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notesSlides/notesSlide14.xml" ContentType="application/vnd.openxmlformats-officedocument.presentationml.notesSlide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ppt/ink/ink205.xml" ContentType="application/inkml+xml"/>
  <Override PartName="/ppt/ink/ink206.xml" ContentType="application/inkml+xml"/>
  <Override PartName="/ppt/ink/ink207.xml" ContentType="application/inkml+xml"/>
  <Override PartName="/ppt/ink/ink208.xml" ContentType="application/inkml+xml"/>
  <Override PartName="/ppt/ink/ink209.xml" ContentType="application/inkml+xml"/>
  <Override PartName="/ppt/ink/ink210.xml" ContentType="application/inkml+xml"/>
  <Override PartName="/ppt/ink/ink211.xml" ContentType="application/inkml+xml"/>
  <Override PartName="/ppt/ink/ink212.xml" ContentType="application/inkml+xml"/>
  <Override PartName="/ppt/ink/ink213.xml" ContentType="application/inkml+xml"/>
  <Override PartName="/ppt/ink/ink214.xml" ContentType="application/inkml+xml"/>
  <Override PartName="/ppt/ink/ink215.xml" ContentType="application/inkml+xml"/>
  <Override PartName="/ppt/ink/ink216.xml" ContentType="application/inkml+xml"/>
  <Override PartName="/ppt/ink/ink217.xml" ContentType="application/inkml+xml"/>
  <Override PartName="/ppt/ink/ink218.xml" ContentType="application/inkml+xml"/>
  <Override PartName="/ppt/ink/ink219.xml" ContentType="application/inkml+xml"/>
  <Override PartName="/ppt/ink/ink220.xml" ContentType="application/inkml+xml"/>
  <Override PartName="/ppt/ink/ink221.xml" ContentType="application/inkml+xml"/>
  <Override PartName="/ppt/ink/ink222.xml" ContentType="application/inkml+xml"/>
  <Override PartName="/ppt/ink/ink223.xml" ContentType="application/inkml+xml"/>
  <Override PartName="/ppt/ink/ink224.xml" ContentType="application/inkml+xml"/>
  <Override PartName="/ppt/ink/ink225.xml" ContentType="application/inkml+xml"/>
  <Override PartName="/ppt/ink/ink226.xml" ContentType="application/inkml+xml"/>
  <Override PartName="/ppt/ink/ink227.xml" ContentType="application/inkml+xml"/>
  <Override PartName="/ppt/ink/ink228.xml" ContentType="application/inkml+xml"/>
  <Override PartName="/ppt/ink/ink229.xml" ContentType="application/inkml+xml"/>
  <Override PartName="/ppt/ink/ink230.xml" ContentType="application/inkml+xml"/>
  <Override PartName="/ppt/ink/ink231.xml" ContentType="application/inkml+xml"/>
  <Override PartName="/ppt/ink/ink232.xml" ContentType="application/inkml+xml"/>
  <Override PartName="/ppt/ink/ink233.xml" ContentType="application/inkml+xml"/>
  <Override PartName="/ppt/ink/ink234.xml" ContentType="application/inkml+xml"/>
  <Override PartName="/ppt/ink/ink235.xml" ContentType="application/inkml+xml"/>
  <Override PartName="/ppt/ink/ink236.xml" ContentType="application/inkml+xml"/>
  <Override PartName="/ppt/ink/ink237.xml" ContentType="application/inkml+xml"/>
  <Override PartName="/ppt/ink/ink238.xml" ContentType="application/inkml+xml"/>
  <Override PartName="/ppt/ink/ink239.xml" ContentType="application/inkml+xml"/>
  <Override PartName="/ppt/ink/ink240.xml" ContentType="application/inkml+xml"/>
  <Override PartName="/ppt/ink/ink241.xml" ContentType="application/inkml+xml"/>
  <Override PartName="/ppt/ink/ink242.xml" ContentType="application/inkml+xml"/>
  <Override PartName="/ppt/ink/ink243.xml" ContentType="application/inkml+xml"/>
  <Override PartName="/ppt/ink/ink244.xml" ContentType="application/inkml+xml"/>
  <Override PartName="/ppt/ink/ink245.xml" ContentType="application/inkml+xml"/>
  <Override PartName="/ppt/ink/ink246.xml" ContentType="application/inkml+xml"/>
  <Override PartName="/ppt/ink/ink247.xml" ContentType="application/inkml+xml"/>
  <Override PartName="/ppt/ink/ink248.xml" ContentType="application/inkml+xml"/>
  <Override PartName="/ppt/ink/ink249.xml" ContentType="application/inkml+xml"/>
  <Override PartName="/ppt/ink/ink250.xml" ContentType="application/inkml+xml"/>
  <Override PartName="/ppt/ink/ink251.xml" ContentType="application/inkml+xml"/>
  <Override PartName="/ppt/ink/ink252.xml" ContentType="application/inkml+xml"/>
  <Override PartName="/ppt/ink/ink253.xml" ContentType="application/inkml+xml"/>
  <Override PartName="/ppt/ink/ink254.xml" ContentType="application/inkml+xml"/>
  <Override PartName="/ppt/ink/ink255.xml" ContentType="application/inkml+xml"/>
  <Override PartName="/ppt/ink/ink256.xml" ContentType="application/inkml+xml"/>
  <Override PartName="/ppt/ink/ink257.xml" ContentType="application/inkml+xml"/>
  <Override PartName="/ppt/ink/ink258.xml" ContentType="application/inkml+xml"/>
  <Override PartName="/ppt/ink/ink259.xml" ContentType="application/inkml+xml"/>
  <Override PartName="/ppt/ink/ink260.xml" ContentType="application/inkml+xml"/>
  <Override PartName="/ppt/ink/ink261.xml" ContentType="application/inkml+xml"/>
  <Override PartName="/ppt/ink/ink262.xml" ContentType="application/inkml+xml"/>
  <Override PartName="/ppt/ink/ink263.xml" ContentType="application/inkml+xml"/>
  <Override PartName="/ppt/ink/ink264.xml" ContentType="application/inkml+xml"/>
  <Override PartName="/ppt/ink/ink265.xml" ContentType="application/inkml+xml"/>
  <Override PartName="/ppt/ink/ink266.xml" ContentType="application/inkml+xml"/>
  <Override PartName="/ppt/ink/ink267.xml" ContentType="application/inkml+xml"/>
  <Override PartName="/ppt/ink/ink268.xml" ContentType="application/inkml+xml"/>
  <Override PartName="/ppt/ink/ink269.xml" ContentType="application/inkml+xml"/>
  <Override PartName="/ppt/ink/ink270.xml" ContentType="application/inkml+xml"/>
  <Override PartName="/ppt/ink/ink271.xml" ContentType="application/inkml+xml"/>
  <Override PartName="/ppt/ink/ink272.xml" ContentType="application/inkml+xml"/>
  <Override PartName="/ppt/ink/ink273.xml" ContentType="application/inkml+xml"/>
  <Override PartName="/ppt/ink/ink274.xml" ContentType="application/inkml+xml"/>
  <Override PartName="/ppt/ink/ink275.xml" ContentType="application/inkml+xml"/>
  <Override PartName="/ppt/ink/ink276.xml" ContentType="application/inkml+xml"/>
  <Override PartName="/ppt/ink/ink277.xml" ContentType="application/inkml+xml"/>
  <Override PartName="/ppt/ink/ink278.xml" ContentType="application/inkml+xml"/>
  <Override PartName="/ppt/ink/ink279.xml" ContentType="application/inkml+xml"/>
  <Override PartName="/ppt/ink/ink280.xml" ContentType="application/inkml+xml"/>
  <Override PartName="/ppt/ink/ink281.xml" ContentType="application/inkml+xml"/>
  <Override PartName="/ppt/ink/ink282.xml" ContentType="application/inkml+xml"/>
  <Override PartName="/ppt/ink/ink283.xml" ContentType="application/inkml+xml"/>
  <Override PartName="/ppt/ink/ink284.xml" ContentType="application/inkml+xml"/>
  <Override PartName="/ppt/ink/ink285.xml" ContentType="application/inkml+xml"/>
  <Override PartName="/ppt/ink/ink286.xml" ContentType="application/inkml+xml"/>
  <Override PartName="/ppt/ink/ink287.xml" ContentType="application/inkml+xml"/>
  <Override PartName="/ppt/ink/ink288.xml" ContentType="application/inkml+xml"/>
  <Override PartName="/ppt/ink/ink289.xml" ContentType="application/inkml+xml"/>
  <Override PartName="/ppt/ink/ink290.xml" ContentType="application/inkml+xml"/>
  <Override PartName="/ppt/ink/ink291.xml" ContentType="application/inkml+xml"/>
  <Override PartName="/ppt/ink/ink292.xml" ContentType="application/inkml+xml"/>
  <Override PartName="/ppt/ink/ink293.xml" ContentType="application/inkml+xml"/>
  <Override PartName="/ppt/ink/ink294.xml" ContentType="application/inkml+xml"/>
  <Override PartName="/ppt/ink/ink295.xml" ContentType="application/inkml+xml"/>
  <Override PartName="/ppt/ink/ink296.xml" ContentType="application/inkml+xml"/>
  <Override PartName="/ppt/ink/ink297.xml" ContentType="application/inkml+xml"/>
  <Override PartName="/ppt/ink/ink298.xml" ContentType="application/inkml+xml"/>
  <Override PartName="/ppt/ink/ink299.xml" ContentType="application/inkml+xml"/>
  <Override PartName="/ppt/ink/ink300.xml" ContentType="application/inkml+xml"/>
  <Override PartName="/ppt/ink/ink301.xml" ContentType="application/inkml+xml"/>
  <Override PartName="/ppt/ink/ink302.xml" ContentType="application/inkml+xml"/>
  <Override PartName="/ppt/ink/ink303.xml" ContentType="application/inkml+xml"/>
  <Override PartName="/ppt/ink/ink304.xml" ContentType="application/inkml+xml"/>
  <Override PartName="/ppt/ink/ink305.xml" ContentType="application/inkml+xml"/>
  <Override PartName="/ppt/ink/ink306.xml" ContentType="application/inkml+xml"/>
  <Override PartName="/ppt/ink/ink307.xml" ContentType="application/inkml+xml"/>
  <Override PartName="/ppt/ink/ink308.xml" ContentType="application/inkml+xml"/>
  <Override PartName="/ppt/ink/ink309.xml" ContentType="application/inkml+xml"/>
  <Override PartName="/ppt/ink/ink310.xml" ContentType="application/inkml+xml"/>
  <Override PartName="/ppt/ink/ink311.xml" ContentType="application/inkml+xml"/>
  <Override PartName="/ppt/ink/ink312.xml" ContentType="application/inkml+xml"/>
  <Override PartName="/ppt/ink/ink313.xml" ContentType="application/inkml+xml"/>
  <Override PartName="/ppt/ink/ink314.xml" ContentType="application/inkml+xml"/>
  <Override PartName="/ppt/ink/ink315.xml" ContentType="application/inkml+xml"/>
  <Override PartName="/ppt/ink/ink316.xml" ContentType="application/inkml+xml"/>
  <Override PartName="/ppt/ink/ink317.xml" ContentType="application/inkml+xml"/>
  <Override PartName="/ppt/ink/ink318.xml" ContentType="application/inkml+xml"/>
  <Override PartName="/ppt/ink/ink319.xml" ContentType="application/inkml+xml"/>
  <Override PartName="/ppt/ink/ink320.xml" ContentType="application/inkml+xml"/>
  <Override PartName="/ppt/ink/ink321.xml" ContentType="application/inkml+xml"/>
  <Override PartName="/ppt/ink/ink322.xml" ContentType="application/inkml+xml"/>
  <Override PartName="/ppt/ink/ink323.xml" ContentType="application/inkml+xml"/>
  <Override PartName="/ppt/ink/ink324.xml" ContentType="application/inkml+xml"/>
  <Override PartName="/ppt/ink/ink325.xml" ContentType="application/inkml+xml"/>
  <Override PartName="/ppt/ink/ink326.xml" ContentType="application/inkml+xml"/>
  <Override PartName="/ppt/ink/ink327.xml" ContentType="application/inkml+xml"/>
  <Override PartName="/ppt/ink/ink328.xml" ContentType="application/inkml+xml"/>
  <Override PartName="/ppt/ink/ink329.xml" ContentType="application/inkml+xml"/>
  <Override PartName="/ppt/ink/ink330.xml" ContentType="application/inkml+xml"/>
  <Override PartName="/ppt/ink/ink331.xml" ContentType="application/inkml+xml"/>
  <Override PartName="/ppt/ink/ink332.xml" ContentType="application/inkml+xml"/>
  <Override PartName="/ppt/ink/ink333.xml" ContentType="application/inkml+xml"/>
  <Override PartName="/ppt/ink/ink334.xml" ContentType="application/inkml+xml"/>
  <Override PartName="/ppt/ink/ink335.xml" ContentType="application/inkml+xml"/>
  <Override PartName="/ppt/ink/ink336.xml" ContentType="application/inkml+xml"/>
  <Override PartName="/ppt/ink/ink337.xml" ContentType="application/inkml+xml"/>
  <Override PartName="/ppt/ink/ink338.xml" ContentType="application/inkml+xml"/>
  <Override PartName="/ppt/ink/ink339.xml" ContentType="application/inkml+xml"/>
  <Override PartName="/ppt/ink/ink340.xml" ContentType="application/inkml+xml"/>
  <Override PartName="/ppt/ink/ink341.xml" ContentType="application/inkml+xml"/>
  <Override PartName="/ppt/ink/ink342.xml" ContentType="application/inkml+xml"/>
  <Override PartName="/ppt/ink/ink343.xml" ContentType="application/inkml+xml"/>
  <Override PartName="/ppt/ink/ink344.xml" ContentType="application/inkml+xml"/>
  <Override PartName="/ppt/ink/ink345.xml" ContentType="application/inkml+xml"/>
  <Override PartName="/ppt/ink/ink346.xml" ContentType="application/inkml+xml"/>
  <Override PartName="/ppt/ink/ink347.xml" ContentType="application/inkml+xml"/>
  <Override PartName="/ppt/ink/ink348.xml" ContentType="application/inkml+xml"/>
  <Override PartName="/ppt/ink/ink349.xml" ContentType="application/inkml+xml"/>
  <Override PartName="/ppt/ink/ink350.xml" ContentType="application/inkml+xml"/>
  <Override PartName="/ppt/ink/ink351.xml" ContentType="application/inkml+xml"/>
  <Override PartName="/ppt/ink/ink352.xml" ContentType="application/inkml+xml"/>
  <Override PartName="/ppt/ink/ink353.xml" ContentType="application/inkml+xml"/>
  <Override PartName="/ppt/ink/ink354.xml" ContentType="application/inkml+xml"/>
  <Override PartName="/ppt/ink/ink355.xml" ContentType="application/inkml+xml"/>
  <Override PartName="/ppt/ink/ink356.xml" ContentType="application/inkml+xml"/>
  <Override PartName="/ppt/ink/ink357.xml" ContentType="application/inkml+xml"/>
  <Override PartName="/ppt/ink/ink358.xml" ContentType="application/inkml+xml"/>
  <Override PartName="/ppt/ink/ink359.xml" ContentType="application/inkml+xml"/>
  <Override PartName="/ppt/ink/ink360.xml" ContentType="application/inkml+xml"/>
  <Override PartName="/ppt/ink/ink361.xml" ContentType="application/inkml+xml"/>
  <Override PartName="/ppt/ink/ink362.xml" ContentType="application/inkml+xml"/>
  <Override PartName="/ppt/ink/ink363.xml" ContentType="application/inkml+xml"/>
  <Override PartName="/ppt/ink/ink364.xml" ContentType="application/inkml+xml"/>
  <Override PartName="/ppt/ink/ink365.xml" ContentType="application/inkml+xml"/>
  <Override PartName="/ppt/ink/ink366.xml" ContentType="application/inkml+xml"/>
  <Override PartName="/ppt/ink/ink367.xml" ContentType="application/inkml+xml"/>
  <Override PartName="/ppt/ink/ink368.xml" ContentType="application/inkml+xml"/>
  <Override PartName="/ppt/ink/ink369.xml" ContentType="application/inkml+xml"/>
  <Override PartName="/ppt/ink/ink370.xml" ContentType="application/inkml+xml"/>
  <Override PartName="/ppt/ink/ink371.xml" ContentType="application/inkml+xml"/>
  <Override PartName="/ppt/ink/ink372.xml" ContentType="application/inkml+xml"/>
  <Override PartName="/ppt/ink/ink373.xml" ContentType="application/inkml+xml"/>
  <Override PartName="/ppt/ink/ink374.xml" ContentType="application/inkml+xml"/>
  <Override PartName="/ppt/ink/ink375.xml" ContentType="application/inkml+xml"/>
  <Override PartName="/ppt/ink/ink376.xml" ContentType="application/inkml+xml"/>
  <Override PartName="/ppt/ink/ink377.xml" ContentType="application/inkml+xml"/>
  <Override PartName="/ppt/ink/ink378.xml" ContentType="application/inkml+xml"/>
  <Override PartName="/ppt/ink/ink379.xml" ContentType="application/inkml+xml"/>
  <Override PartName="/ppt/ink/ink380.xml" ContentType="application/inkml+xml"/>
  <Override PartName="/ppt/ink/ink381.xml" ContentType="application/inkml+xml"/>
  <Override PartName="/ppt/ink/ink382.xml" ContentType="application/inkml+xml"/>
  <Override PartName="/ppt/ink/ink383.xml" ContentType="application/inkml+xml"/>
  <Override PartName="/ppt/ink/ink384.xml" ContentType="application/inkml+xml"/>
  <Override PartName="/ppt/ink/ink385.xml" ContentType="application/inkml+xml"/>
  <Override PartName="/ppt/ink/ink386.xml" ContentType="application/inkml+xml"/>
  <Override PartName="/ppt/ink/ink387.xml" ContentType="application/inkml+xml"/>
  <Override PartName="/ppt/ink/ink388.xml" ContentType="application/inkml+xml"/>
  <Override PartName="/ppt/ink/ink389.xml" ContentType="application/inkml+xml"/>
  <Override PartName="/ppt/ink/ink390.xml" ContentType="application/inkml+xml"/>
  <Override PartName="/ppt/ink/ink391.xml" ContentType="application/inkml+xml"/>
  <Override PartName="/ppt/ink/ink392.xml" ContentType="application/inkml+xml"/>
  <Override PartName="/ppt/ink/ink393.xml" ContentType="application/inkml+xml"/>
  <Override PartName="/ppt/ink/ink394.xml" ContentType="application/inkml+xml"/>
  <Override PartName="/ppt/ink/ink395.xml" ContentType="application/inkml+xml"/>
  <Override PartName="/ppt/ink/ink396.xml" ContentType="application/inkml+xml"/>
  <Override PartName="/ppt/ink/ink397.xml" ContentType="application/inkml+xml"/>
  <Override PartName="/ppt/ink/ink398.xml" ContentType="application/inkml+xml"/>
  <Override PartName="/ppt/ink/ink399.xml" ContentType="application/inkml+xml"/>
  <Override PartName="/ppt/ink/ink400.xml" ContentType="application/inkml+xml"/>
  <Override PartName="/ppt/ink/ink401.xml" ContentType="application/inkml+xml"/>
  <Override PartName="/ppt/ink/ink402.xml" ContentType="application/inkml+xml"/>
  <Override PartName="/ppt/ink/ink403.xml" ContentType="application/inkml+xml"/>
  <Override PartName="/ppt/ink/ink404.xml" ContentType="application/inkml+xml"/>
  <Override PartName="/ppt/ink/ink405.xml" ContentType="application/inkml+xml"/>
  <Override PartName="/ppt/ink/ink406.xml" ContentType="application/inkml+xml"/>
  <Override PartName="/ppt/ink/ink407.xml" ContentType="application/inkml+xml"/>
  <Override PartName="/ppt/ink/ink408.xml" ContentType="application/inkml+xml"/>
  <Override PartName="/ppt/ink/ink409.xml" ContentType="application/inkml+xml"/>
  <Override PartName="/ppt/ink/ink410.xml" ContentType="application/inkml+xml"/>
  <Override PartName="/ppt/ink/ink411.xml" ContentType="application/inkml+xml"/>
  <Override PartName="/ppt/ink/ink412.xml" ContentType="application/inkml+xml"/>
  <Override PartName="/ppt/ink/ink413.xml" ContentType="application/inkml+xml"/>
  <Override PartName="/ppt/ink/ink414.xml" ContentType="application/inkml+xml"/>
  <Override PartName="/ppt/ink/ink415.xml" ContentType="application/inkml+xml"/>
  <Override PartName="/ppt/ink/ink416.xml" ContentType="application/inkml+xml"/>
  <Override PartName="/ppt/ink/ink417.xml" ContentType="application/inkml+xml"/>
  <Override PartName="/ppt/ink/ink418.xml" ContentType="application/inkml+xml"/>
  <Override PartName="/ppt/ink/ink419.xml" ContentType="application/inkml+xml"/>
  <Override PartName="/ppt/ink/ink420.xml" ContentType="application/inkml+xml"/>
  <Override PartName="/ppt/ink/ink421.xml" ContentType="application/inkml+xml"/>
  <Override PartName="/ppt/ink/ink422.xml" ContentType="application/inkml+xml"/>
  <Override PartName="/ppt/ink/ink423.xml" ContentType="application/inkml+xml"/>
  <Override PartName="/ppt/ink/ink424.xml" ContentType="application/inkml+xml"/>
  <Override PartName="/ppt/ink/ink425.xml" ContentType="application/inkml+xml"/>
  <Override PartName="/ppt/ink/ink426.xml" ContentType="application/inkml+xml"/>
  <Override PartName="/ppt/ink/ink427.xml" ContentType="application/inkml+xml"/>
  <Override PartName="/ppt/ink/ink428.xml" ContentType="application/inkml+xml"/>
  <Override PartName="/ppt/ink/ink429.xml" ContentType="application/inkml+xml"/>
  <Override PartName="/ppt/ink/ink430.xml" ContentType="application/inkml+xml"/>
  <Override PartName="/ppt/ink/ink431.xml" ContentType="application/inkml+xml"/>
  <Override PartName="/ppt/ink/ink432.xml" ContentType="application/inkml+xml"/>
  <Override PartName="/ppt/ink/ink433.xml" ContentType="application/inkml+xml"/>
  <Override PartName="/ppt/ink/ink434.xml" ContentType="application/inkml+xml"/>
  <Override PartName="/ppt/ink/ink435.xml" ContentType="application/inkml+xml"/>
  <Override PartName="/ppt/ink/ink436.xml" ContentType="application/inkml+xml"/>
  <Override PartName="/ppt/ink/ink437.xml" ContentType="application/inkml+xml"/>
  <Override PartName="/ppt/ink/ink438.xml" ContentType="application/inkml+xml"/>
  <Override PartName="/ppt/ink/ink439.xml" ContentType="application/inkml+xml"/>
  <Override PartName="/ppt/ink/ink440.xml" ContentType="application/inkml+xml"/>
  <Override PartName="/ppt/ink/ink441.xml" ContentType="application/inkml+xml"/>
  <Override PartName="/ppt/ink/ink442.xml" ContentType="application/inkml+xml"/>
  <Override PartName="/ppt/ink/ink443.xml" ContentType="application/inkml+xml"/>
  <Override PartName="/ppt/ink/ink444.xml" ContentType="application/inkml+xml"/>
  <Override PartName="/ppt/notesSlides/notesSlide15.xml" ContentType="application/vnd.openxmlformats-officedocument.presentationml.notesSlide+xml"/>
  <Override PartName="/ppt/ink/ink445.xml" ContentType="application/inkml+xml"/>
  <Override PartName="/ppt/ink/ink446.xml" ContentType="application/inkml+xml"/>
  <Override PartName="/ppt/ink/ink447.xml" ContentType="application/inkml+xml"/>
  <Override PartName="/ppt/ink/ink448.xml" ContentType="application/inkml+xml"/>
  <Override PartName="/ppt/ink/ink449.xml" ContentType="application/inkml+xml"/>
  <Override PartName="/ppt/ink/ink450.xml" ContentType="application/inkml+xml"/>
  <Override PartName="/ppt/ink/ink451.xml" ContentType="application/inkml+xml"/>
  <Override PartName="/ppt/ink/ink452.xml" ContentType="application/inkml+xml"/>
  <Override PartName="/ppt/ink/ink45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0" r:id="rId1"/>
  </p:sldMasterIdLst>
  <p:notesMasterIdLst>
    <p:notesMasterId r:id="rId39"/>
  </p:notesMasterIdLst>
  <p:sldIdLst>
    <p:sldId id="256" r:id="rId2"/>
    <p:sldId id="258" r:id="rId3"/>
    <p:sldId id="257" r:id="rId4"/>
    <p:sldId id="343" r:id="rId5"/>
    <p:sldId id="342" r:id="rId6"/>
    <p:sldId id="259" r:id="rId7"/>
    <p:sldId id="260" r:id="rId8"/>
    <p:sldId id="262" r:id="rId9"/>
    <p:sldId id="346" r:id="rId10"/>
    <p:sldId id="345" r:id="rId11"/>
    <p:sldId id="348" r:id="rId12"/>
    <p:sldId id="347" r:id="rId13"/>
    <p:sldId id="349" r:id="rId14"/>
    <p:sldId id="350" r:id="rId15"/>
    <p:sldId id="351" r:id="rId16"/>
    <p:sldId id="356" r:id="rId17"/>
    <p:sldId id="352" r:id="rId18"/>
    <p:sldId id="354" r:id="rId19"/>
    <p:sldId id="353" r:id="rId20"/>
    <p:sldId id="355" r:id="rId21"/>
    <p:sldId id="357" r:id="rId22"/>
    <p:sldId id="370" r:id="rId23"/>
    <p:sldId id="261" r:id="rId24"/>
    <p:sldId id="358" r:id="rId25"/>
    <p:sldId id="359" r:id="rId26"/>
    <p:sldId id="360" r:id="rId27"/>
    <p:sldId id="264" r:id="rId28"/>
    <p:sldId id="361" r:id="rId29"/>
    <p:sldId id="362" r:id="rId30"/>
    <p:sldId id="363" r:id="rId31"/>
    <p:sldId id="366" r:id="rId32"/>
    <p:sldId id="367" r:id="rId33"/>
    <p:sldId id="263" r:id="rId34"/>
    <p:sldId id="365" r:id="rId35"/>
    <p:sldId id="364" r:id="rId36"/>
    <p:sldId id="368" r:id="rId37"/>
    <p:sldId id="319" r:id="rId38"/>
  </p:sldIdLst>
  <p:sldSz cx="9144000" cy="5143500" type="screen16x9"/>
  <p:notesSz cx="6858000" cy="9144000"/>
  <p:embeddedFontLst>
    <p:embeddedFont>
      <p:font typeface="Anaheim" panose="020B0604020202020204" charset="0"/>
      <p:regular r:id="rId40"/>
    </p:embeddedFont>
    <p:embeddedFont>
      <p:font typeface="Gochi Hand" panose="020B0604020202020204" charset="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82642F0-9476-4A9D-9890-B4DE381B51F0}">
  <a:tblStyle styleId="{482642F0-9476-4A9D-9890-B4DE381B51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3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5:47.601"/>
    </inkml:context>
    <inkml:brush xml:id="br0">
      <inkml:brushProperty name="width" value="0.4" units="cm"/>
      <inkml:brushProperty name="height" value="0.8" units="cm"/>
      <inkml:brushProperty name="color" value="#B3F3D3"/>
      <inkml:brushProperty name="tip" value="rectangle"/>
      <inkml:brushProperty name="rasterOp" value="maskPen"/>
    </inkml:brush>
  </inkml:definitions>
  <inkml:trace contextRef="#ctx0" brushRef="#br0">1 118 232,'0'0'1684,"0"0"-401,0 0-586,0 0-149,0 0 158,0 0 47,0 0-61,0 0-170,0 0-45,0 0-110,0 0-133,0 0-82,0 0-35,0 0 6,0 0-8,0 0-18,0 0-15,0 0 57,0 0 134,0 0 76,0 0-23,0 0 62,0 0 17,0 0-26,0 0-81,0 0 54,0 0 54,0 0-11,2 2-54,4 2-174,-5-3-138,0 0 0,-1 0 0,1-1-1,0 1 1,0 0 0,0-1 0,0 1 0,0-1 0,1 1 0,-1-1-1,0 1 1,0-1 0,0 1 0,0-1 0,0 0 0,1 0 0,-1 0 0,0 0-1,0 0 1,0 0 0,1 0 0,-1 0 0,0 0 0,0-1 0,0 1-1,1 0 1,-1-1 0,0 1 0,0-1 0,0 1 0,0-1 0,0 0-29,0 1 22,1-1 1,-1 1 0,0-1 0,0 1 0,0 0-1,1-1 1,-1 1 0,0 0 0,0 0 0,1 0-1,-1 0 1,0 0 0,0 0 0,1 0 0,-1 1-23,0-1 13,0 0 1,0 0-1,0 0 1,0 0 0,0 0-1,0 0 1,0 0-1,0 0 1,-1 0 0,1 0-1,0-1 1,0 1-1,0 0 1,0 0 0,0-1-1,0 1 1,0-1-1,-1 1 1,1-1 0,0 0-14,5-1 120,0 0 0,1 1 0,-1-1 0,0 1-1,0 0 1,1 0 0,-1 1 0,1 0 0,2 1-120,21-3 425,19-2 368,0 1-1,16 4-792,-32-1 192,-12 1-246,-1 0 1,1 2 0,11 3 53,-11-1 148,1-2 0,-1-1 0,13 0-148,82-5 701,-41 0-495,62 7-206,-59-4 257,-60-1-277,0 1 0,0 0 0,0 2 0,3 0 20,-9 0-6,-1 0 0,1-2 0,0 1 0,-1-1 0,1-1 0,5-1 6,36-1 72,-39 3-44,18 1 9,0-2 0,0-1 0,30-7-37,-45 7 29,-1 0-1,1 2 1,-1-1-1,1 2 1,0 1-29,28-1 129,93-3 215,54-4 50,-160 5-340,-30 2-38,1-1-4,30 0-5,94-3-116,-5-3 152,-51 0-174,-69 6 126,-2 0 1,9 0-17,54-1-98,0-3-1,0-2 120,57-6 191,-41 6-186,-58 5 2,-1 0 0,1-1 0,11-3-7,-16 3 34,0 1 1,0 1-1,0 0 0,5 1-34,9 0 65,-28-1-45,33 0 48,148 9-302,6-12 725,-84-11-428,72 2-181,17 3-62,-136 8 240,-34-1 59,0 1 1,20 2-120,-11-1-56,27-2 19,-32 0 107,1 2 0,0 1 0,3 2-70,11-1 99,-1 0 0,23-4-99,5 0 86,-11 0-16,-42 0-6,-1 1 1,1 1 0,-1 1 0,0 1 0,16 2-65,25 1 206,-15-4-157,56 4 438,11-6-487,-38 1-513,-68 0 507,32 0 168,1 1-1,18 4-161,-5-4 164,-42-1-174,0-1 0,1 1 0,-1 1-1,0-1 1,6 2 10,63 10-394,-40-7 403,10 0 74,-29-4-4,1 1 1,-1 0-1,17 6-79,-20-5 35,0 0 1,0-2-1,0 1 0,5-2-35,39 5 158,-40-2-126,0-2 0,0 0-1,11-2-31,-11 0-104,0 1-1,0 1 0,11 2 105,17 4 95,0-3-1,11-1-94,57 4 353,-74-5-501,1-2 0,12-3 148,34 0 51,-51 1 97,-35 2-108,2 0-8,64 0 28,0-3-102,0 0 88,128 3-53,-69 0 226,21-9-457,-116 6 266,33-9-84,105 0 70,-120-3-5,-48 15-36,8-2-21,43 1 8,-29-1 148,3-1-157,-24 3 24,-2 0-25,0 0 6,26-4 99,-18 3-32,-1 0 0,1 0 1,0 1-1,0 0 0,3 1-23,-6-1-36,-4 0 8,-1 0 1,0 0 7,0 0 4,0 0 6,0 0-5,0 0-2,0 0-1,0 0 0,22 0-24,-19 2 39,-2-1-8,-1-1-5,0 0-6,0 0 4,0 0-4,0 0 2,0 0 4,0 0 6,0 0-4,0 0-1,0 0-6,0 0-3,0 0-14,18 7-320,-14-7-2985,-6-4 2552,-2 0 1,1 1-1,0-1 0,-1 1 0,0-1 0,0 1 0,0 0 0,0 0 0,0 1 0,0-1 1,-1 1-1,1 0 0,-3-1 791,-18-6-5255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5:50.216"/>
    </inkml:context>
    <inkml:brush xml:id="br0">
      <inkml:brushProperty name="width" value="0.4" units="cm"/>
      <inkml:brushProperty name="height" value="0.8" units="cm"/>
      <inkml:brushProperty name="color" value="#B3F3D3"/>
      <inkml:brushProperty name="tip" value="rectangle"/>
      <inkml:brushProperty name="rasterOp" value="maskPen"/>
    </inkml:brush>
  </inkml:definitions>
  <inkml:trace contextRef="#ctx0" brushRef="#br0">1 69 288,'0'0'1599,"0"0"171,0 0-658,0 0-162,0 0-82,0 0 144,0 0-39,0 0-120,0 0-153,0 0-47,0 0-171,0 0-98,0 0-67,0 0 14,0 0-6,0 0-65,0 0-85,0 0-55,0 0-18,0 0-17,0 0-18,0 0-12,0 0 11,0 0 11,0 0 8,0 0-10,0 0 8,0 0 9,0 0 2,0 0-11,0 0 22,0 0 8,3 0-2,24 0 89,-24 0-110,8 0 70,207 14 1305,-159-10-1240,-38-2-17,0 0-1,0-2 0,17-1-207,-20 0 79,-18 1-95,0 0-3,0 0-11,31-1-325,-29 0 334,0 0 1,0 0 0,0 0-1,0 0 1,1 1 0,-1-1-1,0 1 1,1-1 0,-1 1-1,0 0 1,1 0 0,-1 0-1,1 0 1,-1 0 0,0 1-1,2 0 21,19-1-172,0 0 101,-21 0 38,-2 0 8,3 0-4,56 0-106,-55 0 131,7 0 54,10 0 126,92-12-102,-103 12-126,1-1 0,-1-1 1,0 0-1,8-3 52,13-2-121,-6 2 17,30-5-100,-4 1 172,5 3 267,36-3 70,-29 3 18,75 1-144,-49 5-1304,-30-3 1345,-58 3-196,-1 0-8,14 0-3,4 0-53,-17 0-93,5 0-450,17 0-1334,-23 0-675,0 0-4603,0 0 4166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0.71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0"/>
      <inkml:brushProperty name="anchorY" value="0"/>
      <inkml:brushProperty name="scaleFactor" value="0.5"/>
    </inkml:brush>
  </inkml:definitions>
  <inkml:trace contextRef="#ctx0" brushRef="#br0">70 174 604,'0'0'0,"1"-3"2260,0-1-970,0 0-246,1 1-101,-1 1 456,-1 0-93,1 2 81,-1-1-442,0 1 293,0 0-370,0 1 97,0-1-564,0 0 197,0 0-163,0 0-29,0 0-68,0 1-118,2 3 153,-1 1-46,0 4 76,-1 3-104,0 3 178,-2 1-119,1 2-2,0 1-45,-1 2 120,1 4-30,1 1-14,-1 1-145,1 2 54,0 1-82,0 1 13,0 0-118,1 2 36,0 2-27,-1 1 3,1-2-48,1 0 51,0 0 16,-1 0-24,1-2-45,-1 0 41,0-1-39,1-1-46,-1-3-29,1-2-10,-1-1-35,0-3-29,0-3 5,-1-4-28,0 1-69,0-3-37,0-3-112,0-2 77,0 2-166,0-1-2,0-2 0,0-1 168,0-2-194,-1-3-22,-2-5-19,0 0 130,-2-6-159,-2-3 109,0-3 97,-1-1 84,1-1-112,-1-1 114,0-1 40,0-2 17,2 0 83,0-1-6,1-1 13,1-1 14,1 1 11,1 0-11,1-3 28,0 0 10,1 1 8,0 0-10,1-1 0,1-1-5,0 0 14,2-1-4,1 1 12,1 0 10,0 2 3,1-1 14,0 0 2,0 1-9,1 0-6,-1 1 11,0 2-5,0 1 7,-1 0-11,1 0 13,-2 0 5,-1 1 26,0 4 22,-1 2-55,2 1 32,-1 2-1,1-1 27,1 1-26,-1 1 28,1 0-12,1 2-1,-2 2-9,-1 2 21,2 0-20,0 2 48,1 0-5,-3 1 69,3 2-31,2 0 36,-2 1-78,3 1 79,-1 2-12,1 0 8,-1 2-73,0 0 59,-1 1 21,2 0-31,0 1-80,0 2-14,2-1 16,-1 1-24,0 1 15,-2-1-14,0 0 37,0 3-10,0-1 13,-2 0-12,1 2 42,-2-2-12,0 2 19,-2 1-41,0-2 54,0 3-26,-1 0 31,0-2-63,0 2 56,1 1 24,-1-2-7,1 2-50,0-2 58,0 2-25,0 0-25,-1-2 18,1 1-26,0 2 63,0 1-14,0 1-13,0-1-30,-1 1 16,0-1-12,0 2 22,-1-1-68,0 2 44,-1 2-10,1 0-4,0-1-53,0 1 48,0 0-27,-1 0-7,0 0-29,-1 1 2,0 0-8,1-1-9,0-1-7,0 0 1,1 0-10,-1 0-7,1-1-3,0-1-33,0-1-10,0 1-28,1-2-22,0-2-10,-1-3-98,1 1-86,0-2-113,-1-2 129,-1 2-315,1-3-114,-1-1-363,0-4 202,0-1-640,-1-2 118,0 0-52,0-1 54,0-1-662,-5 0 245,-1-1 57,-1-1 563,-2-3-612,1-2-877,0-2 573,2 2 2321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1.10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403.58142"/>
      <inkml:brushProperty name="anchorY" value="-1858.88989"/>
      <inkml:brushProperty name="scaleFactor" value="0.5"/>
    </inkml:brush>
  </inkml:definitions>
  <inkml:trace contextRef="#ctx0" brushRef="#br0">27 131 780,'0'0'0,"0"0"2192,0 0-1260,0 0 248,0 0 30,0-1-11,-3 1-332,-2-1 157,0 0-91,0 0 188,1 0-427,2 1 229,0 0-328,1-1 66,2 0-269,3-1 290,2-2-60,2 0-7,2-1-179,0 0 238,2-1-108,2 0-120,-2 0-105,3-1 192,4 0-125,3-1-44,2 0-49,0 0-111,-1 1-31,1 1-99,0-1 6,-1 2-57,1-1-44,-1 1-145,-1 1-174,-4 2 15,-2 0-538,1 1-364,-2 1-507,-1-1 456,-1 1-750,-3-1 399,-1 1 48,-3 0 161,0 2-960,1 1-2157,-2-1 3180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1.72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872.17822"/>
      <inkml:brushProperty name="anchorY" value="-2751.75464"/>
      <inkml:brushProperty name="scaleFactor" value="0.5"/>
    </inkml:brush>
  </inkml:definitions>
  <inkml:trace contextRef="#ctx0" brushRef="#br0">28 29 96,'0'0'0,"0"0"2344,0 0 19,0 0-971,-1 0-68,0 0 345,-4 1-571,0-1 668,0 1-299,1 0-162,1-1-640,1 0 266,1 1-92,1-1-188,0 0-322,0 0 133,0 0-205,0 0-5,1-1-98,-1 1 52,0 0-36,0 0-6,0 0-31,0 0 22,0 0-18,0 0 23,2 0 2,4 0-50,0 0 62,3 0-35,0 0-12,0 0-19,4-2 26,4 0-23,2-1-7,0 0-54,2-1 5,0 2-48,1-1-73,0-1-80,0 2-320,-1 0-287,-3 1-311,-1-1 202,-1 1-590,-4 1-384,1-1-54,-2 1 527,-3 1-733,-2 0 542,0 1-221,0 0-791,-1 1-1034,-1-1 3830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2.27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221.88037"/>
      <inkml:brushProperty name="anchorY" value="-3749.27783"/>
      <inkml:brushProperty name="scaleFactor" value="0.5"/>
    </inkml:brush>
  </inkml:definitions>
  <inkml:trace contextRef="#ctx0" brushRef="#br0">9 1 916,'0'0'0,"0"0"3140,0 0-1511,0 0-115,0 0-350,0 0 454,-1 2-58,-1 1 46,0 2-342,0 0-472,1 2 352,0 1-551,3 4 51,0 2-180,1 1 114,1 3-14,0 1-90,-1 1-141,2 4 148,1-1-206,-1 2 30,0-1-32,0 3 114,0 1-58,0 2-15,1 1-133,0 0 21,0 0-67,0 1-2,1-1-87,1-1-71,1 1-93,0-3-53,0-1-140,0-3-75,-2-3-383,0-4-197,0-1-215,-1-2 298,0-4-970,-2-3-123,-1-3-20,-2-2 599,0-1-678,-1-1 186,0-1-1975,-2 0 1335,1 0 2253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2.72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396.34912"/>
      <inkml:brushProperty name="anchorY" value="-5459.01318"/>
      <inkml:brushProperty name="scaleFactor" value="0.5"/>
    </inkml:brush>
  </inkml:definitions>
  <inkml:trace contextRef="#ctx0" brushRef="#br0">1 19 332,'0'0'0,"0"-1"2516,2-1-644,2-1-1314,2-1 729,-1 1-29,0 1 65,2 0-385,1 1 421,-1 1-290,-1-1-289,2 1-223,1 1 185,0 0-186,2 0 32,-1-1-210,0 1 78,1-1-68,0 1-99,2-1-6,0 1-100,-1-1 65,2 1-143,-1 0-2,-1-1-33,2 1 2,-1 0 5,0 1 7,0 0-20,-2-1 72,0 2 16,0 0 22,-3 1-25,0 1 67,0 2-11,-2-1-32,-2 4-25,0-1 109,-2 1-55,-1 1-16,-1-1-63,0-1 15,-3 2-29,1 0 6,-2 0-45,-1 1 40,-1-1-19,-2 1-17,0-2-32,0-1-26,-4 0-9,1 0-15,-2-2-17,0 0 9,1-1-19,-1-2-9,0 0-31,0-2-6,0-1-113,0-1-35,2 0-12,4 0-10,-1-2-364,0 1-79,1 0-136,2-1 130,2 1-337,1 1-337,0 0-429,2 0 569,0 0-696,1-1 533,-1-3-217,1-1-2524,0 0 1968,1 1 1844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3.58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527.35156"/>
      <inkml:brushProperty name="anchorY" value="-6667.72119"/>
      <inkml:brushProperty name="scaleFactor" value="0.5"/>
    </inkml:brush>
  </inkml:definitions>
  <inkml:trace contextRef="#ctx0" brushRef="#br0">292 138 464,'0'0'0,"1"0"984,3 2-639,2 1 248,0 0-204,-1 0 92,1-1-103,2 0 173,-2 0-126,-1-1-103,-2 0-114,0 0 114,-2-1-75,-1 1 21,0-1-144,0 0 21,0-1-28,-1 1-9,2-1-26,2-2 6,1 0 0,0-1 14,-1 1-9,-1 1-10,-2-2 87,-3-1-3,-2 0 10,-1 0-49,-2 0 62,-1 1-53,-2 0 53,1 1-43,-1 0 78,-4 0 6,-2 0 90,2 1-69,-1 1 60,-1 0-26,-2 1 2,1 1-83,3 1 121,-3 1-68,3 0-29,1 0-23,-2 1 73,2 1-39,0 1-65,0 2-87,3-2 14,0 2-13,2 0 50,1-1 33,2 1-30,1 0 88,1-1-39,0 3 76,2-1-66,1-1 129,1 2-24,2-2 3,2 1-117,1 0 52,0-1 10,4 0-25,0 0-75,2 0 88,2-1-60,-1-1-33,-1-1-73,2 0 48,-1-2-30,2-1-39,1-2-35,-2-1-7,1-1-41,2-1-32,-2-1-46,3-1-23,-2-1-106,0-2-25,2-1-5,-2 1 21,-2-1-316,0-2-48,-1-1-4,-1 0 153,-1-2-134,-2 2-40,0-2-23,-1 0 188,-2 2-241,0-3 130,0 1 25,-1 1 264,0-1-144,-1 1 196,-1-1 35,0 1 83,-1 1-12,0 1 77,0 1 38,-1 2 30,1 3 77,0 1 62,0 3 292,-1 0 331,1 1-255,-1 0 311,0 1 140,-1-1 63,1 1-271,0-1 461,0 0-121,0 0-99,1 3-347,1 3 497,1 2-224,2 4-304,1 3-217,1 2 111,1 1-207,0 2-24,-1-1-63,0 0 49,1 0-77,-1 0-11,1-2-63,-2-3 32,1-1-57,0 0-60,0-2-110,1-1-12,0 0-92,-1-2-42,1 0-69,0-2-52,-2-2-399,0-1-113,1-2-419,1 0 258,-2 0-474,0-1-286,0-1-121,1-1 578,-2 0-716,0 0 284,2-3 9,0-1 76,-1-1-1637,-1 2 3012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4.47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871.5791"/>
      <inkml:brushProperty name="anchorY" value="-7812.7915"/>
      <inkml:brushProperty name="scaleFactor" value="0.5"/>
    </inkml:brush>
  </inkml:definitions>
  <inkml:trace contextRef="#ctx0" brushRef="#br0">438 522 464,'0'0'0,"0"0"1604,0 0-574,0 0-214,0 0 512,0 0-95,0 0 125,0 0-356,0 0 425,-2 0-383,-4 0 316,1 0-125,0 1-439,1-1 375,1 2-259,-1 3-192,0 2-250,0 0 302,0 2-154,1 0 67,0 1-283,-1 4 202,0 0-176,1-1 24,0 0-116,1 1 102,0 0-107,2 2-25,0-1-129,1 0 21,3 0-21,0 1-61,1-3-68,2 1 26,-1-3-44,1 0 1,0-1-11,1-2 1,0 0 4,1-2 3,2-2-1,0 1-13,0-3 0,0 0-16,1-1 0,-1 0-20,-1-2-19,2-2 0,-2-1-12,0-1 16,0-1-19,-3 0-17,0-3-14,-1-1-13,-1 1-110,-1-3-31,-1 0-12,0 1 102,0-2-116,-2 0 11,0-1 1,-2-1 78,0 1-102,-2-1 48,0 0 36,-2 1-7,-1 1 108,0-1-1,-1 2 58,-3-1 23,-2 2 11,0 0 24,-1 3 19,-2-1-3,-2 3-16,-2 1 39,0 0-8,-1 2-20,0 1 2,-1 1 8,0 0 2,-2 1-10,2 0-11,0 0-2,4 0-19,-1 1 0,-1-1 8,-2 0 2,0 0 8,2 1 32,2-1-4,-1 0-39,3 0 8,1 0 1,0-1-12,1 0 8,0-2-17,1 0-9,2 0 2,2-1-7,0-2-12,1 1-20,0-4-33,3 0 54,0 0-10,-1-1 14,0-1-10,2 0 22,0-1-16,0 0 28,2-2-2,0 0-4,0 2-2,3-2 6,1 1-3,1 0 10,2 0-7,0 1 3,1 0-6,2 0 2,-1 1-1,1-1 5,3-1 3,-1 2-6,0 0 8,1 1 2,-1 1-1,2 2 10,0 0-11,-1 1 17,2 1-5,-1 1 11,0 3 7,1 2 8,-1 1 13,1 3 62,1 2-39,1 3 57,1 2-10,-1 2 4,-1 0-50,0 0 61,0 1-2,0 1 1,2 1 3,-1-1-47,-1-1 79,-1-3-53,-2-2 26,0 0-48,1-2 69,-1 0-31,2-2 1,-2-1-45,-2-1 16,2-1-17,-2-1 8,-1-3-54,0-3-8,-1 0-61,0-5-52,-1-3-4,-1-1-131,0-2-59,0-3-53,-2 0 84,1-2-143,-1-2 34,-1 1-23,0 0-125,-1 1 142,1-1-295,-1 0-97,0 2-179,-1 4 291,0 1-382,0-1-220,1 1-97,-1 1 258,0 1-705,-1 2 464,1 3-290,-1-1 433,0 0-523,0 1 330,0 2-39,0 1-239,0 2 318,0 1 1316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5.12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9068.4248"/>
      <inkml:brushProperty name="anchorY" value="-8307.93164"/>
      <inkml:brushProperty name="scaleFactor" value="0.5"/>
    </inkml:brush>
  </inkml:definitions>
  <inkml:trace contextRef="#ctx0" brushRef="#br0">87 133 132,'0'0'0,"1"0"684,-1 0 294,1 0-294,0 0 331,-1 0-315,0 0 427,0-1-47,-2-3 6,-1 0-58,0-1-65,1 1 578,1 1-267,0 1-56,0 1-424,1 0 336,0 1-322,0 0-169,-1 0-104,-1 1 263,-4 1-150,0-1-46,0 1-312,1 2 49,1 2-178,2 0 30,1 1-74,0 1 38,1 0-42,2 2 11,0 0-32,0-1 17,2 2-6,0-2 6,1 0-35,1 0 53,1-1-22,0 0 8,1-1-20,-1-1-17,3-2 45,0 0-29,0-1-18,0-2-27,0-1 6,-2 0-24,-1-1-17,0-2-34,1 0-44,1-2-38,1-2-40,-1 1 26,-1-1-74,1-1-58,-1 1-24,1-1 46,-1-1-131,-1 0 20,0-3 36,0 1 101,-3 0-148,1-1 70,-2 1 52,-1-2 42,-2 0 87,-1 1-14,-3 0 50,-1 0 13,-2 1 45,-3 0 9,0 1 25,-2 0 24,-3 2-1,1 1 41,0 2 13,-3 1-34,3 2-11,-1 2 17,-2 1-32,3 2-46,1 2-16,-1 2-70,3 1-82,-3 2-174,3 0-56,1 1-392,1 3 28,1-1-200,2-1 14,0 3-651,2-2-28,1 3 66,1 1 223,1 0 204,0-1-596,3-1-1497,1 3 1119,1-3 2293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5.53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974.30615"/>
      <inkml:brushProperty name="anchorY" value="-7396.64209"/>
      <inkml:brushProperty name="scaleFactor" value="0.5"/>
    </inkml:brush>
  </inkml:definitions>
  <inkml:trace contextRef="#ctx0" brushRef="#br0">4 1 444,'0'0'0,"0"0"2324,0 1 1139,0 5-2467,0 0 690,0-1-478,0 1 599,-1 3-97,0 0 25,1 2-198,-1 1-805,1-2 286,0 2-494,0 0-166,1-1-87,0 3 45,1 2-54,1 0-71,-1-2-68,2 0 5,-1 1-67,1 0-4,0 1-44,1-1-10,-1-1-14,0 0-27,1-3-64,-1 0-133,0 0-122,0-1-197,-2-3-42,0-3-279,-1-1-200,0-1-342,-1-2-106,0 0 342,0 0-792,0-1 319,-1 1 200,1-1 252,-3-4-558,-2-3-1138,-2-4 1031,1 0 2017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5.81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9024.67383"/>
      <inkml:brushProperty name="anchorY" value="-8706.55371"/>
      <inkml:brushProperty name="scaleFactor" value="0.5"/>
    </inkml:brush>
  </inkml:definitions>
  <inkml:trace contextRef="#ctx0" brushRef="#br0">25 58 100,'0'0'0,"-2"0"2416,-3 0 229,0 0-1848,1 0 845,1 0-304,0 0 150,2 0-314,0 0 599,1 0-614,0 0 78,0 0-621,0 0 115,0 0-213,0 0 43,1 0-176,-1 0 129,6 0 52,0 0-21,4 1-147,0 0-160,0-1 119,3-1-34,4 0-31,0 0-43,3-1 58,2 1-78,2-2 0,0 1-77,2-1 10,0-2-46,1 1-28,-1 0-130,2-2-14,0 1-89,0-1-142,-1 1 53,-2 1-276,-1 1-375,-2 1-500,-3 1 246,-2 1-900,-1 0 13,-1 2 164,-3 1 207,0 3 191,-3 0-1059,-2 4-2628,-2-2 3628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6.52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0595.97656"/>
      <inkml:brushProperty name="anchorY" value="-9700.65039"/>
      <inkml:brushProperty name="scaleFactor" value="0.5"/>
    </inkml:brush>
  </inkml:definitions>
  <inkml:trace contextRef="#ctx0" brushRef="#br0">173 50 84,'0'0'0,"0"0"2056,0 0-298,0 0-350,0 0-95,0 0 40,0 0-409,4 1 552,3 1-142,1 0-292,2-1-289,2 1 180,1-1-505,1 0-177,-1 1-69,-2-1 31,-2-1-98,1 0-5,-1 0-48,-1-1 4,-3 1-48,-1 0-25,-2 0-10,-1 0 4,-1 0-8,0-1 1,0-1 0,2-2 0,0 0 5,0 0-6,-2-1 6,-3 0-2,-2-1-3,-2 1 19,-2 0 4,-1 0-1,-2 1 21,-2 0-1,1 1 20,-3 1-23,1 0 40,-1 1 12,-1 1 26,2 1-29,-1 2 40,-1 1 16,1 0 19,0 2 16,0 1-29,2 1 94,0 2-47,2 0 22,2-1-13,1 2 88,1 0-50,2 1-4,1 0-76,1 0 80,2 0 56,1 1 110,1-1-159,4 0 117,1 1-51,1-1-6,2-1-141,1-1 81,0-1 4,3-1-18,-1-2-66,3 0 81,1-1-141,1-1-108,-1-1 17,2-2-19,-2-1-20,3-1-50,-3-2-85,0 0 25,2-3-72,-2 0-67,0-3-255,-1-1 85,1-2-292,-3 1-35,1-2-97,-2 0 315,-1 0-530,0-1-20,-1-1 61,-1 1 328,0-1-364,-1 1 209,-2 1 313,0 0 255,0 2 14,-1 3 237,-1 0 110,-1 1 39,1 1 259,0 0-3,-1 2 130,-1 2 253,0 0-176,0 2 408,-1 0-14,0 0-96,0 1-369,3 2 313,2 2-78,1 2 27,0 1-211,-1 1 292,3 2-148,1 2-186,1 0-137,2 2 102,2 1-153,1 1-38,0-1-109,-1 1 35,1-2-90,-1 0-1,-1 0-69,0 0-45,-1-1-100,-1-2-216,-1 1-372,0-1 65,-2-2-923,-3-3-437,1 1-110,-1 1 560,-2-2-829,-1-2 514,-3 0 50,-5-1-949,-2-1-2974,1-1 5386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7.82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2070.11914"/>
      <inkml:brushProperty name="anchorY" value="-10993.33691"/>
      <inkml:brushProperty name="scaleFactor" value="0.5"/>
    </inkml:brush>
  </inkml:definitions>
  <inkml:trace contextRef="#ctx0" brushRef="#br0">0 55 44,'0'0'0,"1"-2"1028,1 0 388,-1 0-952,0 1 474,0 0-288,0 0 236,-1 0-170,1-2 372,1-2-119,0 0-16,0 0-395,-1 1 151,0 1-57,0 1-91,1 0-205,3-2 184,0 1-43,0-1-31,-1 2-208,-1 0 166,-1 2-54,-1-1 26,-1 1 3,0 1-126,0-2 70,0 1-51,-1 1 96,1-1-136,0 0 123,0 0-15,0 0-5,0 0-166,0 0 104,-1 1-18,-3 4-22,0 0-45,1 4 91,-1 2-58,1-1-51,1 3-73,0 5 119,0 2-10,1 2-42,1 1-46,-1 2 58,3 1-51,0 1 24,0 1-34,2 2 51,0 2-35,1 3 7,1 2-6,0-1-74,0-1 21,2 0-20,-1 0-7,1-3-27,0 0 7,0-1-41,0-2-23,-1-4-14,0-2-55,-1-3-34,-1-4-73,0-2-4,0-1-173,-1-3 22,-1-3-172,0-2 83,-2 2-291,1 0-56,-2-3-193,-1-4 176,-1-3-246,0-3-64,-3-5-178,-2-3-30,-1-4 332,0-1-564,-2-3 314,1-1 107,-1 1 164,0-1-383,1-2 317,-1-1 120,1 2 327,1 0-884,0-1 433,3 6 1149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8.20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3112.47168"/>
      <inkml:brushProperty name="anchorY" value="-12444.7666"/>
      <inkml:brushProperty name="scaleFactor" value="0.5"/>
    </inkml:brush>
  </inkml:definitions>
  <inkml:trace contextRef="#ctx0" brushRef="#br0">1 309 68,'0'0'0,"1"-3"1596,-1-3 28,2-1-558,-1-3-12,1-1-6,-1 1-456,0-2 498,1 2-32,-1 1-74,0 3-342,0-2 181,0-1-266,0 1-181,-1 2-125,1-1 130,-1-1-62,1 1-1,0 2-103,0 1 56,-1 2-111,1 1 24,-1 1-58,0-1 64,0 0-12,0-4-5,0 0-61,0 0 27,0 1 11,0 2 4,0 0 0,0 1-30,0 1 60,0 0-19,0 0-12,0 0-18,0 0 79,0 0-1,0 0 8,0 0-67,1-3 99,0-2-56,1-1 65,0 1-77,1-1 89,1 0-9,0 0 28,-1 1-121,1-1 65,2-1 3,0 1-4,2-1-71,1 1 97,0 0-47,3 0-13,0 0-27,0 2-22,4-1 45,3-1-63,3 1-3,1 2-48,1-1 20,1 1-23,0 0 14,-1 1-41,2 0-12,1 1-18,0-1-2,-2 1-20,-1 1-37,-1 0-66,-2 0-45,-4 0 7,-1 0-214,0 0-143,-3 0-102,-4 1 18,0-1-782,-1 2-113,0 0-149,-3 1-303,-2 0 588,-3 6-435,-3 2 191,-3 3-271,-2 2-150,-3 0-2246,1-2 3998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8.61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4663.89551"/>
      <inkml:brushProperty name="anchorY" value="-13244.20215"/>
      <inkml:brushProperty name="scaleFactor" value="0.5"/>
    </inkml:brush>
  </inkml:definitions>
  <inkml:trace contextRef="#ctx0" brushRef="#br0">0 131 492,'0'0'0,"0"0"1860,3-3-648,0-2-488,1 0 581,0 1-14,0-1 90,1-1-380,1 1 537,-2 1-252,1-1-227,2 1-203,1-1 456,1 1-356,2-1-126,0 1-342,3 0 154,3-1-236,4 0 61,2 0-168,1 0 121,2-1-155,2 1-106,-1 0-63,0-1-9,0 1-42,0 0-62,0 2-55,-2 0-233,-2 1-220,-4 1-361,-1 0-540,-2 1 281,-2 0-788,-2 3 182,-1 0-80,-2 1 806,-3-1-875,0 3-2589,-1 1 1582,-1 0 3191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09.29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6219.98145"/>
      <inkml:brushProperty name="anchorY" value="-14163.16113"/>
      <inkml:brushProperty name="scaleFactor" value="0.5"/>
    </inkml:brush>
  </inkml:definitions>
  <inkml:trace contextRef="#ctx0" brushRef="#br0">1 54 608,'0'0'0,"0"0"2292,0 0-728,0 0-510,0 0 581,0-1-319,0 1 17,0 0-93,0 0 514,0 1-306,0-1-134,0-1-193,-1 1-508,2 0 256,-1-1-70,0 2-147,0-2-183,2 0 193,2-2-126,1-1-100,3 0-160,0 1 226,0-1-72,4 2-8,2-1-152,0 0 116,-1 0-138,2 0-89,2 0-51,2 0-7,1 0-96,-2 0-131,-3 0-56,2 2-236,-2-1-355,0 2-761,0-1-415,-3 1 443,-2 0-852,-2 3 243,0 2 341,-2 0 151,-1 3-4515,-3 1 2351,-2-2 4179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15.18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7541.19531"/>
      <inkml:brushProperty name="anchorY" value="-15162.50781"/>
      <inkml:brushProperty name="scaleFactor" value="0.5"/>
    </inkml:brush>
  </inkml:definitions>
  <inkml:trace contextRef="#ctx0" brushRef="#br0">15 73 16,'0'0'0,"0"0"356,-1-1 9,-1-2-296,0-2 90,0 0-49,1 1-11,0 1-48,0 1-53,0 0-54,0-4-47,1 0 16,-1 1-57,1-1 24,-1-2-18,1 1-67,0 2-140,0 0 367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15.99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6511.35547"/>
      <inkml:brushProperty name="anchorY" value="-14073.63965"/>
      <inkml:brushProperty name="scaleFactor" value="0.5"/>
    </inkml:brush>
  </inkml:definitions>
  <inkml:trace contextRef="#ctx0" brushRef="#br0">24 52 96,'0'0'0,"0"0"1216,4-3-775,1 1 353,-1-1-312,0 2 285,-1-1-147,-1 1-12,-1 1-66,-1 0 199,0 0-133,0 0 106,1-1-204,3-1 144,0-1-213,1 0 49,-2 1-77,0 0-64,-1 1 182,-1 0-50,-1 1-57,0 0-126,1-2 265,0-2-103,1-1-36,0 0-98,-1 2 78,0 0 15,0 2 18,-1 0-150,1 1 130,-1 0-68,0 0 0,0 0-157,0 0 141,-1 0-23,1 0 29,1 1-105,2 1 103,1 0-73,0 1-34,0 0-32,1 2 64,1 1-41,1 1 9,1 2-20,-1 0-93,0-1 30,1 1-35,-1-2-100,0 1 8,0 0 5,0-1 7,-1-2 17,-1-1-23,1 1 56,-1 0 72,0-1-5,-2-1-56,-1-2 20,-1 0-51,0 0-11,-1-1-14,0 0 15,0 0-6,0-1-12,-1 1-19,1 0-1,2-2-90,1-1-54,0-1 14,0 1 57,0 0-28,-3 0 31,-2-3 16,-1 0 11,-1 0-34,0 2 3,-2-3-12,0 1 24,1 1-7,0 1 26,0-1 8,-1-1 4,1 2-5,1 1 12,1 1 6,-1 0-1,0 1 6,-1-1-7,0 1 17,1 0-5,-4 0 16,1 0 1,1 1 9,0-1 4,-1 2-1,-1 0 24,1 0-6,2 1-2,-2 1-17,1 0 28,0 1-18,1-1 14,0 2-22,0 3 26,0 0-4,0 3-8,1-2-25,1 0 12,-2 0-11,1 0 17,1-3-10,0 0 18,-1 1-5,0 0-12,2-1-5,0-1 23,0 3 21,0 0 4,1 0-17,1 2 44,0 0-18,0 0-7,2 1 17,0-1-25,1 1 50,0-1 13,2 0 17,1 0-53,0-1 22,0-2-4,3 0 13,1 0-45,0-3 47,4-1-21,-1 0-7,1-1-48,2 0 45,3 0-40,2 1-21,-1 0-18,1-1 2,-1 1-7,0 0-18,0-1 0,0 1-20,1-1-33,-1 0-90,1-1-66,-1-2 54,-1 0-104,-2-2-168,-2 0-179,1-2 83,-1 0-503,-1-1 104,-1-2-396,-1 0 116,-3-2-812,0-3 80,-1 1 30,-2-2 568,-2-1-307,0 1-384,-2-1-2399,-1 2 3304,0 3 911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16.81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8031.3418"/>
      <inkml:brushProperty name="anchorY" value="-15221.1875"/>
      <inkml:brushProperty name="scaleFactor" value="0.5"/>
    </inkml:brush>
  </inkml:definitions>
  <inkml:trace contextRef="#ctx0" brushRef="#br0">4 88 224,'0'0'0,"0"0"1688,0 0-210,0 0-696,0 0-14,0 0 364,0 0-133,0 0 50,0 0-337,-1-3 284,0-2-374,1 1 96,-1-1-326,1 2 165,0 0-112,0 2-123,0 0-44,0 0 62,0-4 27,0 0 40,0 0-108,0 1 185,0 1-76,0 1 59,0 1-189,0 0 205,0 1 11,0 0-6,0 1-25,0-1-162,0 0 137,0 0-89,0 0 118,0 0-172,0 0 193,0 2-83,1 2-30,1 1-127,0 1 32,0 3-34,0-1 13,0 2-74,0 1 96,0-1-60,1 3-74,-1-2-48,0 1 54,1 1-61,0-1-2,1 0-32,1 0 12,-1-2-35,2 0-9,-1 0-14,1-2-7,1 1-14,1 0-6,-1-1-14,1-1-2,0 0-19,-1-2-14,-1-1-20,1-1-16,1 0-62,1-2-13,1-1-1,0 0 47,0-2-177,0-2-50,-1 0-16,1-2 98,0 0-182,0-1 52,0-1-112,0-1 113,-2 1-173,0-2 52,0 0 3,-1 1 148,-2-1-83,0 1 127,-1-1-65,0 0 41,-1 1 116,0-2-61,0 1 143,0 0 56,-2-1 22,1 1-19,-1 0 25,0 0 7,0 2 22,0 2-10,0-1 42,0 0 12,-1-1 3,0 1 40,1 2 50,-2 1 49,0 0-41,0-2 45,1 1 16,-1 1 24,1 1-41,0 1 84,0 1-10,0 1 5,0 0 16,0 0-9,0 0 97,0 0-79,0 1-4,-1-1-96,1 0 69,0 0 30,0 0-1,1 0-74,-1 0 104,0 0-16,0 0 7,0 0-129,0 0 85,0 0 28,0 0 22,1 2-76,3 2 120,-1 1-42,2 3-32,0 1-85,-2 0 114,2 3-54,-1 0-6,0 0-80,2 0 16,-1 0-61,2 1-1,-1 2-26,1-3-19,0 3-6,1 0-1,-2-2-15,2 0-5,0-2-28,-1-3-63,2 2-73,0-2 25,0-1-188,1-1-89,-1 0-354,0-2-59,0-2-660,-1 1-139,-2-3-374,1-1 565,0-1-392,0-1-35,-2 0-108,-1 1 624,-1 0-1387,0-4-1028,-1 1 3419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17.55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9568.64063"/>
      <inkml:brushProperty name="anchorY" value="-16385.49023"/>
      <inkml:brushProperty name="scaleFactor" value="0.5"/>
    </inkml:brush>
  </inkml:definitions>
  <inkml:trace contextRef="#ctx0" brushRef="#br0">47 55 116,'0'0'0,"0"0"2816,0 0 225,0 0-1759,0 0 16,0 0 383,0 0-191,0 0 73,0 0-491,0 0 82,0 0-343,0 0-121,0 0-346,-1 0 76,1 4-57,-1 1-26,0 1-68,0-1-52,0 2 121,1 3-47,-2 1-6,1 1-100,-1 1 124,1-1-90,-2 4 61,1 1-73,-1 1 63,1 1-62,0-1-33,0-2-67,1-3 66,1 2-48,-1-1 4,1 0-48,0 0 22,0 0-70,1-2-28,0 0-42,0-3-58,-1-2-3,1-2-52,-1-3 31,0-1-60,0-1-25,0 0-65,0-1-28,0 1 49,0-1-174,0-3-61,0-3 66,0-3 84,0 0-290,-1-2 8,-1-4-98,-1-1 152,1-2-258,-1 0 261,0 0-127,1 0 202,-1-1-198,2 0 153,-1 0 85,1 4 138,1 1-27,0 1 74,0 1 98,0 1 190,0-2 141,0 3 24,2-2 92,0 2-15,1 2-17,-1 2 218,0 1 2,2-1 48,-1 2-146,-1 1 205,0 2-136,-1 0 104,-1 2-256,1 0 195,1-1-91,3 2-8,1-2-88,-1 2 60,0-1-20,-2 1-19,1 1-100,2 3 140,0 1-11,3 1-50,0 0-100,0 0 143,1 2-74,0 0 4,0 1-39,1 1-89,-2-1 55,-1 1-29,0 0 63,-1-1-92,0 1 39,0 1-46,-1-1 11,1-1-56,0-1 37,-1 0 1,2-1-29,0-1-37,0-1 24,0 2-34,0-1-29,0 0-7,-1 0-1,1 0-35,0 0-55,0 0-24,-2-1-167,-2-2-60,-1-1-64,0 0 0,2 2-307,-1 0-195,0-1-337,-2-1-273,0-1 543,-1-1-910,0 0-97,-1-1 27,0 0 585,-1-1-578,5-1 322,1-1-528,1-1-340,-1 0 1033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18.42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0877.6543"/>
      <inkml:brushProperty name="anchorY" value="-17619.57422"/>
      <inkml:brushProperty name="scaleFactor" value="0.5"/>
    </inkml:brush>
  </inkml:definitions>
  <inkml:trace contextRef="#ctx0" brushRef="#br0">40 7 64,'0'0'0,"2"1"1536,4 0 523,-1-1-1274,0 1 50,-1-1 489,-1 0-169,-2 0 77,3 2-333,1 2 428,1-1-431,-1 1-90,-1-2-291,0 1-3,1-1-242,1 2 6,-1-1-64,-1 0-110,2 0 36,0 0-6,0 0-30,-2-1-46,3 0 17,0 1-33,0-1-11,-2-2-13,1 1 12,1-1-6,0 0-2,-2-1 0,-1 1 0,-1 0 0,-2 0 5,0 0-20,-1-1 5,0 1-6,-1 0 5,1 0-11,0 0 3,0 1 4,-1-1 3,1 0 111,0-1 11,-4-3 84,1-1-18,0 1 13,0 0-15,-4 0 111,0 1-32,0 0 43,1 2-78,-2 0 103,0 0-79,1 1 48,1 0-172,-1 0 67,-2 1-27,0 1 16,-2 1-98,2 1 44,0 0 10,0 2 3,1 0-59,0 1 52,0 0-24,2 0-12,0 1-18,0 0-6,2 0 46,0-3-24,1 2 9,0 0-34,1 0 29,0-2-20,1 1 10,0 1-22,2 2 138,-1-2 6,2 0 5,0 2-82,2 0 59,-1 0-4,3 1-29,0-2-45,1 0 59,0-1-22,-1-1-26,0-1-37,-1-1 14,2-1-111,1 0 6,1-1-31,2-2-25,-2-1-4,-2 0-16,1-3-44,0-2 26,-1-1-76,2-2-31,1 0-65,-2 0 102,1-2-129,1 0-31,-1 0-35,1-1 81,-1 1-154,1 0-14,0 0 65,-1 1 71,-1 0-183,0 0 108,-3 1 20,1 0 139,0 0-104,-3 2 120,0 2-28,0-1 99,0 0-24,0 1 58,0 0 81,-1 2 3,-1 0 7,1-3 3,1 1 4,0-1 65,-1 2 5,0 1 54,-2 2-2,1 0-19,-1 0-10,1 1 48,1 2 13,2 0 12,0 0-47,0 0 109,0 0 9,-2 0 99,2 3-148,-1 1 157,0-1-15,0 1 38,1 0-117,0 1 144,0-1 80,-1-2-7,1 3 9,1-1-155,1 1 115,0 3-169,-1-1 28,1 0-46,-1 3 62,0 0-62,1 2-3,0 2-98,0-2 2,0 1-50,0 0 23,-1-1-47,2 0 45,0 0-33,-2 0-23,1-1-59,0-1-60,-1-3-59,-2-2-22,1 1-16,0 0-266,0-2-271,-2-1-234,0-2 26,-1-1-1202,-1-1-103,0 0-61,-1-2 60,1-1 902,-4-3-1642,-1 0-4098,1 0 5011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0.20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2320.58398"/>
      <inkml:brushProperty name="anchorY" value="-18943.7793"/>
      <inkml:brushProperty name="scaleFactor" value="0.5"/>
    </inkml:brush>
  </inkml:definitions>
  <inkml:trace contextRef="#ctx0" brushRef="#br0">304 43 124,'0'0'0,"0"0"2936,0 0-60,0 0-1309,0 0-35,0 3-41,0 1-661,0 2 637,1 2-165,0 2-272,-1-2-464,2 2 40,0 0-335,0-1-95,2-1-30,0 1 53,0-3-24,-1 0-10,1 0-46,1 0-62,-1-1 14,-1-1 12,-1-2-20,0-1-31,-1 0 24,-1-1-6,3 0 6,1 1-28,1 1 12,-1-1 0,-1 1-52,-1-3-22,0-3-38,-1-2-27,0-2-6,0-1 8,-2 1-98,1-1-23,-2-1-31,0 1 67,0-2-79,-1 1 62,-1 2-28,-1-2 55,0 2 65,-1-1-49,-1 1 58,0 1 3,-1 0 61,-1 1 18,0 0 37,-2 0 31,0 2 13,0 1 42,-2 1 1,0 1 40,0 0-42,-4 4 61,-1 1 1,1 2 16,3 0-77,0 1 61,-2 4 2,0 3-11,-1 0-49,2 4 18,1 1-8,2 2-19,1 1 20,2 0-35,0 0 33,1 2-20,2-1-3,0-1-12,1 0 16,2-2 3,1-3 14,1-2-41,0 1 4,1-3-82,1 1-11,2-1 2,0-2-15,1-1 4,2 0-26,-1-3 3,-1-2-26,1-1 16,2 0-6,-1-1 19,-1-1 61,2-2 63,2 0 29,-1-2-39,2-2 36,0-2-24,0 1-4,2-3-54,1-1 37,-1-1 28,-1 1-28,1-2 7,-1 0-53,0 1-27,2-1 8,0 1-16,-1 1 18,1 1 12,-1 0 2,0 2 72,0 0-30,-2 2-14,1 1-8,-1 1 4,-1 1-16,2 1 22,0 1-16,0 1 6,1 2 2,-1 0 4,2 3 28,0 0 6,-1 0 32,0 2-11,0 0 76,-1 0 2,1 3 9,-1-1-50,-3 0 38,1 1 10,-1-1 11,-1 0-62,-1 1 81,-2-1-32,0 2-26,-1 0-70,-2-2 40,-2 3-36,-1 0-10,-2-1-34,-1 3 2,-3 2-3,-1 1-10,-2-2-7,0 1-4,0-3-78,0-1-44,-3 0-40,-1-1 19,-1-1-44,-2-2-16,-1-2-11,1-1 51,-3-2-86,0-1 4,-1-3 10,2-1 77,-2-1-101,2-1 76,3 0 14,1-2 89,0 0-3,1-1 27,1 0 16,1-1 7,2 1 9,0-1 31,3 0 21,2 1-9,2 1 39,2 1-2,1-1 36,1-2-37,0 0 41,1 1-17,0-1-17,3-1 14,2 1-24,1 0 44,3 1-8,0 1-2,2 1-44,2 2 8,-2-1-19,3 1 3,0 0-25,-1 1-8,2 0-4,-1 1 5,-2 1-22,1 0-26,-2 1-35,0 0-217,-1 2-26,-2 0-335,-3-1-371,-1 1-113,0 3-19,-1-1-809,-2-1 144,0 1-90,0 3 278,-1-1 482,0-1-2738,-1-2-268,1-2 4355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0.98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3366.05273"/>
      <inkml:brushProperty name="anchorY" value="-20601.31836"/>
      <inkml:brushProperty name="scaleFactor" value="0.5"/>
    </inkml:brush>
  </inkml:definitions>
  <inkml:trace contextRef="#ctx0" brushRef="#br0">14 1 156,'0'0'0,"0"0"1176,0 0-107,0 0-488,0 0 544,-1 0-159,0 1-67,-2 2-102,0 1 377,1 0-134,0-1 45,1 0-331,0-1 322,1-1-356,0-1 127,0 0-285,0 0 175,0 0-180,0 0 10,0-1-24,1 1-196,-1 0 277,0 0-120,0 0-21,0 0-150,0 0 160,0 0-142,0 0-39,0 0-53,0 0 90,0 0-38,0 0-42,0 0-92,0 0 83,0 0-66,0 0 52,0 0-94,0 0 83,0 0-32,0 0 15,0 0-82,0 0 74,1 1 36,4 1 3,2-1-65,2 1 69,2-1-94,-1 0 27,2 0 0,0-1-88,0 0 31,3 0-18,0 0-17,0 0-47,2 0 17,0 0-27,0 0-41,1 0-27,-2 0-52,0 0-21,-1 0-126,-3 1-66,-3-1-396,-1 1-463,1 0-624,-1 1 234,-3-1-704,-1 0 510,-1 1-499,-2 2 523,0 2-4977,0-1 2463,0 0 4679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4.29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4671.13281"/>
      <inkml:brushProperty name="anchorY" value="-21675.56055"/>
      <inkml:brushProperty name="scaleFactor" value="0.5"/>
    </inkml:brush>
  </inkml:definitions>
  <inkml:trace contextRef="#ctx0" brushRef="#br0">21 75 248,'0'0'0,"0"0"720,0 0-149,0 0-18,0 0-131,-1-1 192,0-1-28,1-3 208,-1 0-283,1 1 295,-1 1-34,1 0-96,-1 1-114,1-1 378,-1-3-169,1 1-29,-1 0-210,1 2 268,0 0-268,0 2 72,0 1-163,0-1 198,0 1-112,0 1-128,0 1-146,0 3 146,0 2-60,0 4 59,1 3-30,0 1-129,1 3 60,1 1-101,-1 1 43,2 0-85,1 2 78,0-1-40,1 1-58,-1-2-48,1 1 24,0-3-75,-1-3-50,1 0 20,0 0-17,-2-3 12,1 0 11,-1-2-13,0-2 10,-1-3-35,-2-3-79,0 0 11,0-2-117,-1 0-22,0-1-56,0 1-53,0 0 75,-1-1-149,1 1-12,0 0-211,0 0 169,1-3-437,0-1 114,0-4-70,-2-3 285,0-3-316,-3-2-109,-1-2 19,0-1 201,-2 0-421,0 2 386,1 2-133,0 1 277,-2-1-209,2 1 238,-2-1 49,1 2 284,0 1-165,1-1 159,1 2 2,2 3 178,0 0 7,1 0 86,0 1 41,1 1 135,0 2 61,0 1 227,2-1 120,0-1 91,1 0-221,0 2 249,-1 0 116,2 1 7,2-3-184,1 1 352,0 0-256,0 0 162,2 0-295,2 0 204,0 0-219,2-1-72,-1 0-160,0 2 50,3-1-17,-2 1-1,1 0-129,1 1 80,-1 1-106,1 0-23,2 1 3,-3 0-86,3 0 41,-2 0-40,-1 1 0,1-1-33,0 2 12,-2-1-1,0 0 9,-2 1-21,-3-1 44,0 1-4,0 1 12,-1 0 8,0 0 148,-2-1 33,-2 0 47,2 1-45,1 1 173,0 0-120,-1 0 47,-1-1-67,-1 0 156,0 3-53,0 0 12,0 1-49,-1-2-196,-1 3 108,1 2-51,-1 1-60,0 2-98,0-1 52,0 1-53,0 3 45,-1-1-42,1 1 55,-1 2-30,0-1-9,1 1-66,0-1-20,0-2-37,1 1-14,1-1-41,-1-2-52,1 1-25,0-2-106,-1-3 6,2-3-341,1 1-173,3-2-280,-2-1 171,0-1-676,-2-1 25,1-2 68,2-3-370,0 1 665,-1 0-695,1-3 308,0-2-445,0 0-302,-2 1 955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4.65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6121.76758"/>
      <inkml:brushProperty name="anchorY" value="-22958.33594"/>
      <inkml:brushProperty name="scaleFactor" value="0.5"/>
    </inkml:brush>
  </inkml:definitions>
  <inkml:trace contextRef="#ctx0" brushRef="#br0">0 0 1144,'0'0'0,"0"0"2440,0 0-1526,0 0 712,0 0-479,0 0 301,0 0-333,0 0 585,0 0-238,0 0-118,3 1-408,2 0 139,-1 0-151,2 6-183,-1 2-297,1 4 149,-1 4-184,0 3-69,-1 0-148,0 2 93,0 2-84,1 1-12,0 3-57,1-1-85,0 1 10,0 0-45,0 0 0,-1-1-31,1 1-184,-1 0-99,0 0-32,0-1 77,-1-1-209,0-2-254,-1-2-326,-1-1 271,0-3-628,0-3-113,0-2-117,-1-2 588,0-3-823,-1-3 383,0-2-137,0-1-783,0-2-860,0 0 3117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5.08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7269.48242"/>
      <inkml:brushProperty name="anchorY" value="-24578.96094"/>
      <inkml:brushProperty name="scaleFactor" value="0.5"/>
    </inkml:brush>
  </inkml:definitions>
  <inkml:trace contextRef="#ctx0" brushRef="#br0">18 31 904,'0'0'0,"0"0"3352,0 0-1726,1-1-688,2-2 637,1 0-87,0-1 113,2 1-10,1-1-559,2 0 260,0 2-520,3 0 5,-2 1-401,2-1 127,1 2-116,-1-1-31,2 1-184,-1 0 15,0 1-70,2 0-64,-1 1-14,-1 0-8,2 2-16,-2 0 7,-1 1 44,0 1 90,-1 1 6,-1 1 15,-2 0-50,-2-1 68,0 3-36,0-1-8,-2-1 32,-2 2-62,-1 0 65,-2 1-16,-2 1-70,1-2-94,-3 2 0,-1 0-25,-1 0-27,-2 0-17,-4 2-101,-2 0-24,-2-2-1,1-1 12,0-1-165,2-2 21,-4-1-127,1 0 46,-2-3-305,-1 0 79,4-1-193,1-1 98,-1-1-443,4 0-11,2-1-104,2-1 448,0 0-745,0 0 73,2 0 40,1 0 98,2 0 199,1 1-1958,2 0 2142,0 0 938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5.65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6235.57227"/>
      <inkml:brushProperty name="anchorY" value="-23807.81836"/>
      <inkml:brushProperty name="scaleFactor" value="0.5"/>
    </inkml:brush>
  </inkml:definitions>
  <inkml:trace contextRef="#ctx0" brushRef="#br0">50 43 876,'0'0'0,"0"0"3264,0 0-1474,0 0-793,0 0 673,-2 4-144,1 2 52,-1 1 23,0 2-506,1 1 360,0 0-507,0 1 7,0 0-628,1 1 124,0 1-139,0-1 13,0 1-126,1-1 66,-1-1-11,2 0-14,0-1-83,1-1 66,2 2-62,0-3-26,0 1-49,3-1 24,-2-2-63,4 0 7,1-1-24,0-2 10,2-1-14,0 0 3,0-1-24,2-2-41,-2 0-73,1-2-58,1-3-18,-3 1 62,-1-3-97,1-2-67,-2 0-21,-1-1 77,0-1-187,-2 0 15,-1-2 63,-1 2 109,-1 0-145,-1-1 104,-2 1-27,-1 0 100,-1-1-82,-1 2 117,-2 0 5,-2 0 62,0 2 16,-5-1 109,0 1-4,-2 0 27,-3 1-11,-1 0 48,1 2 37,0 1 15,-1 1-41,1 1 52,1 1-40,-2 1 22,2 1-58,1 1 3,0 1-32,1 2-22,2 2-62,2 0-92,0 2-151,1 1-186,2 1-36,1-1-538,2 3-233,2-2-86,2 1 471,2 1-759,2-2 167,4 1-158,0-1-931,1-1-1292,-1-2 4134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6.34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5216.82422"/>
      <inkml:brushProperty name="anchorY" value="-22896.27148"/>
      <inkml:brushProperty name="scaleFactor" value="0.5"/>
    </inkml:brush>
  </inkml:definitions>
  <inkml:trace contextRef="#ctx0" brushRef="#br0">0 0 356,'0'0'0,"0"0"1608,0 0-415,0 0-68,0 0-2,0 0-9,0 0-303,0 0 279,0 0-111,0 0 218,0 0-103,0 0-374,0 0 228,0 0-261,0 0-145,0 0-104,0 0 262,0 1-49,0 4 51,1 1-236,0 2 291,-1 2-278,1-1 22,-1 2-186,1 1 122,-1 0-57,2 3-10,1-1-177,0 0 16,1 1-49,1-2-37,0 1-35,1 1 25,-1-2-105,3 1-22,0-1-4,-1-3 0,1 0-17,0 0-4,-1-3-9,-2-2-4,3-1-55,1-2-8,0-1-67,0-2-8,0-1-92,0-1-24,2-4-130,-1 0 87,-1-1-152,2-2-80,-2-1-47,-1-1 146,0-3-242,-1 1 108,-1-3 5,-1 2 217,-1 0-314,0-1 160,1 1 65,-1 1 110,0 0 159,0 2-60,0 2 95,-1 0 53,-1 3 146,0 1 30,-1 3 154,0 1 102,-1 1-96,0 1 111,0 0 77,0 1 95,0-1-22,2 2 255,2 2-21,1 1-73,0 2-246,0 3 308,0 0-127,0 6 26,1-1-158,-1 0 235,2 2-184,-1-3 6,0 0-188,2 1 33,-1 1-60,0-2-48,0 1-8,0-2-114,0 0 38,-1-2-186,-1 1-212,0-4-29,-1 2-164,-1-2 12,0 0-276,-1-3 19,0 0-525,-1-3-182,-1-1-340,1 0 501,-1-1-524,-1 0-109,1-2 103,-3 0 613,-2-2-560,0-2-315,-2-1-890,1-1 2439,0 2 243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6.62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6598.73828"/>
      <inkml:brushProperty name="anchorY" value="-24179.79492"/>
      <inkml:brushProperty name="scaleFactor" value="0.5"/>
    </inkml:brush>
  </inkml:definitions>
  <inkml:trace contextRef="#ctx0" brushRef="#br0">0 69 128,'0'0'0,"0"0"3076,0 0 775,1-1-2769,1-2 283,2-1 690,1 0-167,-1 0 94,2 1-689,4 0 494,-2 0-707,4 0-94,0 1-371,-1 0 90,3 0-144,-1 0-24,3 0-68,1 0-267,1 1 19,2-1-105,0 0-31,0 0-50,-1-1-178,-2 1-431,-3 0-287,1-1-127,0 0-1095,-2 0 11,1 1-77,-2 0 703,-3 1-515,-2 1-1666,-4 0-3315,0-1 6477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7.55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7967.92773"/>
      <inkml:brushProperty name="anchorY" value="-25127.35742"/>
      <inkml:brushProperty name="scaleFactor" value="0.5"/>
    </inkml:brush>
  </inkml:definitions>
  <inkml:trace contextRef="#ctx0" brushRef="#br0">86 0 392,'0'0'0,"0"0"2820,0 0-770,0 0-815,0 0-137,0 0 453,0 0-52,0 0-130,0 0-442,0 0 681,-1 1-554,-4 1-322,-1 1-218,-1 1 33,-1 3-45,1 1 39,1 0-188,2 3 141,0 0-223,2 1-50,1 0-49,1-1 56,2 1 41,2 1-29,0-1-55,2 0-34,2-1 74,-1-3-32,4 0-2,-2-2-81,1-1 31,3-3-5,-1 0-15,1-1-46,2-2-58,-1 0-127,0-3 16,0 1 21,-2 0-82,0-3-31,-1 1-13,-2-2 17,0-1-88,-1 0 11,-2-1-77,-1-1 111,-2 0-125,-3-1 132,-2 0 35,-1 0-21,-2 0 93,-1 1-38,-2 1 38,-2-1 24,0 2 83,1 1 8,-3 1 22,0 2 14,-1 2-30,-2 0-9,2 2-22,-2 3-75,1 0-102,1 2-238,-1 2-22,0 1-159,2 0 179,0 2-456,0-1-155,2 3-277,0-1 269,2 0-499,3-1 275,1 1-370,1-1 234,2 0 500,2 0-454,0-2-25,3 1-744,-1-2 1896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8.02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6875.78125"/>
      <inkml:brushProperty name="anchorY" value="-24278.26563"/>
      <inkml:brushProperty name="scaleFactor" value="0.5"/>
    </inkml:brush>
  </inkml:definitions>
  <inkml:trace contextRef="#ctx0" brushRef="#br0">160 1 104,'0'0'0,"-1"2"2528,0 2 645,1 3-2262,0 0 681,0 3-426,1 2 592,0 0-153,2 3-185,0 1-633,2 1 460,0 1-301,1 1-275,1-1-295,3 0 146,1-1-130,1 0-80,2-1-88,1 1 30,2-1-81,-1 2 1,1-2-45,-1-1 84,0 1-42,1-2 48,0 0-68,-2-2 96,-3 0-30,1 1-8,-3-1-31,-1-1-77,0 1 80,-2-2-39,0 1-64,-2-1-68,0-1-74,-5 1-71,-2-2 6,-2-2-10,-6 0-113,-5 0-5,-4-2-34,-1 0 124,-2-2-141,-1 0-4,-4-2 8,1-1 80,-2-2-249,-1 1 105,2-2 76,2 0 46,1-1-130,2 1 78,4 0 6,0-2 89,1 0-88,3 0 103,-1-2-49,3 1 30,1-1 133,1-1 13,2 1 15,1-2-10,3 0-3,2 2-112,4-2-272,2 0-200,0 1 52,4-2-557,-1 0-94,1 0 118,1 1 132,0 0-545,1 0 173,2 1-63,-1 1 567,1-1-381,1 1-453,1 1 153,-3 1 1563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8.69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5833.84961"/>
      <inkml:brushProperty name="anchorY" value="-23521.30664"/>
      <inkml:brushProperty name="scaleFactor" value="0.5"/>
    </inkml:brush>
  </inkml:definitions>
  <inkml:trace contextRef="#ctx0" brushRef="#br0">14 176 1164,'0'0'0,"1"0"2428,0 0-1656,-1 0 613,0 0-114,1 0-36,-1 0-374,-1 0 868,2 0-189,-1 0-112,0 0-202,2-1-484,2 0 110,1 0-201,-1 0 105,0 0-262,3 1 223,0 0-308,-1 0-9,0 1-216,2-1 4,1 1-65,2-1-53,3-1-54,0-1 9,1 1-18,0-2-12,-2 0-2,-1 0-9,1 0-18,-2 0-32,0-2-7,0 0-62,-3 1 16,-2 0-56,-1-2 9,0-1-127,-2 0-12,0 1 0,-2-1 2,-1-2 16,-2 1-143,-3-1 56,-1 0 22,-1 1 120,-3-1-72,1 2 95,-2 0-25,0 0 122,-1 0-22,-1 2 82,-2 0 57,2 0 26,0 2 93,-1 0 72,1 2 10,1 0-7,1 2 128,0 0-8,0 1-10,2 1-79,2 0 205,2-1-65,-1 3-7,0 1-9,1 1-130,0 2 53,2 0-23,1 2 39,0 1-89,2-1 134,-1 3-4,2 2 0,0-1-147,0-2 113,1 1 23,-1 1-3,1-3-96,1 3 106,3 0-56,0-2-57,3 0-67,0-1 47,2-1-87,3 1-23,-1-2-39,2-2 25,3 1-49,1-2-29,-3-2-63,0-1-70,0-1-214,-1-3-83,0 0-87,0-3-124,0 0-610,0-2-141,-1 0-297,-2-1 329,2-2-699,-2 0 370,0-2-517,0 0 815,0-1-693,-1 0 411,1-3-299,-1 3-192,-4 2 906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29.43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7219.01367"/>
      <inkml:brushProperty name="anchorY" value="-24565.0918"/>
      <inkml:brushProperty name="scaleFactor" value="0.5"/>
    </inkml:brush>
  </inkml:definitions>
  <inkml:trace contextRef="#ctx0" brushRef="#br0">20 27 60,'0'0'0,"-1"0"876,-2 0 2091,1 0-1442,1 0 106,-1 0-403,2 0 581,-1 0-278,0 2-115,-1 2-211,0 2 422,1 0-457,-1 0-63,1 2-401,1-1 62,0 2-290,0 0 78,2 1-211,0 1 145,0 2-79,0 0-16,0 2-199,1-1 76,-1 0 7,2 3-4,-1-2-47,1 0-158,0 2-55,0-3-53,0 1-26,0-2 9,-1-1-53,0-1-4,0-1-24,-1-2 50,-1-2-92,0-3-8,0-1-15,-1-1 36,1 2-199,0 1 26,0 1 34,0-1 23,0-1-234,0-1 2,-1-1-74,0-1 110,-1-3-233,-2-3 205,0-1-160,-1-2 93,1 0-241,-1-1 193,0 0-38,0 0 99,1 0 254,0-1-183,-1 0 95,1 1 207,1-1 119,1 2-24,0 2 131,1 1 156,0-1 69,2 1 145,-1 0 19,1 0 64,1 0-111,1 0 214,0 2-145,-1 0 109,-1 2-248,2-1 202,3 0-106,-1 0-59,3 0-153,1 1 60,-1 1-17,3-1-62,0 1-46,0 0-59,2 0-4,-3 0-30,2 0-22,-1-1-10,-2 1-10,2 0-17,1 0-90,-2 0 39,2-1-74,-1 1-43,0-2-32,-1 0 45,0 0-182,-1 0 7,0-1 46,-2 0 51,-2 2-157,-1-2 51,2-1 8,-2 0 142,0 1-119,-2 1 128,0-1 3,-4-2 14,0 0 114,0 0 17,-1 1 44,-2-2 9,-2-1 7,1 1 14,-3 0 72,0 0 74,1 1 2,-2 0 172,0 1 39,3 2 0,1 0-6,-2 1 215,0-1-17,1 2 50,2-1-147,0 1 326,2 2-209,1 3 119,2 1-263,0 2 208,1 2-146,0 1-52,2 1-181,-1 1 80,1 1-5,2 3-33,0 3-19,0-1-159,-1 1 10,0-3-38,1 0-12,0 0-27,0-3-22,2 1-168,1 0-63,-1-2-8,2 0-174,0-1 63,-2-2-211,2-1 50,-1-2-458,-1-2-362,-2-1-13,2-2 115,0 0-1014,-1-1 211,0-1-9,1-2 583,1-1-635,-2 0 649,1-4-641,0 0-1692,-1 0 2770,-1 0 764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0.23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8682.35352"/>
      <inkml:brushProperty name="anchorY" value="-25810.80859"/>
      <inkml:brushProperty name="scaleFactor" value="0.5"/>
    </inkml:brush>
  </inkml:definitions>
  <inkml:trace contextRef="#ctx0" brushRef="#br0">2 45 256,'0'0'0,"0"-2"1928,0-2-392,-1 0-522,1 0-165,0 1 301,-1 1 238,1 0 52,1-3-391,2 0 484,-1 1-275,0 0-226,0 1-390,-1 2 452,0 0-216,-1 0 65,0 1-203,0 2-322,2 3 266,0 2-129,0 4-43,1 0-172,-1 0 132,0 3-132,2 3-30,1 0-49,1 2 63,1 1-94,1 1-14,-1-1-82,2-1 37,-1 0-78,0 1-9,0-3-42,-1-1-1,-1-2-13,0 1-8,-1-2-22,-1-1 1,0-1-12,0-1-2,-2-3-52,0-2-32,0-2-112,-1 2-5,1 0-44,-1 0 0,0-2-129,0 0 16,-1-1-21,1-1 78,-2-2-210,0-1 32,1-5-167,-1 1 253,1 1-246,-1-3 92,1-1-42,0 1 225,0-1-204,0-1-60,1 1 13,-1-1 141,2 0-176,-2 0 162,1-3 88,0 2-11,0 0 128,-1-2-95,1 3 76,1-1 105,-1 0 91,1 2-2,0 2 18,0 0 61,0-1 118,1 1 223,-1 1 31,-1 3-2,1 0-26,-2 2 155,1 0-6,0 1 23,3-1-133,0-1 166,1 2-87,-2-1 134,0 1-199,2 0 11,3 0-162,0-1 3,4 1-92,0-1 37,-1 1 16,4-1 3,-1-1-40,0 1-48,2-1 16,-2 1-75,1-1 1,0-1-4,-3 1 1,1-1-47,-1 0-131,-3 0 7,-3 1-74,-2 0 23,0 0-63,0-1 105,0-1-103,0 1 38,-2 0-7,0 1 102,-1 1 18,-1 0 67,1 1 71,-1 0 103,-2-2 76,0-2 3,0 0-4,0 0 44,0 1-51,1 1 101,0 1-21,-3 0 24,-2 0-139,0 0 32,0 0 16,0 1 22,-1-2-70,1 1 117,0 0-22,0 1 32,0-1-116,-1 2 156,1-1 11,1 1 18,2-1-90,-2 4 108,0 1-100,1 0 90,0 4-102,1 0 166,1 1-49,1 4-9,2 0-151,0 1 61,2 2-10,0 0-7,1 1-29,2 0-76,1 0 53,1 0-92,1-1-17,-1-2-35,0 0-28,1-1-15,0-2-28,0 0-26,0-3-94,0 0-144,1-1-222,-2-2 62,3-1-493,-1 0-218,-1-2-446,-3-2 400,1 0-666,1-2-347,-2 0 15,0-1 609,0-1-787,1-3 818,0-1-560,0-2-1865,-1-1 2954,-2 2 811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1.11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0225.45703"/>
      <inkml:brushProperty name="anchorY" value="-27122.72852"/>
      <inkml:brushProperty name="scaleFactor" value="0.5"/>
    </inkml:brush>
  </inkml:definitions>
  <inkml:trace contextRef="#ctx0" brushRef="#br0">6 1 116,'0'0'0,"0"0"2804,0 0 659,-1 0-2919,1 0 1065,0 0-136,0 0-10,0 0-390,1 0 426,-1 0-379,0 0-325,0 0-375,0 0 187,0 0-188,0 0 9,0 0 67,0 0-133,0 0 140,0 0-26,0 0 89,-1 1-188,0 4 227,-1 1-77,1 0-77,0-1-223,1 4 160,2 0-19,0 1-50,0 2-133,1 0 79,0 2-90,0 0-52,0-1-30,1 0 54,0 0-31,0-1-18,1 0-35,0 2-1,0-3-46,1 2 7,0-2-6,1 0-18,1-1-19,0-1-10,2 0-31,0-1 16,-1-2-59,1 0-21,0-1-127,0-1 27,2 0-97,-1-2 59,0 0-105,1-1 94,-1 0-212,-3-1 24,0 0-63,1-2 168,-1 0-272,-2 0-121,0 0 52,0-2 253,1-1-233,-2 2 85,0-2 71,-2-1 11,1-1 128,-1 1-128,-1 2 88,-1 1 86,0-1 175,0-1 28,-1-1 61,0 2 64,0 0 35,-1 1 38,-3-1 33,-2-1 18,-1 0-39,-2-1 75,0 0 24,-2 1 19,-1-1-47,0 0 77,-2 0-24,0 1-23,1 0-24,0 0 88,0 0-23,0 1 6,0 0-73,0 1 58,1 1-73,-1 1 39,2 0-17,3 1-38,1 0 62,-2 2-30,1 0-36,2 1-44,0-1 41,3 0-16,0 1 13,1 2-35,0-1 39,2 0-37,0-1-2,0-1-5,2 2 32,2 1-5,0 0 13,0 0-35,2-1 57,3-2 15,0 1-16,2-2-39,1 1 49,0-2-22,2-1-7,-1 0-11,0-1-26,2-2 15,0 0-15,3-1-39,0-2-68,2-1-77,-1-1-55,1 1-54,-2-2 40,-4 3-176,2-3 31,1 1-106,-3 1 139,0-2-293,0 1-90,-1 0-8,-1 1 205,-1 0-179,-3 3 153,-2 0 103,0-1 74,1-1-93,-2 2 142,-1 0 56,-1 3 169,-2 0 121,0 1 106,-1 1 99,0-1 112,-2-1-90,-1-1 216,0-1-52,0 0 27,1 1-205,1 1 214,0 1-60,1 1-1,0-1-104,0 1 225,0 0-44,0 1-74,0-1-62,-2 3 172,0 4-72,0-1 26,1-1-133,0 3 183,0 1-122,2 0 118,0 1-199,1 1 106,1-1-154,0 2-87,0-1-26,1 0-62,0 0 34,0 0-34,1 1-34,2 0-50,-1-2-36,2 1-112,-1-1-62,-1-1-1,-2-3-238,2 1-208,1 0-71,0-1 196,-2-1-644,-2-2-341,-1-1-377,-1-2 308,3 1-785,1-1 310,0 1 358,0-2 161,1 0-3779,0-1 2064,-1 0 3537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1.73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1780.93555"/>
      <inkml:brushProperty name="anchorY" value="-28368.49023"/>
      <inkml:brushProperty name="scaleFactor" value="0.5"/>
    </inkml:brush>
  </inkml:definitions>
  <inkml:trace contextRef="#ctx0" brushRef="#br0">0 0 120,'0'0'0,"0"0"2868,0 0 313,0 0-1667,0 0 445,0 0-660,0 0 728,0 0-359,1 2-159,2 1-254,0 1 261,1-1-480,0 2-175,2 1-309,-1 0 198,1 1-268,-1 2 108,-1-1-236,1 3 138,-1 1-111,1 1-43,-1 3-165,1 1 68,0 1 0,2 1-24,-1 0-61,1 0 28,1-1-102,1-1-62,-1-4-6,0-1-22,1-1-30,-1-1-40,1-1 8,0-1-10,-2-1-46,2-1-20,0-1-44,-2-2 13,-1-1-194,2-3-12,0 0-12,0-2 131,0-1-287,0-1-92,0-2-67,0-2 119,-1 1-527,1-4-121,0-2 146,-2 0 178,0-1-576,-1 1 246,0-1-36,0 1 26,-1 0 483,0 0-147,0 2 40,0 0 22,0 2 481,0 2 114,-1 3 413,-1 2 142,0 1 60,-2 1 509,3-1 54,2 1 59,0 0-223,-1 0 504,-1 0-134,0 2-104,1 2-143,0 2 383,1 2-240,-1 2-12,0-1-446,0 2 90,0 1-91,0 0-41,1 2-154,1 0 95,-1 1-128,2 1-59,-1-1-6,1-1-72,1 2 39,-1-1-40,1 0-83,-1-1-51,0-1-2,-1 0-31,-1-1 5,0-2-26,0 1-26,0-1-13,-1-2-168,-1-2 46,1 1-117,1 0-39,-1-1-65,0-1 48,-1-1-272,-1-1-422,-1-1-44,-1-1 127,0 0-953,0 0-23,0 0-126,0-1 355,-1-2 559,3-3-860,0 0-131,-2-5-2383,0 1 3327,-1 1 957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2.04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3315.83203"/>
      <inkml:brushProperty name="anchorY" value="-29738.16602"/>
      <inkml:brushProperty name="scaleFactor" value="0.5"/>
    </inkml:brush>
  </inkml:definitions>
  <inkml:trace contextRef="#ctx0" brushRef="#br0">21 60 124,'0'0'0,"0"0"2964,-1 0 775,0-1-2405,-2-2 211,-1-1 412,0 0-537,1 0 390,1 1 2,1 2-648,0 0 355,1 0-781,-1 1 94,3-1-387,2-2 269,2-2-87,3 0-66,3 2-191,-1-1 138,5 1-155,3 1-66,1 0-72,4 0 28,2 0-158,3 0-209,-2 1-139,0 0-537,0 0-751,-1 0-452,-1 2 462,-4 0-910,-3 1 259,0 1 236,-3 0-255,-2 1-1764,-1 2-1905,-3-1 6300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3.25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4727.28125"/>
      <inkml:brushProperty name="anchorY" value="-30719.4668"/>
      <inkml:brushProperty name="scaleFactor" value="0.5"/>
    </inkml:brush>
  </inkml:definitions>
  <inkml:trace contextRef="#ctx0" brushRef="#br0">2 128 96,'0'0'0,"0"0"1464,0 0 2114,-1 0-2475,1 0 454,0 0 234,0 0-582,0 0 842,1 3-199,1 1-354,0 2-334,2 1 430,-1 2-655,0 0-252,1 3-252,0 4 132,1 1-205,1 1 48,0 0-157,-1-1 16,0-1-159,-1 1 11,1-2-88,-1-1-15,1 0-52,0 0-38,-2-2 12,1 0-88,0-1-80,-2-3-42,0-2 22,-1 1 27,0-1-149,0-2 37,0 0-46,0-2 114,-1-1-174,0-1-104,0-1-40,0-3 113,0-1-383,0-2 53,0-3 99,0 1 141,-2-2-455,0-4 161,0-2-82,-2-1 314,0 0-286,-1 0 291,0 0-12,1 3 180,0 1-73,-1-1 287,-1-2-21,-1 2 127,2 2 85,-1-2 120,1 3 229,1 0 134,-1 0-93,2 1 245,0 3-118,1 1 154,0 0-188,0-1 282,1 3-15,0 0 96,1 2-261,0 1 129,0 0-91,1-3-149,0 0-149,1 0 91,0 0-86,2-2-8,0 1-96,1 1 145,-2 0-62,4 0-45,1-1-71,-1 1 53,3 0-42,-1 2 15,0 0 43,1 0-78,1 1 86,1 1-31,0 0 19,-2 1-73,2 2 58,2 1 17,-1 0-14,2 2-63,3 0 47,1 2-55,0 1-37,-3-1-19,-2-1 57,1 2-29,-2-2-13,-1 2-46,0-1-3,-2 0-12,-2-1-14,-2-1-2,1 2 9,-1-1 16,-1-1 9,-1-1-10,-2-2-10,-2 3 17,0 1 17,0-1 24,-1 0-28,1-2 29,-3 1-23,0 3 16,0 0-23,-1 3-12,0-1-30,1 2 16,-1 0 2,1 0 13,1-1-12,2 2-71,1-1 7,1 0-26,2 2-5,-1-2 4,2-1 20,1 1-14,0-1 28,1-2-12,1 0-51,-1-2-13,-1-2-107,-3-1-58,0-2-285,-2 0 2,-1-1-573,3 0-249,1 0 7,1 1 104,0 0-849,-2 0 259,0-2-97,-1-1 466,1-3-3384,0 1 2209,-2 0 2550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4.01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6178.10938"/>
      <inkml:brushProperty name="anchorY" value="-31936.55273"/>
      <inkml:brushProperty name="scaleFactor" value="0.5"/>
    </inkml:brush>
  </inkml:definitions>
  <inkml:trace contextRef="#ctx0" brushRef="#br0">0 0 160,'0'0'0,"0"0"1248,0 0 122,0 0-176,0 0-329,0 0 581,0 0 336,0 0 2,0 0-485,0 0 736,0 0-292,0 0-305,0 0-485,0 2 639,1 2-478,0 2-163,1 2-325,0 2 111,0 0-395,0 3 12,1 1-91,0 2 87,1 2-66,0 0 11,0-2-109,0-2 15,1 1-57,1 1 29,0-1-26,1 0-53,0-2-4,1 0-50,2 0-22,-2-3-7,1-1-6,0-1-57,1-3-68,0-1 7,0-1-140,0-2-35,0-2-184,0-1 94,0-1-238,0-3-1,0 0-89,-1-1 186,1-2-528,-2-1 0,2-2-152,-1-2 290,-1-2-522,0-1 338,-1-1 150,-1 2-157,-1 2 399,-1-1-352,-1 1 257,0 1 154,-1-1 355,-1 2-25,-1 2 302,-1-2 349,0 2 54,1 3 385,-1 2 55,1 3-30,-1 0-220,1 2 542,0 0-130,0 0 84,0 1-296,0-1 420,0 1-329,0-1-23,-1 1-240,0 4 166,1 0-129,1 5-27,1 2-187,3 2 145,0 3-14,1 2 105,2 3-75,1 0-218,1 2 119,1 1-144,0 2-64,0-1-45,0 3 105,-1 0-89,1 1-17,0-1-97,-1 1-5,-1-1-91,0 1 6,-2-2-41,-1 1 3,-1 1-8,0-2 5,-2-1-25,-1-2-6,0-7-19,0 1-6,-1-2 10,-1-1-42,-2-1-15,0-1-31,0-3 29,-1-4 16,-3-2-64,-2 0-54,-2-3-39,-2-2 74,0-2-115,-2-2 67,-2-3-64,0-2 83,-2-2-170,0-1 32,1-2-48,1-1 34,1-1-241,1 0-168,0 0-2,2 0 121,3 1-523,0 2-142,1-1-38,2 2 351,0 1-961,1 0 29,1 1-67,1 2 94,1 2 908,2-1-593,1 0 120,0 2-795,1 0 332,-1 1 1398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4.41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7386.37109"/>
      <inkml:brushProperty name="anchorY" value="-33441.38672"/>
      <inkml:brushProperty name="scaleFactor" value="0.5"/>
    </inkml:brush>
  </inkml:definitions>
  <inkml:trace contextRef="#ctx0" brushRef="#br0">0 1 408,'0'0'0,"0"0"2136,0 0 1055,0 0-2033,0-1 436,0 1-678,0 0 796,0 0 28,0 1 42,0-1-582,0 0 475,1 5-612,0 1-304,1 1-6,0 2-284,0-1 276,2 3-82,2 2 8,-1-1-295,1 1 64,1 4-107,1 2-76,-1 1-91,1 0 36,-2 0-77,0 0-51,1-1-30,-3-3-7,0-2-64,-2 1-78,-2-1-61,0-1-187,-2-1-44,0-1-207,0-3 54,1-3-409,0-1-194,0-3-234,-1 0 425,-1 2-963,-1-1-131,0 1-19,1-3 63,0-3 663,0-2-603,1-2-901,1-3-593,0 1 3589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4.73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8455.04297"/>
      <inkml:brushProperty name="anchorY" value="-34764.58984"/>
      <inkml:brushProperty name="scaleFactor" value="0.5"/>
    </inkml:brush>
  </inkml:definitions>
  <inkml:trace contextRef="#ctx0" brushRef="#br0">34 85 352,'0'0'0,"-2"0"1836,-5 0 868,0 0-1759,1 0 438,1 0-593,2 0 670,0 0-86,2 0-32,1 0-463,0 0 180,0 0-296,1 0-26,-1 0-176,0 0-198,0 0 206,0 0-94,0 0-99,0 0-83,4-1 137,2-1 42,2 1 149,4-1-246,3-1 210,2 1-212,2 0 60,1 0-114,2 0 138,2-1-87,0 0-14,2 1-106,1-1 21,1 1-88,3 1-237,-1-2-41,2 1-165,0-1-156,-1 0-184,-2-1 105,-1 2-611,-1-2-246,-1 0-338,-4 0-265,-5 0 693,-2 1-624,-2-1-149,-3 1 120,-3 0 573,1 1-604,0 0-517,-1 0 114,-1 1 2132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0:35.23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0068.98047"/>
      <inkml:brushProperty name="anchorY" value="-35696.05859"/>
      <inkml:brushProperty name="scaleFactor" value="0.5"/>
    </inkml:brush>
  </inkml:definitions>
  <inkml:trace contextRef="#ctx0" brushRef="#br0">21 0 492,'0'0'0,"0"0"3728,0 0-760,0 0-1207,-1 0-233,-2 2 443,-1 1-404,0 1 529,1-1-599,0 3 660,2 3-727,0 0-464,0 2-455,1 1 58,0 0-70,1 4-23,-1 1-106,1 1 180,1 2-120,0-1-97,0-1-152,2 0 94,0 0-44,1 1 9,0-1-79,1 1 60,1-1-74,1 0 2,-1-2-35,1 0 16,0-3-26,1 1-45,1 1-34,0 0-18,0-2-41,-1-1-25,1 0-20,-2-1-2,2-1-105,0 0-42,0-1 2,0-1 65,1-1-157,0-1 26,2 0 6,0 0 85,-3-2-81,-2-2 96,1 0-32,1-1 43,-1-1-75,1 0 75,1-1-25,-2 0 69,-2 0-55,1-3 1,1 0-38,0-1 3,0-1 48,-1 0-90,0-1 34,-1-1 62,-1 1 63,-1-1-50,-2 0 69,-1 1 18,0 2 34,-2-3 46,-1 0 19,-2-1 18,0 1 21,-2-1 72,0 0 37,-2 1 42,-1 1-85,0 1 127,-3 0-48,0 1 11,-1 1-78,-2 1 68,1 1-57,-1 0-55,0 1-40,1 2-59,-3 1-139,0 2-447,-1 0-342,1 2 239,1 0-698,1 2-575,-1 1-171,3 0 603,0 0-862,1 1 725,2-1-959,3 0-1707,2 1 414,2-3 4412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0.35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1139.89844"/>
      <inkml:brushProperty name="anchorY" value="-37156.58594"/>
      <inkml:brushProperty name="scaleFactor" value="0.5"/>
    </inkml:brush>
  </inkml:definitions>
  <inkml:trace contextRef="#ctx0" brushRef="#br0">446 2 296,'0'0'0,"0"0"1552,0 0 700,0 0-1525,0-1 390,0 1-491,0 0 519,0 0-129,0 0-95,0 0-330,0 0 68,0 1-305,0-1 15,0 0-170,0 0 48,-1 0-67,-1 0-37,-3 0-25,0 1 26,0-1-6,-1 1 15,-1-1-59,0 1 60,-1 0 32,-2-1 46,1 2 20,-1 0 150,-1-1-26,1 0-56,-2 0-24,2-1-49,-1 1 92,0-1-40,0 0 1,2 0-124,2 0 118,-2 0-42,-1-1-133,1 1-84,-2 0-9,1 1 18,-1 0 34,0 0-22,2 0 47,-1 1-22,-1-1-1,3 0-31,1 1 17,0-1 7,-2 2 1,1 0 6,1-1 32,0 0-46,0 1-31,0 0-81,1 0 0,1-1-40,-2 1-17,0 1-2,1-1 40,1-1-51,2 0 4,-1-1-2,-3 0 30,1-1-32,0 1 26,2-1 10,1 1 63,2-1-26,0 0 22,1 0 5,0 0 3,-2 1 10,-2 0 2,0 0 1,-1 1 4,2-2 0,1 1-5,0 0-3,2-1 5,-1 0-15,1 0-6,1 0 34,-1 0-6,0 0-1,0 0-8,0 0 3,0 0-7,0 0 6,0-1 8,0 1 7,0 1 27,0-1-3,0 0 55,0 0-33,0 0-11,0 0-5,0 0 23,0 0-4,0 0 7,0 0-14,0 0 27,0 0-32,0 0 1,0 0-24,0 0 6,0 0-9,0 0 16,0 0-15,0 0 6,0 0 16,0 0-4,0 0-8,0 0-10,0 0 2,0 0-2,0 0 14,0 0-18,-2 2 24,-1 4-16,0-1-4,1 0-8,1-1 11,-1 0 5,1 2 17,0 0-17,0 0 20,1-1-2,-1 2 2,1 0-19,0 0 15,0 3-5,0 0-4,0 0 2,1 1-11,-1-2 8,0 3 21,2 0-2,-1-1 45,0 3 174,1 0-14,-1-1 107,2 2-134,-1 2 166,2 2-36,0 1 22,0-1-154,0 1 120,0-1 17,-1 2-21,1-1-104,0 2-29,1 0-139,0 0-16,0-1-25,-1 0 23,1 2-29,-1-1-6,1 1 2,-1-1-16,0 0 9,0-1-18,0 1 5,-1 0-6,-1 0 0,0 1-4,0 0 5,-1-1-2,-2-1-8,1 1 7,-1-1 2,0 1-5,-1-1 1,0 1-4,1 0 0,-1-2-4,0 1-51,-1 0-28,0 0 0,0-2 24,1-1-14,-1 1-8,2-2-2,-1-2 23,1-1-21,-2 0 21,0-1 3,1 1 5,0 1 36,0-2 52,1 1-8,-1 0 16,1-3-15,-1 2 10,0-1-4,1-1 6,0 1-16,0-1 0,1 0 5,0 2-3,0-2-13,0 1 4,0 0-7,1-2 2,-1 2-6,1-1 16,-1 1 0,0 1-5,-1-1-2,1-2 24,0-2 2,-1 2-27,1-1 4,0-1-7,0-2 6,0 2-8,0 0 8,0-1-12,0-2-11,0-1-2,0 1 0,0 0-1,1 0-42,-1 0 31,1-2 11,0-1 2,-1 2 1,0 2 1,0-1 14,1-1 1,-1-1 28,-1 1 7,0 2-5,0 0-10,1-1 31,-1-1-15,1-1-8,0-2-1,0 0 12,0-1-8,0 0 7,0 0-30,0 0-9,0 0-4,2 2-2,2 1 10,0 1-4,0-1-2,-2-1 0,0 0 0,-1-1 0,0-1 0,-1 1-4,0-1-4,0-1 10,0 1-8,-1 0 7,1 1-6,2 0 1,3 2 0,0 0-4,-1 0 5,0-1-6,-2-1 1,0 0 0,-1-1-4,-1 0 5,0 0-2,0 0 1,-1 0 0,1 0 0,0 0 0,0 0 0,2 2-4,2 2 0,0-1 10,-1 0-8,0 0-7,-1-1 7,0-2-3,-2 1-3,0-1-4,0 0-4,0 0 0,3 1-4,2 2 5,1 0 8,2-1-3,1 1 7,0-1 12,3 0 11,0-1 26,0-1 4,5 0 33,2-1 2,2 0 20,0 0-41,-1 0 46,2-1-5,3 1 11,0 0-34,-1 1 29,3 0-19,0 0-32,-2 1-19,2 0-15,0 1-28,0-1-40,0 1-38,-2-1-176,-1 0-33,-1-1-270,-3 0-75,-2 0-731,-3-1-412,2-3-69,-4 0 574,0-1-1153,0-3 384,-3 0-777,1-2-3983,-1-1 5057,-2 2 1444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1.59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2501.16406"/>
      <inkml:brushProperty name="anchorY" value="-39781.63672"/>
      <inkml:brushProperty name="scaleFactor" value="0.5"/>
    </inkml:brush>
  </inkml:definitions>
  <inkml:trace contextRef="#ctx0" brushRef="#br0">48 227 920,'0'0'0,"1"-2"1512,0-2-476,1 0-256,-1-1-91,0-1-162,2 0 348,-1 0-99,0 1 0,0 3-182,-1 0-240,-1 1 93,1 1 79,-1 0 74,0 0-95,-1 0 375,1 1-61,0-1 48,0 0-342,0 0 404,0 0-81,0 1-41,-1-1-249,-2 4 261,-1 1-304,0 2-72,1 5-110,1 4-20,0 4-106,1 3-19,-1 3-77,0 1 142,1 2-56,0 1 57,0 2-2,0 1-81,0 2 104,1 2-25,-1 1-19,1-1-70,0 1 135,-1 1-54,0 0-14,1-1-117,0 1 8,1-1-31,-1 0-11,1-3-13,0-2 7,1-1-37,1-1-8,0-3-46,-1-3-101,1-3-12,0-3-71,-1-5 74,0 0-83,0-2 6,0-3-25,-1-3 17,0-2 35,-1-1-164,0-3 36,0 0-27,-1-3 145,-1-3-66,1-2 83,-1-4-56,0-2 32,0-4-126,-1-2-30,-1-2-16,0-1 126,0-1-72,0-3 0,0-1-53,0-1 133,1-1-126,-1-2 45,0-2 25,0 1 139,1 0-98,1 0 76,0-1 50,1 1 52,1 0-33,0 1 58,1 0 27,0 2 8,2 1 49,0 1 35,2 0-2,1-2 38,0 3-23,1 0 42,0 1 26,1 0 17,0 2-48,1-1 77,1 2 9,1-1-10,-1 2-81,3 1 66,-1 1-2,2 0 51,-1 2-67,0 0 65,0 1-67,-2 3-13,-1 3-16,1 0 52,-1 2 6,-2 1 33,2 0 13,-1 2-89,-2 1 65,-2 3 9,-2 0-45,-2 2-40,0 0 80,3 4-14,0 0-8,0 1-64,1 2 93,-1 1-74,3 4-14,1 3-33,0 2 47,1 4 2,0 0-14,0 0-7,1 2 77,0 1-15,1 2-5,0 0-60,-1 1 53,0 0-47,-1 1 46,-1 2-28,0-2-37,0 3 6,1 1-43,-1 0-13,0-2-36,0 0 12,0-1-21,1 1 10,1 0-18,-1 0 15,0-1-15,-2-1 4,0-1-19,-1 0-33,0 0-1,-1 0 2,0-2 2,0-2-15,-1-1-4,0 0-18,0-2-6,-1 0-112,-1 0-72,1-3-14,-1-3 105,1-1-176,-1 0-33,0-4-111,-1-1-161,0 0 114,0 1-426,-1-2 105,0-2-391,0-2 250,0 0-654,0-4 15,-3-3-9,0-3 609,0-1-809,-3-4 243,0-3 15,-1-2-511,-1-2-933,1 3 3224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1.96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4003.1875"/>
      <inkml:brushProperty name="anchorY" value="-41547.17188"/>
      <inkml:brushProperty name="scaleFactor" value="0.5"/>
    </inkml:brush>
  </inkml:definitions>
  <inkml:trace contextRef="#ctx0" brushRef="#br0">100 103 72,'0'0'0,"-1"0"1712,-4 0 10,-3 0-648,0 0-42,-2 0-65,0 0-91,0 1 471,3 0-173,1-1-56,2 1-205,-2-1-427,-1 0 140,1 1-33,1 0-36,2-1-176,1 0 172,1 1-137,0-2-148,1 1-88,1 1 108,-1-1-31,0 0-5,0 0-74,0 0 87,1-1-105,-1 1 3,0 0-36,0 1 15,0-1 2,0 0-11,0 0-51,0 0 23,0 0-15,0-1 105,1 1 78,3-1-72,2 0 124,2-1-25,7-2-8,2-1-77,3-1 189,2-1-74,3 0 33,0 0-107,2 0 106,0 0-163,2 1-60,-2-1-58,2 2-4,0 0-55,0 0-66,-2 2-18,-2 0-99,0 1-145,-2 1-265,-3 1 29,-3-1-537,-1 1-183,0-1-97,-3 1-531,0-1 529,-2 0-762,-3 0 277,-1 1-56,-4-1 602,1-1-1744,0-2-233,-1 0 3406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3.23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5496.12891"/>
      <inkml:brushProperty name="anchorY" value="-42460.55859"/>
      <inkml:brushProperty name="scaleFactor" value="0.5"/>
    </inkml:brush>
  </inkml:definitions>
  <inkml:trace contextRef="#ctx0" brushRef="#br0">21 70 80,'0'0'0,"0"0"1916,0 0 579,0-1-1836,-4-2 919,0 0-253,0-1-178,1 1 224,1 1-381,0 1 386,1 0-306,1 0-34,0 1-601,0 0 82,0 1 27,0-1-19,0 0-164,0-1 164,4 0-160,1 0-20,-1 0-51,0 0 94,4-2-42,1 1 35,-1 0-87,4 0 118,0-1-140,1 1 52,2 0-124,2 0 96,2-1-70,2 1 14,2-1-22,-1 1-70,1-1 126,2 0-74,0 1-36,-1-1-71,2 1 20,-2 0-51,0 1 7,-1 0-19,1 1 18,-1-1-10,0 1-30,-4 0-15,-2 0-12,-1 0-13,0 0-12,-3 0 12,0 1-15,-1-1 0,-3 0-10,-2 0 21,0 0-16,1 1 1,-2 0-6,-2 1 16,-1-1-10,-1-1 18,0 1 14,1 3-9,1 0 5,-1 1-1,0-2 5,0-1-2,-1 2 1,1 1 0,1 1 0,-1-1 19,1 1-15,0 1-4,0 0 6,0-2-8,-2 0-11,-2 1-44,0 0 12,-2 0 12,1-1 8,-1 2-6,1 1-1,-1 1-22,-1 0 14,1 0-5,-1 1 15,0 0 5,1-1 23,0 1 23,1 1 37,1-1-3,0 4-19,1-1 2,0 0 22,1 4-2,-1 1 24,0-1-9,1 3 27,0 0-8,1 2 9,-1-1-25,0 2 21,-1 0-16,2 2 28,-2 0-37,1 1 40,1 2-16,-1 1-5,0-2-40,1 1 25,-1 0 9,0 1-4,1 1 17,0 1-8,-1 0 44,1-2-40,-1 1 5,0-2-20,0 0 36,1 1-21,0 1 3,0-1-38,-1 0 6,0-1-9,0 1-14,0-2-38,0 1-27,-1-1 0,1 0-5,-2-1 5,2 0-16,-2 1 10,1-1 6,0-2 7,-1 0-6,1-1 12,0-1 1,-1 0-4,1-1-3,0-1 0,0-1 0,0-3-9,-1 0 12,1 0-14,-1-2 0,1 1-5,0 0 5,-1-2-11,1 1 13,-1-1-9,0-2 21,0 0-1,0-1 1,0 2 11,0-1-13,0-2-5,0-2-8,0 0 1,0 0 9,1 0-13,-1-2-10,2 2-6,0-1 19,1 0-25,-1-1-11,-1-1-21,0-2-28,0 0 47,-1-2-39,1 0 26,-1 0-30,-1 0 32,1-1-39,0 1 12,0 0 1,0 0 26,0 0-11,0 0 4,0 0 38,0 0 16,-1 0-6,-4 0 4,-2 1 14,2-1 10,-1 1-6,-3-1 12,-1 1 10,-1-1 3,-4 0 5,1 0 9,-1 0-7,-2 0-7,2 0 2,-3 0 13,-3-1 1,0 1-4,3-1-3,1 1 5,-1-1-11,2 0 3,0 1-19,-1-1-10,3 1 2,-2-1 3,2 0-2,1 0-27,0-1-57,1 1-37,1 0 33,0-1-85,1 1-107,3-1-163,1 1 21,-2-1-490,1 0-293,1 0-277,1 1 515,1-1-969,0-1-61,0-2 39,0 0-31,1 1 599,2-1-2305,1-2-470,1 1 4364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5.75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6768.01172"/>
      <inkml:brushProperty name="anchorY" value="-45044.40234"/>
      <inkml:brushProperty name="scaleFactor" value="0.5"/>
    </inkml:brush>
  </inkml:definitions>
  <inkml:trace contextRef="#ctx0" brushRef="#br0">1 79 56,'0'0'0,"0"0"1348,0-1 411,0 1-1023,0 0 191,0 0-391,0 0 421,0 0-101,-1 0 33,1 0-244,1-1 174,1-1-164,2 0 90,1-1-233,3-1 331,0 1-198,3-1 22,0 1-290,1-1 263,1 0 3,1 0-75,3 0-222,1 0 67,0 1-107,1 0-106,0 2-100,-2 0-62,-1 1-148,1 0-94,-1-1-38,0 1-213,0-1 86,-1 0-100,0 0-105,-1 0 28,-2 0-503,-4 0 7,0 1-78,0-1 51,-1 1-471,-2-1 220,-2 1 56,0 0 443,-2-4-418,1-1-821,0 0 431,-1 0 1812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6.12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8164.39453"/>
      <inkml:brushProperty name="anchorY" value="-45982.32422"/>
      <inkml:brushProperty name="scaleFactor" value="0.5"/>
    </inkml:brush>
  </inkml:definitions>
  <inkml:trace contextRef="#ctx0" brushRef="#br0">0 83 300,'0'0'0,"0"0"1568,0 0 812,0 0-1431,0 0 342,0 0-180,0 0-66,0-1 497,4-1-175,2-1 26,0-1-503,4 0 177,-1 1-276,2 1 201,2 1-395,4 0 179,1 0-177,1 1-43,1 0-268,1-1 82,0 0-77,1 0-137,0-1-154,0 0-98,0 0-125,-2 0-245,-2 0-108,-2-1-592,1-1-286,-2-1-331,1 0 81,-2 0 650,-2-1-814,0 0 12,-1 0-2864,-2 2 2144,-3 0 2204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6.74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9609.15234"/>
      <inkml:brushProperty name="anchorY" value="-46915.85547"/>
      <inkml:brushProperty name="scaleFactor" value="0.5"/>
    </inkml:brush>
  </inkml:definitions>
  <inkml:trace contextRef="#ctx0" brushRef="#br0">1 0 1012,'0'0'0,"0"0"1528,-1 0-214,1 0-122,1 0 69,-1 0-366,0 0 506,0 0-140,0 0-186,0 0-358,0 3 597,0 4-225,0 1-114,0 5-307,0 2 197,0 0-348,0 4 79,0 2-67,0 2 297,1 3-64,1 2 7,0 3-3,2 0-397,1 1 121,1 0-45,1 2 6,1 1-131,1 1 170,0 2-85,1 0-131,-1-1-100,0 0 37,-1 0-68,0 0 11,-2-1-62,0 0-2,-3-1-69,0-2-16,0-2-10,0-2-20,0 0-25,-1 0-31,1-1-92,0-2-98,0-2-96,0-1-176,1-3-163,-2-5 31,1 1-678,1-2-85,-1-2-43,-1-1 62,1-1-885,-1-2 207,0-3-5,-2-1 892,1-2-573,-1-5-1563,-2-4-300,1-1 3804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7.06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0786.22656"/>
      <inkml:brushProperty name="anchorY" value="-49022.91797"/>
      <inkml:brushProperty name="scaleFactor" value="0.5"/>
    </inkml:brush>
  </inkml:definitions>
  <inkml:trace contextRef="#ctx0" brushRef="#br0">7 1 88,'0'0'0,"-1"0"1340,-1 0 1890,1 0-2266,0 0 539,0 0-25,0 0-613,1 0 717,0 0-86,1 1-151,3 0-473,2 1 200,3 0-251,1-1-120,-1 1-364,3-1 241,2 0 77,0 0-66,1 1-253,2 1 92,-2-1-93,4 1-26,0-1-116,1 0 168,1 0-62,0 0 22,0-1-99,-1-1 56,1 1-162,0-1-21,1-1-21,0 1-50,2-1-45,0-1-94,1 1-85,-2-1 48,0 0-179,0 0-236,-3-1-201,-4 1 94,1-1-583,-1 0 86,-3 1-521,-4 1 407,0-1-792,0 0 216,-1 1-6,-2 0 675,-2 0-380,-1 1-596,-2 0-1101,-1 0 2991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7.61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2421.74609"/>
      <inkml:brushProperty name="anchorY" value="-50038.26953"/>
      <inkml:brushProperty name="scaleFactor" value="0.5"/>
    </inkml:brush>
  </inkml:definitions>
  <inkml:trace contextRef="#ctx0" brushRef="#br0">1 1 500,'0'0'0,"0"0"1412,1 0 182,0 0-528,-1 0 233,0 0-458,0 0 363,0 0 134,1 0 36,1 0-447,3 0 395,-1 1-362,1-1-161,-2 0-56,0 1-139,0 4 125,0 1-108,1 2-10,-1 3-217,0-1 104,-1 2-105,0 3 122,1 1-186,-1 1 219,0 2-25,0 0-22,0-1-208,0 1 92,1 0-131,1 1 54,-1-1-103,1 1 106,-1 0-57,1 1-39,-1 0-94,1 0 22,-1 0-15,-1 2-37,2-1-36,-2 2 7,1 1-15,0 0 7,0 1-26,-1-1 7,0 0 35,0 1-44,0 1 24,0-1-22,-1 0-22,1-1 11,-1 1-6,0-1-13,1 0 4,0 1-16,-1-1 0,0-2 12,0 0-41,-1-1-48,0-1-59,0-2-30,0-1-203,0-3-107,0 0-76,0-2 36,0-3-746,0-2-265,0 0-345,1 0 81,-1-1 621,1-2-997,0-2 179,-1-1 15,1-3 636,2-7-864,0-3-1192,2-5 2203,-1 2 1133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8.13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3584.65625"/>
      <inkml:brushProperty name="anchorY" value="-52035.11719"/>
      <inkml:brushProperty name="scaleFactor" value="0.5"/>
    </inkml:brush>
  </inkml:definitions>
  <inkml:trace contextRef="#ctx0" brushRef="#br0">67 0 168,'0'0'0,"1"0"1208,-1 0-205,1 0-147,0 0-36,-1 0 419,0 2-2,0 4 132,0 1-470,0 0 306,0-1 0,0 2-107,1-1-422,0 0 263,-1-3-215,0 0-163,0 0-197,-1 2-120,0-1-4,1-1-181,0-1-30,0-1-40,-1-1-56,-1 1-21,-3 1-42,1-1 32,0 1-84,0-1-22,2 0-26,0-2 86,-1-1-79,-2-1-20,-1 0 1,2 0 74,0 0-56,1-1 58,0-2 36,0 0 37,1 1-66,1 1 47,-1 1 12,1 0-78,0 0-46,-1-2-191,0-1-92,1 1-339,0 1 150,0 0-528,1 2 118,0 0-49,0 0 512,2-3-549,1-1-1701,1 0 1010,-1 0 2072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9.31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2514.52734"/>
      <inkml:brushProperty name="anchorY" value="-51040.21094"/>
      <inkml:brushProperty name="scaleFactor" value="0.5"/>
    </inkml:brush>
  </inkml:definitions>
  <inkml:trace contextRef="#ctx0" brushRef="#br0">21 88 372,'0'0'0,"0"0"1692,0 0 52,0 0-496,0 0-205,-3 2 507,-1 2-130,0 2-195,1 1-193,0 0 557,1 2-331,1 2-72,0 0-500,2 3 257,0 2-431,0 3-7,1-1-152,0 2 121,0 0-104,1 1-8,0 1-104,0-2-105,1 0 115,1 1-31,0-1-24,0-1-81,0 0 30,-1-3-85,0-2-44,0 0-25,-1-1-32,1-1-65,0 1-46,-1-3 17,-1-2-137,0-3 4,-1 0-13,0-1-17,1 1-240,-1 0-30,0-2-138,0-1 122,0-3-295,-1-3 221,0-1-224,0-4-54,0 0 282,0-1-365,-1-2 80,-1 0 55,2 0 363,-1-2-352,-1-2 128,1-2 118,0 0 208,0 0-200,0-1 229,1 0 48,0 1 68,0-1-90,0-1 81,0 0 78,0 0 113,0 0-1,0 3 50,0 2 30,0 1 32,0 0 111,0 1 98,0-2 84,1 2-100,0 1 105,1 0 29,1 3 30,-1 2-26,1 1-85,0-3 182,0 2-12,-1 1 80,0 1-42,-1 2 149,-1 2-135,1 0 50,-1 1-127,0 0 234,-1 0-102,1 1 229,0-1-237,0 0 340,0 0-129,0 0-84,0 0-322,2 3 199,2 3 29,1 1-40,0 3-172,2 1 122,-1 1-95,2 2-32,-2-1-42,0-1-78,2 4 64,-2-2-59,2 2-16,-1 0-98,0-2 16,0 0-18,0 0 10,-2-2-45,1 1 22,-1-2-115,1 1-6,0-2-10,-1 0-59,-1-3-18,0-2-12,1 1 27,0-1-75,-1-1-6,0-2 8,-2 0 8,3 0-106,2-1-1,0 0-24,4-3-74,-2 1-14,-1-3-118,0-1-41,-1 0-49,0-2 178,1-2-187,-2 0 62,0-2-1,-1 0 163,0 1-320,0-2 0,-1 0-25,0 0 266,-1-1-77,0 0 57,-1 2 28,0-2 54,-1 2-204,0-1 68,0 0-1,1 1 170,-1 0-60,1 0 155,0 2-24,1-1 98,0 1-78,1 0 70,1 0 45,1 0 39,-1 1 37,0 0-19,0 1 24,-1 2 36,-1 0 18,1-2 58,-1 0 81,1 2-4,-2 1 79,0 2 253,0 1-12,-2 0 88,0 1-127,0 0 183,3 0-104,2-1 155,0 0-218,0 0 268,-2 0-134,0 2-3,0 1-233,0 3 48,-1 1-30,0 2 31,0 1 98,0 0-148,0 3 195,0-1-138,1 3 30,0 1-92,-1 1 143,1-2-42,0 3 45,0 0-125,1 1 131,0 1-57,0-1-58,0 0-190,0 0 86,1 0-54,-1-1-5,-1-4-96,2 2 77,-1-1-56,0 0-88,0 0-77,1 1-125,-1-1-199,0 0-26,-1-2-157,0-1-61,-1 0-560,0-3-295,0-2-434,-1-2 479,-1-1-417,1 2-44,0 1-106,0-1 626,-1-1-1612,1-3-1542,-1 0 4146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19.85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4092.69531"/>
      <inkml:brushProperty name="anchorY" value="-52440.38672"/>
      <inkml:brushProperty name="scaleFactor" value="0.5"/>
    </inkml:brush>
  </inkml:definitions>
  <inkml:trace contextRef="#ctx0" brushRef="#br0">1 29 200,'0'0'0,"0"0"1060,0-1 621,0 1-1022,0 0 334,0 0-173,0 0 496,0 0-18,0 0 163,0 0-426,0 0 326,0 0-182,3 1 43,1 1-481,2 0 368,-1-1-195,2 1 37,2-1-449,0-1 261,4 1-116,3-2-126,-1 1-226,3 0 125,0 0-165,-1 0-72,4 0 31,-3 1-90,0-2 3,2 1-88,-2 0-40,-1 0-31,-1 0-36,-3 0-74,-4 0-184,-1-1 52,1 1-208,0-1-75,-1 1-456,-2 0 321,-3 0-732,0-1-171,-1-1-227,1-3 474,-1 1-688,1 0 359,-3 0 272,-1-1-100,-2 0-2733,0 1 3116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0.13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5447.69922"/>
      <inkml:brushProperty name="anchorY" value="-53428.21484"/>
      <inkml:brushProperty name="scaleFactor" value="0.5"/>
    </inkml:brush>
  </inkml:definitions>
  <inkml:trace contextRef="#ctx0" brushRef="#br0">0 87 1440,'0'0'0,"0"0"4041,0 0-1845,0 0-854,0-1 711,1-4-270,0-1 13,1 1-748,-1 1 705,4-1-457,2 2-248,0 1-440,4-1 145,1 1-191,0 1-112,3 0-90,3 0 111,1 0-143,1 1-23,3-1-42,-2-1-118,1 1 14,-1 0-59,1-1-92,0 1-108,-1-1-398,-1 0-575,-4 1-501,-2-2 458,0-1-1149,-3 0 208,2-1-103,-2 1 619,0 0-1550,-1-1-3074,-2 1 3943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1.65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6874.35547"/>
      <inkml:brushProperty name="anchorY" value="-54357.39453"/>
      <inkml:brushProperty name="scaleFactor" value="0.5"/>
    </inkml:brush>
  </inkml:definitions>
  <inkml:trace contextRef="#ctx0" brushRef="#br0">1098 382 924,'0'0'0,"1"3"3420,1 2-1796,1 1-593,0 2 259,0 0-205,0-1 213,0-1-464,1 1 350,0 0-392,0-1-355,-1-2-275,-2-1-8,0-1-91,0-2-10,-1 0-40,0 0-15,3 1-13,1-1-17,2 1 7,-1 1-50,-1-1-38,-2-2-1,0-3 23,-1-3-51,1 0 12,-2 1 13,-1-3-6,-1 0 22,-1-1-34,-1-2 16,0 0 4,-1 0 72,-1-1 13,1 2 43,-2 0 49,-1 1 14,2 2 89,-3-1 30,2 2 49,1 1-87,1 2 133,0 1 25,-3 2 14,1 1-94,1 0 125,-1 4-37,0 2-6,0 0-13,0 3 157,-1 4-52,-2 3 61,1 3 35,-1 1-175,1 3 105,-1 1 41,1 2 64,1 1-165,0 3 209,0 3-113,1 2-127,1-1-129,1 2 146,1 3-91,1 1-57,1 0-84,0 0 41,2 1-77,0-2-32,-1-3-22,1 0-4,-1 0-25,1-3-14,0-1 3,0-1-36,1-4-13,-1-3-27,0-6-4,-1-1-137,0-2-89,-2-2-67,0 0-17,-1-3 8,2-1-455,0-3-43,0-3-28,-1-2 235,-3 0-364,0-2 138,-2-3-14,2-2 399,0 1-325,1-5 132,1-2-99,0 1 295,1-6-54,0-2 211,1-1 32,0 0 51,1 0-96,0 1 42,1-1 8,0 1 121,0 4-75,1 1 81,2-3 8,2 0 176,1 0 61,1 1 88,0 2 49,3-1 62,-1 2-61,1 2 79,2-1 52,0 3 75,0 1-24,5 0 290,-1 2-46,2 2-27,1 2-268,1 2 219,1 2 20,1 2 19,-1 1-156,0 2 232,0 2-126,-1 0-62,-1 2-95,0 0 61,0 3-109,0 1 16,1 1-8,-2 0-86,1 1 56,-2 1-137,-1 0 14,0 0-75,0 1 48,-1 0-32,2 1-25,-2-1-34,-1-1 11,0-1-2,0 0 19,1-1-39,-1-2 13,-2-2-19,1-1-1,-1 0-19,-2-3 10,0 1-28,1 0 2,-2-3-10,2 0-4,-1-1 1,-2-1-20,-1-3 6,0-1-12,1 0 2,-1-2-1,1-3 0,0 0 9,-1-2 7,0-1 13,-1-1-3,0-1-7,0-5-3,-1-1-13,-1-4-25,0 1 15,0-1-11,-2 0-2,-1-2 10,0 0 6,-1-1-6,0-1 3,-1-2 22,0 0 12,0-1 3,-1-1 6,-1 1 56,-2 1-7,0-2 34,-3-2 26,-2-1-11,-2-1-16,-1 2-18,-2-1 73,-2-2-28,-4-2-11,-1 1-28,-4-2 16,-1 1-49,-1-1-1,-2 1-21,-2-2-19,-4 1-30,-2-1-26,-1 1 19,-3 1-46,-1 3-2,-1 0-29,1 3 20,-4 1-45,-2 2 21,-1 2-7,-1 2 38,0 4-15,-1 2 11,-2 3 3,-2 2 4,1 3 14,-1 4-23,0 3 26,2 4 7,3 3-16,1 4-46,2 4 0,0 3-28,4 3 15,3 4-95,4 3 8,4 3-129,5 1-28,3 4-374,5 3-182,2 4-262,5 0 215,5 2-665,4-1 329,6 1-113,5-4 279,5 1-493,6-1-96,7-2-1872,3-4 2672,-3-7 763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3.43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4878.70703"/>
      <inkml:brushProperty name="anchorY" value="-53648.92578"/>
      <inkml:brushProperty name="scaleFactor" value="0.5"/>
    </inkml:brush>
  </inkml:definitions>
  <inkml:trace contextRef="#ctx0" brushRef="#br0">0 116 28,'0'0'0,"0"0"688,0 0 322,0-1-586,3 0 471,2-1-82,-1 1-58,1-1-56,-2 1 476,1-1-206,2 1-56,1-1-352,-1 1 202,-1-1 6,2-2-80,-1 1-340,0-1 91,-2 1-154,1-3-41,-2-1-163,0 1 15,-1 1-27,2-3 51,0 1 11,1 1-28,-2 0 36,1 0-16,0-1 42,-1 2-40,0 0 70,-1 2 18,1 0-41,1 1-35,2 0 84,-1 1-43,0 1-3,-2-1-16,2 1 86,3 0-49,-1 0 56,-1 1-75,1-1 125,1 2 37,-1 1 73,1 2-124,0 2 85,0 0 14,0 4 31,1 2-60,1 3-124,-1 1 104,0 1-88,1 1-18,-2 0-37,1 0 62,0 1-120,-1 0-25,0-1-47,0 0 14,-1-1-14,-1 0-25,0-1-26,-1-1-31,-1-3-4,-1 2-22,-1-1-18,-1-2-142,-2 2-120,0-1-120,-1 0 93,-2 0-265,0-1 64,-2 0-126,0 0 114,0-1-323,-4-1-79,2-2-66,-2 0-4,1-2 475,0-1-353,0-2 80,-2-2 39,2 0 238,-2-3-178,2 0 269,2-1-63,0 1 184,1-2 8,0-2 185,0-1 41,1-1 89,1 0 30,1 0 60,2-1 102,1 0 88,2 1 217,1-1 24,0 1 31,1 0-162,2-1 335,-1 2-78,2-2 24,1 0 1,0 1-195,2 0 144,-1 0-147,0 1 39,1-1-251,0 0 213,2 1-113,1-2-43,-2 2-134,0-1 56,-1 0-1,-1 0-36,1-1-100,-1 0-4,1-1-96,-1 1-36,0 1-5,-1 0-146,1-1-161,-2 1-230,3-1 184,-1 0-292,0 0 150,2-1-78,1 0-66,-2 1 249,2-2-209,-2 0 150,0 0 10,0-2 230,-2 3-162,-1 0 217,1 0 127,-1 3 44,-3 0 43,-2 1 79,-3-2 43,-1 1 23,0 1 313,0 2 82,-1 1 58,-3 1-101,0 1 282,0 0-188,0 1 191,-1 2-233,-1 0 327,-1 1-67,1 3-5,0 1-252,2 0 38,1 3-145,0-1 38,1 4-24,1 2-128,1 2 195,0 1-138,3 1-31,1-1-64,2 0 114,2 1-64,2 0-7,1-1-107,1 0 70,0 0-93,0-1 10,1-1-122,0 0-1,-1-2-49,0-1-12,-1-2-19,-1-1-20,-1-1-25,-2-3-4,1 0-16,0 1-39,0-1 5,-2-2 10,0-1-5,-1-1-7,3-1-63,1 1 12,-1-2-12,-1 0 34,2-4-76,1-1-19,0-2 17,1-1 18,-1-1-165,0 0 13,1-1-13,-2 0 88,3-1-92,1 0 84,-1 0-90,1-1 83,0 0-129,0-1 89,2-1 22,-2 1 100,-1 1 5,2 1 53,-3 1 15,2 0 28,-1 2 51,-2 2 20,-1 1 37,-1 0 40,1-1 16,-1 2 42,-2 0 65,0 2 46,-1-1-48,2-1 99,0 1-56,0 0-23,0 1-30,-2 1 62,-1 0-41,0 0-10,4 0-65,0 0 58,1 0-83,-2 0-18,-1 1-58,1-1 17,2 1-11,0 0 1,-1 0-14,-2 0 9,-1-1-9,2 1 3,1-1 4,-1 1-7,-1 0 3,-1 0-1,-2-1-5,1 0-7,2-2-8,1 0-22,-1 1-4,0-1-6,-2 2-32,0 0-24,-1 0-5,-1 1 8,2-3-60,1-2 17,1 1-13,-2 1 34,1 0-47,-2 2 53,0 0-26,-1 0 46,0 1-36,0-1 41,0-5 25,1 1 17,-1 0 13,1 1-20,-1 1-44,0 0 13,0 1 20,-2-3-27,1 0 10,0 1 6,0 1 30,0 0-31,-2-1 2,-2-2 0,0 0 21,0 1-11,-1 0 79,0-1 11,-1 1-12,-2 0 31,-1 0 108,0 2 59,-2 0-60,0 1 88,0 2-57,-1 0 60,0 2-3,1 1-68,-1 1 78,1 0-36,-1 2 91,1 0-80,1 0 13,-1 2-69,1 0 119,1 1-81,-2 2 134,2-1-22,1 4-22,0 1-114,2 2 162,0 1 14,2 0 23,1 0-110,1 1 153,1-1-59,3 1-74,0-1-161,1 0 86,2 1-35,2 0 5,1 0-45,3 0 45,3 0-58,1 0-67,3-1-42,1-2-28,2 0-9,2-2-6,3 0-1,1-3 10,0-2-8,1-3-30,1-1-183,-1-3 64,0-1-236,-2-1-383,0-2-122,-2-2 190,-2-1-846,-4 0-390,-1-2-249,-1-3 565,0-2-888,-1-4 401,0-1 324,-1-1-159,0-4-3576,-3 3 4067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5.58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7166.01172"/>
      <inkml:brushProperty name="anchorY" value="-54915.05078"/>
      <inkml:brushProperty name="scaleFactor" value="0.5"/>
    </inkml:brush>
  </inkml:definitions>
  <inkml:trace contextRef="#ctx0" brushRef="#br0">202 28 156,'0'0'0,"0"-1"1140,2-1-210,4 0-434,0-1 348,0 1-110,2-1 50,0 0 1,0 1-231,-2 1 180,-1 0-323,-2 0 34,-2 1-175,0 0 87,-1 0-60,-1 0-13,1 0-66,0 0 203,-1-1-8,-2 0 34,-3 0-63,1 0 278,0 0-32,2 1-14,-1-1-221,-2 1 334,0 0 19,0 0-78,-1 0-239,-3 2 191,0 0-155,-1 2-48,-1 1 70,2 0-179,-1 3 159,0 0-66,0 1 42,-2 2-106,-1 2 82,-1 2-14,1 2-11,1 2-92,1 2 157,1 2-131,2 3 32,1-1-116,2 4 76,2 2-29,1 3 21,2 1-153,3 3 26,2 2-40,2 0-19,1-1-25,3 1-9,2 0-79,3 1-40,2-3-46,3-2-129,2-2-76,3-3-255,2-1-191,2-3 62,1-4-707,0-4 58,1-3-578,0-3 377,-1-4-813,0-3 296,1-2-59,-3-2 684,-2-3-1505,-3-2-1457,-6 0 3897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6.72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483.6875"/>
      <inkml:brushProperty name="anchorY" value="-56805.26953"/>
      <inkml:brushProperty name="scaleFactor" value="0.5"/>
    </inkml:brush>
  </inkml:definitions>
  <inkml:trace contextRef="#ctx0" brushRef="#br0">538 209 244,'0'0'0,"0"0"1280,1 0 1699,2 4-2231,1 1 462,0 0-450,-1 0 343,2 0-229,1 2-156,-1-1-192,-1-1-24,-1-2-241,0 1-76,0 1-59,0 1-57,-1-2 12,0-1-43,-1 0 6,0-2-22,-1-1 0,1 1-10,-2-1-8,1-1-18,0 1 10,0 0-10,0 0 12,0 0 2,-2-1-1,-4-1 6,-1-1 7,0-1-6,-3-2 17,2 1 4,-3-1 75,1 1-12,-1 0 84,0 0-26,0 1 18,1 1-68,-1 0 94,2 2 77,2 0 26,1 2 40,-1 2-79,0 2 124,1 1-47,1 6 128,0 1-145,1 4 188,2 3-41,0 2 19,1 0-171,-1 1 68,0 2-39,-1 0-13,1 1-127,-2 1 95,0-1-96,0 0-119,0-2-33,-1-2-11,1-2-16,0-3-26,1-3 1,-1 1-54,2-3-149,-2 0-7,2-1-29,0-2 13,0-3-147,2-2-89,-1-1-136,1-2 113,-1-2-257,-1 0 143,-3-1-204,-1-1 204,-1-1-220,0-3 173,0-2 4,0-2 237,0-2-205,1 1 258,0-3 16,2 1 163,0 1-19,1-1 80,1 2 54,1 1 106,0 1 74,1 2 101,0 1 75,4 1 65,2 0-42,1 0 259,2 0-59,2 2-26,-1 0-52,3 2 236,5 1-74,2 0 74,1 1-161,0 1 165,1 1-204,0 0 88,-2 1-217,1 2 114,-1 0-109,3 2 18,-2 1-118,1 1 123,-1 0-122,0 2 41,-3 0-171,-1 2 32,1-1-47,-1 2 1,0 0-40,0 0 15,-1 0-16,-1 0-15,-3-1-24,-1-1-18,2 0 11,-2-1-10,0 1-2,2-1-4,-1-1 1,1 0 4,0 0-2,-3-2-4,0 0 2,0-2-6,-2-1-3,-2-1-4,0-2-32,0-1-10,1-1-8,-2-1 17,0-3-24,0-2 17,-1-1-15,1-2 14,-1-5-18,-1-1 5,0-2-21,-2-3 10,0 1 39,-1 0-26,-1-2 5,-1 0 4,-1 0 13,-1-2-14,-2-2 6,-1-2 2,-1 2 18,-2 0-18,-2-1 24,-3-1 8,0 0 2,-3-1 11,-1 0 12,-2 0 1,0 1 2,-2 1 9,-3-1 7,-1 1 3,-1 0-4,-1 1 20,-2 2-15,-1 1 10,-1 1-2,-1 2-10,-2 2 13,0 3-9,-1 1-2,2 3-13,-1 2 3,2 3-16,-2 2-1,2 4-10,0 2-25,1 2-8,2 4-19,3 1-1,3 2-123,1 3-213,3 3-166,2 0 60,3 3-507,2 1-166,3 2-8,4 0 73,3 2-727,4 1 228,3 2-89,3-2 404,4 2-2840,2-2 1882,0-6 2155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7.39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6972.86328"/>
      <inkml:brushProperty name="anchorY" value="-55948.95703"/>
      <inkml:brushProperty name="scaleFactor" value="0.5"/>
    </inkml:brush>
  </inkml:definitions>
  <inkml:trace contextRef="#ctx0" brushRef="#br0">0 0 636,'0'0'0,"0"1"1796,0 0 154,0-1-697,0 1 73,0-1-432,0 0 821,0 0-175,0 0 149,0 0-44,1 1-591,2 3 221,1 0-294,1 0 39,3 1-422,0-1 266,3 2-167,3 0-39,1 0-318,1 1 204,2 1-118,1 1-94,1 1-125,-1 1 111,2 2-83,0 1-85,-1-1-68,0 1 11,0 0-36,0-1-17,0 0-34,0 0-16,0-1-17,0-1-8,-1-1-14,-2-2-29,-3-2-120,2-1-84,-2 0-243,-1-1 179,1 0-370,-2 0-172,1-1-306,-2 1 157,-1-1-843,-3-1 0,-3-1 177,-1 0 220,-2-1-688,0 1 304,-2-1-1718,1-1 325,-1 1 2426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7.82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519.12109"/>
      <inkml:brushProperty name="anchorY" value="-57242.86328"/>
      <inkml:brushProperty name="scaleFactor" value="0.5"/>
    </inkml:brush>
  </inkml:definitions>
  <inkml:trace contextRef="#ctx0" brushRef="#br0">452 0 804,'0'0'0,"0"0"1688,0 0 304,0 0-787,0 0 308,0 0-501,0 0 567,0 0-491,0 0 199,0 0-53,0 0-429,-1 1 363,-3 2-298,0 1-281,-1 0-285,1 0 122,-2 0-68,-2 2 28,1-1-107,-3 3 125,0 1-55,-1 0-11,-2 4-60,-1 1 30,-1 2-51,0 1 17,0 0-91,0 0 81,0-1-79,0 1 3,0 0-94,0 0 18,-1-1-39,-1-1-26,-1 0-45,1-2-38,-1 1-82,1-2-46,2-1-56,1-2 9,0 2-177,1-2 15,1 0-9,-1 0 7,2-1-227,3-2-74,0 0-174,0-1 167,2-1-345,2-1 198,1-1-371,1-1 320,1 0-452,1-1 46,2-2-128,1-2 536,2-1-397,0 0-22,0 1 177,2-2 401,2 0-224,0-1-255,0 0 7,-1 0 1091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8.20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7113.26953"/>
      <inkml:brushProperty name="anchorY" value="-56570.88281"/>
      <inkml:brushProperty name="scaleFactor" value="0.5"/>
    </inkml:brush>
  </inkml:definitions>
  <inkml:trace contextRef="#ctx0" brushRef="#br0">1 0 328,'0'0'0,"0"0"2496,0 0-765,0 0 46,0 0-88,0 0-78,0 0-635,0 0 774,0 0-90,0 0-86,0 0-561,0 0 328,0 0-408,0 2-290,0 2-240,2 2 11,-1 2-95,0 1 60,1 0-92,-1 3 134,0 2-143,1 2 59,0 1-84,0 3 118,1 2-46,0 2 7,0 2-59,1-2-106,0 0 101,-1 2-81,2-1-70,-1 1-73,1 0-24,0-1-63,0-1-105,-1-1-55,0-3-283,0-2-606,0-2-374,1-1 324,-1-3-527,2 0 7,0-2-612,0-1 814,-2-2-882,0-2 292,-1-4-1830,2-2 747,0-1 1763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8.77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251.39453"/>
      <inkml:brushProperty name="anchorY" value="-58120.32031"/>
      <inkml:brushProperty name="scaleFactor" value="0.5"/>
    </inkml:brush>
  </inkml:definitions>
  <inkml:trace contextRef="#ctx0" brushRef="#br0">53 1 328,'0'0'0,"-1"1"2628,-4 2 962,0 1-2865,1-1 1320,0 4-440,1 0 80,0 1-636,1 2 535,0 1-12,0 0-379,1 4-287,1-1-359,-1 1 155,2 2-236,1 2 22,1-1-137,2 0 106,-1-3-73,3 1-12,1 0-191,2 0-10,-1-3-47,0 0-13,1-1-57,-1-2-5,1-1-77,0 0-9,-1-3 20,1 0-29,0-2-19,0-1-28,-1-1 15,1-2-54,1-2-13,0-1 6,-1-1-6,0-1-111,1-3 9,-3-1-19,2-5-62,0-1 40,-2-2-108,-1-1-64,-2 2-71,-2 2 146,-2-4-232,-2 0 94,-1-1 38,-1 2 207,-1 2-180,-3 0 91,1 1 55,-2 2 139,-1 0 4,-2 1 128,1 3 52,-2-1 35,1 2 75,-2 2-2,-1 1 7,1 1-35,-2 1 29,2 2-29,1 0-16,-1 2-121,2 0-43,1 1-193,-3 1-168,4 1-47,1-1 100,1 0-491,-1 2-220,1-1-305,2 0 382,-1-1-584,0 2 332,1 1 93,2-2-641,0-1-2048,2-1 3659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29.71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7182.73047"/>
      <inkml:brushProperty name="anchorY" value="-57191.05859"/>
      <inkml:brushProperty name="scaleFactor" value="0.5"/>
    </inkml:brush>
  </inkml:definitions>
  <inkml:trace contextRef="#ctx0" brushRef="#br0">142 0 452,'0'0'0,"0"0"2368,0 1 1186,0 3-2229,1 1 672,0 2-759,-1 2 347,1 0 117,1 2 75,-2 0-646,2 1 449,-1 3-490,1 0-324,-1 0-286,1 4 69,-1 1-140,2 1 40,-1-1-164,3 1 147,0-1-154,2 0-1,0-2-143,-2-4 44,2-1-168,0 0-84,0-2 26,2 1-106,1-2-11,-1-1-2,2-1-84,-1-2-11,-1-1-183,-3-3-42,3-2-135,0-2 137,-1-1-210,0-3-162,0 0-314,-1-2 289,0-2-608,0-1 210,-1-2 21,-1-2 116,1-2-459,0-2 205,-1 0 36,0 0 467,-1 0-269,0 4 377,-2 0-54,1 1 451,1 1-32,-1 0 313,1-1 208,-1 3 240,0 3 105,-1 1 610,1-1 42,0 1 194,-1 2-317,-1 2 594,1 1-340,-2 1 143,0 1-208,1 0 535,-1 0-256,0 0-58,-1 0-586,1 1 117,0-1-157,2 2 31,0 3-323,1 1 197,0 2-121,1 2 1,-2 0-195,1 4 66,1 4-116,-1 1 73,2 1-44,0 1-129,1 1 20,0 1-95,2 0-8,0-2-35,0 1 42,2 0-25,0 2 69,-1-1-79,1 1 58,0-1-22,-1 1 10,-1-1-30,1-1 52,0 2-17,0 1 6,0 0-47,-2 2 37,0-1-51,-1 0-65,0-1-6,-2-1 24,1 0-106,-2 0-122,-2-2 67,-1-1 42,0-3-15,-2-3-28,-2 1-21,1-3-11,-3 1-60,-1-2 33,-1-1 10,-1-1 28,-2-2-43,-1-1 174,-4 0 75,-3-1-111,-2-2-19,-3-1 32,1-1 2,-1-2 54,-1-3 43,-1-3-12,-2-2 4,1-1-18,0-1 0,-1-2-58,1-1-2,2-1-4,1-1-25,1 0 30,1 0-25,1 1 8,2 0 12,3 3-36,2 0 1,1 0-16,1 2-6,0 0-65,1 1 27,2 2-50,3 1 50,0 1-161,0-1-103,0 0-76,3 0 91,1 3-192,7-2-210,6 0-315,3 1 217,3 0-674,3 0-107,3 0-256,0 0 736,1 0-938,3-1 250,2 0 26,2 0 54,0 0 297,3-1-1997,1-1 2405,-7 0 1008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30.46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408.94922"/>
      <inkml:brushProperty name="anchorY" value="-58851.33203"/>
      <inkml:brushProperty name="scaleFactor" value="0.5"/>
    </inkml:brush>
  </inkml:definitions>
  <inkml:trace contextRef="#ctx0" brushRef="#br0">11 63 180,'0'0'0,"0"-1"1324,0 1-93,0 0-53,2-2-205,3 0 526,0 1-55,-1 0 101,-1 0-553,-1 0 354,-1 1 40,0 0-9,0 2-413,0 3 374,1 1-413,-1-1-221,0 1-294,0 3 224,-2 1-98,0 2-37,-1-1-145,0 1 168,1 3-140,-2 3-66,1-1-65,0 2 56,-1 0-82,2-2-47,-1 0-35,1 0-75,0 2-4,0-2-47,0-3-61,0 1-37,0-1-103,0-3-52,0-3-26,1 0 50,-1 0-243,0 0-41,1-3-145,0-1 194,-1-1-298,1-2 127,0 0-137,1-1 131,-1-2-360,0-5-35,0-1 5,0-2 275,0-4-252,-1 1 49,0-2-147,0-5 4,-1 0 264,0-1-381,1-1 227,0 0 218,0 1 179,1 1-179,-1 0 209,1 2-7,1 2 255,1 1-26,0 1 239,1 0 98,0 2 160,1-1 280,0 3 161,-1 3 111,2 0-71,0 0 238,1 0 97,1 1 140,1 1-287,-1 1 523,-1 1-165,1 0-21,0 0-495,0 1 477,-2 0-195,2 1 9,1 0-102,-1 0-344,-1 1 239,0 1-189,2 2 147,0 2-294,0 1 217,0 2-83,0 0 7,1 2-240,1 2 91,0 2-41,-1 2-57,0-3-114,0 0 75,0 2-97,1 1-68,0-1-39,0 1 22,1 0-37,1-1-23,-3-1-23,-1-1 0,1-1-22,-1 1-56,0-2-79,0 1-5,-1-1-175,0-1-211,-1 1-227,-1-2 182,-1-2-564,-1-3-482,-1-2-263,-1-1 356,0 0-837,-1-2 292,0 1 275,2-2 545,3 0-2846,1-2-200,0 1 4510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31.07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9802.96484"/>
      <inkml:brushProperty name="anchorY" value="-60126.15625"/>
      <inkml:brushProperty name="scaleFactor" value="0.5"/>
    </inkml:brush>
  </inkml:definitions>
  <inkml:trace contextRef="#ctx0" brushRef="#br0">34 1 800,'0'0'0,"0"0"2288,0 0-1050,0 0 417,0 0-29,0 0 33,0 0-430,0 0 343,0 0 74,0 0 54,0 0-597,0 0 481,0 0-404,0 3-287,0 3-228,0 0-170,0-1 107,0 2-139,0 0-5,0 1-168,0 0 56,0 2-130,0 0 40,0 2-102,0 0 106,0 2-3,0 4 40,1 0-95,0 2 105,0-1-90,1 0 69,0 0-99,-1-1 98,1 1-45,0 0-14,0 0-64,0-2 7,0-3-63,0 1-47,1-1-14,0-1-11,2 1 9,1-1-37,0 0 1,2-1-6,-1-2-10,2 1-2,2-1-5,-1-2-9,3 0-21,0-1-13,0-2-36,0 0 32,-1-1-59,0-1 2,1-1-11,0 0 42,-1-2-45,1-2-42,0 0-39,0-1 67,-1-1-113,-1 0 15,0-3 53,0 0-6,-3 0 33,1-1-66,-2 1 30,-2 1-2,-1 0 73,0-1-29,-2-1 69,-1 2-7,-1 1 42,-2-2 23,0-1 20,-2 1 7,-2-1 14,1 1 8,-2 2 8,-3-1-2,0 2-2,-2 0 5,-2 0-2,0 1 1,-3 0-18,1 1 4,0 0-6,-3 1-4,-1 1-9,-1 0-30,1 0-72,3 2-113,1 0-76,1 0-8,2 0-149,-1 0-61,1 1-95,3 0 81,3-1-397,-1 2-65,0 0-504,0 0 421,2 0-747,2-2 63,1 2 308,2 0 313,0 2-718,0-1 297,1 0 5,0-2 462,4 0-1431,3 2 1275,0-2 1162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1:31.72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770.5625"/>
      <inkml:brushProperty name="anchorY" value="-59520.57422"/>
      <inkml:brushProperty name="scaleFactor" value="0.5"/>
    </inkml:brush>
  </inkml:definitions>
  <inkml:trace contextRef="#ctx0" brushRef="#br0">1 6 436,'0'0'0,"0"-1"3300,2 0-667,3 0-1774,1 0 1007,-2 0-85,2 1 99,0 2-480,0 1 695,0 2-452,2 2-442,-1 0-323,0 0 263,3 3-403,1 3-40,1 1-235,3 1 168,2 1-142,2 2-93,-1-1-151,2 0 144,1 0-108,2 1 44,2 1 13,0 0-122,1-1 64,0 1 9,1 1 22,-2-2-110,0 2 119,1-1-87,-1 2-2,-2-1-107,-1 1 84,-1 0-23,0 2-27,-2 0-64,-1 2-2,-1 0-61,-2 1-15,-2-1-5,-3 0-49,-2-1-25,-2 2-28,-3-1-57,-2 1-71,-3 1-79,-2 0-106,1-2 45,-3 1-631,-2 0-216,-2-1-81,-2 0-493,-1-1 231,-1-2-743,-1-3 185,0-1-362,-2-3 837,0-1-1550,-3-1-3353,2-4 4606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2-26T16:42:08.65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gnorePressure" value="1"/>
      <inkml:brushProperty name="inkEffects" value="ocean"/>
      <inkml:brushProperty name="anchorX" value="-62301.18359"/>
      <inkml:brushProperty name="anchorY" value="-63573.05078"/>
      <inkml:brushProperty name="scaleFactor" value="0.5"/>
    </inkml:brush>
  </inkml:definitions>
  <inkml:trace contextRef="#ctx0" brushRef="#br0">0 0,'0'0,"0"0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6:14.403"/>
    </inkml:context>
    <inkml:brush xml:id="br0">
      <inkml:brushProperty name="width" value="0.4" units="cm"/>
      <inkml:brushProperty name="height" value="0.8" units="cm"/>
      <inkml:brushProperty name="color" value="#B3F3D3"/>
      <inkml:brushProperty name="tip" value="rectangle"/>
      <inkml:brushProperty name="rasterOp" value="maskPen"/>
    </inkml:brush>
  </inkml:definitions>
  <inkml:trace contextRef="#ctx0" brushRef="#br0">3 62 832,'-2'0'10032,"4"-1"-4207,5-4-2549,5-3-3612,-6 5 446,1 0-1,-1 1 1,1 0 0,-1 0-1,1 0 1,0 1-1,-1 0 1,4 0-110,2 0 131,75-10 21,0 5 1,14 3-153,16-1 87,-83 3-43,9-2-86,0 2-1,0 1 1,40 7 42,61 20-171,-1-9 883,-92-13 129,-25-3-625,0 1 0,0 2-1,12 3-215,-10-1-82,0-1-1,14 0 83,24 5 45,-34-7-11,-27-4-34,0 0 0,0 0 0,0 1 0,0 0 0,-1 0 0,5 1 0,7 3-75,1-2 0,-1 0 0,1 0-1,6-1 76,19 2-301,0 0-340,0-1-1,20-3 642,-34 0-210,34 0-39,-60 0 203,-2 0 0,32 0-310,13 4-54,-27 21 166,-18-25 236,0 0-23,12 23-454,-11-15 187,0-3 327,0 0 0,-1-1 0,1 1 0,-1-1 0,0 1 0,-1 0 0,1-1 0,-2 4-29,-5 6 153,-25 37 293,3-23-476,25-26 24,1 1-1,-1 0 1,1 1-1,-1-1 1,1 1-1,0 0 1,0-1-1,1 1 1,-2 2 6,-5-2-61,-8 5 16,13-6-19,0-1 0,1 0 0,-1 0 0,-1 0 0,1-1 0,0 1 0,0-1 0,0 0 0,-1 0 0,1 0 0,-1-1 0,1 1 64,-140 4-1016,112-3 1078,1 1 1,-7 2-63,-39 4-303,-35 2 805,92-8-452,0 1 0,0 1 0,0 1 0,1 0 0,-17 9-50,9-4 64,0-2 0,-11 2-64,-7-2 251,-1-1 1,-3-3-252,-2 1 41,13-4-47,-26 2 212,47-3-130,9-1-71,1 0-1,0 1 0,0 0 0,0 0 1,-7 3-5,13-4-6,-26 4 20,27-4 8,1 0-18,-16 0 150,3-1-518,0 1 0,0 0 0,-1 1 0,1 0 0,0 1 0,-7 2 364,18-3 11,-26 9 186,-14 4 109,8-6 136,3 1 207,29-9-660,1 0-12,-21 22-552,18-19 561,0-1 0,1 0 0,-1 1 0,1-1 0,0 1 0,0 0 0,0 0-1,0 0 1,0 0 0,1 0 0,-1 0 0,1 0 0,0 1 14,1-4-46,0 0-3,-30 30-319,-10-3 668,37-25-191,-21 12 274,-4 8 223,16-14-488,12-8-105,-1 0 0,1 0-1,-1 0 1,1 0 0,-1 0-1,1 1 1,-1-1-1,1 0 1,-1 0 0,1 0-1,0 1 1,-1-1-1,1 0 1,-1 1 0,1-1-1,0 0 1,-1 1-1,1-1 1,0 0 0,-1 1-1,1-1 1,0 1-1,0-1 1,-1 1 0,1-1-1,0 0 1,0 1-1,0-1 1,0 1 0,0-1-1,-1 1 1,1 0-13,4 6 44,-3-6-22,-1 1 1,1-1-1,0 0 0,-1 0 0,1 0 1,0 1-1,0-1 0,0 0 1,0 0-1,0 0 0,0 0 0,0-1 1,0 1-1,0 0 0,0 0 1,0-1-1,0 1 0,1 0 0,-1-1 1,0 1-1,0-1 0,1 0 1,-1 1-1,0-1 0,1 0-22,11 3 136,13 5 59,0-2 1,0-1 0,0-2 0,26 2-196,16-5 97,-1-3-1,26-6-96,104-15 44,-148 21-218,-1 2 0,1 1 0,3 4 174,-18-1-161,78 6 34,95-21-9,-188 11 67,1-1 1,-1 0-1,7-3 69,-8 1-56,1 1 0,-1 1-1,7 0 57,41 0-78,-65 2 74,-1 0 0,13 0-4,-2 0 4,-9 0-1,-2 0-2,5 0-13,71 3-12,-72-1 36,-3-2 0,-1 0-2,0 0-4,0 0-2,0 0-1,26 10-46,-9-2 39,-12-3 11,-4-4-2,38 37-145,-39-38 157,0 0 5,0 0-2,0 0-3,9 20 23,-7-18-34,-1-1 0,0 1-1,0 0 1,0-1 0,0 1 0,0 0 0,0 0-1,-1 0 1,1 0 0,-1 0 0,1 1 2,-1-1-9,0-2-2,0 0-1,6 17-16,-2 1-9,-4-17 44,0 0 0,0 1 0,0-1 0,1 0 0,-1 0 0,0 0 0,1 1 0,-1-1 0,0 0 0,1 0 0,0 0 0,-1 0 0,1 0 0,-1 0 0,1 0 0,1 1-7,19 39 1,-18-37-5,-2-4 1,9 20 46,-10-18-33,0-1 0,0 1 1,0 0-1,0-1 0,1 1 0,-1-1 1,0 1-1,1-1 0,0 1 1,-1-1-1,1 0 0,1 2-10,-2-2 21,0-1 1,0 0-4,0 0 0,0 0-6,0 1-40,0 1-1,0-1 1,1 1-1,-1-1 1,0 1-1,1-1 1,-1 1-1,1-1 1,-1 0-1,1 1 1,0-1-1,0 1 0,-1-1 1,1 0-1,1 1 29,51-5-561,-52 3 464,-1 0 7,0 0 32,0 0 30,0 0 20,0 0-1,0 0-22,0 0 0,0 0 72,0 0 43,0 0 1,0 0-8,0 0-15,0 0-20,0 0-32,0 0-12,0 0 0,0 0 16,0 0 18,-1 25-974,-1-24 928,1-1 0,0 1 1,1 0-1,-1 0 0,0 0 1,0 0-1,0 1 0,1-1 1,-1 0-1,0 0 0,1 0 1,-1 1-1,1-1 0,0 0 1,-1 0-1,1 1 0,0-1 1,-1 1 13,-40 24-318,40-25 287,-1 0 0,1-1 0,-1 1 0,1 0 0,-1-1 0,0 1 0,0-1 0,1 0 0,-1 1 0,0-1 0,1 0 1,-1 0-1,0 0 0,0 0 0,1-1 0,-1 1 0,-1-1 31,-31-10-99,14 5 76,2 0 13,16 5 10,1 1 1,-1-1 0,1 0-1,-1 1 1,0 0 0,1-1 0,-1 1-1,0 0 1,1 0 0,-1 0-1,1 0 1,-1 0 0,0 0 0,0 0-1,-41 1 60,1 2 0,-2 2-60,-53 2-197,35 4 152,-8 5 504,46-9-452,1-2-1,-1-1 1,0-1 0,-14 0-7,-6 6 84,-3 0 51,46-9-108,-3 0 1,-53 6 86,47-4-84,-1 0 0,1-1 0,-1 0 0,-4-1-30,14 0 21,-6 0 72,-140 0 723,106 6-712,39-6-93,-29 0-33,-53 9 12,26-6-33,57-3 59,-40-6 106,-24 0-160,43 0-208,-22 3-61,42 3 242,-33 0-133,-63 3 489,61 3-234,36-6-47,1 0 28,0 0 8,0 0 10,0 0 10,0 0 0,0 0-2,0 0 32,0 0 32,0 0-2,0 0-10,0 0 28,0 0-13,0 0-46,0 0-50,0 0-42,0 0-1,0 0 11,0 0-34,0 0-34,0 0-44,0 0-33,0 0 3,0 0 31,0 0-13,0 0 10,0 0 17,0 0 35,0 0 15,0 0-22,0 0 22,0 0 30,0 0 10,0 0-2,0 0-4,0 0-1,0 0 6,0 0 0,0 0 0,0 0 7,0 0 6,0 0-1,0 0-1,0 0 5,0 0 1,0 0 4,0 0 8,0 0 19,0 0 4,0 0 5,0 0-1,0 0 4,0 0 5,0 0 0,0 0-12,2 1-21,0 1-1,1-1 0,-1 0 1,1 1-1,-1-1 0,1-1 1,-1 1-1,1 0 0,0 0 1,-1-1-1,1 0 0,1 1-26,21 0 443,-1 2 0,0 1 0,20 6-443,-13-3 403,1-2 1,7 1-404,4-1 312,37 9-312,-41-6 32,0-2-1,8-1-31,54 3 86,85-8 156,-165 2-285,0 1 1,0 0-1,0 2 0,10 3 43,-13-3-49,-1-2-25,1 0 0,-1-2 0,1 0 0,0-1 0,0 0 0,4-2 74,29 0-102,50-1 408,-48-9-333,-52 12 3,0-1 17,0 1 0,-1-1 1,1 1-1,0-1 0,0 1 0,-1-1 0,1 1 1,0-1-1,0 1 0,0 0 0,0-1 1,-1 1-1,1 0 0,0 0 0,0 0 0,0-1 1,0 1-1,0 0 0,0 0 7,20-6-111,-20 5 104,1 0 1,-1-1-1,1 1 0,-1 0 1,1 0-1,0 0 1,-1 0-1,1 0 0,0 0 1,0 1-1,0-1 0,0 1 1,-1-1-1,1 1 1,0 0-1,1-1 7,23-17-101,-9 8 101,-16 9 10,32-2 72,-33 3-64,4-2-17,0 1 1,0-1 0,0 1 0,1 0 0,-1 0 0,0 1 0,0-1-1,1 1 1,0 0-2,39 6-98,-42-6 113,27-1 169,0-7-55,-28 8-125,1-1 1,0 1 0,0 0 0,-1 0-1,1-1 1,0 1 0,0 0 0,-1 0-1,1 1 1,0-1 0,-1 0 0,1 1-1,0-1 1,0 1 0,-1-1 0,2 2-5,-2-2 14,-1 0-2,0 0-4,0 0-6,0 0-18,0 0-12,0 0-18,0 0-92,22-12-4562,-21 12 3192,-1 0-101,0 0-73,0 0-70,0 0 152,-1 0-767,-2 0-1454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6:46:17.501"/>
    </inkml:context>
    <inkml:brush xml:id="br0">
      <inkml:brushProperty name="width" value="0.4" units="cm"/>
      <inkml:brushProperty name="height" value="0.8" units="cm"/>
      <inkml:brushProperty name="color" value="#B3F3D3"/>
      <inkml:brushProperty name="tip" value="rectangle"/>
      <inkml:brushProperty name="rasterOp" value="maskPen"/>
    </inkml:brush>
  </inkml:definitions>
  <inkml:trace contextRef="#ctx0" brushRef="#br0">27 101 1624,'-1'0'222,"1"1"0,0-1-1,0 1 1,-1-1 0,1 1-1,0-1 1,-1 0 0,1 1-1,-1-1 1,1 1 0,-1-1-1,1 0 1,0 0 0,-1 1 0,1-1-1,-1 0 1,1 0 0,-1 1-1,0-1 1,1 0 0,-1 0-1,1 0 1,-1 0 0,1 0 0,-1 0-1,1 0 1,-1 0 0,1 0-1,-1 0 1,0 0 0,1 0-1,-1 0 1,1-1 0,-1 1 0,1 0-1,-1 0 1,1-1 0,-1 1-1,1 0 1,-1-1-222,-6 1 4844,14 8 91,-3-5-4791,0-1-1,0 1 1,0-1-1,0 0 1,1-1-1,-1 1 1,1-1-1,-1 1 1,0-1 0,1-1-1,0 1 1,-1-1-1,1 1 1,-1-1-1,2-1-143,18 0 344,-1-1 0,13-3-344,-15 2 273,296-23 663,-199 20-875,26 4-51,-80 3 6,57-7-16,-7-5-143,-36 6-278,55 3 421,-92 2-37,323-5-451,-133-6-72,-150 6 504,12 4 126,-48 1 137,-1-2-1,9-3-206,165-13-657,-57 7 30,-113 7 473,0 1 0,0 3-1,27 4 155,-73-4 4,0 0 0,0 0 0,1 0 0,-1 1 0,0-1 0,0 1 0,1-1 1,-1 1-1,0 0 0,0 0 0,0 0 0,0 0 0,0 0 0,0 0 0,0 0 0,-1 1 0,1-1 0,0 1 0,-1-1 0,1 1 0,-1 0 0,1 0 0,-1 0 0,0 0 0,0 0-4,0-1 5,-1-1-8,5 12 13,17 70 349,-9-39-37,-3-7 47,-1-3-52,-7-28-276,0 1-1,-1-1 1,1 0-1,-1 0 1,0 1-1,-1-1 1,1 4-41,-1 20 110,1-11-64,-1 1 0,-1-1 0,-1 0 1,-3 15-47,-9 66 56,6-34-16,4-9 78,-2-27-52,6-27-60,0-2-15,0 0-17,0 0-7,0 0 1,-10 22-299,10-21 253,-11-2-244,1-1-1,0-1 0,0 0 1,1-1-1,-5-1 323,-35-12 15,-5-2-91,20 5 28,-13 2 42,-1 2 0,-1 2 0,0 2 0,-44 0 6,27 2 319,-84-6 278,48 2-565,43 2-210,-9 4 220,-47 4-42,17 1 190,-97 8-238,165-9 31,0 1 0,0 2 0,-8 2 17,-22 4-113,24-5 127,20-2 41,0-1 0,0-1-1,-9 0-54,15-2 50,-16-1-125,0 2 0,0 1 0,-5 2 75,16-2-77,0 0 1,0-1-1,-9-1 77,-23 1 82,-15 2-72,60-3-21,-8-1-51,-175 16 169,175-15-106,-46 3 9,54-3-13,2 0-1,-27 1-19,9 0 2,0 0 1,0-1 0,-9-2 20,15 1-62,-1 0 0,1 1 0,0 1 0,0 0 1,-8 2 61,12-2-68,0 0 1,0-1 0,0 0-1,0 0 1,-4-1 67,5 1-24,0-1-1,-1 1 0,1 1 1,0-1-1,-3 2 25,-18 0 895,27-2-866,1 0-8,-51 6 1126,-5 3-971,55-9-187,1 0-1,0 0-1,0 0-1,-3 1-76,1 0 1,0 0 0,-1 0-1,1 0 1,0 0-1,-1-1 1,1 1 0,-1-1-1,-2 1 90,4-7-841,-1 1-1,1 0 1,0-1-1,1 1 1,-1-1 0,1 0-1,0 1 1,1-1-1,-1 1 1,1-1-1,0 1 1,0-1 0,1 1-1,0-1 842,2-16-1296,9-37-5486,-9 29 4010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6.5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28 390 632,'0'0'2012,"0"0"-642,0 0-391,0 0-97,0 0-112,0 0 92,0 0-98,0 0-93,0 0-165,0 0-82,0 0-95,0 0 5,0 0-61,0 0-21,0 0-4,0 0 4,0-8 270,0-38 1661,0 45-1865,0 1 53,0 0 30,0-5 318,2 0 964,1 16-774,7 37-411,-2-8-186,31 161 525,-31-154-692,2 26 203,0 37-348,4 41 97,10 7-699,-23-156-147,-1-5 263,-2-19 56,-6-34 8,-82-309-597,72 278 897,3 0 1,-3-78 121,15 134 34,1-1 0,1 1 0,2-1 1,2 1-1,0-1 0,3 1 0,0 0 1,10-26-35,-14 50 73,1 1 0,0 0 0,1 0 0,-1 0 0,1 0 0,0 1 0,1-1 0,1-1-73,-5 6 30,1-1 1,-1 1-1,1-1 1,-1 1-1,1 0 0,0-1 1,-1 1-1,1 0 1,0 0-1,0 0 0,0 1 1,0-1-1,0 0 1,0 1-1,0-1 1,0 1-1,0-1 0,0 1 1,0 0-1,0 0 1,0 0-1,0 0 0,0 1 1,0-1-1,0 0 1,0 1-1,2 0-30,2 4 107,1 0 1,0 0-1,-1 0 0,0 1 1,-1 0-1,1 1 0,-1-1 1,0 1-1,-1 0 0,0 0 1,2 4-108,38 71 2213,18 51-2213,-31-63 493,15 42 505,5 27-998,-23-57 162,9 45 87,-26-85-192,1 0 1,2 0-1,12 23-57,-5-17-121,-16-34-365,0-1 0,1 0 0,1 0 0,0 0 0,1-1 1,3 4 485,-5-7-54,-2 1-4578,-6-10-179,-5-11 2258,-29-40-4501,27 36 5799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6.8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123 32 400,'-12'0'1932,"0"1"0,0 1-1,1 0 1,-1 0 0,1 1 0,-1 1 0,-5 2-1932,-7 2 2743,39-10-853,129-27-807,21 8-2881,-82 15-4958,3 4 6756,22 3-6442,-72 1 2663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7.3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38 308,'0'0'2210,"0"0"-618,0 0-510,0 0-61,0 0 82,0 0-96,0 0 141,0 0-23,0 0-157,0 0-315,0 0-30,0 0 0,0 0-33,0 0-78,21-8 473,-13 5-885,0 1 1,-1 0-1,1 0 1,0 1-1,0 0 0,0 0 1,0 1-1,4 0-100,18-1 115,9-2-302,30-3-1347,-25 4-2417,-43 2 2963,-1 0-222,0 0-163,0 0 16,0 0 109,0 0 60,-1-1-552,-4-4 224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7.6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82 776,'-2'0'537,"1"0"-1,-1 0 1,0 0-1,0 0 1,0-1-1,1 1 1,-1 0-1,0-1 1,0 1-1,1-1 1,-1 0-1,0 0 1,0 0-537,2 1 177,0-1 0,-1 1 0,1-1 0,0 1 0,-1-1 0,1 1 0,0-1 0,0 1 0,0-1 0,-1 0-1,1 1 1,0-1 0,0 1 0,0-1 0,0 0 0,0 1 0,0-1 0,0 1 0,0-1 0,0 0 0,1 1 0,-1-1 0,0 1 0,0-1 0,0 1 0,1-1 0,-1 1 0,0-1 0,1 1 0,-1-1 0,0 1-1,1-1 1,-1 1 0,0-1 0,1 1 0,0-1-177,2 0 42,0-1 0,0 1-1,1-1 1,-1 1 0,0 0 0,1 0-1,-1 1 1,1-1 0,-1 1 0,1-1-1,-1 1 1,1 0 0,-1 1-1,1-1 1,0 1-42,6-1-42,54-3-2717,0-3 1,22-6 2758,48-5-5561,-104 12 3462,-1 2 655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8.3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83 476,'0'0'2644,"0"0"236,0 0-1291,0 0-425,-5 2 1307,4-2-2327,-1 1 0,1 0 1,0-1-1,0 1 1,0 0-1,0 0 0,0-1 1,0 1-1,0 0 0,0 0 1,0 0-1,0 0 0,0 0 1,0 0-1,1 1 1,-1-1-1,1 0 0,-1 0 1,1 1-1,-1-1-144,-1 30 1448,2-16-1227,2 32 287,2 0-1,2 0 1,2-1-1,2 0 0,2 0 1,2-2-1,2 1 1,16 28-508,24 68-364,-50-130-4,3 7 132,-7-7-3448,-31-28 1574,7-12 1824,1-2 0,2 0 0,2-2 0,0 0 0,2-1 0,2 0 0,1-1 0,-6-32 286,-55-209 2803,54 193-1729,18 81-987,1 0-1,-1 0 1,1-1-1,0 1 0,0 0 1,0 0-1,0 0 1,0-1-1,0 1 0,0 0 1,1 0-1,-1 0 1,1 0-1,0 0 0,-1 0 1,1-1-1,0 2 1,0-1-1,1 0 0,-1 0 1,0 0-1,0 0 1,1 1-1,-1-1 0,1 1 1,0-1-1,0 1-86,2-1 165,0 0 0,1 1 0,-1-1 0,0 1-1,1 0 1,0 1 0,-1-1 0,1 1 0,-1 0-1,1 0 1,2 1-165,-2-1 145,186-5 1115,119 4-3250,-303 2 1726,7-1-907,0 1 1,-1 1-1,10 2 1171,-20-3-416,0 0 0,0 0 0,0 0 0,0 0 0,0 0 0,0 1 0,-1-1 0,1 1 0,0 0 0,-1 0 0,1 0 0,-1 0 0,0 0 0,0 0 0,0 1 0,0-1 0,2 3 416,-3-2-278,-1-1 1,1 1-1,0 0 1,-1 0-1,1-1 0,-1 1 1,0 0-1,0 0 1,0 0-1,0-1 0,0 1 1,-1 0-1,0 0 1,0 1 277,0 3-790,-2 11-1594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8.7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93 496,'0'0'2176,"0"0"-358,1-3-934,1 0 0,-1 0 0,1 1-1,0-1 1,0 1 0,0-1 0,0 1-1,0-1-883,22-6 1350,0 1 0,1 0-1,0 2 1,24-3-1350,109-8-786,-121 14-352,-8-1-1168,-18 2 697,0 1 0,1 0 1,-1 0-1,1 1 0,1 1 1609,-7 1-2757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59.1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1060,'-2'1'444,"1"-1"0,-1 1 0,1 0-1,-1 0 1,1 0 0,0 0 0,-1 0 0,1 0 0,0 1-1,0-1 1,-1 0 0,1 1 0,0-1 0,1 1 0,-1-1-1,0 1 1,0-1 0,1 1 0,-1 0 0,0-1 0,1 1-1,0 0 1,-1-1 0,1 1 0,0 1-444,-2 5 154,1-1-1,0 0 1,0 0 0,1 1 0,0-1 0,0 1-154,5 3-4598,5-16 78,-2 0 3961,-4 2-2023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2:00.2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 57 272,'15'23'5370,"-13"-21"-5092,0 0-1,1 0 1,-1 0 0,0 0 0,1 0-1,-1-1 1,1 1 0,-1-1-1,1 0 1,0 0 0,1 1-278,-3-2-2,-1 0 0,1 0 0,0 0 0,-1 0 0,1 0 0,-1 0 0,1 0 1,-1 0-1,1 0 0,0 0 0,-1 0 0,1 0 0,-1-1 0,1 1 0,-1 0 0,1 0 1,-1-1-1,1 1 0,-1 0 0,1-1 0,-1 1 0,1 0 0,-1-1 0,0 1 0,1-1 2,-1 1-6,1-1-1,-1 1 0,0 0 0,1-1 0,-1 1 1,0 0-1,1-1 0,-1 1 0,1 0 0,-1 0 1,1-1-1,-1 1 0,1 0 0,-1 0 1,1 0-1,-1 0 0,1 0 0,-1 0 0,1 0 1,-1-1-1,1 1 0,-1 1 0,1-1 1,-1 0-1,1 0 0,-1 0 0,1 0 0,0 0 7,11-28-327,-11 21 284,-1 6 63,0 0-1,0 0 1,0-1 0,0 1-1,0 0 1,0-1-1,-1 1 1,1 0 0,0 0-1,-1-1 1,1 1-1,0 0 1,-1 0 0,0 0-1,1 0 1,-1-1 0,0 1-1,0 0-19,-2-2 268,0 0-1,0 0 1,-1 0-1,0 0 1,1 1 0,-1 0-1,0 0 1,0 0-1,0 0 1,-1 0-1,1 1 1,0 0 0,-1 0-1,1 0 1,0 0-1,-1 1 1,1-1-1,-4 1-267,-1 0 413,0 1 0,1-1 1,-1 2-1,1-1 0,-1 1 0,1 0 0,-1 1 0,1 0 0,-6 3-413,7-2 141,0 1 0,0 0 0,0 0 1,1 1-1,0-1 0,0 2 1,0-1-1,1 1 0,0-1 1,0 2-1,1-1 0,0 0 0,0 1 1,0 0-1,0 5-141,1-7 24,1 0 1,0 1-1,0 0 1,1-1-1,0 1 0,0 0 1,0 0-1,1 0 1,0-1-1,0 1 0,1 0 1,0 0-1,0 0 1,1-1-1,0 1 0,0-1 1,0 1-1,1-1 0,2 5-24,-1-6 7,1 0-1,-1-1 1,1 1-1,0-1 1,0 0-1,0-1 1,1 1-1,-1-1 1,5 2-7,55 23-77,20-1-248,-18-7-934,53 25 1259,-61-25-372,-49-18 313,1 1 0,-1 1 0,0 0 0,0 0-1,0 1 1,0 0 0,-1 0 0,6 6 59,-14-10-9,13 19 113,-13-7-58,0-10-16,0 0 0,-1 1 0,0-1 0,0 0 0,0 1 1,0-1-1,-1 0 0,1 0 0,-1 1 0,0-1 0,1 0 0,-2 0 0,0 3-30,-6 8 103,6-11-106,1 1-1,-1-1 1,0 0 0,0 0-1,0 0 1,-1 0-1,1 0 1,-1-1 0,1 1-1,-1-1 1,0 1-1,0-1 1,0 0-1,0 0 1,-1 0 0,-1 0 3,-46 22-166,40-19 87,0 1 1,0-1-1,-1-1 1,-8 3 78,-22 4-499,-1-2 0,0-2 1,-1-2-1,-26 0 499,67-5-70,-23-1-34,25 1 102,0-1-1,1 1 0,-1-1 0,0 1 0,0-1 0,1 0 1,-1 1-1,0-1 0,1 0 0,-1 0 0,0 1 0,1-1 0,-1 0 1,1 0-1,0 0 0,-1 0 0,1 1 0,0-1 0,-1 0 1,1 0-1,0 0 0,0 0 0,0 0 0,0 0 0,0 0 1,0-1 2,0 0-20,-1 0 0,1 0 0,0 0 0,1 0 1,-1 0-1,0 0 0,0 0 0,1 0 0,-1 0 0,1 0 1,0 0-1,0 0 0,0 0 20,8-14-498,-9 14 430,0 1 0,1-1-1,-1 1 1,1 0-1,-1-1 1,1 1 0,0 0-1,0 0 1,-1-1-1,1 1 1,0 0 0,0 0-1,0 0 1,0 0-1,1 0 1,-1 0 0,0 0-1,0 1 1,0-1-1,1 0 1,-1 1 0,0-1-1,2 0 69,-2 1-273,-1 0-14,0 0-4,0 0 298,0 0-1,0 0 1,0 0 0,0 0-1,0 0 1,0 0 0,0 0-1,0-1 1,0 1-1,0 0 1,0 0 0,0 0-1,0 0 1,0 0 0,0 0-1,0 0 1,0 0 0,1 0-1,-1 0 1,0 0-1,0 0 1,0 0 0,0 0-1,0 0 1,0 0 0,0 0-1,0 0-6,14 20 2696,-12-16-2427,0 1-1,0 0 1,-1-1 0,1 1-1,-1 0 1,0 0-1,0 0 1,-1 0-1,1 3-268,0 2 214,3 26 388,0 1 0,-3 25-602,0-50 453,3 9-5312,-1-14-1038,-1-24 1450,-2 13 1389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2:01.0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1100,'7'28'6414,"-5"-24"-5848,-1-1-1,0 1 1,1 0-1,-1 0 0,-1 0 1,1 0-1,-1 0 1,1 3-566,2 56 4971,7 26-4971,-7-55-515,4 30-7006,-5-63 6491,-1-1-4076,-1 0 2381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5200" units="cm"/>
          <inkml:channel name="Y" type="integer" max="9500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321.73914" units="1/cm"/>
          <inkml:channelProperty channel="Y" name="resolution" value="1319.44446" units="1/cm"/>
          <inkml:channelProperty channel="F" name="resolution" value="0.00114" units="1/dev"/>
          <inkml:channelProperty channel="T" name="resolution" value="1" units="1/dev"/>
        </inkml:channelProperties>
      </inkml:inkSource>
      <inkml:timestamp xml:id="ts0" timeString="2024-02-26T18:04:40.56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1250 3661 153 0,'0'0'433'0,"0"0"32"16,0-2-141-16,0 4 6 0,0-2 3 0,0 0-76 16,0-2 92-16,0 4 53 0,0-2-88 0,0 0-125 0,0 0 7 15,0-2-72-15,-5 5-63 0,-2 2-25 0,1 1 6 16,6 1 9-16,-2-1-14 0,2-4-17 0,0 10 2 16,0-3-6-16,0-3-3 0,0 4-4 0,0-5 4 15,2 5-1-15,-2-2 3 0,1-7-7 0,4 11 2 16,0-10-1-16,2 4-1 0,0 0-2 0,-6-3 2 15,8 0 0-15,-3 1 0 0,3-5 1 0,1 1-3 0,-9-3 0 16,13 1 2-16,-8 1-3 0,-1-4-3 16,11-7-1-16,-10 9-1 0,4-7-1 0,2 2-2 0,-10 4-1 15,9-14 0-15,-4 12 1 0,-5 0 1 0,8-8-1 16,-10 8 1-16,-4-6 0 0,4 6 1 0,-3 0 3 16,-9-6 1-16,11 11 4 0,-11-4-1 0,0-1 3 15,6 5-1-15,-13-1 0 0,14-1 0 0,-3 3-2 16,-11 0 3-16,13 0-5 0,-14 5-13 0,16-1-8 0,-2-1-38 15,-13 9-55-15,13 0-63 0,1-1 10 0,-2-2-100 16,4 9-127-16,-2-6-21 0,-1 0 120 0,6 0-98 16,4 1 6-16,-2 5-158 0,-1-10-186 0</inkml:trace>
  <inkml:trace contextRef="#ctx0" brushRef="#br0" timeOffset="770.27">1751 3381 86 0,'0'-8'450'0,"0"-2"171"15,0 10-334-15,0 0 1 0,0 0-59 0,0 0 165 16,0 0-69-16,0 0-1 0,0 0-58 0,0 0-146 15,0 7-12-15,4 11 0 0,-1-4 3 0,-1-2-29 16,-2 12 45-16,1-1-43 0,4 2-14 0,-5-10-21 16,2 11 1-16,3 2-5 0,-3 8-3 0,3-12-12 0,-4 10 8 15,6 3-5-15,-5-4-9 0,3-4-9 0,-4 4-1 16,4-3-12-16,-3-1-2 0,3-8-8 0,0 13-15 16,-3-5-20-16,3-5-5 0,-4-11 15 0,-1 8-20 15,2-6-12-15,3-1-2 0,-5-8-1 0,0-3 14 16,0 6-12-16,0-3 8 0,2-3-7 0,-4-6 22 0,2-3-7 15,0-1 7-15,-2 1-6 0,-1-6-5 0,3-2-11 16,-2-3-5-16,2-1-3 0,0 5 22 0,0-5-12 16,-1 0 6-16,1 3 7 0,0 3 17 0,1-6-15 15,-1-2 6-15,5 1 4 0,-3 5 35 0,5-3 27 16,-1 1 9-16,1-1 14 0,0 1 9 0,1 4-7 16,1-3 22-16,2 3 5 0,1 1-8 0,-2 5-8 15,5-4 28-15,2 1-1 0,-1 1-3 0,-2 4-25 16,6-1 16-16,-7 4-16 0,7-1-2 0,-5 2-17 0,5 2 7 15,0 2-5-15,2-1-6 0,-8 2-16 0,-1 1-2 16,0 1-1-16,2 1-1 0,-3 1-9 0,-2 3-5 16,0 0-3-16,-3 3-3 0,-6-3 4 0,4-5 4 15,-8 10 4-15,1-2 3 0,-3 1 1 0,-1-5-4 16,-1 3 4-16,-6 1 4 0,3 3 2 0,-4-8-1 0,-1 4 8 16,-8-2 0-16,1 1-4 0,9-7-9 0,-11 2 3 15,3 2-6-15,-6-2-11 0,9-2-8 0,-4 0-10 16,0-6-8-16,-3 3-17 0,12-2-6 0,4-1-40 15,3-1-10-15,-8-2-29 0,6 3-3 0,8 0-69 16,-3 0-26-16,-6-9-40 0,7 4-50 0,2 1 100 16,4-4-95-16,1 2-38 0,-3 0 20 0,4-1 98 15,-1 2-55-15,0-2-136 0,5-5-103 0</inkml:trace>
  <inkml:trace contextRef="#ctx0" brushRef="#br0" timeOffset="1090.1">1740 3444 339 0,'0'0'692'0,"-2"0"-444"0,-3-7 11 16,3-1 14-16,2 8 15 0,0 0-65 0,0 0 77 16,0 0-24-16,2-3-55 0,5-5-98 0,-1 4 23 15,1 2-33-15,8-2 6 0,-2 2-28 0,1 1 22 16,1-4-13-16,5 5-17 0,0-6-21 0,-5 6-41 16,8-1-26-16,1-4-18 0,4 1-37 0,-8 2-10 0,7 1-57 15,-2-4-64-15,-3 5-46 0,-7-1-9 0,10-4-118 16,-2 5-5-16,-4 0 4 0,-9 0 127 0,3 5-49 15,-3-5-330-15,-7 1-170 0</inkml:trace>
  <inkml:trace contextRef="#ctx0" brushRef="#br0" timeOffset="3318.38">2371 3644 59 0,'0'0'310'16,"0"0"366"-16,0 0-322 0,0 0-38 0,0 0-73 15,0 0 85-15,0 0-26 0,0 0-27 0,0 0-44 0,0 0 23 16,0 0-76-16,0 0-52 0,-5 5-49 0,2 5 15 16,3-7-15-16,0 9 4 0,2 6-30 0,-1-1 12 15,4 2 3-15,-5-1-1 0,0-4-28 0,5 4 6 16,-1 0 6-16,1 2-8 0,1-2-13 0,1-6-13 16,1 0-5-16,1-3-13 0,2 3-10 0,-4-6-4 15,5 0-14-15,-11-5-6 0,19 5-1 0,-11-1 8 0,-2-4-6 16,8-1-3-16,-4 0-10 0,-6-3 10 0,9-1-17 15,-11-1 1-15,7-2 7 0,-7 1 21 0,2 4-9 16,-3-8-6-16,3-2-2 0,-5 10 11 0,0-11-12 16,0 7 2-16,-5 0 9 0,-2-6 9 0,7 5-8 15,-6 1 7-15,-8-6 7 0,13 11 4 0,-13-8 8 16,1 1 2-16,8 8 4 0,-14-10 6 0,3 7-1 16,6 1 5-16,5-1 4 0,-14 3 7 0,11 0-3 0,1 0 8 15,-13 0 2-15,12 0 0 0,3 0-5 0,-8 0 6 16,9 3-2-16,-1-1-6 0,-3-1-5 0,6 4 7 15,2-5 1-15,0 0-4 0,0 0-10 0,0-3 3 16,0 6 0-16,0-3 2 0,0 0-2 0,7 7-2 16,-2-1 2-16,2-7-1 0,11-4-2 0,-5-1-5 15,2 2 0-15,5-1-4 0,0-4-2 0,-6 6 0 16,8-6-2-16,-4 2-2 0,-1 1 1 0,-4 0 0 0,7-3-3 16,-5 0-3-16,3 3-2 0,-3 3 4 0,-1-3-1 15,-1 1 2-15,-6 5 0 0,-5-1 3 0,11-4-1 16,-1 5 3-16,-7 0 4 0,5 5-1 0,-4-4 4 15,-6 4 8-15,7 2 7 0,-5-2 5 0,3 4-4 16,0 9 8-16,-4-5 2 0,1 2-3 0,1-6-9 16,-1 5 4-16,3 1-2 0,-3-2-3 0,4-5-25 15,-1 6-47-15,-1-2-45 0,3-2-30 0,-6-4-14 0,3-4-81 16,4 10-41-16,-1-2-36 0,-6-8 96 0,6 4-107 16,-2 0-53-16,2-6 1 0,1 4 96 0,-1-1-65 15,1-3-223-15,2 0 158 0</inkml:trace>
  <inkml:trace contextRef="#ctx0" brushRef="#br0" timeOffset="3718.09">2976 3659 395 0,'0'0'734'0,"0"0"-358"0,0 0-141 16,0 2 82-16,7 10 0 0,-6-11 0 0,-1-1-88 0,4 2 13 15,3 8-51-15,-1-4-62 0,-4-4-85 0,10 4-25 16,-11-2-15-16,8-2-2 0,-4 1-9 0,0-2-33 16,-5-1-30-16,3 0-10 0,7 2 18 0,-7 1-37 15,-3-3-9-15,0 0 14 0,0 0-12 0,0 0 17 16,0 0-27-16,0-3 3 0,7-6 5 0,-5 6 49 16,-2 3 13-16,-2-2 12 0,-6-4 1 0,3 2 20 15,1 2 16-15,-9-4 23 0,8 6 41 0,-2 0-13 0,-8 0 34 16,10 0 28-16,-8 2 15 0,-1 2-24 0,11-4 52 15,-14 11 1-15,9-8-14 0,8 1-17 0,-13 10 56 16,4 4-6-16,4-6-24 0,4 1-31 0,2-1-36 16,3 6 13-16,1-7-27 0,1 0 0 0,4 4-24 15,4-3 5-15,-1 1-11 0,0-4-12 0,-1 2-15 16,7-4-11-16,-1 2-23 0,4-1-44 0,-7-7-3 0,11 5-52 16,-5-4-45-16,-5 1-24 0,3-6-18 0,2 1-126 15,1 1-38-15,3-4-33 0,-12-1 87 0,8 0-68 16,-5-1 49-16,3-7-35 0,-4-2-84 0,-2 7-109 15</inkml:trace>
  <inkml:trace contextRef="#ctx0" brushRef="#br0" timeOffset="3895.08">3406 3698 257 0,'0'0'1152'0,"1"6"-235"0,4 2-590 0,-3 5 113 16,0 2 0-16,3 0 1 0,-4-4-179 0,3 4 54 15,-1 3-107-15,-1-1-124 0,3 1-44 0,-4-6-17 16,4 3 2-16,0-2-13 0,-1-2-15 0,-1-5-8 15,-1 1-16-15,4 10-17 0,-4-16-28 0,5 11-2 16,-2-6-33-16,-4-4-46 0,-1-2-36 0,4 4 6 0,2 4-120 16,-4-5-41-16,-2-3-49 0,0 0 126 0,-2-3-120 15,-8-11-21-15,9 10 23 0,-1 1-60 0,-10-14-421 16</inkml:trace>
  <inkml:trace contextRef="#ctx0" brushRef="#br0" timeOffset="4101.35">3264 3718 37 0,'-5'0'550'16,"5"0"524"-16,-2 0-586 0,-6 0-127 0,-3 0-88 0,11 0 99 16,0 0 13-16,0 0-35 0,0 0-148 0,0 0-131 15,0 0 5-15,11-2-8 0,5 2-5 0,-11-1-17 16,10 1 11-16,5-3-14 0,-5 1 3 0,2 1-13 16,3-2-7-16,4 0-26 0,1-2-18 0,-4 4-2 15,-1-4-22-15,2 1-47 0,0 1-96 0,-4-2 7 0,4 4-112 16,0-4-86-16,-2-1-13 0,-9 6 132 0,6-1-119 15,-4 1-24-15,-6 0 10 0,-2-2-59 0,5-1-409 16</inkml:trace>
  <inkml:trace contextRef="#ctx0" brushRef="#br0" timeOffset="4309.05">3646 3730 40 0,'0'6'601'0,"0"6"581"15,0-11-611-15,0 13-106 0,0 2-101 0,2 2 135 16,3-2 6-16,2 6-27 0,-4-8-170 0,2-1-166 15,3 10 27-15,-3 2-37 0,4 5-41 0,-4-10-33 16,3 5 14-16,-1-2-28 0,-1 3-26 0,1-7-15 16,0 5-21-16,1 2-44 0,-3 2-66 0,-2-11 23 0,3 1-27 15,0 3-54-15,1-6-109 0,-5-4 25 0,1 2-142 16,-1-11-56-16,-2 11 6 0,0-2 157 0,1-11-146 16,-1 0-19-16,0 0 58 0,0 0 37 0,0 0 63 15,-1 0-267-15,-6 0 291 0</inkml:trace>
  <inkml:trace contextRef="#ctx0" brushRef="#br0" timeOffset="4577.68">3628 3734 157 0,'0'-16'1190'0,"5"4"-321"0,-5 4-530 0,2 8-61 16,4-12 152-16,6-6 11 0,-4 12-28 0,-8 6-178 15,15-6-23-15,-1-3-93 0,-1 5-11 0,-1 2-40 16,1-2 11-16,0 4 0 0,-1 0-12 0,5 1-27 0,-7 4-4 15,2-1-8-15,1 4 7 0,-5-2-11 0,6 1 2 16,-3 7-3-16,-2-4-1 0,-3-2-9 0,1 4 5 16,0 6-9-16,-2-5-5 0,-5 2-1 0,0-4-3 15,-4 5-1-15,1-2-7 0,-2-2-18 0,-2 0-13 16,1 2-46-16,-6-2-36 0,4-2-44 0,1-4 9 16,2-4-62-16,2 2-80 0,-12 8-76 0,10-10 50 0,-2-2-136 15,-1 4-5-15,8-2 42 0,0-2 146 0,-5-6-123 16,0-5-33-16,3 5-309 0,2 0 414 0</inkml:trace>
  <inkml:trace contextRef="#ctx0" brushRef="#br0" timeOffset="4988.32">4061 3716 28 0,'0'0'418'0,"0"0"828"16,0 0-534-16,0 8-241 0,0-1 18 0,0-4-117 15,-2 5 108-15,2-2-79 0,-2 0-3 0,-3 6-181 16,5 3-68-16,0-9-82 0,0-2-4 0,0 10-24 16,0-8 4-16,2 0 0 0,10 8-23 0,-11-10-18 15,6 2-11-15,6 2-9 0,-13-5-12 0,12-2 8 0,3 4-17 16,-10-4-16-16,12-1-8 0,-10 0 13 0,-1-4-24 16,9 1-10-16,-8 3-4 0,0-6-29 0,4-5 15 15,-7 10-71-15,2-11-29 0,-1 1-33 0,-3 8 60 16,1-9-45-16,-1-11-39 0,-2 8 7 0,0 5 65 15,-5-2-47-15,2-5 17 0,-2 8 43 0,0 2 64 16,3 1-10-16,-5 1 77 0,-8-13 53 0,7 11 52 0,-5-1 82 16,3 5 21-16,8 3 8 0,-6 0-13 0,-14 0 68 15,5 3 7-15,4 5 2 0,4-2-63 0,-4 1 16 16,3-1-32-16,-2 6 8 0,6 0-26 0,-1-4-68 16,2 5-32-16,2-1-68 0,-4-1-55 0,3-4-26 15,4-1-75-15,6 5-22 0,7 4-33 0,-5-6 44 0,6-2-72 16,-3-3 31-16,3 0-55 0,-1 2 27 0,7-1-100 15,-3-4 13-15,3-1 31 0,-2 0 122 0,-1 0 1 16,5-1-14-16,-2-5 2 0,-4 1-56 0,1 1-126 16</inkml:trace>
  <inkml:trace contextRef="#ctx0" brushRef="#br0" timeOffset="5211.68">4460 3692 34 0,'0'0'514'0,"0"0"614"15,0 0-596-15,0 0-83 0,0 0 4 0,0 2-169 16,0 7 112-16,3-3 48 0,-6 0-55 0,1 7-167 16,2-1-62-16,0-6-90 0,0 0-38 0,0 8-8 15,0 5 8-15,0-7-10 0,2-4-11 0,1-5-9 16,-1 11-9-16,-2-1-9 0,2-11-12 0,3 8-17 0,-5-2-47 16,1-4-48-16,3 5-74 0,-3-4 18 0,-1-5-60 15,0 0-79-15,0 0-101 0,0 0 93 0,0 0-109 16,0-2 48-16,0 4 40 0,-6-8-52 0,-1-2 73 15,2-5-412-15</inkml:trace>
  <inkml:trace contextRef="#ctx0" brushRef="#br0" timeOffset="5835.38">4320 3563 204 0,'0'0'915'0,"0"0"-153"0,-5 4-351 0,-2 4-93 16,5-7 113-16,2-1 5 0,2 5-75 0,5 2-80 15,-1-1 64-15,1-3-130 0,11 5-117 0,-16-8-44 0,16 4 11 16,-1-1-14-16,2 0-6 0,-4-1-20 16,6-2-5-16,-1 1-11 0,2-2-21 0,-4 1-19 15,3-2-32-15,0-1-40 0,1 3-24 0,0 0-19 0,-4-3 8 16,0 0-97-16,-1 2-11 0,-3 1 14 0,-6-2 19 16,5-2-115-16,-3 4 1 0,-6-5 23 0,6 2 97 15,-7 0-23-15,-3 3 47 0,0 0 2 0,0 0 98 16,0 0 115-16,0 0 109 0,0 0 41 0,0 0-21 15,0 0 64-15,0 0 68 0,0 0 25 0,-3 6-57 0,-2 0 107 16,0 0 8-16,1 13-34 0,-1-7-132 0,0 0 54 16,4 0-80-16,1 3-28 0,0 1-23 0,1-2-47 15,3-2 5-15,2 4-15 0,-2-4-9 0,2-3-38 16,3 3-1-16,-4-6-14 0,3 0-17 0,5 5-13 16,4-4-37-16,-4-5-37 0,-2 1-5 0,-10-3 23 15,16 0-26-15,-4-3-7 0,-9 3 5 0,7-3 26 0,1-3-51 16,-9 1-16-16,12-13-14 0,-5 6 45 0,-8-1-9 15,3 1 43-15,-3 0 4 0,3 0-9 0,-4 3 22 16,1-3-17-16,1 7 13 0,-3-7 14 0,0 0 31 16,2 11 18-16,-2 1 31 0,0-6 24 0,0-5-4 15,0 10 25-15,0 1 13 0,0 0-2 0,0 0-9 16,2 6 46-16,1 1 7 0,-1-1 4 0,-1 6-37 0,6 8 16 16,-5-8-26-16,5 4 16 0,-2-1-23 0,1 9 25 15,-1 0-5-15,2 2-12 0,1 3-18 0,-3-11-28 16,2 9 17-16,0 3-1 0,-2 3-9 0,0-11-16 15,-4 10 9-15,4-2-11 0,-5-7-10 0,2-2-7 16,-2 6 1-16,0-3-3 0,-2-2-2 0,1-7-5 16,-4 5-2-16,-2-8-6 0,-1 0-10 0,-1-4-4 0,-4 2-6 15,0 1-1-15,-4-8-4 0,7-3-2 0,-4-2-15 16,1-2-16-16,-2-4-14 0,3 2 3 0,-1-6-49 16,3 0-51-16,3-6-75 0,2 4-57 0,0 1-26 15,4-11-166-15,1 1-10 0,5 2 10 0,-4 5 133 16,8 1-152-16,1-2-516 0,0-4 59 0</inkml:trace>
  <inkml:trace contextRef="#ctx0" brushRef="#br0" timeOffset="6769.56">5524 3548 67 0,'4'0'353'15,"-4"0"408"-15,0 0-394 0,2 12-68 0,-1-9-73 16,3 0 76-16,-4-6-24 0,0 6-37 0,1-3-60 15,11 3-26-15,-10 0-52 0,-2-3-30 0,1-3-36 0,13-3 6 16,-3 4-12-16,-4-4-11 0,8-1-6 0,-3-2-3 16,-6 7-6-16,-2-4-8 0,7-3-8 0,3-6-32 15,-6 3-26-15,-3 5-12 0,-3 5 0 0,0-8 20 16,3-8-6-16,-5 6-7 0,0 0-7 0,0 9 25 16,-5-2-13-16,-4-15 11 0,6 16 47 0,-1 1 25 15,-9-9 33-15,11 7 23 0,-9-1 13 0,2 0-15 16,8 5 15-16,-6-1-7 0,-5-1 16 0,12 3-22 15,-8 11 24-15,3-7 2 0,2 4-17 0,-4 5-42 0,2 4 7 16,-2 0 10-16,6 5 2 0,-3 2 3 0,3-6-7 16,1 9 25-16,0-1-6 0,1 2 4 0,-1-7-10 15,5 10 22-15,4-1-5 0,1-5-17 0,-4-8-26 16,4 8 16-16,4-4 4 0,-1 5-9 0,-1-10-23 16,1 4-8-16,2-3-4 0,-1-5-8 0,1-5-11 15,3 4-24-15,0-4-8 0,1-1-21 0,-6 0-7 16,5-4-28-16,-6-2 1 0,7 0-22 0,-6-5 21 0,2-2-82 15,0 1-38-15,-3-3-6 0,-4-2 22 0,-3 5 73 16,2-6-54-16,-1-2-2 0,-4 1 31 0,-2 2 50 16,0-5-8-16,-2 2 11 0,-3 1-4 0,2 5 64 15,-7-7 85-15,2 5 58 0,-1-1 20 0,-2 5-45 16,-3-1 33-16,1 1 26 0,-2-5 41 0,3 11-10 16,-5-3 66-16,-1 3 1 0,5 2-43 0,4-1-45 0,-4 5 40 15,0-1-44-15,3 2-33 0,-2 1-8 0,10-4-27 16,-3 2 4-16,-3 9-11 0,1 2-61 0,4-7-43 15,3 2-65-15,0-9-72 0,5 14-24 0,-5-10 45 16,2-2-107-16,9 7-73 0,4-1-50 0,-3-7 67 16,1 1-128-16,2-2 17 0,0-3 60 0,-1 0 65 15,11-2-95-15,-3-2-245 0,-1-2 147 0</inkml:trace>
  <inkml:trace contextRef="#ctx0" brushRef="#br0" timeOffset="7434.96">6031 3551 341 0,'-9'4'959'0,"3"-2"-83"15,6-2-424-15,-5 4 9 0,-4 8-34 0,9-9-133 16,-1 2 158-16,-4 7-11 0,3-6-125 0,2 0-165 16,0 15-34-16,0-9-40 0,2-1-11 0,3-1-9 15,-2 5 11-15,4-1-8 0,3 2-7 0,-7-5-20 16,5 4-5-16,4-3-14 0,-3 1-2 0,1-2-5 0,-2 1-16 15,5 0-5-15,-4-3-5 0,-3-3 0 0,-1-2-9 16,-1 0-11-16,9 8-9 0,-8-9-14 0,2 0 13 16,-1 1-24-16,-4-4-6 0,-2 0-15 0,0 0-9 15,3 0-81-15,7 5-54 0,-4-4-20 0,-6-2 49 16,0 2-45-16,0-2-3 0,1-10-33 0,4-1 81 16,-3 8-52-16,-2-7 17 0,2 6 17 0,-4-1 101 0,0-10-17 15,-3 1 44-15,2 3 53 0,-2 1 32 0,3 10 45 16,-8-11 55-16,2 0 16 0,6 10 35 0,-8-5 3 15,0-4 69-15,5 10 13 0,-15-4 27 0,17 4-55 16,-4 1 26-16,-11 0 22 0,11 0 22 0,0 0-79 16,-6 1 32-16,11 1-40 0,-11 4-25 0,6-2-75 15,7-4 2-15,-12 8 2 0,11-2-21 0,-1-6-28 16,-3 12-1-16,5-6-17 0,2-2-6 0,3 4-2 0,-5-4 2 16,6 2 3-16,1 0-1 0,-5-4-3 0,16-1 1 15,-9 1-4-15,-3 1-5 0,19-3-7 0,-8 0-8 16,3-5-12-16,-2-1-3 0,-3-1-2 0,-3 1-5 15,5-2-39-15,8-2-8 0,-3 1-8 0,-7 0 22 16,5-3-28-16,0 0-5 0,-5 4 8 0,-7-4 16 16,9 0-13-16,-7 5 5 0,3 1 3 0,-6 1 32 0,-4 4 15 15,7-4 23-15,-1 2 20 0,-6 3 16 0,-3 0 20 16,0 0 18-16,0-5 13 0,0 10 3 0,0-5-3 16,0-5 62-16,-3 12 6 0,1 3 1 0,2-7-33 15,0 3 28-15,-2 9-31 0,2-12-14 0,0 8-14 16,0 10 26-16,0-3-3 0,0-2-4 0,2-4-45 15,0 2-15-15,1-1-7 0,0 5 3 0,2-10-21 16,2 7-28-16,-2-4-17 0,3 4-23 0,-6-12 4 16,1 1-48-16,7 4-58 0,-1 1-25 0,-4-6-19 0,8 1 8 15,-6-2-107-15,0-2-16 0,6-2-122 0,-8 2 85 16,-2-4-111-16,11-4 6 0,-9 4 60 0,1-4 141 16,8-8-115-16,-4 0-26 0,-4 0-316 0,1 4 397 15</inkml:trace>
  <inkml:trace contextRef="#ctx0" brushRef="#br0" timeOffset="7984.17">6567 3527 487 0,'0'0'1356'0,"-1"0"-604"0,1 9-401 16,-5 4 129-16,5-8 5 0,3 13-20 0,-3-8-179 16,2 5 75-16,-1 0-144 0,4 4-122 0,-3-9-59 0,3 5 10 15,2-3 10-15,-2 2-6 0,-2-5-12 0,7 0 5 16,-5 3-24-16,0-6-20 0,-3 0-16 0,4 4-7 15,-1-4-10-15,0-4-10 0,4 4-10 0,-8-2-2 16,-1-4-64-16,0 0-57 0,0 0-7 0,0 0 39 16,0 0-107-16,0 0-38 0,0 0 0 0,0 0 78 15,-1-4-66-15,-4-8 12 0,5 7-3 0,-2 2 22 16,-5-13-56-16,6 13 47 0,-6-8 30 0,-3 1 77 0,8 8 5 16,-4-10 82-16,-8-1 44 0,11 7 25 0,-9-8 17 15,4-1 50-15,-2 1 55 0,7 8 24 0,3 5-36 16,-5-7 86-16,-2-8 17 0,5 11 8 0,2-4-45 15,-2-3 48-15,2 11-60 0,0-10-11 0,0 7-33 16,2 4 20-16,-2-2-25 0,7-5-6 0,-5 2-33 16,-2 5 8-16,0-1-13 0,13-4 5 0,-6-1-29 0,-1 6 0 15,9-6-8-15,10 5-6 0,-15-4-17 0,7 4 7 16,3-4-8-16,-1 4-12 0,6-1-11 0,-7-1-9 16,5 2-9-16,-4 1-1 0,1-2-2 0,-5-1 3 15,2 2-9-15,-4 1-7 0,-8 0 0 0,8 0 11 16,1 0 3-16,-13 0 8 0,-1 0 3 0,5 1 5 15,5 4 19-15,-6-5 54 0,-8 0 9 0,4 6-25 16,-3 7 28-16,0-7 18 0,1 6 13 0,-5 2-20 0,1 1 35 16,2-2-11-16,1 1-17 0,0-2 14 0,-2-2-26 15,5 4-16-15,-2 0-38 0,2-1-14 0,0-2-9 16,2 1-11-16,-2-3-34 0,1-5-65 0,6 7 4 16,-2-2-51-16,-3-5-22 0,4 4-23 0,-4-4 38 15,3-2-120-15,8 4-52 0,-8-6-39 0,-1-5 62 16,9 4-76-16,-8-1-7 0,9-5-21 0,1-4 125 0,-4 4-77 15,-2-4 16-15,6-1 34 0,-5 0-6 0,-2 5-24 16</inkml:trace>
  <inkml:trace contextRef="#ctx0" brushRef="#br0" timeOffset="8345.27">7095 3507 363 0,'0'-1'1241'0,"0"2"-514"0,0-1-344 15,0 0 145-15,0 12 7 0,0-6 3 0,-3-1-132 0,-2 8 85 16,0-1-121-16,2 2-80 0,-1-4-157 0,3-8-63 15,1 10 14-15,0 1-3 0,0-7-18 0,1 7-28 16,4 3 9-16,-5-7-9 0,2-4-7 0,8 5-43 16,-3 1-33-16,-4-7 2 0,9 7-1 0,-9-8 4 15,2 1-25-15,7 1-21 0,-9-4-5 0,2-2 23 16,7-2-17-16,-11 3-21 0,-1 0-44 0,2-3 38 16,11-9-19-16,-9 7-25 0,-2-7-11 0,-1 0 30 0,-1 12 32 15,0-13-14-15,0 1 30 0,0 6-9 0,-3-7 5 16,-1 6 12-16,3 1 58 0,-8-12 27 0,6 16 9 15,-5-5 31-15,-6-8 44 0,8 13 33 0,-6-4-21 16,-3 0 4-16,0 2-6 0,13 4 15 0,-8 0-9 16,-6 0 45-16,11 0-30 0,-11 4-20 0,8-2-38 15,5 1 22-15,-6 9 1 0,3-6-28 0,1-3-34 0,1 13-18 16,4-13-25-16,0 6-44 0,2 5-57 0,-2-13 19 16,7 12-45-16,-6-3-28 0,4-7-53 0,4 6 26 15,-3-3-77-15,-1-4-101 0,11 2-81 0,-11-1 109 16,3-3-113-16,5 0 78 0,-8 0 49 0,4-1 65 15,12-5-83-15,-2 0-22 0,-4-2-191 0,0 2 326 0</inkml:trace>
  <inkml:trace contextRef="#ctx0" brushRef="#br0" timeOffset="8556.24">7383 3473 106 0,'1'0'558'15,"-1"3"647"-15,5 13-610 0,-5-13-90 0,0 6-118 16,-5 12 137-16,4-4-41 0,1-4-31 0,0-1-70 15,-2 9 16-15,-1 0-188 0,1 1-97 0,2-3-29 0,0-7-32 16,0 6 3-16,0 0-6 0,0 2-27 0,0-8-29 16,0 4-14-16,0-8-32 0,2-4-34 0,-2 5 8 15,0 3-80-15,0-10-60 0,-2-2-89 0,2 9 33 16,0-2-140-16,0-5 12 0,0-2-40 0,0 0 57 16,-2-6-121-16,-3-6 9 0,4 9 24 0,1-9 139 15,-2-8-114-15,-1 4-249 0</inkml:trace>
  <inkml:trace contextRef="#ctx0" brushRef="#br0" timeOffset="8769.81">7374 3533 170 0,'2'-6'893'0,"3"1"311"0,-3 5-711 0,-2-3-55 0,0 6-131 15,0-3 180-15,13 3 22 0,-8-1-46 0,-3 2-203 16,9 4-36-16,-9-4-71 0,5 8-35 0,-1 2-18 0,3-1 28 16,-2-1-12-16,-1 5-15 0,1-3-18 0,-2-2-40 15,2 0 5-15,-1 0-5 0,-2 3-23 0,1-5-20 16,-4-2-14-16,4 1-14 0,4 6-12 0,-9-9 3 15,1-2-47-15,9 8-50 0,-10-10-80 0,2-2 43 16,5 4-118-16,1 4-51 0,-3-7-52 0,-5-1 16 16,0-1-167-16,13-5-3 0,-11 6 15 0,1-6 144 15,6 0-48-15,-7 4 12 0,4-8-365 0,1-8 184 0</inkml:trace>
  <inkml:trace contextRef="#ctx0" brushRef="#br0" timeOffset="9351.69">7678 3476 313 0,'0'0'1160'0,"14"0"-490"0,-7 0-194 0,-7 0 25 0,0 0-153 15,1 7 93-15,3 2 93 0,-3-6-31 0,-1 12-195 16,7 0-25-16,-5-1-115 0,3 1-70 0,-5-6-32 16,5 9 38-16,-2 0-7 0,4 1-24 0,-2-2-35 15,0 1-3-15,-2-3-11 0,4 2-2 0,-2-5-5 16,-2 3-3-16,4 1-23 0,-2-4-20 0,-4-4 1 0,4 4-36 15,-5-11-60-15,5 11-24 0,-3-4-13 0,-2-5 27 16,0-3-67-16,0 0-3 0,0 1-53 0,-2 5 56 16,2 2-64-16,0-8 9 0,-5-6 14 0,4-2 78 15,-4 2-17-15,3 0-12 0,-5-9 4 0,7 12 56 16,-5-9-19-16,5-3 43 0,-1 11 54 0,1-5 22 16,-4-8-6-16,3 13 31 0,1-10 9 0,0 8 10 15,0 0 33-15,0-6 51 0,1 11 12 0,-1-5 34 0,5-2-28 16,-5 5 47-16,0 3 1 0,7-6 2 0,0 0-53 15,-1 5 15-15,-1-6 15 0,9 1-4 0,-13 6-41 16,16-3 5-16,7-1-26 0,-8 2-24 0,-6-1-20 16,5 2 9-16,0-4-14 0,0 4-21 0,-1-4-15 15,1-1-24-15,-2 5-12 0,-1-4-9 0,-5 5-4 0,-6-1-33 16,13-8 1-16,-9 6-16 0,-5 3 23 0,0-2-13 16,5-10 1-16,-2 6 5 0,-3 6 22 0,-2 0 34 15,-6-10 34-15,5 8 38 0,3 2 23 0,-2-1 8 16,-11-4 47-16,1 4 20 0,9 1 23 0,-7 0-31 15,6 0 46-15,4 0-32 0,-5 0 4 0,-3 0-24 16,-4 0 35-16,12 0-12 0,-2 0-5 0,-4 7-42 16,1-1 3-16,3-1 2 0,2 7 8 0,0-3-31 0,2 9 17 15,1-6-5-15,-1 4-10 0,-1-2-17 16,3-2-20-16,-1 2-16 0,0 2-44 0,-1-7-34 0,0-7 1 16,-2 10-17-16,3-6-3 0,0-2-32 0,9 4 2 15,-5-2-104-15,-4-6-71 0,9 0-61 0,-10 0 43 16,3-3-87-16,8 0-88 0,-11 1-33 0,9-4 133 15,4-4-116-15,-1 2 64 0,-8 2-9 0,1-6-187 16,5 3-277-16</inkml:trace>
  <inkml:trace contextRef="#ctx0" brushRef="#br0" timeOffset="9770.25">8125 3506 464 0,'0'0'1699'0,"0"0"-843"0,0 6-474 0,0 4 131 15,3-8-42-15,-3 5-43 0,0-1 31 0,2-4-202 16,-2-2-100-16,8 9-105 0,4-2-28 0,-11-7-13 16,11 5-15-16,3-2-24 0,0-3-20 0,-3 0 3 15,3-3-37-15,-2-3-40 0,2 0-21 0,-6 1 32 16,7-1-87-16,-6-6-45 0,2 0-66 0,-4 6 50 16,2-6-126-16,-1 5 10 0,-6-5-16 0,2 3 56 0,0-3-100 15,-3 0 30-15,-2 0 48 0,2 7 20 0,-4-1 135 16,-3-9-57-16,3 6 45 0,-4 1 117 0,-1-1 122 15,5 5 205-15,-6-4 93 0,-4 2-19 0,12 3-35 16,-13 2 164-16,-6-4 16 0,13 8 8 0,-9 0-99 16,-2 6 137-16,5-1-77 0,1-1 22 0,2 4-133 15,-4 1 2-15,4 3-85 0,-2 3 3 0,9-6-84 16,-5 5-7-16,6-1-1 0,-3 5 9 0,4-6-48 0,5 9 12 16,0-4-19-16,4-1-16 0,-3-1-12 0,1-3-14 15,5 5-11-15,-2-5-28 0,3-3-28 0,-1 0-13 16,3 0-33-16,0-1 2 0,0-4-29 0,-2-5-25 15,7 4-67-15,-5-3-43 0,4-2-45 0,-6-2 72 16,6-2-88-16,-3 1-121 0,-1-2-76 0,-1-2 88 16,2-2-142-16,1-4 12 0,-3 5 52 0,-8-4 180 15,3-2-325-15,2-5-487 0</inkml:trace>
  <inkml:trace contextRef="#ctx0" brushRef="#br0" timeOffset="10318.67">8529 3367 166 0,'0'0'873'0,"0"0"328"0,0 3-659 0,-2 14-13 0,2-5-123 16,-3 0 55-16,1 3 61 0,2-1 60 0,0 7-108 0,0-6-219 16,0 9-36-16,0-6-80 0,0 1-36 0,0-2-17 15,5 5 36-15,-3 1-12 0,0-4-16 0,3-5-32 16,-4 3 1-16,4-1-25 0,0-1-15 0,-3-3-22 16,5 2-26-16,-6-8-24 0,3-2-16 0,-1 8 10 15,0-4-23-15,-1-8-37 0,-2 0-51 0,3 7 5 16,3-1-79-16,-5-3-18 0,-1-3-6 0,0 0 81 0,0-6-103 15,5-10-30-15,-5 10-50 0,0-8-14 0,-1-2 103 16,-4 2-43-16,5 1 59 0,-6-5-4 0,5 7 98 16,-1-2-44-16,2 6 46 0,-5-2 81 0,5-6 80 15,0 12 39-15,-2-3 79 0,1-4 77 0,1 10-18 16,0 0 81-16,0-2 12 0,0 4-31 0,0-2-62 16,3-6 116-16,11 0 8 0,-14 6-24 0,0 0-120 15,6 0 5-15,9 0-39 0,-10 0-15 0,9 0-13 0,-6 0-45 16,-1 0-8-16,11-3-5 0,-8 0-20 0,-5 1-18 15,10-4-23-15,5 0-58 0,-6-4-35 0,-8 4 26 16,8-2-46-16,-1 1-8 0,-6 1 18 0,-6 6 22 16,6-12-52-16,1 1 5 0,-3 8 4 0,0-10 47 15,-3 4-24-15,-2 3 47 0,0-6 37 0,0 10 28 16,-2-4 37-16,-3-3 56 0,5 9 31 0,0-3 28 0,-1 0-29 16,-9-6 70-16,8 7 26 0,2 2 2 0,0 0-49 15,0 2 56-15,-8 13-2 0,3-7-37 0,5-7-41 16,-4 16 19-16,1 1-8 0,1-3-4 0,2-3-48 15,0 4-1-15,0 1-23 0,0 1 4 0,0-6-16 16,2 10 16-16,-2-7-9 0,7 2-21 0,-4-5-38 16,4 0-8-16,-4 2-17 0,4-2-38 0,-2-11 2 15,1 5-26-15,8 6-13 0,-13-10-37 0,11 2-42 0,-4 1-10 16,-3-5-82-16,11-5-104 0,-8 5-54 0,-6-4 91 16,11-4-94-16,-8 7 10 0,2-10-96 0,4 2 135 15,-7 5-125-15,4-8 33 0,4-7-62 0,-6 13-85 16</inkml:trace>
  <inkml:trace contextRef="#ctx0" brushRef="#br0" timeOffset="10803.7">8957 3417 602 0,'-2'0'893'16,"4"0"-211"-16,-2 0-200 0,0 0 15 0,0 0-106 15,0 0 147-15,0 0-4 0,-2 1-103 0,-5 5-173 16,1-1 42-16,6-2-134 0,3 11-76 0,-1-10-13 0,-1 4-8 15,5 10 39-15,-5-5-17 0,4-1-22 0,-3-1-18 16,3 2 5-16,-2 1-3 0,4-2 0 0,-2 0-13 16,0 0 8-16,2 0-8 0,-1 0-6 0,1-6-28 15,1 6-32-15,-4-4-18 0,2-4-11 0,6 4 10 16,-7-2-28-16,3-5-25 0,7 8-8 0,-11-7 7 16,6-1-87-16,2-1-2 0,-11 0-29 0,8-6 16 0,2 3-107 15,-6-1-42-15,9-8-32 0,-8-1-27 0,-2 7 132 16,2-6-132-16,-1-1-53 0,-1 1 15 0,1 0 142 15,0-2-48-15,-4 1 36 0,1 1 77 0,3 1 73 16,-3-1 17-16,1 9 166 0,-3-7 151 0,0-1 26 16,-3 10 111-16,6 1 12 0,-6-6 95 0,3-2-76 15,0 2 131-15,-2 6 20 0,4 0 14 0,-2 0-142 16,0 0 57-16,0 0 11 0,-2 0-117 0,2 12-63 0,0-6-87 16,0-3 19-16,-2 9-56 0,4 0-29 0,-2-1-21 15,0 2 5-15,5 1-13 0,-3 2-9 0,-2-4-23 16,6 2-7-16,1-2-7 0,0 4-1 0,-2-7-14 15,0 10-38-15,2-6-13 0,-1-1-1 0,-1-6 16 16,-3 0-8-16,3 0-15 0,10 6-17 0,-12-10-1 16,7 4-28-16,2 0-63 0,-10-3-62 0,11-2-14 0,-6 1 19 15,-2-2-110-15,11-6-70 0,-9 6-67 0,0-6 90 16,11-2-81-16,-4 1-1 0,-8 4-43 0,-4 0 138 16,13-14-107-16,-2 5 98 0,-8 11-192 0,-3-4 227 15</inkml:trace>
  <inkml:trace contextRef="#ctx0" brushRef="#br0" timeOffset="11217.99">9428 3593 380 0,'0'0'1006'0,"0"0"-101"16,0 0-419-16,0 0 12 0,0 0 39 16,0 0-115-16,0 1 142 0,0 11-57 0,0-6-185 0,2-3-171 15,3 7 21-15,1-4-24 0,-4 1-20 0,3 2-36 16,-3-7 25-16,4 8-14 0,0-4-37 0,-5-4-31 16,6 10-4-16,0-6-17 0,-1-5-16 0,1 5-11 15,-2-4-6-15,-2-2 0 0,11 4-5 0,-14-4 4 16,13 0-25-16,-5 0-13 0,-3 0 1 0,14-6 4 0,-13 6 17 15,-2-1-16-15,16-10 6 0,-7 4 3 0,-6 2-3 16,0 2-35-16,11-13-3 0,-8 5 6 0,-3 4 11 16,-1-6-16-16,1 1-3 0,-2 0-12 0,-3 3 19 15,-2-3-19-15,1 0 2 0,-2 0-26 0,1 0 32 16,-5 0-10-16,3 0 16 0,-5-1 6 0,4 5 26 16,0-2-5-16,-1 4-6 0,1 0 9 0,-10-12 15 15,13 16 12-15,-9-4-2 0,3-6 14 0,1 11 13 16,1-4 10-16,-6-3 12 0,10 8 1 0,-1-1 7 0,-1 1-3 15,-10 0 27-15,12 0 16 0,0 0 20 0,-3 1-10 16,-2 12 37-16,3-12 1 0,2 5-13 0,-3 6-16 16,3-7 30-16,0 8 1 0,0 1 1 0,3-10-36 15,0 16 6-15,4-1-22 0,0-2-3 0,0-8-30 16,4 12-4-16,-1-6-9 0,4 3-11 0,-3-5-21 0,-4-2-5 16,3 1-25-16,2 2-36 0,1-2-69 0,-8-6-32 15,-2-3-182-15,9 7-113 0,-7-4 21 0,-3-4 46 16,6 7-134-16,-6-6-39 0,-2-3-889 0,3 0 373 15</inkml:trace>
  <inkml:trace contextRef="#ctx0" brushRef="#br0" timeOffset="11743.87">10349 3456 29 0,'-2'0'431'0,"-6"6"851"0,4-4-567 0,8 16-262 0,-1-5-100 15,0 5 98-15,1 0-35 0,1 6 63 0,2-3-171 16,-4 8-61-16,7 4-106 0,-3-3-36 0,-1 2-17 0,-2-8-28 16,2 7 30-16,4 1-12 0,-3 0-20 0,-2-5-44 15,0-5-18-15,2 2-12 0,-1 0-40 0,1-6-22 16,-2 2-66-16,-2-4-20 0,2-2-65 0,-3-7-44 15,-2-2-168-15,5 7-62 0,-3-4-19 0,-2-8 200 16,0 0-116-16,0 0-54 0,0-11 23 0,0 0 82 16,0-5-469-16</inkml:trace>
  <inkml:trace contextRef="#ctx0" brushRef="#br0" timeOffset="12074.44">10342 3488 330 0,'-2'-2'1212'16,"1"-7"-692"-16,-3 0-154 0,4 9-32 0,0 0 28 0,0 0-33 16,0 0 106-16,0 0-74 0,0 0-170 0,0 0-95 15,4-1 7-15,7-8-4 0,1 7 14 0,-10 2-29 16,15 2 23-16,-14 1-9 0,14 0-30 0,-4 3-43 16,-1 0-8-16,6 0-5 0,0 0-6 0,-8 0-7 15,9 1 0-15,-6 2-2 0,-3 0-3 0,4-1-2 16,-1 2-5-16,-1-2-2 0,-4-2-1 0,-6-3 1 0,4 3 5 15,8 6-5-15,-14-11-1 0,6 8 0 0,-6-4 2 16,0-1-5-16,-1 4 2 0,1-2 4 0,-5-6 2 16,-10 7-4-16,1-1-1 0,1 1-3 0,3-3 7 15,-7-1-7-15,2 3-27 0,-5 0-22 0,7-1 11 16,-4-1-19-16,-3 2-36 0,7-3-14 0,1-3 7 16,9 5-106-16,-7-4-49 0,-5 5-41 0,13-4-16 0,-3-2 80 15,-8 3-152-15,13-2 12 0,0-2 15 0,5-4 97 16,-2-4-226-16,0 6-251 0</inkml:trace>
  <inkml:trace contextRef="#ctx0" brushRef="#br0" timeOffset="12653.4">10753 3467 203 0,'0'0'911'0,"2"9"-183"0,-2-2-381 0,3-4-85 15,-3-3 89-15,2 9-2 0,3 2-73 0,-3-11-84 16,4 7-34-16,1-1-95 0,-5-1-25 0,8 1-40 16,-5-3-24-16,0 0-8 0,10 0-24 0,-10 0-68 0,3-3 10 15,10-3-49-15,-16 1 0 0,12 1-11 16,-8-4 0-16,-1 4-78 0,4-11-23 0,-3 7-6 0,-6-1 72 16,7-6-41-16,-5 11 32 0,-4-5-4 0,0-5 95 15,-1 8-29-15,-4-4 11 0,-1 1 34 0,6 3 67 16,-9 1 22-16,-11-4 67 0,8 6 105 0,1 0 45 15,0 5 108-15,-1-4-33 0,-2 4 33 0,-3 2 47 16,6 1-69-16,-1-1 120 0,1 5 25 0,5 0-18 16,1-1-144-16,-1 2 109 0,1 4-23 0,2-2-103 15,5-3-112-15,0 6 27 0,0-5-4 0,7-1-38 0,-6 1-35 16,9 3 6-16,-1-2-30 0,-3-2-19 0,1-5-21 16,1-1-9-16,6 0-11 0,-1 0-13 0,1 0-10 15,1-1-27-15,0-5-27 0,1-3-16 0,-2 1-11 16,-1-2 5-16,4-4-64 0,3 2-67 0,-2-4-36 15,-8 2 45-15,7-1-60 0,-5-1-24 0,4-2-70 16,-9 0 89-16,3-4-78 0,0 4 36 0,-3 2 62 0,-4 2 53 16,-1 4-69-16,3-8 86 0,-3 0 105 0,1 10 93 15,-1-8 118-15,-2 7 67 0,1 3 96 0,-1 0-31 16,0 0 97-16,0-3 19 0,0 6 21 0,-1-3-111 16,-1 7 55-16,-3 5 47 0,5-6-19 0,-2 14-57 15,-1-4-137-15,3-1-28 0,0 4-58 0,5-7-16 0,-3 1-8 16,3-1 7-16,1 5-34 0,1-5-32 0,-5-6-14 15,4 3-23-15,1-3-25 0,0 0-40 0,4 0-7 16,-7 0-67-16,9-6-49 0,0 0-12 0,-9 0 8 16,9 0-173-16,-3-2-32 0,-2-2-3 0,9-2 121 15,-2-6-51-15,0 3-43 0,-1-2 3 0,4-1 31 16,-5 0-61-16,4-1-183 0</inkml:trace>
  <inkml:trace contextRef="#ctx0" brushRef="#br0" timeOffset="13067.81">11338 3524 44 0,'-7'-2'1044'0,"1"4"66"0,-9 1-552 0,10 1-37 16,-4-2-120-16,-6 7 144 0,10-8-49 0,-5 11-84 0,-1 0-115 15,-1 2-56-15,9-2-77 0,1 4-38 16,2-7-50-16,0 5-3 0,2-2-29 0,-1 3-5 0,1-1-14 16,5-1-10-16,3-1-7 0,-2-1-6 0,0-5-7 15,-3-3-5-15,4-2-14 0,12 10-24 0,-9-10-3 16,-5 2-25-16,-1-3 10 0,14 0-15 0,-11 0-3 15,-2-4-43-15,11-7-3 0,-16 10-8 0,11-13-32 0,-6 8 47 16,-6 2-67-16,6-11-13 0,-4-3 8 16,-3 6 49-16,-3-6-63 0,1-1-2 0,-3 6 40 0,-1 1 38 15,-3-3-47-15,-2-2 4 0,-3-1 29 0,4 8 72 16,-8-4 30-16,3 1 39 0,-5-1 26 0,0 4 8 16,-7-5 46-16,2 3 49 0,1 0 17 0,9 4-32 15,-11-7 86-15,4 3 24 0,-3 0 7 0,6 3 14 16,6 1-75-16,0-2 4 0,1 2-18 0,10 5 13 15,-3 2-50-15,-8-10 15 0,13 10-33 0,0 1-20 16,0-2-39-16,0-8-7 0,2 4-6 0,8 0-11 0,3 0-11 16,2 0-4-16,-2 4 0 0,4-2 0 0,-3 2 0 15,6-2-1-15,0 2-13 0,6 2-28 0,-6 0-4 16,1 0-49-16,2 0-85 0,4 0-105 0,-12 2 22 16,8 1-159-16,-3-2-2 0,-2 4-3 0,6 1-61 15,-9-3 123-15,7 6-226 0,-7 0-651 0</inkml:trace>
  <inkml:trace contextRef="#ctx0" brushRef="#br0" timeOffset="13485.05">11482 3605 290 0,'0'0'1073'0,"-9"0"-556"16,1 1-70-16,8 2 24 0,-3-3-27 0,6 9-23 16,-3 2-38-16,0-8 108 0,0 14-69 0,2-1-126 15,-1-7-169-15,-1 3 4 0,7 0-9 0,-4 0-9 0,1-4-34 16,1 10 3-16,2-5-21 0,-1-1-28 0,-2-4-18 16,7 7 0-16,4-6-4 0,2 1-6 0,-7-4-9 15,5 2-23-15,-3-3-16 0,3 1-23 0,-2-5 1 16,2-5-35-16,2 1-7 0,-4-3 10 0,-9 6 17 15,1-5-64-15,10-9-21 0,-4 2-38 0,-7 8-20 16,-4-2 57-16,5-15-22 0,1 4 34 0,-7-1-10 0,-3 9 50 16,1-4-24-16,-7-2 40 0,2 0 51 0,1 4 41 15,-3 2 22-15,-8-3 47 0,3 0 49 0,1 1-3 16,-6 2 48-16,-2 0 3 0,4 3-19 0,5 5-41 16,-7-5 60-16,5 4-14 0,0 2-48 0,3 0-44 15,5 0-19-15,5 2-34 0,-11 4-59 0,6 0-116 16,7-6-45-16,0 12-175 0,0-8-32 0,2 2 44 15,8 5 58-15,3 0-133 0,1-1-1 0,3-2-400 0,-4-4 11 16</inkml:trace>
  <inkml:trace contextRef="#ctx0" brushRef="#br0" timeOffset="14090.31">11915 3456 289 0,'5'0'992'0,"-5"0"-395"0,1 0-273 16,13 2 109-16,-9 1 17 0,3 4 29 0,-3 1-172 15,-3-7 109-15,3 14-12 0,1 5-97 0,-4-7-138 16,5 5 17-16,-2 0-34 0,-2-3-44 0,-3 0-32 16,7 6 36-16,-7-1-9 0,3 1-22 0,-1-9-44 15,-2 2-8-15,1 1-10 0,-1-3-9 0,0-6-13 16,0 0-25-16,0 7-33 0,-1-8-20 0,1 1-24 0,0 1-18 16,0-4-90-16,0-3-80 0,0 0-58 0,0 0 101 15,-2-3-155-15,-3-4-96 0,-2 1-17 0,6 1 129 16,-4-10-88-16,-2-1 83 0,2 2-30 0,3 2 109 15,-4-6-329-15,1-1 159 0</inkml:trace>
  <inkml:trace contextRef="#ctx0" brushRef="#br0" timeOffset="14923.66">11813 3476 119 0,'-4'-2'899'0,"-2"-2"-188"0,-3 1-313 16,6 0-125-16,6 6 92 0,-9-6 101 0,-6 1 9 0,12 2-127 15,0 0 78-15,0 0-110 0,0 0-157 0,0 0-75 16,0 0 31-16,0 0-2 0,0 0-3 0,0 0-27 15,0 5-3-15,0 4-19 0,0-5-15 0,0-4-15 16,7 0 6-16,4 3-11 0,-7 2-5 0,2-5 2 16,8 1-9-16,4 4-5 0,-1-5-5 0,1 0-6 15,-8 0-6-15,9 0-8 0,7-2-14 0,1-1-14 16,-7 2 3-16,7 1-25 0,-5-5 0 0,1 4-24 0,-3-4-3 16,5 2-46-16,-2-3-10 0,3 2-35 0,-11 2-11 15,5-4-61-15,-5 5-48 0,5-4-64 0,-12-1 82 16,4 6-94-16,-11-1 44 0,11-4 43 0,-4 1-34 15,-4 2 101-15,4-4-61 0,-1 6 30 0,-7 0 90 16,0-2 128-16,0 4 37 0,0-2 91 0,0 0 111 0,0 0-4 16,0 0 88-16,0 0-28 0,-3-2 48 0,-1-4-52 15,-2 0 109-15,6 6 35 0,0 0-31 0,0 0-124 16,0 0 106-16,-2 0-29 0,-3 14-53 0,3-8-98 16,2-6 24-16,-3 2-32 0,6 10-32 0,-3 0 25 15,0-8-32-15,0 16 6 0,0 2-22 0,0-4-16 16,2-9-39-16,-2 8 14 0,0-2 10 0,0 3-10 15,1-2-23-15,3 2 11 0,-2-2-11 0,-1 0-3 0,6-4-23 16,-2 3-13-16,2-3-13 0,-6-7-1 0,13 4 0 16,-1 3-14-16,-1-5-25 0,-1 4-13 0,1-10-6 15,3 4-53-15,2-5 9 0,-6 1 3 0,1-2 3 16,2-1-50-16,-13-1-12 0,13 0-42 0,-1-6-53 16,-10 8 66-16,7-5-50 0,-1-2-45 0,-4 2 16 0,0-6 98 15,-4 6-53-15,-2 0 44 0,-4-12-7 0,5 17 55 16,-7-5-6-16,-6-6 64 0,9 10 69 0,-6-4 49 15,-11-6 77-15,6 7 44 0,-4-1 6 0,2 3-34 16,-3-1 65-16,2 2 16 0,3-1-12 0,2 2-18 16,-7 1 56-16,3-2-17 0,0 2-11 0,9 0-51 15,6 0-50-15,-11 0 37 0,-1 0-9 0,8 2-4 16,-3 4-43-16,4-5-3 0,5-1-32 0,-1 0 1 0,1 11-18 16,-4-4-2-16,8 0-15 0,4 0-5 0,-6-2-6 15,3-4 0-15,15 8-4 0,-4-6-1 0,-4-3-1 16,3 3-2-16,5-3-2 0,2 0-3 0,-4-3 1 15,4 0-4-15,6-3 0 0,-1 0-1 0,-12 2 4 16,9-4-7-16,4-3-6 0,-1 4-4 0,-2-4-6 16,-5 4 4-16,7 1-8 0,-9 0 6 0,-1-3-4 15,-4 4 5-15,7-1-9 0,-6 2 2 0,-13 2 3 0,9 1 13 16,7-4-6-16,-14 5 8 0,7 0 14 0,-3 0 13 16,-7 0 18-16,0 0 3 0,5 6 2 0,0 2 0 15,-3-5 15-15,-2 10 1 0,1-5 4 0,-1-7-17 16,0 16 17-16,0-1 7 0,0-2-3 0,2 0-5 15,1-2-24-15,-1 1 6 0,0-1-11 0,1 0-5 16,-1-1-5-16,3 1 1 0,-2 3-11 0,2-3-26 16,-5-11-27-16,2 4-67 0,8 10-43 0,-7-11-134 15,0 2-20-15,6 2-132 0,-8-4-39 0,-1-4-76 0,0 0 142 16,14 0-138-16,-9-1 5 0,-3-5-377 0,4-5-72 16</inkml:trace>
  <inkml:trace contextRef="#ctx0" brushRef="#br0" timeOffset="16248.2">13410 3379 20 0,'0'0'490'0,"0"0"125"0,0 0-288 16,0 0-103-16,0 0 48 0,0 0 50 0,0 0 26 15,0 0-74-15,0 0 90 0,2 2-71 0,5 5-48 16,-2-2-68-16,-4-2 18 0,11 13-35 0,-4-2-10 0,2-3-34 16,0 2 19-16,2 1-9 0,3 5 9 0,-3-4-49 15,4 6-2-15,5-3-29 0,-3 0-17 0,-1 0-14 16,3 2-19-16,1-2-30 0,-1-3-46 0,-5-4-19 15,4 1-64-15,-4-6-42 0,2 1-107 0,-4-1-79 16,-10 0 46-16,2-6-140 0,9 8 60 0,-13-5 2 16,-1-3 67-16,0 0-305 0,0 0-465 0</inkml:trace>
  <inkml:trace contextRef="#ctx0" brushRef="#br0" timeOffset="16552.02">13636 3330 183 0,'0'-3'516'16,"1"-3"-27"-16,-1-2-212 0,0 8 17 0,0-1 2 15,0 2-78-15,0-1 131 0,0 0 4 0,0 0-41 16,0 0-122-16,0 2 9 0,-6 14-39 0,6-10-19 15,-2-3-15-15,-6 20 41 0,1-4-5 0,0-5-24 0,2-4-69 16,-3 7 7-16,0 4-2 0,-2-3-6 0,1-3-21 16,-2 6-1-16,2-1-52 0,1-5-40 0,-2 0-10 15,0 3-76-15,-4-2-63 0,3 1-61 0,1-1-26 16,0-6 54-16,1 2-171 0,-1 0-43 0,0 0-3 16,10-8 112-16,-6-1-97 0,-3 11 26 0,4-8-263 0,5-6 139 15</inkml:trace>
  <inkml:trace contextRef="#ctx0" brushRef="#br0" timeOffset="17334.57">14018 3381 159 0,'0'0'599'0,"0"0"-201"16,0-2-166-16,0 4 83 0,0-2-19 0,0 0-23 15,0 0-26-15,0 0 79 0,0 0-32 0,9 3-44 16,-2 1-91-16,-6-4 1 0,6 6-51 0,0-1-11 0,-7-4-40 16,6 7 12-16,1-2-6 0,-2 0-8 0,2 3-22 15,-4-6 1-15,4 3-1 0,6 2-14 0,-13-5-22 16,7 0-6-16,-1 1 0 0,-4-4-5 0,-2 0-2 16,7 2 2-16,4 2-8 0,-9-2 1 0,-4-2 0 15,4 0 8-15,-2 0-4 0,0 0-3 0,0 0-1 16,-3-2 0-16,-4-5-20 0,2 2 1 0,-2 4 6 15,-1-4 6-15,3 5-6 0,-5-1 1 0,-2-4 1 0,7 5 11 16,-8-1-4-16,-7-4-1 0,5 5 4 0,5 0 12 16,-4 6 15-16,-2-4 13 0,4 2-2 0,2 1-5 15,-5-2 7-15,-3 3 4 0,3 0 7 0,1 4 11 16,6-4-8-16,-4 2 3 0,-3-2-1 0,13-2 5 16,-3-2-11-16,-11 11 7 0,11-8 0 0,0 2-5 0,1 1-5 15,1-4 11-15,6 8-7 0,-1-4-9 0,0-5-11 16,9 6 0-16,-1 1-1 0,4-7-1 0,-1 2-5 15,0-5 0-15,2 0-3 0,4 0-11 0,-6 0-19 16,2-2-11-16,4-2-7 0,-4-2-7 0,0-3-2 16,-4 3 14-16,3-3-9 0,1 1-8 0,-2-4-10 15,-6 5 17-15,5-7-16 0,-4-1 12 0,0 2 31 16,-4 5 24-16,1-8 8 0,1 2 6 0,-2 7 6 0,-3 2-3 16,6-13 6-16,0 10 19 0,-7 2 7 0,1-1-7 15,4 1 39-15,-5 6 11 0,0-5 2 16,2-2-13-16,3 1 23 0,-5 6-20 0,0 0 12 0,0 0 14 15,0 6-24-15,2 6 27 0,1-9-22 0,-3 9-5 16,0 4-14-16,2-2 3 0,-1 3-11 0,3-2-15 16,-1-2-19-16,2 2 2 0,-2-1-7 0,3-1-4 0,0-1-17 15,1 0-25-15,-2-6-9 0,2-1-12 0,3 4-2 16,-4-5-33-16,1-2-69 0,6 5-74 16,-8-7 13-16,9 0-123 0,-4 0 8 0,-5-1-80 0,6-1 59 15,-1-4-108-15,-3 2 19 0,12-10 3 0,-9 4 20 16,0 7 7-16,0-8-354 0</inkml:trace>
  <inkml:trace contextRef="#ctx0" brushRef="#br0" timeOffset="17586.91">14475 3400 148 0,'0'0'1070'16,"0"0"-411"-16,0 0-170 0,0 0-29 0,0 11 20 15,0-4-105-15,0-2 135 0,0 10-41 0,0 2-119 0,0-5-115 16,0 7-28-16,0 1-88 0,0 1-31 0,0-3-25 15,0 6 15-15,0-2-16 0,5 2-1 0,-4-2-28 16,1 3-7-16,3 4-18 0,2-5-13 0,-6-8-6 16,6 8-19-16,3 5-14 0,0-8-10 0,-3 3-17 15,-1-12 10-15,3 5-17 0,1-4-14 0,-2 2-38 16,-6-9 16-16,1-3-59 0,6 6-21 0,-3-3-8 16,-6-6 62-16,0 0-106 0,0 0-76 0,0 0-24 0,0-1 69 15,5-13-111-15,-1 2 37 0,-8-3-48 0,1 6 105 16,1-9-78-16,-4-6 26 0,1 3-81 0,-2 3-61 15,0-8 166-15</inkml:trace>
  <inkml:trace contextRef="#ctx0" brushRef="#br0" timeOffset="17829.22">14478 3405 123 0,'0'-17'932'0,"2"11"-200"0,-1 0-397 0,4-6-67 16,-3 9 142-16,5-3 17 0,1-3 1 0,-5 8-147 15,4-1 10-15,3-2-30 0,-5 2-92 0,7 2-74 16,-2-3 13-16,-3 3-15 0,8 5-23 0,-5-5-10 15,-7 1-9-15,17 5 5 0,-13-1-17 0,6 2-6 16,0 4-9-16,-4-1 0 0,1-1-12 0,-4 3-7 16,-2-4-5-16,1 7-1 0,-3-4-2 0,-2 1 0 0,0-2 1 15,0 2-1-15,-6 2-2 0,5-2-4 0,-3-5-1 16,1-1-21-16,0 0-16 0,-7 11-34 0,10-14-9 16,-7 1-93-16,-8 8-86 0,15-7-61 0,-13-4-52 15,8 4 106-15,5-4-151 0,-2-2-40 0,-6 1 5 16,-4 0 123-16,12-3-109 0,0 6-302 0,-2-14 69 15</inkml:trace>
  <inkml:trace contextRef="#ctx0" brushRef="#br0" timeOffset="18434.68">14969 3369 292 0,'0'0'819'0,"12"6"-105"0,-4-2-389 0,-3-1-41 0,2 2-82 16,0-2 122-16,-6 1-20 0,8 2-78 0,-4-1-154 16,-4-4-51-16,9 4-16 0,-6-4-26 0,-4-1-8 15,5 0-9-15,8 6-51 0,-9-4-7 0,-4-2 7 16,0-2 9-16,13-4-39 0,-6 6-18 0,-4-6-23 16,0 0 29-16,-3 2-37 0,0-2 21 0,0-2-23 15,-1 7 40-15,-4-5-11 0,-2-5 25 0,5 10 20 16,-6-5 31-16,-4 0-30 0,5 1 26 0,-13 2 59 15,5 0 36-15,2 2 50 0,0 2 31 0,-1-1 46 0,4 3-4 16,-8 0 70-16,-1 2 36 0,4 2 15 0,2 2 20 16,6-1-100-16,-3-1 79 0,-1 5 27 0,2 0-23 15,4-4-87-15,4-4 29 0,-4 10-34 0,-2-2-49 16,7-7-33-16,3 8 17 0,-3 2-26 0,4-10-13 16,2 7-37-16,-2-5-6 0,-1-2-11 0,12 7-11 0,-2-5-6 15,1-5-2-15,-1 2-10 0,1-4-15 0,-1 0 1 16,2-1-17-16,5-4-8 0,-5 2-9 0,5-6-31 15,-3 6 7-15,3-6-15 0,-5 3 3 0,2-3-42 16,-4 0 12-16,5-1-44 0,-1-1 0 0,-4 1 32 16,-3 4 31-16,5-2-45 0,-5-4 7 0,2 4 18 15,-12 7 58-15,12-10-10 0,-2 4 32 0,-10 4 41 0,7 0 57 16,-1-3 66-16,-2 6 25 0,-4 0 18 0,0 0-33 16,0 0 28-16,0 0 34 0,0 0 38 0,0 0 4 15,0 1-59-15,3 11 34 0,-3-6-44 0,0 0-9 16,-2 8-71-16,2-8 13 0,0 8-15 0,0 1-15 15,0-14-33-15,2 16-4 0,-2-2-14 0,3-11-15 0,1 8-6 16,2-3-14-16,-4-4-23 0,8 8-14 0,-8-11 6 16,3 2-42-16,5 4-39 0,-10-5-72 15,10-2 13-15,-2-1-106 0,-6 0-3 0,11-6-44 0,-8 5-2 16,-1-4-166-16,9-7 14 0,-6 9 42 0,-1-6 71 16,8-4 67-16,-3 1-123 0,3 0-271 0,-1-2 167 15</inkml:trace>
  <inkml:trace contextRef="#ctx0" brushRef="#br0" timeOffset="18650.34">15517 3303 144 0,'0'0'1088'0,"0"0"-255"0,0 0-389 16,0 0-95-16,0 0 105 0,2 6-46 0,5 6 76 16,-7-8-111-16,3 8 29 0,-1 3-139 0,3 0-113 15,-4-3-65-15,4-1 7 0,-1 5 8 0,2 4-2 0,-1-8-42 16,-1 6 5-16,1 0-16 0,2-4-20 0,-1-2-17 15,-1 4-19-15,-1-1-32 0,2-1-15 0,1-2-73 16,-7-6 15-16,3-3-60 0,1 6-80 0,-1-2-69 16,-1-4 34-16,-2-3-148 0,1 2 17 0,4 8-84 15,-3-8 113-15,-2-2-108 0,0 0 22 0,2-5-139 16,3-2-92-16,0 2 242 0</inkml:trace>
  <inkml:trace contextRef="#ctx0" brushRef="#br0" timeOffset="19017.71">15780 3321 23 0,'0'0'544'0,"0"0"493"0,0 0-504 15,0 0-191-15,0 0 130 0,0 0 19 0,0 0-41 16,0 0-147-16,0 4 135 0,0 5-64 0,-2-4-156 16,0 1-124-16,-4 4-14 0,2-8-12 0,1 5-20 0,-4 5-4 15,4-9-21-15,-5 12-18 0,-6 3-16 0,4-7-16 16,4-3-12-16,-8 4-37 0,1-5-16 0,-1 1-11 15,3-2 17-15,-3 6-37 0,1-6-2 0,-2 0-59 16,2-2-1-16,-2-2-93 0,1-1-15 0,9 2 11 0,-3-3 90 16,-6 0-6-16,13 0-9 0,-11-4-7 15,5 4 64-15,7 0-32 0,0 0 34 0,0 0 73 0,0 0 73 16,0 0 60-16,14-12 88 0,-8 7 23 0,1 4 5 16,8 1-54-16,5-2 38 0,-1 1 39 0,2 1 4 15,-2 0-48-15,2 3 48 0,1-3-20 0,5 6-50 16,-12-5-57-16,12 4 7 0,1-1-35 0,-3-1-6 15,-5 3-14-15,2 0-10 0,0 0-27 0,-7 3-11 16,1-6-21-16,1 3-64 0,-3 0-68 0,-9-6-66 0,-2 2 50 16,15 2-131-16,-13 1-71 0,4-4-9 0,-3 4 0 15,-4-4 104-15,-2-2-80 0,0 2-231 0,3-2-175 16</inkml:trace>
  <inkml:trace contextRef="#ctx0" brushRef="#br0" timeOffset="19262.64">16147 3379 389 0,'2'3'1431'0,"-2"9"-786"16,5 6-148-16,-3-4-49 0,-1-2 3 0,-1-1-62 16,7 4 112-16,-4 3-83 0,1-5-174 15,1-1-137-15,0 5-24 0,-2-5-10 0,2-6-2 0,-3 1-27 16,6 5-36-16,-3-7-24 0,0 2-20 0,2 2-37 15,-5-6-9-15,-2-3-66 0,0 0-67 0,0 0-79 16,0-3 47-16,0 6-88 0,0-3-103 0,0 0-62 16,0 0 123-16,-7-6-119 0,-1-4 74 0,3 7 23 15,-1-6 78-15,-9-6-183 0,7 0-204 0</inkml:trace>
  <inkml:trace contextRef="#ctx0" brushRef="#br0" timeOffset="19485.96">15985 3337 572 0,'-1'-3'1171'0,"-11"2"-671"16,10 1-224-16,2 0 150 0,0 0 21 0,-1 0-1 0,-4 0-115 16,-7 0 11-16,10 1-144 0,2-1-33 0,0 0-56 15,0 0 16-15,12 6-29 0,-5-1-28 16,-1-5-25-16,8 4-11 0,7-1 12 0,-4 0 0 0,3-1-7 16,-2-2-24-16,9 1-2 0,-5-1-10 0,5 3-16 15,-6-1-20-15,6-4-43 0,0 2-52 0,-7 0-70 16,-7 0 23-16,6-3-169 0,6 2-124 0,-7-1-19 0,-8 2 122 15,5-3-121-15,-1 2 41 0,-8 1 50 16,-2 0-131-16,12-2-520 0</inkml:trace>
  <inkml:trace contextRef="#ctx0" brushRef="#br0" timeOffset="19901.21">16383 3444 128 0,'0'0'1022'0,"0"5"256"0,7 7-809 16,-6-11-143-16,6 5 116 0,0 0-65 0,-2-4 27 16,3-1-154-16,5 4-52 0,-6-5-126 0,12 0-30 15,-11 1-16-15,-1-1 3 0,14-1 0 0,-4 1-13 16,-7-2-14-16,5-1-15 0,2 0-16 0,-4-4-21 0,-10 4-8 16,3 1-66-16,9-8-34 0,-7 7-30 15,-5-2 22-15,7-7-65 0,-5 6 15 0,-5-6-36 0,2-8 13 16,-4 13 69-16,2 2-51 0,-6-4 16 0,-3-6 69 15,6 14 100-15,-5-5 48 0,-7-8 59 0,1 8 63 16,6 5 2-16,-9 1 88 0,4 0-1 0,3 1 6 0,-2 2-27 16,2 2 74-16,7-5 12 0,-12 10-7 0,8-7-112 15,5 2 44-15,-11 8-14 0,8-2-28 16,1-10-56-16,-1 17 25 0,7-4-38 0,1 1-27 0,1-6-13 16,3 8 23-16,-1 2-9 0,1-4-15 0,5 2-21 15,-4-4-23-15,0 1-3 0,6 2-5 0,-1 1-3 16,0-4-1-16,2 1-2 0,4-2-9 0,-2-5-9 15,-1-1-7-15,6 2-38 0,1-2-39 0,1-1-34 0,-8-5-2 16,5 0-75-16,0 0-61 0,3-2-107 16,-8-2 44-16,4-2-178 0,2-7-30 0,-3 6 1 0,-11-1 210 15,7-4-117-15,-2-1-31 0,1-5-262 0,-1 1-142 16</inkml:trace>
  <inkml:trace contextRef="#ctx0" brushRef="#br0" timeOffset="20112.53">16953 3396 149 0,'-2'0'1127'0,"0"10"-242"0,-1-4-577 16,3-4 142-16,0 13 71 0,0 0 7 16,0-1 20-16,0-2-117 0,3 7 84 0,-1-2-196 0,0 4-110 15,3-5-75-15,-2 10 26 0,2 2-11 0,0 1-19 16,-1-5-51-16,1 5-1 0,1-2 3 0,1 7-28 16,-2-13-54-16,3 11-52 0,-3-6-30 0,2 2-5 0,-4-8 5 15,4 8-32-15,0-5-34 0,-1 1-9 0,-1-12 22 16,-1 0-83-16,-1 0-41 0,-1-6-113 0,-1-5 58 15,-1 11-152-15,4-5-37 0,-4-7 75 0,0 0-38 16,0 0 86-16,-4-10-107 0,-2-12-172 0,-1 4-462 16</inkml:trace>
  <inkml:trace contextRef="#ctx0" brushRef="#br0" timeOffset="20454.87">16939 3438 155 0,'0'-1'812'0,"0"1"164"0,-1-3-511 0,-4-5-31 16,3 5-94-16,2 3 131 0,0 0-3 0,0 0-58 16,0 0-219-16,0 0-38 0,0 0-2 0,0 0-48 15,0 0-52-15,0 0 8 0,0 0-5 0,0 0 4 16,0 0-26-16,0-3-11 0,8 1-12 0,-1-2-3 0,-7 4-1 16,0 0-2-16,7 3-5 0,6 3-11 0,-6-5-1 15,1 6 4-15,6-4-8 0,-9 1-3 0,10 2-1 16,-4-1 3-16,-7-4-7 0,19 10 0 0,-10-2-4 15,-3-3 8-15,-1 1-3 0,1 4 4 0,0 1-2 16,-7-6 5-16,-1-5-5 0,3 13 8 0,-2-8 5 0,-3-2 1 16,0 13-3-16,4-8 3 0,-8 0 4 15,-2 6 2-15,4-9-2 0,-3 0-3 0,-5 7-7 0,5-10-18 16,-3 7 2-16,-4 0-45 0,5-8-60 0,-6 10-24 16,6-11 23-16,0 2-120 0,-6 0-62 0,11 2-53 15,2-7 62-15,-3 2-76 0,-9-3 2 0,7 3-38 16,5 0 115-16,-1-3-154 0,-1-12-328 0,2 9 383 0</inkml:trace>
  <inkml:trace contextRef="#ctx0" brushRef="#br0" timeOffset="20887.39">17282 3456 552 0,'0'0'905'0,"-5"11"-280"0,5-4-257 0,-2-4 73 0,-1 8 44 15,3-5-105-15,-3 0 127 0,1 7-45 0,0-10-131 16,2 6-175-16,0 9-3 0,0-6-31 0,2-10-9 16,0 7-33-16,3 10 14 0,-4-17-25 0,4 11-28 15,-1-1-21-15,-1-7-18 0,10 9-27 0,-6-8-21 16,-5-5 10-16,9 5-21 0,-2 0-39 0,-4-3-27 0,5 0 23 16,-3-3-46-16,4 0-9 0,-1-1 19 15,-10-1 23-15,14-4-74 0,1-4-21 0,-4-2-26 0,-2-1-28 16,-3 6 60-16,4-5-10 0,0 0 3 0,2-6-7 15,-3 4 62-15,4 2-39 0,-5 0 24 0,-1 0 30 16,0 5 36-16,-1-5 17 0,-2 7 102 0,4-2 105 16,-1 1 28-16,-6 6 77 0,-1 0-4 0,0 0 59 0,0 0-59 15,0 0 88-15,0 0 11 0,-3 4 6 16,0 2-110-16,3-3 35 0,-4 2 18 0,-1 7-47 16,4 4-59-16,-3-7-76 0,4 3-9 0,0 0 0 0,4 2-8 15,-3-4-28-15,1 4 1 0,3 2-8 0,-3 1-12 16,4-6-13-16,1 5 0 0,5-1-24 0,-4-3-43 15,-1-6-15-15,1 6-64 0,4-4-68 0,-4-2-38 16,-1-3-9-16,-2 0-152 0,12-3-90 0,3-2-52 16,-9-2 182-16,-2 1-87 0,6-3-83 0,-2-5-216 15,0 1-519-15</inkml:trace>
  <inkml:trace contextRef="#ctx0" brushRef="#br0" timeOffset="21451.06">17825 3462 29 0,'-7'-1'688'0,"-1"-4"150"0,8 5-493 0,0 0-17 16,0 0-44-16,-5 0 99 0,-8-1 5 0,11 1-10 15,2 0-145-15,0 0-35 0,0 0-62 0,0 0-63 16,0 0-52-16,0-3 5 0,-7-5-7 0,7 2-5 16,0 6-4-16,0 0 0 0,2-6-6 0,1-2-6 0,-1 8-1 15,-2-1 0-15,7-5 4 0,6-3 7 0,-11 7 0 16,11 1 6-16,-1-4 18 0,-5 5 25 0,13-4-1 15,-10 2-18-15,6 2 21 0,-1 0 3 0,0-1 0 16,-3 1-10-16,3 0 24 0,-7 0-14 0,-1 1-14 16,-2-1-5-16,10 5 17 0,-10-4-27 0,2 5-21 15,-4-1-7-15,1-4 10 0,-4 7 3 0,0-2-5 16,-4-1-10-16,-6 8-12 0,-1 1-4 0,2-5 5 0,1-2 3 16,-2 2-15-16,0 2-13 0,0-4 4 15,-4 4 7-15,6-5-1 0,1 0-6 0,6-5-2 0,-13 5 3 16,9-1-9-16,-1-4-38 0,-3 4 2 0,8-4-17 15,1-1-4-15,0 0-36 0,0 0-3 0,0 0 0 16,0 0 35-16,-4 0-23 0,8 0 12 0,-4 0-20 16,0 0 41-16,13 0 15 0,-5 0 25 0,1 0 60 0,9 0 48 15,-1 5 38-15,3-4 36 0,0 5 4 16,-5-1-31-16,12 1 42 0,-7 1-16 0,5 1 23 16,-2-2 16-16,-4 0-49 0,4 6 30 0,0-2-16 15,-4 1-59-15,-8-2-42 0,8 0 15 0,-3 3 14 0,-1-1 1 16,-4-4-17-16,-5 5 10 0,-2-10-14 0,-4 8-5 15,5 4-4-15,-5-8 14 0,-2 6-2 0,-1 0 0 0,-1-12-13 16,-13 13 3-16,2-5-14 0,5 2-5 16,0-4-9-16,-3 0 1 0,-2 0-9 0,2 0-18 15,-1-4-18-15,11-2-15 0,-7 3-40 0,-10 0-12 0,15 1-61 16,-2-4-5-16,-5 0-71 0,7 0-39 0,-1-4-86 16,-3 1 54-16,8 0-156 0,-4-5-8 0,0 4 61 15,3 2 72-15,2-10-110 0,0 6 13 0,2-3 35 16,3-7 104-16,3 4-263 0,-1 0 281 0</inkml:trace>
  <inkml:trace contextRef="#ctx0" brushRef="#br0" timeOffset="22119.08">18330 3388 15 0,'-4'-6'362'0,"4"-7"340"0,0 11-288 0,-1-1-12 15,-1 0-85-15,-1-7 65 0,3 8 17 0,0 2 71 16,0 0-121-16,0 0 84 0,0 0-57 0,0 0-81 16,0 0-148-16,0 0 31 0,0 0 3 0,0 0-21 15,0 2-57-15,-4 10 22 0,4-2-20 0,0-7-34 16,0 8-26-16,0-4 7 0,0 1-12 0,4 14-10 0,-4-14-10 16,0-2 2-16,3 0 5 0,0 12-3 15,1-12-16-15,-3 2-6 0,4 8-3 0,-3-14-7 0,3 8-22 16,-2-2-12-16,-3-7-28 0,9 5-2 0,-4 0-2 15,-5-6 14-15,0-1-26 0,13 2-9 0,-1-1-33 16,-10-1 26-16,11-11-48 0,0 0-26 0,-6 6 24 16,0 0 40-16,3-6-51 0,-4-2 1 0,6-2 2 0,-5 7 40 15,4-8-28-15,-2 3 40 0,-1 4 6 0,1 2 25 16,-3 2-11-16,-2 0 41 0,6-7 85 0,-4 8 28 16,-6 4-9-16,12-4 47 0,-10 4 36 0,-2 1 24 15,3 4-30-15,2 5 32 0,0 0-2 0,-7-1 46 16,-1 7-50-16,3 1 59 0,0 4-39 0,-3-2-30 15,1-4-53-15,4 4 25 0,-2 4 13 0,3 1-25 16,0-5-37-16,4 9 21 0,0-6-7 0,1 3-20 16,-3-6-22-16,2 6 23 0,3 3-6 0,0-4-7 15,0 2-4-15,2-10-23 0,-2 3-7 0,1 0 0 16,1 2-2-16,-5-8-14 0,1 5-14 0,-1-8-9 0,-6-3-4 16,1-3 8-16,5 7-9 0,-1 1-7 0,-6-11-4 15,0 0 9-15,0 10-6 0,0-4 1 0,4-4-9 16,-8-2 11-16,-2 1 2 0,-4 2 7 0,5-3 0 15,-4 0 5-15,3 0-5 0,-1-3-5 0,-13 0 5 0,0-1 2 16,10-1 5-16,-7-1-1 0,4-1 4 0,3 2 1 16,-2 1-2-16,-3-5-6 0,3 1-2 0,2 1-3 15,5 2 6-15,0 4-7 0,-1-10-31 0,-3 2-25 16,9 6 14-16,0-5-22 0,0 2-21 0,0 2 6 16,5-2 18-16,-1 3-39 0,1-6 1 0,3-2-10 15,-5 8 18-15,7-4-72 0,4-1 11 0,-1-1-30 0,-5 6 12 16,6-7-87-16,-1 2-14 0,0-2 7 15,1 4-3-15,-1-2 5 0,2-2-126 0,4-4-10 0,-3 2 16 16,-2 3 125-16,-1-6-26 0,7 1 63 0,-5-5-162 16,-1 5 18-16</inkml:trace>
  <inkml:trace contextRef="#ctx0" brushRef="#br0" timeOffset="22953.71">18876 3294 119 0,'-1'0'901'0,"-6"0"-196"0,0 0-312 16,6 0-121-16,2 1 68 0,-8 4 96 0,-3 2 30 16,7-5-143-16,1 8 57 0,-3 1-123 0,5-8-46 0,0 9-57 15,0 6 35-15,0-2-15 0,0-2-21 16,4-1-25-16,-3-1-47 0,1 8 32 0,3-6-36 0,2 4-19 16,-6-6-21-16,6 4-4 0,-2-4-7 0,2 2-13 15,-5-7-12-15,-1-5-15 0,11 8-15 0,-4 2-6 16,-8-12 9-16,7 6-23 0,0-1-26 0,-7-4-9 15,0-1 18-15,0 0-50 0,6-1-32 0,1 1-1 16,-2 0 28-16,-5 0-98 0,0-5-29 0,3-7-22 16,1 11 37-16,-4-10-88 0,0-1 47 0,1 11-11 0,-1-16-45 15,0 5 102-15,0 9-27 0,0-15 8 0,0 6 26 16,-1 8 104-16,-4-10-16 0,5 7 29 0,-2-4 64 16,-1-1 55-16,1 9 42 0,2-2 31 0,-2-5 48 15,2 10-24-15,0 0 26 0,0 0 13 0,0 0 36 16,0 0-41-16,0 0 45 0,0 0 43 0,0 0-12 15,0 0-69-15,0 0 26 0,0 0-35 0,0-2-34 0,9 2-19 16,-1-1-15-16,-3 1 14 0,8 1-20 0,-4 4-23 16,-4-5-34-16,11 1-22 0,5 5-20 0,-5-6-14 15,-6 2 1-15,10 1-28 0,-5-3-14 0,2-3 3 16,-7 1 7-16,10 1-74 0,-1-4-29 0,-3-1-19 16,-2 5 24-16,1-4-72 0,-4-2 40 0,1-1-15 15,-2 2 47-15,-3 2-44 0,-1-1 15 0,6-4 32 16,-5 5 27-16,-5-1 50 0,3-4 63 0,-4 5 92 15,-1 4 68-15,0-3 4 0,0-12 72 0,0 13 13 0,0 2 68 16,0 0-60-16,-1-1 104 0,-10-4 13 0,3-1 7 16,8 5-114-16,0 2 44 0,-7-1 8 0,-8 8-59 15,10-5-67-15,-1 4 54 0,-1 4-49 0,5-8-12 16,1 7-51-16,-6 5 6 0,4 0-28 0,3 0-9 16,0-4-26-16,0-2-10 0,3 3-18 0,0 0-1 0,2-6-3 15,-5-1-17-15,14 10-33 0,-13-9-4 16,6 0 15-16,5 6 11 0,-7-8-8 0,5-1-9 0,-2 2-4 15,-3-4 8-15,9 2-7 0,-6-1-8 0,-3-4-23 16,3-2 2-16,-1 2-18 0,0-4 2 0,6-1 6 16,-8 4 19-16,-2-6-30 0,9-8 7 0,-5 5 6 15,-6 3 19-15,-1-8-15 0,4 5 16 0,-8 0 22 16,4-1 23-16,-1 1 21 0,-4 0 34 0,-2-3 8 0,0 0 13 16,6 7-19-16,-1 7 28 0,-8-10 14 0,2-1 0 15,1 11-24-15,-6-11 23 0,6 6-17 0,4 4 9 16,-9-2-20-16,5 4 6 0,1 0-8 0,-5 0 7 15,8 0-23-15,-4 6-1 0,-1 4-5 0,3-7 13 16,-2 6-14-16,1 0 13 0,4-3-4 0,-5 14-5 16,6-7-18-16,-4-2-24 0,5 2-40 0,-2 5-28 15,2-12-33-15,0-1 15 0,2 10-17 0,-2-6-38 0,1-2-60 16,6 7 42-16,-2-9-87 0,3 1-18 0,6 0 6 16,-14-5 3-16,16-1-171 0,6 0-46 0,-5 0-25 15,0-1 136-15,6-4-116 0,-1 4 103 0,1-2-83 16,-4 1-316-16,11-4-9 0</inkml:trace>
  <inkml:trace contextRef="#ctx0" brushRef="#br0" timeOffset="23191.98">19740 3355 345 0,'0'0'969'0,"0"0"-61"0,0 0-490 0,0 0 55 16,0 0-75-16,0 0 140 0,-7 2-5 0,-6 4-30 0,11-5-215 15,-4 5-60-15,-6 11-63 0,10-14-15 0,-4 13-14 16,-1 1-43-16,4-6 2 0,-1 4-23 0,3 0-1 15,-1 1-30-15,2-1-6 0,0 3-21 0,0-4-10 16,0-4-2-16,2-5-2 0,-2 2-4 0,1 7-9 16,3-10-17-16,-1 5-53 0,-1 2-25 0,1-11 7 15,-3 0 13-15,0 0-62 0,0 0-14 0,0 0-61 16,0 0-2-16,0 0-123 0,0 0 17 0,0 0-38 16,2-6 29-16,4 0-136 0,-6 3-9 0,-6-14 20 15,1 4 79-15,3 2 76 0,-5-2-126 0,1-4-294 16,-1-1 168-16</inkml:trace>
  <inkml:trace contextRef="#ctx0" brushRef="#br0" timeOffset="23401.28">19521 3265 331 0,'-15'-9'1223'0,"9"5"-544"16,-1 2-201-16,0-2-165 0,7 4 129 0,0 0 65 0,0 0 0 16,-2 0-143-16,4 0 17 0,-2 0-138 0,0 0-117 15,0 0-45-15,7 6 28 0,5 6-2 0,3-5-12 16,-4-1-46-16,3 0 0 0,7 0 2 0,3 2 0 15,-4-2-24-15,13 0-2 0,-1 0-6 0,-2 0-7 16,-8-3-13-16,10 0-21 0,-4 0-31 0,0-2-54 16,-1 1-84-16,-9-2-29 0,1 0-160 0,1 0-49 0,-7 0-132 15,-1 0 141-15,-10-2-141 0,8 2 1 0,-2-1-287 16,-6 1-298-16</inkml:trace>
  <inkml:trace contextRef="#ctx0" brushRef="#br0" timeOffset="25235.86">1902 4686 66 0,'8'6'500'16,"-6"0"-170"-16,-1-4-120 0,9 4 1 0,-6 0 41 16,-4-6-54-16,0 0 88 0,11 10 46 0,-4-2-20 15,-7-8-94-15,0 0-75 0,0 0 31 0,5 0-24 16,3 4-2-16,-8-2-48 0,2-2 10 0,-2 0 2 0,0 0-4 16,0 0-38-16,5-6-13 0,4 0-45 0,-9 6-4 15,0 0-3-15,0-6 4 0,6-6 1 0,-6 6 2 16,0 3 1-16,0-8 8 0,0 7 7 0,0-4 9 15,-1-1-3-15,-3 6 21 0,1-4 3 0,-1 2 2 16,3 4-20-16,-9-4 18 0,5 4 8 0,-2 1-2 16,-6 0-5-16,11 0-19 0,-10 0 7 0,-1 0-13 0,11 1-2 15,-6 8-13-15,-4-3 3 0,6-3-1 0,-3 9-5 16,4-6-7-16,4 0 4 0,-9 14 2 0,6-4 0 16,-1-4-2-16,3 3 8 0,2-3-1 0,0 1-1 15,0-1-2-15,0 1 3 0,2-1-1 0,5 2-3 16,-7-5-6-16,2-8 2 0,8 13 0 0,-4-4-3 15,1-8-9-15,8 5-15 0,-7-1-13 0,-1-6 1 16,15 5-10-16,-9-5-7 0,0-6-24 0,1 0-5 0,-1 0-6 16,-1 0 17-16,3 0-46 0,-2-6-10 0,-1-2-6 15,-4 2 37-15,1 0-25 0,4-3 2 0,-6 0 11 16,-1 1 18-16,1 1-10 0,0-5 4 0,-2 6 12 16,-2 0 30-16,-1-2 4 0,3 2 16 0,-5 6 9 15,0 0 21-15,2-3 16 0,1 5 35 0,-3 4 3 0,0 0 8 16,0 0-7-16,0 0 30 0,0 0 16 0,-3 0 25 15,3 7-21-15,0-1 18 0,-2-3 11 0,2 14 11 16,0-1-41-16,0 1 34 0,0-1-13 0,0 2-11 16,0-4-12-16,0 13 31 0,0-4-12 0,2 5-20 15,-2-8-39-15,3 4 1 0,-1 0-11 0,-1 3 8 16,3-4-23-16,-3 4-3 0,1 1-19 0,1-7-11 16,-1 3-2-16,3-7-12 0,-3 2-9 0,-2-5-10 15,1-2-26-15,3-6-3 0,-4 0-23 0,1 8-35 0,1-8-59 16,-2-6 12-16,0 0-103 0,0-2-55 0,0 4-25 15,0-2-6-15,-2-5-165 0,-4-9-4 0,-3-5 18 16,4 7 140-16,-1-2-127 0,1-4-399 0,-4-6 68 16</inkml:trace>
  <inkml:trace contextRef="#ctx0" brushRef="#br0" timeOffset="25617.28">2116 4680 273 0,'0'0'1002'0,"0"-1"-473"15,0-5-276-15,1-5 47 0,-1 11 5 0,0 0 46 16,0 0-104-16,0 0 29 0,0-1-87 0,9-4-77 16,-4-1-67-16,0 5 12 0,-5 1 10 0,3-6 7 15,7 0-16-15,-7 1 18 0,6 4 3 0,2-5-10 16,-11 4-13-16,12-2 30 0,3-2 1 0,-3 6-6 15,-11 0-17-15,8 0-24 0,6 0 17 0,-10 0 7 16,15 6-6-16,-13-2-17 0,-1 2 9 0,9 6-8 0,-6-3-2 16,-4-3-4-16,-5-1 12 0,6 14-1 0,1 1-2 15,-7-11-18-15,0 1 9 0,-2 7-2 0,-3-4-8 16,0-2-11-16,-3 3 2 0,1 2-11 0,1-7-16 16,-3-3-13-16,1 6-33 0,-9-1-27 0,7-2-30 15,-3-3-42-15,1-2 9 0,4-2-51 0,6-2-64 16,-15 6-71-16,9-6 41 0,6 0-139 0,-9-3 29 15,6 3 30-15,3-3 41 0,-5-9-88 0,6 10 27 0,1-8 37 16,0 2 86-16,0 7-281 0</inkml:trace>
  <inkml:trace contextRef="#ctx0" brushRef="#br0" timeOffset="26067.91">2413 4604 287 0,'0'0'807'0,"0"0"-65"0,0 0-416 0,0 0 39 15,0 0 40-15,0 0-95 0,-2 1 99 0,-6 10-38 0,3-8-107 16,5-2-137-16,0 10 11 0,0-5-3 16,0 6-5-16,0 1-42 0,0 4 7 0,0-5-13 0,2 0-16 15,1-3-14-15,-1 4 15 0,4 4-21 0,-2-4-13 16,1-2-13-16,1 3 0 0,-6-8-4 0,5-2-7 15,4 5-8-15,-3 2-7 0,1-10-6 0,5 7-4 16,-11-4-21-16,8-4-6 0,4 0-29 0,-6 0-19 16,6-1-22-16,-6-2 16 0,-2 1-26 0,5-5-11 0,-3 2-27 15,-4 2 36-15,7-13-43 0,-2-1-3 0,-3 6 18 16,0 2 69-16,-3 0-25 0,5-6 6 0,-7 8 23 16,1 5 34-16,4-14 3 0,-3 7 19 0,3 4 9 15,-5-2 15-15,5 1 14 0,-5 6 24 0,0 0 36 16,0 0 24-16,0 0-24 0,0 0 43 0,0 0 6 15,0 0 1-15,0 0-16 0,0 0 55 0,0 0-16 16,0 7-18-16,0-1-16 0,2-1 27 0,-1 10-26 0,3 3-36 16,-2-8-36-16,-1 2 0 0,4 0-27 0,-1 2-19 15,1-2-15-15,1 2-59 0,1-2-24 0,-5-6-54 16,1-5-2-16,4 7-85 0,-4 2-136 0,2-8-83 16,2 4 113-16,-2-2-117 0,-5-4 89 0,0 0-127 15,0-1-730-15,3-2 665 0</inkml:trace>
  <inkml:trace contextRef="#ctx0" brushRef="#br0" timeOffset="26671.19">2816 4716 221 0,'-4'0'992'0,"-2"2"-176"15,-3-2-500-15,9 0 112 0,0 0 2 0,0 0-1 16,-1 0-165-16,-13 0 85 0,9 0-36 0,5 0-145 15,0 0-136-15,0 0-9 0,0 0-11 0,-1-6-7 16,-4 0-2-16,3 0-7 0,2 6-5 0,2-3 1 16,9-9 0-16,-9 7 5 0,1-1 1 0,7-1 2 15,-8 2 5-15,3 2 3 0,8-7 12 0,-11 10 10 0,11-6 1 16,-3 1-10-16,-8 4 12 0,12-5 3 0,-6 6 1 16,-6 0-9-16,16 0 9 0,-11 1 2 0,-1 4-3 15,3 1-6-15,-3-2 8 0,1 5-10 0,0 2-2 16,-6-10-7-16,4 17 4 0,0-1-6 0,-3-2 1 15,-4-3-4-15,2 0-1 0,-3 1-8 0,1 0-10 16,-3-1-12-16,5-11 0 0,-1 5-16 0,-9 12-20 16,6-12-22-16,-2-1 2 0,-3 4-45 0,9-6-8 0,-6 3 6 15,-3-5 2-15,6-1-62 0,-5 0-10 0,1 0 4 16,7 0 53-16,0 0-21 0,0 0 34 0,-5-6 13 16,0 0 57-16,1 5 12 0,4 1 37 0,0 0 43 15,0 0 9-15,0 0 33 0,7-6 43 0,2-2 16 16,-6 8 4-16,5 0-37 0,-1 0 36 0,-2 0-27 15,5 3-20-15,-5-1-21 0,2 2 25 0,9 10-7 16,-2-2-25-16,-4-3-22 0,-2 1 15 0,0 2-10 16,2 3-7-16,-6-3-3 0,3 3 16 0,-1 5-1 0,1-2 10 15,0-4-11-15,-2 4 11 0,-4-2-15 0,1 2 2 16,1-4-20-16,-1-1 6 0,-2 5-2 0,0-1-3 16,-2-8-14-16,2 3 0 0,-3-6-2 0,1 0-11 15,-4 12-16-15,4-12-2 0,-10-5-2 0,-1 7-2 16,9-3-7-16,-6-5-3 0,-11 0-16 0,7-2-3 15,1-2 0-15,6 2 9 0,4-3-5 0,-15-7-5 16,4-1-9-16,9 7 9 0,4 4-28 0,-6-16-6 0,0 0-32 16,7 12 20-16,0 5-58 0,0-11-34 0,0 0-34 15,0 7 20-15,5-8-85 0,-3 7 1 0,0 4-91 16,8-8-70-16,-9 8 110 0,6-4-102 0,6-4 16 16,-6 10 80-16,1-3 129 0,12-8-192 0,0 4-249 15</inkml:trace>
  <inkml:trace contextRef="#ctx0" brushRef="#br0" timeOffset="26890.43">3249 4730 410 0,'-12'1'1501'0,"8"2"-771"0,6-3-368 16,-2 0-53-16,0 0 126 0,0 0 0 0,-5 3-45 15,3 6-177-15,2-6-140 0,0-3-99 0,0 0-52 16,0 0-69-16,5 6-20 0,-1 0-120 0,-4-4-68 16,0-2-34-16,0 0 117 0,0 0-145 0,0 0-19 15,12 5-22-15,-9-5-211 0,0 1-277 0</inkml:trace>
  <inkml:trace contextRef="#ctx0" brushRef="#br0" timeOffset="27501.41">3386 4525 547 0,'0'0'896'0,"0"0"-263"0,0 0-209 0,0 0 4 16,0 0-51-16,0 0-104 0,0 0 152 0,0 0-53 15,0-1-108-15,1-7-149 0,1-1-47 0,1 9-56 16,-3-1-13-16,4-4-4 0,9-2-11 0,-8 5-17 15,7-8-6-15,-9 5 3 0,2 2-13 0,2-9-3 0,-4 6-13 16,-3 0 12-16,5-7-22 0,0 8 13 0,-3-8 4 16,-2 2 23-16,0 8-10 0,0-12 5 0,-2 1 8 15,-1 11 9-15,-1-13 0 0,1 8 10 0,0 2 20 16,-9-4 28-16,12 7 4 0,-8-6 21 0,-6-3 10 16,14 10 6-16,-8 2-18 0,-2-4 8 0,8 4 11 15,-11 3 18-15,8-2-17 0,3 1 34 0,-6 10-3 16,3-9-22-16,3 4-35 0,-3 8 23 0,3 2 8 0,1 3 0 15,-4-8-19-15,5 6 27 0,0 6-1 0,0 0-10 16,0-9-35-16,1 7 11 0,4 2 1 0,-3-1-9 16,3 1-7-16,0-1-8 0,4 1 20 0,-1-3-5 15,4-2-1-15,-4-1-13 0,5 5 7 0,2-8-1 16,0 3-3-16,-3-6-20 0,1 0-5 0,1 0-5 0,2-3-10 16,-4 0-9-16,8-6-25 0,-6 2-36 0,1-4-1 15,-4-1 21-15,3-1-34 0,1 1-30 0,0-5-8 16,-4 2 31-16,3-6-30 0,-12 8 9 0,4-5 20 15,9-4-10-15,-10 7 27 0,2-6-12 0,1-1 10 16,-4 4 4-16,-4-6 31 0,0 6 6 0,-4 3 11 16,-2-14 3-16,6 13 14 0,-7-4 3 0,-1-4 9 15,6 11 19-15,-8-5-1 0,-5-5 15 0,1 5 7 16,-1 3 2-16,2 0-11 0,-5 3 9 0,3 3-5 0,0-1-4 16,1-1-4-16,-1 5 10 0,-5 0-3 0,5 0-17 15,3 0-18-15,1 6-14 0,2-6-3 0,-2 6-6 16,6-4-14-16,1-5-13 0,1 10-33 0,-2 7-42 15,5-13-57-15,0-2-13 0,0 2-200 0,7 7-57 16,-6-9 3-16,6 5 121 0,-2-2-31 0,-3-7-149 16,13 5-758-16,-4 0 682 0</inkml:trace>
  <inkml:trace contextRef="#ctx0" brushRef="#br0" timeOffset="27968.51">3818 4679 43 0,'-8'0'1023'15,"-4"0"55"-15,12 1-679 0,0-1 92 0,0 0 16 16,0 0 5-16,0 0-124 0,0 0 97 0,0 0-173 16,0 0-120-16,2 6-78 0,1 2-4 0,1-5-38 15,11 0-9-15,-10 1-19 0,1-4-5 0,14 2-16 0,0 1-5 16,-9-3-10-16,7 0-3 0,0-3-8 0,-1 3-2 15,-9-2 1-15,6-2-5 0,-1 1-3 0,-6 3-6 16,-2-5 1-16,11-2-10 0,-10 2-2 0,0-1-2 16,6-6-12-16,-10 11 9 0,-1-11-19 0,4 0-7 15,-5 7-4-15,-5-8 16 0,5 7-8 0,-1 0-4 16,-6-12 3-16,5 16 18 0,-9-5-9 0,-3-7 4 0,14 11 15 16,-10-3 15-16,-8-2 9 0,-1 4 21 0,8 2 11 15,6 2 3-15,-4 0 25 0,-14 5 1 0,10-2 1 16,4 0-2-16,7-2 22 0,-13 11 8 0,2 2 7 15,1-2-4-15,7-4-36 0,4 4 4 0,-1 4 7 16,2-1-1-16,0-3-19 0,2 5 11 0,4-4-2 16,-1 1-8-16,2-4-15 0,1 4 12 0,4-1-8 15,0 2-5-15,0-6-8 0,1 2 6 0,2-3-4 16,3-1-3-16,-3-1-16 0,4 0-21 0,-4 0-19 0,5-1-28 16,-5-4 9-16,0-1-17 0,3 0-37 0,-1 0-89 15,1-6-65-15,-3 5 33 0,4-7-139 0,-4 2-79 16,-2-3 26-16,-4 2 63 0,7-1-175 0,-1-4 19 15,0 0 16-15,-6 6 106 0,2-6-590 0,-2 3 257 16</inkml:trace>
  <inkml:trace contextRef="#ctx0" brushRef="#br0" timeOffset="28451.77">4266 4599 126 0,'0'0'1009'0,"-8"2"282"15,-1 4-751-15,6-6-155 0,1 6 137 0,-3 0 16 16,4-2-61-16,1 5-155 0,-5 8 77 0,5-4-175 0,0-1-90 15,0 0-54-15,0 5 15 0,0-4-19 0,3 1-9 16,-1-2-15-16,-1 4 10 0,3-2-11 0,-1 1-26 16,0-4-16-16,-1-4-5 0,0-2-9 0,-1 7-13 15,3 1-18-15,-2-13-8 0,-1 12-27 0,3-6-10 16,-4-6 5-16,-4 0 9 0,4 8-60 0,-1-2-55 16,1-6-59-16,0 0 46 0,0 0-80 0,-6-5 31 0,1-2-42 15,2 5 47-15,1-8-98 0,-4-8-29 0,1 4-12 16,3 7 90-16,0-7-32 0,-1-4-21 0,1-2 36 15,2 5 103-15,0-4-48 0,0-2 21 0,2 3 43 16,1 4 92-16,-1-2 8 0,5-2 87 0,1 0 97 16,-3 4 74-16,-3 4-9 0,3 7 78 0,2-3-16 15,3-8 43-15,-7 11-49 0,5 0 112 0,-1-2 34 16,0 5 3-16,1 0-128 0,-1 0 21 0,-4 2 3 16,7 4-38-16,-3-3-80 0,-2 0 42 0,11 9 9 0,-4 0-19 15,-7-6-57-15,5 6 49 0,-3 0-38 0,0 2-21 16,-1-7-30-16,1 11 23 0,-2-6-27 0,2 2-19 15,-1 2 2-15,-2-4-19 0,2 6-3 0,1-3-13 16,-2-3-9-16,-3-1-11 0,4 3 1 0,1-2-4 16,-2-2-12-16,-3-8-5 0,4 7-18 0,1 3-21 15,-2-8-11-15,3 2 8 0,1 0-68 0,-2-4-45 16,6 1-23-16,-8-2-4 0,-2-5-121 0,7 1 0 0,-8 0-51 16,5 0 24-16,4-12-142 0,-9 13-11 0,6-13 38 15,1-1 76-15,-4 5 73 0,-4-4-96 0,9-2-308 16,-6 4 152-16</inkml:trace>
  <inkml:trace contextRef="#ctx0" brushRef="#br0" timeOffset="28853.75">4644 4569 153 0,'0'0'1162'16,"0"0"-261"-16,0 5-537 0,0 7 90 0,0-6-15 16,0 1 104-16,0 5-135 0,0-7 127 0,2 8-172 15,1 2-119-15,-1-4-86 0,-1 1 1 0,4 1-2 16,0-1-18-16,-1-1-55 0,2 1 16 0,4-2-26 0,-1 2-37 15,-4-3-11-15,5 3 7 0,-2-2-16 0,4 2-11 16,-4-6-12-16,-3-2-10 0,0-2-4 0,8 5-10 16,-2-4-10-16,-6-1-31 0,11 2-2 0,1-4-8 15,-10 0-23-15,-4-3 28 0,10-4-41 0,7-1-30 16,-8-2-24-16,-4 2 20 0,4-6-67 0,-2 2-1 16,-3 0 40-16,0 2 35 0,-1-5-71 0,-4-2 6 15,3 4 16-15,-3-1 65 0,1-2-26 0,-3 4 42 0,0 0 17 16,0 10 71-16,-5-8 55 0,5-4 50 0,-2 13 42 15,-1-5-1-15,1-3 37 0,2 9 34 16,0 0 27-16,0 0 6 0,-1 4-52 0,-4 7 64 0,5-8-7 16,0 12-7-16,1-2-92 0,4 1 30 0,-3-1-12 15,1 1-29-15,-1 1-44 0,3 0 3 0,-3 3-12 16,4-6-21-16,-4-2-17 0,5 4 6 0,-1-5-5 16,1 2-23-16,-7-11-52 0,13 10-39 0,-1-2 0 0,-10-8-33 15,11 6-17-15,-1-5-121 0,-4-1-104 0,12-3-110 16,-13 3 60-16,0-4-69 0,8-7-48 0,-7 10-46 15,4-10 32-15,-4 3-118 0,-1 8-677 0</inkml:trace>
  <inkml:trace contextRef="#ctx0" brushRef="#br0" timeOffset="29270.12">5167 4610 42 0,'0'0'1016'15,"-2"3"181"-15,-3 7-826 0,5-4 87 0,0-6 4 16,0 2-74-16,4 8-75 0,-3-4 115 0,-1-6-119 0,0 2-160 16,2 8-104-16,3-4-22 0,-5-6-16 0,0 0-4 15,0 0-4-15,0 3-12 0,7 9-14 0,-6-10-5 16,-1-2-8-16,0 0 2 0,0 0-38 0,0 0-27 16,0 0-7-16,0 0 17 0,0 0-62 0,0 0-30 15,0 0 13-15,-1-2 23 0,-11-11-61 0,9 8-19 16,-2-4-16-16,-2-3 63 0,0-4-30 0,0 4 42 0,4 0-15 15,0 3 49-15,-4-8-20 0,4 3 40 0,-2 1 36 16,3 2 33-16,2 5 0 0,-3 2 9 0,1-13 27 16,2 13 20-16,0-2 23 0,5-5 28 0,-3 11 28 15,-2 0 1-15,1-1 9 0,13-4 76 0,-9 5 28 16,3 5 8-16,6-4-52 0,-1 4 33 0,0-4-18 16,2 4 25-16,-1-1-61 0,4-1 27 0,2 3-30 15,2 0-22-15,-7-1-46 0,3 1-22 0,2-5-34 16,4 5-31-16,-4-6-11 0,5 6-40 0,-7-6-44 0,2 5-26 15,-8-4 24-15,5-1-87 0,1 0-26 0,-5 0-54 16,-8 0-55-16,4 0 67 0,7 0-49 0,-10-1 8 16,2 1-31-16,-1-3 101 0,-4 3-49 0,-3 0 59 15,0 0 61-15,0 0 47 0,0 0-16 0,0 0-19 0,0 0 53 16</inkml:trace>
  <inkml:trace contextRef="#ctx0" brushRef="#br0" timeOffset="29901.1">5530 4543 17 0,'-16'0'417'0,"3"5"387"16,0-4-453-16,-1 7 45 0,1-2 30 0,-2 3 37 15,3-1-121-15,-1-1 58 0,5 5 50 0,-4 0-6 16,3 0-104-16,6-3-120 0,-4 8 40 0,2-5-78 15,5 0-33-15,0 0-20 0,0 1 32 0,7 1-39 16,0 4-30-16,-6-11-37 0,8 8 3 0,3-4-17 16,-4 0-16-16,4-4-10 0,1 2-3 0,2 0-10 0,3-3-5 15,-4-1-4-15,1-4-11 0,0 4-15 16,3-4-27-16,-8-1 3 0,9 0-34 0,1 0-24 0,0-4-21 16,-10 2 38-16,3-4-49 0,6 3-63 0,-4-6-27 15,3 2-67-15,-10 1 49 0,7-5-51 0,-1 3-5 16,-1-4-83-16,-6 5 81 0,6-4-97 0,-1-1 21 15,-9 11 7-15,0-2 157 0,2-12-49 0,2 9-13 16,-7-2 46-16,5-8 108 0,-5 11 0 0,0-7 76 16,0 0 107-16,0 9 74 0,-1-6 146 0,-4-3 74 0,3 8 50 15,-5-4-88-15,5 2 128 0,2 6-50 0,-3 0 56 16,-7-7 43-16,5 4-125 0,5 3 100 0,0 0-51 16,-12 9-106-16,9-6-149 0,0 0 21 0,1 9-34 15,0-8-22-15,-1 1-38 0,1 17 10 0,2-7-25 16,0-3-20-16,2 0-20 0,1 0 8 0,-1 2-151 0,5-1-110 15,-2-1 82-15,3 5 117 0,0-3 55 0,-1-7-7 16,0 4-4-16,1 2-4 0,-3-7-6 0,2-1 5 16,5 4 5-16,-4 0-22 0,-3-8 56 0,10 10 145 15,-10-8 26-15,3-3-154 0,6 0-117 0,-13 0-26 16,13-2 0-16,-8 1 25 0,-4-2-32 0,11-6-22 16,-6 4-17-16,-5-1 27 0,11-9-37 0,-1 0-39 15,-5 3 0-15,-6 5 17 0,6-7-80 0,0-3-7 16,-1-1 1-16,1 9 60 0,0-7-44 0,-1 4 39 0,1-5-14 15,0 5 54-15,-1-3-22 0,-4 8 65 0,3-1 83 16,3-8 53-16,-3 10 21 0,-3 3 70 0,5-8 46 16,-6 7 60-16,-1 4-38 0,0 0 74 0,0 0 11 15,0 0-8-15,0 4-91 0,6 4 84 0,-6-4-2 16,0 7-35-16,0-2-75 0,0-5 30 0,0 16-24 0,0-7-56 16,0-1-43-16,5 2 11 0,1-2-13 0,-4 0-5 15,3-2-16-15,-2-1-8 0,4 3-14 0,0 0-5 16,-1 0-2-16,-1-10-8 0,0 4-14 0,5 11-10 15,-8-16 0-15,5 4-2 0,4 2-48 0,-9-4-64 16,11 3-22-16,-6-4-2 0,0-2-135 0,8 0-54 16,-8 0-41-16,-2-5-7 0,10-1-169 0,-10 5 5 15,6-10 3-15,-1-1 149 0,-3 0-139 0,1 4-400 0,-1-5 84 16</inkml:trace>
  <inkml:trace contextRef="#ctx0" brushRef="#br0" timeOffset="30551.79">6228 4506 696 0,'0'0'1136'0,"0"0"-386"0,0 0-340 0,0 0 64 16,0 0 30-16,0 0-115 0,0 0 132 0,0 0-64 16,-3 0-197-16,6 0-139 0,-3 4 12 0,2 8-20 15,-2-7-12-15,1-1-26 0,4 8 29 0,-3-6-2 16,5 11-8-16,-2-3-38 0,1-1 14 0,1 4-12 15,1-2-8-15,-4-2-17 0,-1 5 6 0,4-1-3 0,-6-4-7 16,5 1-7-16,-1 2-6 0,-2 2-6 0,2-4-14 16,-3-4-32-16,1-8-9 0,-3 4-21 0,2 8-19 15,-1-13-7-15,-1-1 14 0,4 5-31 0,-3 5-7 16,1-8-5-16,-2-2 38 0,0 0-42 0,0 0-3 16,0 0 12-16,0 0 38 0,-2-6-17 0,1-6 16 15,1 7 6-15,-4 2 7 0,3-8-25 0,-1 5-24 0,2-3 2 16,0-1 36-16,-3 8-16 0,3-13 8 0,0 2-11 15,0 11 32-15,3-10-5 0,-1 6 6 0,-2-1 3 16,0-5 12-16,1 10 20 0,-1-4 4 0,5-6 26 16,-5 12 19-16,0 0 11 0,5-6 24 0,4-3-1 15,-8 8 1-15,6-5-6 0,6-2 17 0,-11 7 2 16,16-5 0-16,-3 1-19 0,2 4 3 0,-5-4-2 0,11 5-1 16,-9-4-23-16,2 2-11 0,-1-2-12 0,4 2-15 15,-6 2-1-15,0-4-7 0,3 2-11 0,-10 1-8 16,-1-4-10-16,4 2-6 0,-3 0-23 0,-6 3 13 15,0 0-6-15,7-6 14 0,0 0-16 0,-6 6 10 16,-1-2 19-16,0-4 13 0,0-1 18 0,0 7 43 16,-1-3 36-16,-4 0 9 0,-4-11 51 0,8 11 10 0,-11-3 24 15,5 3-34-15,6 0 24 0,-11 2 8 16,8-1 20-16,1-1-46 0,-10 3 47 0,11 0-26 0,2 0-31 16,-5 5-38-16,-2 2-22 0,6-1 24 0,-1 0-12 15,2 6-8-15,0-7-3 0,0 8 17 0,0 1-18 16,2 3 4-16,-1-5-16 0,4 3 3 0,2 3-12 15,1-6 1-15,-1 1 2 0,0-1 12 0,0 5-3 0,4-2-49 16,-2-6-53-16,4 4-64 0,2 1-5 16,-2-7-16-16,-4-1 42 0,4 0-46 0,5-1-33 0,-3-2-9 15,-1-3 17-15,1 0-132 0,2-2-1 0,-4-1 7 16,2-1-85-16,-5-2 65 0,8 0-164 0,-3-5-29 16,-1-1 17-16,-6 3 143 0,4-3-47 0,-4-4-267 15,2-1-548-15</inkml:trace>
  <inkml:trace contextRef="#ctx0" brushRef="#br0" timeOffset="30947.96">6868 4507 696 0,'-10'6'1413'0,"7"-6"-928"0,-7 9 1 0,-2 0 37 16,10-7-27-16,-3 7-140 0,-1-2 203 0,1-2-78 16,1 8-196-16,4-8-145 0,0 4 12 0,0 9-21 15,0-4-3-15,0-2-22 0,2 1 28 0,3 2-13 0,2 0-55 16,-4-4-28-16,4 1 5 0,-1-3-6 0,8 3-12 15,-6 0-12-15,-1-6-6 0,-2-2-13 0,8 2-15 16,0 0-6-16,-13-4 8 0,15-1-6 0,-1-1-8 16,-7 0-4-16,4-3 0 0,-2 3-21 0,-3-6-4 15,9 0 3-15,-11 3 10 0,-1-4-30 0,10-5 8 16,-13 10 12-16,7-8 15 0,0-10-14 0,-6 8 7 0,4 0 0 16,-5 3 14-16,-5-3 0 0,4-3 9 0,-1 14 7 15,-3-7 13-15,-2-8 12 0,2 13 13 0,-3-8 9 16,-12-4 3-16,12 10-3 0,-7-1 15 0,-2 5 5 15,2-4-6-15,5 5-8 0,-7-1 18 0,2 1 2 16,2 1 3-16,3-1-15 0,5 2 2 0,-2 1-18 16,-13 0-3-16,18 1-8 0,-3 1-3 0,-3 4-14 0,4-3-14 15,4 2-1-15,-1 4-12 0,1 0-18 0,5 0-23 16,-3 0-4-16,3 0-58 0,-4 1-41 0,6-2-55 16,0-2-36-16,-1 0-12 0,8-2-174 0,1 1-70 15,-2-2-32-15,-5 0 145 0,11 0-100 0,-6-6 78 16,4-2-276-16,0-1-274 0</inkml:trace>
  <inkml:trace contextRef="#ctx0" brushRef="#br0" timeOffset="31784.26">7150 4587 564 0,'0'0'923'0,"0"0"-297"0,0 0-228 15,0 0 0-15,0 0-132 0,0 0 64 0,0 0 41 16,0 0-66-16,0 0-147 0,0 0-80 0,0 0-91 16,0 0-11-16,0 0 3 0,0 0-16 0,0 0-3 0,0 0 0 15,0 0 9-15,0 0-10 0,0 0 5 0,0 0-6 16,0 0 7-16,0 0-7 0,-1 0 5 0,1-12-17 15,0 9-9-15,0 3 20 0,0 0-25 0,0 0-42 16,0-6-31-16,6-5 27 0,-4 11-41 0,-2 0-6 16,0-6 24-16,7 0 28 0,-4 0-51 0,-3 6 13 15,0-4 20-15,3-4 40 0,3 2-14 0,-6 6 47 0,0 0 39 16,0 0 21-16,1-6 29 0,8-1 29 0,-6 7 19 16,-3 0-18-16,0 0 24 0,0-5-9 0,2-2 2 15,-1 1 12-15,-1 6-25 0,0 0 19 0,0 0-15 16,0-8-9-16,0-2-31 0,0 10-2 0,0 0-2 15,0 0 6-15,0-2-2 0,5-10 15 0,-3 8 3 16,-2 4-2-16,0 0-1 0,0 0 37 0,3-6 21 16,4-2 24-16,-5 8-27 0,-2 0 39 0,0 0-24 15,0 0 8-15,0 0-27 0,0 0 27 0,0 0 10 0,0 0 41 16,0 0-47-16,0 0 8 0,0 0 6 0,0 0 3 16,0 0-3-16,0 0-36 0,0 0 38 0,0 12-6 15,0 2-16-15,0-5-13 0,0 6 56 0,0-2-31 16,0 5-24-16,0-6-32 0,5 6 14 0,-4 0-23 15,1 4 0-15,1-6-20 0,1 4 14 0,-1-1 4 16,0-1 4-16,2-6-25 0,-1 6 1 0,1-4-21 0,0-4-6 16,-4-7-7-16,1 8 4 0,10 1-1 0,-11-8-6 15,11 4-21-15,-5-4-10 0,-6-2-27 0,13-1-19 16,-6-1-6-16,-3-1 10 0,15-5-39 0,-5 0 7 16,-1 0 8-16,-8 0 7 0,8-5-48 0,-1 2-18 15,0-3-13-15,-4 2 39 0,2-2-19 0,0-2 25 16,0 2-17-16,-4 0 26 0,0-1-24 0,-1-2 8 15,3 0 6-15,-6 7 45 0,0-4 2 0,2 3 6 0,-3 6 24 16,0-6 29-16,1-2 23 0,-1 11 21 0,-2-1 13 16,1-8 16-16,3 1 13 0,-3 8 50 0,-1 0 4 15,0 0-2-15,0 0-33 0,0 2 37 0,0 10-11 16,0-6-10-16,2-2-13 0,-2 10 26 0,3 3-12 16,-3-4-4-16,2-2-29 0,0 4 6 0,3 3-12 0,0 1 16 15,-4-2-19-15,6 1 19 0,1 0-4 16,-1 1-5-16,0-7-36 0,0 3 1 0,4 4-5 0,-1-6-27 15,2-1-49-15,0-1-5 0,-2-4-20 0,-10-7-28 16,13 8-52-16,-6-2-23 0,-2-3-90 0,5-2-81 16,-4 1-99-16,-6-2 38 0,0-2-164 0,5-10 43 15,-3-4-93-15,-4 8 158 0,-4-5-150 0,-1 1 16 16,0-7 54-16,1 6 180 0,-1-4-331 0,-6-4 87 16</inkml:trace>
  <inkml:trace contextRef="#ctx0" brushRef="#br0" timeOffset="31968.76">7202 4321 34 0,'0'0'823'15,"0"0"695"-15,0 0-1016 0,0 0 2 0,9-6 40 0,9-2 25 16,-8 7-134-16,8 1 78 0,-1-3-219 0,6 1-155 16,3 1-22-16,-6 1-31 0,11-3 4 0,-4 1-69 15,0 2-10-15,-5 0-46 0,1 0-162 0,4 0-237 16,-6 2-119-16,-9-2 113 0,-7 0-97 0,8 0 48 15,-1 0-94-15,-8 0 13 0,-4 0-1016 0</inkml:trace>
  <inkml:trace contextRef="#ctx0" brushRef="#br0" timeOffset="32702.53">8427 4549 308 0,'-2'0'863'0,"-9"2"-423"0,-3-2-72 0,11 3 20 16,-9-2-4-16,11-1-119 0,1 0 139 0,0 0 4 16,0 0-54-16,0 0-153 0,0 0-43 0,0 0-60 15,0 0-6-15,0 0-21 0,0 0 32 0,0 0-4 16,0 0-21-16,0 0-32 0,0 0 35 0,0 0 10 0,0 0-5 15,0 0-20-15,0 0 17 0,0 0-8 0,1 0 14 16,18 2 4-16,-9 1-23 0,6-3 21 0,1-3-17 16,2 3-10-16,-3 0-33 0,9 0-16 0,2-2-7 15,-4 2-9-15,-8 0-1 0,11 0-4 0,-5-1-16 16,6 1-86-16,-9-3-53 0,2 1-134 0,-3 4-25 16,2-4-112-16,-11 2 74 0,-3 0-165 0,10 0-15 15,0 0 3-15,-15 0 181 0,13 0-89 0,-1 0-425 0,-10 2-174 16</inkml:trace>
  <inkml:trace contextRef="#ctx0" brushRef="#br0" timeOffset="33058.68">9017 4680 459 0,'0'0'975'0,"0"0"-444"16,0 0-100-16,0 0-36 0,0 0 142 0,0 0 2 16,12 0 6-16,-6 0-151 0,-6 2 36 0,2-2-126 15,-7 9-40-15,3 3-122 0,2-6 4 0,-5 7-54 16,-1 2-40-16,4-4-12 0,-1 2 9 0,-4 6-6 15,2-3-6-15,0-7-18 0,-3 9-3 0,3-6-8 16,3 2-3-16,-3-2-8 0,3-6-19 0,-3-2-25 0,2 14-13 16,3-12-14-16,0-4-20 0,0 7-83 0,0-5-33 15,0-4-59-15,0 0 24 0,-3 0-97 0,6 0-2 16,0-4-110-16,9-1 84 0,-5 2-144 0,1-9 2 16,-1-1 98-16,-1 2 94 0,8 1-112 0,-8-5 46 15,3 0-50-15,-3 4-23 0</inkml:trace>
  <inkml:trace contextRef="#ctx0" brushRef="#br0" timeOffset="33186.42">9094 4742 91 0,'5'-2'478'0,"-5"2"577"0,0-3-456 16,12-3-80-16,-6 5 13 0,-6 1-120 0,0 0 104 0,2 12-53 16,0-2 46-16,-2-7-184 0,-2 14 15 0,2 1-123 15,0-9-113-15,-2 0-53 0,2 6-50 0,0-7-47 16,-3-2-31-16,3 9-53 0,0-6-215 0,0-8-66 16,0 10-107-16,0-5 87 0,0-6-143 0,0 0 0 15,-2 0-49-15,4 0-244 0,3-5-552 0</inkml:trace>
  <inkml:trace contextRef="#ctx0" brushRef="#br0" timeOffset="34301.61">9538 4488 18 0,'0'0'429'16,"0"0"378"-16,0 0-500 0,0 0 25 0,0 0-38 15,0 0 48-15,0 0-50 0,0 0 94 0,0 0-36 16,0 0-83-16,0 0-123 0,0 0 32 0,0 0-6 0,0 12-12 16,0-6 3-16,0-5-61 0,0 16 29 0,2 2 0 15,-2-2-19-15,0-5-37 0,3 5 10 0,-3 1-19 16,2 0 2-16,0-6-19 0,1 7-1 0,-3-5-15 15,2 1-10-15,-2-8-10 0,0 1 0 0,1-2-5 16,3 7-4-16,-3-8-4 0,-1-5-1 0,0 0-4 16,0 0-19-16,0 0-18 0,0 0-44 0,-1 0 5 0,2 0-1 15,-1 0-3-15,0 0-53 0,-1 0-20 0,-4-14-29 16,0-4 3-16,3 8 15 0,2-5-98 0,-5-3 4 16,3-2 28-16,2 4 96 0,-1-2-17 0,-3-5-20 15,3 0 10-15,1 7 69 0,0-5-6 0,-2 3 45 16,2 1 67-16,0 4 46 0,0-1 67 0,2 2 20 15,-2 8 30-15,0 1-44 0,6-14 71 0,-6 16 26 16,0 1 13-16,2-5-54 0,10 2 62 0,-11 0-13 0,-1 3-59 16,5 3-13-16,4 3-48 0,1-3 40 0,-7 3-10 15,11 3-37-15,-13-6-30 0,4 3 42 0,15 8-7 16,-8-2-14-16,-5-3-35 0,1 0 3 0,0 3 7 16,6 0 3-16,-8-5-21 0,6 5 12 0,-2 0-17 15,2-6-14-15,-5 0-14 0,1 2-16 0,-3-4-15 16,3 2-8-16,1-1 3 0,-4-2-19 0,6-3-21 15,-1 0-17-15,-3 0-11 0,5-1 22 0,-6 1-25 0,-2-5-34 16,12-9-23-16,-6 8 26 0,-3-6-53 0,1 0 10 16,-1 0-3-16,-2 0 28 0,4-1-37 0,-4-1 15 15,1 2 21-15,-4 2 53 0,1-2-37 0,-1 10 14 16,0-10 41-16,1 3 45 0,-3 6 26 0,2 3 38 16,-2-6 40-16,0-1-6 0,0 5 44 0,0 2 16 15,0 0-10-15,0 0-14 0,0 0 63 0,0 3 8 0,0 9 1 16,1-6-28-16,-1 3-59 0,4 11 37 0,-3-5-16 15,1 1-14-15,1-2-36 0,1 2 11 0,-1-1-20 16,0 2-22-16,2-5-16 0,-3 6-6 0,5-3-10 16,-1-1-34-16,-4-8-7 0,1-2-34 0,6 5-50 15,-1 3-73-15,-8-9-14 0,12 5-135 0,-5-2-13 16,-6-5-91-16,11 4 95 0,-5-4-153 0,-4-2-23 16,10-5 72-16,-8 4 23 0,4-2 79 0,9-8-221 0,-15 10-253 15</inkml:trace>
  <inkml:trace contextRef="#ctx0" brushRef="#br0" timeOffset="34720.65">10205 4443 143 0,'-15'6'1084'0,"8"-3"-243"15,6 1-385-15,-4 7-142 0,5-5 90 0,-2 3 94 16,-3 9 1-16,5-8-148 0,0 5 24 0,0-3-158 15,0 0-69-15,2 2-52 0,1 3 11 0,0-4-20 16,2 1-15-16,4-5-30 0,-3 0-5 0,6 3-4 0,-4 0-4 16,6-2-3-16,-7-4-8 0,6-3 4 0,-1 3-5 15,1 0 2-15,-3-6-7 0,-5 0-3 0,10 0-12 16,0 0-9-16,-12 0-1 0,7-6-7 0,4 2-10 16,-9 1-6-16,8-8 6 0,-4 8-10 0,-9-3 7 15,8-9-3-15,-3 14 6 0,-3-11-6 0,1-2 9 16,-3 8 12-16,0-6 8 0,-3-6 3 0,3 6 3 0,-7 0 7 15,7 9 7-15,-2-3 3 0,-4-11 13 0,4 11 0 16,-5-1 8-16,-4-4-8 0,4 8 20 0,-2-3 5 16,-2-3 0-16,11 8-18 0,-10 1 8 0,-2-2 4 15,5 4-6-15,-9 4-14 0,-3 4-1 0,6-4-13 16,5 2-7-16,-2-1-12 0,-2 2-26 0,0 5-32 16,0-5-9-16,6 0 21 0,-3 3-43 0,1 3-65 15,3-3-117-15,3-7 19 0,-1-2-136 0,1 12-30 0,2-11-5 16,0 1-102-16,0 5 144 0,0-7-111 0,7 2 20 15,0-1 86-15,-6-4 68 0,16 0-404 0,0-4 187 16</inkml:trace>
  <inkml:trace contextRef="#ctx0" brushRef="#br0" timeOffset="35600.75">10586 4455 36 0,'0'0'863'16,"-7"0"170"-16,-4 1-579 0,11-1-145 0,0 0 68 0,-2 2 76 16,-1 10 30-16,3-9-144 0,0 1 66 0,0 8-88 15,3-9-152-15,-1 3-78 0,-1 6 33 0,3-9 6 16,2 15-4-16,-4-12-34 0,0 0 6 0,4 8-20 15,1-4-6-15,-4-8-26 0,9 16 3 0,-7-12-17 16,9 5-10-16,-8-4-10 0,-1-5-3 0,9 5-11 0,-4 2-11 16,-4-7-7-16,8-1 7 0,-1 2-15 0,-8-3-22 15,12-3-21-15,-11 3 15 0,3-3-25 0,16-7-7 16,-12 2 6-16,-4 4 16 0,4-4-56 0,0-2-27 16,1 2-27-16,-6-4 38 0,4 4-22 0,-4-4 3 15,4 0-8-15,-5 0 51 0,-1-1-34 0,-4 1 6 16,5 0 6-16,-7 4 59 0,0-4-9 0,1 8 61 15,-1-4 79-15,0-4 54 0,-1 11-8 0,2 1 32 0,-1 0 37 16,0 0 17-16,0 0-34 0,-6 0 60 0,-4 1 5 16,6-1-17-16,3 6-65 0,-6 5 54 0,5-8-33 15,-3 9-21-15,3-5-49 0,1-2-1 0,1 11-3 16,0-1 3-16,1-3-28 0,1 0 3 0,1 0-5 16,1 2-1-16,-4-3-19 0,5-4 12 0,-3-1-8 15,3 0-14-15,3 8-12 0,-6-10-6 0,4-1-2 0,8 8-3 16,-8-10-9-16,6 4-11 0,3-4-19 0,3-2-5 15,-8 1 1-15,0-5 12 0,0 4-26 0,-4 1-20 16,10-12-20-16,-6 9 3 0,-6 0-37 0,14-11-7 16,-3 2-21-16,-7 0 46 0,4 0-27 0,1-2-14 15,-4 2-25-15,-3 6 61 0,1-6-44 0,7-1-7 16,-8 1 21-16,-1 6 53 0,-3 1 3 0,3-2 27 16,2-7-3-16,-6 10 12 0,-1-4 45 0,0 1 42 0,0 7 46 15,0-3 22-15,-5 0-16 0,-3-5 61 0,8 8 20 16,-12 0 12-16,9 0-36 0,-2 2 31 0,-9 4 4 15,11-3 26-15,-2 0-61 0,-8 6 7 0,8-5-34 16,1 2-21-16,-6 2-17 0,9-4 5 0,-6 10-13 16,4-4-9-16,-1-8-22 0,4 11 1 0,0-4-11 15,0-4 1-15,5 11-5 0,-3-10-5 0,0 2 5 16,8 10-6-16,-2-4 0 0,-1-4 0 0,4 2 1 0,3-3-6 16,1 3-1-16,-7-1-3 0,7-4 2 0,-1 2-3 15,4 0 1-15,-5-3-3 0,4 5-4 0,3-8-8 16,-7 1-4-16,1 1-1 0,1-2-8 0,3 3 1 15,-9-6 1-15,-6 3 6 0,12 0-4 0,-7-3 1 16,-6 3-1-16,10 0-2 0,-7-2 5 0,-9-1 1 0,8 0 8 16,-8 0 3-16,3 5 1 0,-8 7-4 0,4-12-6 15,-8 6-1-15,6-2-10 0,1-1-19 0,-16 3-10 16,2 5-16-16,5-8-2 0,-4 8-69 0,-1-5-7 16,5 0 17-16,2-2 12 0,0-1-99 0,-2 3-80 15,8-3-84-15,5-1 88 0,-9 1-82 0,-3 1-88 0,14-4-15 16,0 0 127-16,0 0-75 0,0 0 98 15,0 0-90-15,0 0-430 0,5-4 467 0</inkml:trace>
  <inkml:trace contextRef="#ctx0" brushRef="#br0" timeOffset="36334.18">11397 4443 183 0,'-5'-5'547'0,"-2"-1"320"0,7 6-432 16,0 0-6-16,0 0 22 0,0 0-139 0,0 0 164 16,0 0 44-16,0 0-38 0,0 0-184 0,0 0-28 0,0 8-87 15,0-4-49-15,2-2-26 0,1 10 47 0,-1-6-3 16,3 3-26-16,1 6-65 0,1-3 7 0,-4 1 10 15,4-1-5-15,0 0-24 0,1 2 14 0,-1 4-5 16,4-4-13-16,-6-4-16 0,2 7 12 0,0-2-10 16,-4-2-18-16,4-2-5 0,-7-4-10 0,3-2-21 0,4 13-7 15,-4-11-7-15,-3-5 1 0,7 10-24 0,-7-9-14 16,0-3 7-16,0 0 8 0,0 0-35 0,0 0-12 16,0 0-14-16,0 0 30 0,0 0-35 0,0-9-60 15,0-3-36-15,0 10 55 0,-7-11-53 0,-1-7-19 16,3 8 1-16,1 2 67 0,-2-5-95 0,-1-2 19 15,0 4 27-15,2 0 66 0,0 1 9 0,-1 0 37 0,2 0 71 16,4 8 46-16,-3-1 20 0,1-10 52 0,2 14 64 16,0 1 5-16,0 0-16 0,0-2 66 0,2-4 12 15,1-3 15-15,-3 9-70 0,2 0 26 0,6 0 9 16,9 5-30-16,-14-5-48 0,9 4 10 0,-4-2-27 16,-1-1-25-16,2 4-28 0,2-4 19 0,-4 2-15 15,15 0-22-15,-9-3-19 0,-6 0-10 0,-2 3-10 16,11-3-3-16,4 0-6 0,-6-3 0 0,-1 2-16 0,2-5-6 15,-1 4-3-15,-3-1-2 0,4 0-38 0,5-3-52 16,-6-3-46-16,-6 6 51 0,4-3-29 0,-5 2-28 16,-4 2-1-16,9-5 48 0,-6 2-41 0,-6 5 9 15,0-1 44-15,5-5 75 0,2-5 2 0,-5 11 42 16,-4 0 95-16,-8-7 12 0,2-4 32 0,8 10 26 16,-12-7 22-16,9 5-28 0,-3 2 70 0,-7-5 9 15,13 6 6-15,0 0-59 0,-3-2-53 0,-11-2 52 16,9 4-19-16,4 0-19 0,1 0-52 0,1 0 8 0,-7 4 6 15,-3 8-13-15,6-10-39 0,3 11 29 0,-2 4-110 16,2-5-104-16,0-3 139 0,2 4 69 0,3 2-6 16,0-1-2-16,-2-2-24 0,2 1-1 0,0-1 2 15,2 0-12-15,-4-4-9 0,4 3-8 0,-4-10-15 16,11 11 166-16,-9-6-96 0,0-6-125 0,8 8-80 16,-6-2-50-16,1-6-86 0,-1 4 26 0,0-2-119 0,-2-5-150 15,5 0-55-15,-7 1 139 0,5-4-135 0,-1 2 102 16,-5 2-45-16,4-5 109 0,1-5-404 0,-4 5-123 15</inkml:trace>
  <inkml:trace contextRef="#ctx0" brushRef="#br0" timeOffset="36935.44">12000 4384 247 0,'0'-1'848'0,"0"2"-331"0,0-1-117 16,-5 0 28-16,-7 0-96 0,5 0 126 0,7 0-6 16,0 0-93-16,0 0-144 0,0 0 71 0,0 0-57 15,0 0-53-15,-8 5-78 0,1-5-8 0,7 1 0 16,0-1-22-16,0 0-30 0,0 0 4 0,0 0-1 16,0 0 6-16,0 0-11 0,0 0 20 0,0 0 5 15,0 0 6-15,0 3-15 0,0 5 12 0,0-2-8 0,0-6 12 16,0 0 3-16,0 0-18 0,0 0 7 15,0 0-14-15,0 0-16 0,0 0-13 0,0 0 10 0,0 0-2 16,0 0-3-16,0 0-7 0,0 0 6 0,0 0 11 16,0 0 0-16,0 4-7 0,0 5 9 0,0-6-4 15,0-3 2-15,0 3-8 0,0 9 14 0,0-7 12 16,0 2-1-16,0 1-11 0,0-4 13 0,0 8-11 16,0 2 4-16,0-13-11 0,7 14 6 0,-5-6 2 0,3-3 2 15,3 8-9-15,-5-10-14 0,1 1 2 0,9 7-11 16,-8-11-2-16,9 5-16 0,1-1-11 0,-10-4 1 15,11 1-13-15,-2 3-1 0,-1-4-13 0,-11-1-1 16,18 0 0-16,-4 0 15 0,-5-1-12 0,-6-1-2 16,8-1-1-16,-5 0 15 0,-1 0-4 0,6-5-6 15,-6 2 8-15,-5 5 10 0,6-11-6 0,-3 7 1 16,-5-7 1-16,2 0 3 0,1 11 8 0,-8-10-7 16,-3-4 0-16,1 3 2 0,7 11 8 0,-8-8 6 15,-4-3 9-15,7 10 3 0,-3-4 1 0,-11-1 3 0,16 5 1 16,-17-4-1-16,11 3-5 0,4 3 1 0,-10 0-4 15,5 0-3-15,7 0-2 0,-10 6-5 0,8-1-1 16,1-4-6-16,-2 5-2 0,2-1-24 0,3 2-22 16,-4-1-14-16,3-4 2 0,2 4 10 0,0 0-55 15,0-3-25-15,0-3-41 0,7 9 0 0,-6 1-61 16,3-8-67-16,-4-2-70 0,3 1 73 0,10 8-130 0,-8-7 13 16,9-1 27-16,-6 2 42 0,-1-3-99 0,14-3 27 15,0 2 34-15,-10-1 100 0,4-2-298 0</inkml:trace>
  <inkml:trace contextRef="#ctx0" brushRef="#br0" timeOffset="37667.99">12441 4343 483 0,'-12'0'908'0,"11"0"-404"0,1 0-174 0,0 0 121 15,-2 0 20-15,-8 3-2 0,7 2-161 0,3-5 133 0,0 0-4 16,0 0-111-16,0 4-160 0,1 5-22 0,1-3-26 16,-2-6-28-16,0 0-21 0,10 13 23 0,-3-7-16 15,-4-6-24-15,4 6-29 0,-4-2-7 0,2-2-17 16,7-1-15-16,-12 2 1 0,11-3-12 0,-1 0-14 16,-10 2-6-16,0-4-6 0,7 2 5 0,6-3-20 0,-9 3-3 15,-4 0 6-15,0 0 24 0,0-1-18 0,5-7 10 16,0 4 6-16,-5 4 13 0,-2-2 3 0,-6-2 19 15,-2-4 12-15,6 6 5 0,-9-2 10 0,8 2 18 16,-7-1 19-16,4 2-12 0,1 1 14 0,-1 0 12 16,-5 1 1-16,8 2-18 0,-2 0 31 0,-1 2 3 15,8-1-19-15,-5 1-19 0,1 1 37 0,1-1 5 16,1 7-16-16,2-6-13 0,0-2-23 0,0 13 16 0,5-1 11 16,-1-4 0-16,1-4-19 0,1 8 12 0,3-4-2 15,-3-4-10-15,-1 2-13 0,10 1-11 0,-1 1-8 16,-1-2-6-16,-5-4-8 0,6 2-1 0,1-2-5 15,5-1-7-15,-7-4 1 0,6 5-48 0,-4-4-47 16,3 1-8-16,-5-3 31 0,9-3-44 0,-5 1 4 16,3 1-14-16,0-5 8 0,-7 1 36 0,7-1-66 0,2 0-48 15,0-2-28-15,-4 2 58 0,2-1-44 16,-1-5-17-16,-8 4 21 0,1-1 30 0,1 2-72 0,-4 2 12 16,-4-2 9-16,3-5 81 0,-1 6-20 0,-2 0 28 15,3-8 89-15,-8 14 54 0,2-7 59 0,-2-2 84 16,3 9 41-16,-3 0-44 0,0 0 91 0,-3-3 13 15,3-11 13-15,0 10 32 0,0 4-84 0,0 0 93 16,0 0-20-16,0 0-30 0,0 0-83 0,0 0 10 0,0 0-16 16,3 7-23-16,-1 4-23 0,0-8 38 0,3 7-5 15,-4-4-19-15,3-4-56 0,-1 13 17 0,2 1 16 16,-3-1-6-16,1-7-28 0,-1-2 21 0,-2 1-10 16,1 11-23-16,3-7-15 0,-4-5 6 0,1-3-28 15,1 14-23-15,1-11-25 0,-3-5-31 0,7 10-33 16,-4-10-14-16,-3-1-3 0,0 0 27 0,0 0-32 15,7 6-16-15,0-1-3 0,-7-4 4 0,0-1-80 0,0 0-22 16,0-6-23-16,5-4 69 0,-4 8-83 0,-2-5-103 16,-3-7-44-16,3 11 77 0,-4-11-163 0,-2 1 70 15,2-4-24-15,-2 8 100 0,1-7-80 0,-4 2 49 16,1-2 36-16,1 7 12 0,-4-8-155 0</inkml:trace>
  <inkml:trace contextRef="#ctx0" brushRef="#br0" timeOffset="37900.71">12757 4337 29 0,'-14'-3'688'0,"1"2"174"15,0 1-410-15,13 0-126 0,-14 0 116 0,-1 0-61 16,15 0 56-16,0 0-77 0,-6 0 86 0,-6 0-76 16,12 0-120-16,0 0-137 0,0 0-11 0,0 0-25 15,13 1 3-15,-6 2 2 0,-2-3-22 0,10 0 10 16,-8 0-17-16,6 0 2 0,7 0-15 0,2-3 21 16,3 3-1-16,-8 0-11 0,-2-1-11 0,10 1 18 0,0 0-7 15,-2-2-9-15,-1 1-14 0,5 1-5 0,-2-3-16 16,-2 3-14-16,-1 0-12 0,8-3-44 0,-7 0-58 15,-3 3-43-15,-5-2 31 0,10 1-118 0,-4-2-94 16,-1 1-57-16,-5 2 61 0,3 0-95 0,-3-1-22 16,0 1-70-16,-7 0 13 0,-4-3 146 0,11 1-71 0,-7 2 100 15,-6 0-95-15,10 0-51 0</inkml:trace>
  <inkml:trace contextRef="#ctx0" brushRef="#br0" timeOffset="38334.58">13292 4289 54 0,'-4'0'391'0,"3"-1"-103"0,-11-4 49 0,10 5 24 15,2 0 39-15,-7-3 30 0,1 0-100 0,4 3 115 16,2 0-45-16,0 0 61 0,-2 0-117 0,-4 0 71 0,-4 0-76 16,10 3-117-16,0-3-95 0,0 0 52 0,-2 2-14 15,-5 7-31-15,6-5-27 0,1-4 41 0,-4 2-24 16,3 10-6-16,1-6-20 0,0 0 30 0,-2 12 2 16,-1-14 0-16,3 2-42 0,0 9 47 0,0-9 14 15,0 13-2-15,0-1-45 0,0 0 10 0,0 0-26 16,3-6-32-16,-1 3-10 0,-1-3-9 0,6 6 10 0,0-5-5 15,-1 1-13-15,-1-4-11 0,2 2 5 0,1 2-12 16,4-2-31-16,-2-1 3 0,2-4-39 0,-4-1-37 16,-4-4-19-16,4 4 13 0,7 6-36 0,-8-12-8 15,6 6 6-15,0-2 47 0,-11-4-45 0,11-4-13 16,-1 4 7-16,-10-2 40 0,10-4-28 0,-9 2 43 16,2-2 25-16,2-2-11 0,-7 7 14 0,1-10-18 15,3-2 4-15,-3 2 9 0,1 11 20 0,-4-9-26 0,2-8 4 16,-1 11 14-16,-3-1 16 0,3-4 13 0,-1 8 40 15,-8-9 31-15,8 8 3 0,-4-2 21 0,-8-5 10 16,11 8-2-16,-2 3-26 0,-15-1 24 0,6 1 8 16,8 1 0-16,-1-1-24 0,-10 6 7 0,11-4-41 15,-1 2-41-15,-6 2-36 0,8-4 9 0,-2 4-25 16,0 0-32-16,7-5-37 0,0-1-7 0,0 6-166 16,0 8-91-16,0-10-73 0,0-4 84 0,2 0-63 0,10 8-49 15,-7-4-16-15,3-4 136 0,7 0-123 0,-12 0 11 16,12 0-228-16,0-4 170 0</inkml:trace>
  <inkml:trace contextRef="#ctx0" brushRef="#br0" timeOffset="38897.96">13614 3936 127 0,'0'-8'965'0,"0"2"-163"16,0 6-299-16,-3-1-152 0,6 2 103 0,-3-1 108 15,0 0 3-15,-3 0-153 0,3 11 106 0,-2-4-86 16,2-2-158-16,0 4-134 0,-2 1 31 0,-1-4-27 16,3 15-20-16,0-2-28 0,0-12-42 0,0 8-8 15,0-3-20-15,3 2 0 0,-3-7-24 0,0-7-44 0,2 12-14 16,-2-4-6-16,0-8 1 0,5 10-28 0,-2-4-30 15,-3-6-19-15,0 0 30 0,0-3-57 0,0 6-15 16,5-3-81-16,4 0 12 0,-3 0-103 0,-6 0-10 16,4-4 41-16,-1 1 99 0,4-6-126 0,-2 7 10 15,2-5 30-15,-6 2 8 0,4 1 124 0,4-2 66 16,-8 4 131-16,-1 2 98 0,4-1 21 0,6-5 108 0,-5 3 15 16,-5 3-21-16,0 0-23 0,0 0 134 0,0 0 47 15,5 3 25-15,3 3-116 0,-6-5 28 0,-2 5-119 16,3 8-30-16,-1-10-44 0,-1 10 19 0,1 2-20 15,3-2-25-15,-3-7-51 0,3 5-5 0,0-1-75 16,-4-10-85-16,8 13-11 0,-6-2 16 0,-1-9-109 0,4 8-164 16,-1-2-151-16,-5-9 74 0,0 0-150 0,7 7 25 15,-4-1 84-15,-3-4 84 0,0-2-179 0,0 10-582 16,-1-4 220-16</inkml:trace>
  <inkml:trace contextRef="#ctx0" brushRef="#br0" timeOffset="39405.58">13923 4761 155 0,'2'8'1243'0,"-2"3"50"0,2-11-616 0,-2 0-308 16,0 0-147-16,0 0-128 0,0 0 23 15,0 0-256-15,-2-6-191 0,2 0 97 0,0 1-151 0,-2-3-142 16,-4-7-259-16,2 5-317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01.308"/>
    </inkml:context>
    <inkml:brush xml:id="br0">
      <inkml:brushProperty name="width" value="0.4" units="cm"/>
      <inkml:brushProperty name="height" value="0.8" units="cm"/>
      <inkml:brushProperty name="color" value="#B3F3D3"/>
      <inkml:brushProperty name="tip" value="rectangle"/>
      <inkml:brushProperty name="rasterOp" value="maskPen"/>
    </inkml:brush>
  </inkml:definitions>
  <inkml:trace contextRef="#ctx0" brushRef="#br0">0 186 384,'0'0'2778,"0"0"-657,0 0-905,0 0-396,0 0 94,0 0 153,0 0-51,0 0-257,0 0-156,0 0-247,0 0-96,0 0 39,0 0-22,0 0 20,37-17 5107,10 9-3403,33-10-2001,-39 7 506,1 3 1,16-1-507,-25 6 179,-9 1-23,0-1 1,0-1-1,17-5-156,-16 3 204,1 1-1,-1 2 0,1 0 0,15 1-203,23-2 433,18 1-545,-55 3 60,0-1-1,8-2 53,-1-1 117,0 2 0,1 1 1,-1 2-1,32 5-117,-48-5 43,-1-1 0,1 0-1,0-1 1,0-1 0,-1-1 0,7-2-43,0 0 17,0 2 0,0 0 0,4 2-17,-2-1-2,1 0-1,11-4 3,18-2-41,-17 3 28,19-1-38,237 8 562,-134-9-634,-17-1 29,-67 10 181,19 4-87,-34-2-138,40-3 138,-47-1 74,-3 1-46,-22 0-53,1-2 0,7-1 25,-1-1 408,33 2-408,-46 1 29,-22 0-17,24 0 104,0 1 0,0 1 1,21 4-117,-33-4-52,0-1 0,0 0 1,0-1-1,0 0 0,6-2 52,20 0 9,14 1 672,-31 0-481,1 0 0,0 2 1,6 2-201,2 0-76,0-2 1,4-1 75,-29 0 124,-6 0-140,-1 0-68,0 0-41,1 0 106,0-1-1,0 0 1,0 1 0,0-1 0,0 1 0,1-1 0,-1 1 0,0-1-1,0 1 1,0 0 0,0 0 0,1-1 0,-1 1 0,0 0 0,0 0-1,1 0 1,-1 1 0,0-1 0,0 0 0,0 0 19,2 0-91,-3 0-18,24-2-406,-23 2 533,22 2 869,-17-1-801,-1-1 1,1 0-1,0 0 1,0 0-1,-1 0 1,3-1-87,15-1 152,-17 2-234,17 2 331,-2-2-3325,-36 2-682,12-1 3180,1-1 0,-1 0 0,1 0 0,0 0 0,-1 0 1,1 0-1,-1 0 0,1 0 0,0-1 0,-1 1 578,-18-9-6933,6 2 2272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11.4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0 196,'0'0'1121,"0"0"227,0 0-361,0 0-71,0 0 3,0 0 193,0 0 76,0 0-44,0 0-216,0 0-38,0 0-80,0 0-109,0 0-202,0 0-37,0 0-60,0 0-96,0 0-100,0 0 18,0 0 11,0 0-20,8 27 914,6 252 2322,15 95-89,-23-290-3244,-3-21-590,5 8 472,-1-17-142,-2 23 142,-4-20-3898,-3-64-4100,-7-52-381,7 45 6495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12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0 227 548,'0'0'1512,"0"0"-330,0 0-306,0 0 159,0 0 135,0 0-55,0 0-206,0 0 190,0 0 87,0 0-89,0 0-232,0 0-4,0 0-54,0 0-146,0 0-104,0 0 68,0 0-34,0 0-74,2 1-325,0-1 0,0 0 0,0 1 0,0-1 0,0 1 0,0-1 0,0 1 0,0 0 0,0 0 0,1 1-192,11 29 746,1 0 0,1-1-1,14 17-745,-4-4 1274,8 20-1274,-6-9 564,-9-18-296,-2 0 0,-1 2 0,10 36-268,-16-43 37,1 0 1,11 19-38,1 4 40,-19-46-30,0 0 0,1 0-1,0-1 1,5 7-10,6 8 12,-11-17-15,0-1 1,0 0-1,0-1 1,1 1-1,-1-1 1,1 0 0,-1 0-1,1-1 1,5 2 2,7 4-40,12 7-471,-28-16 507,-1 1 0,1-1-1,-1 0 1,1 1 0,-1-1-1,0 0 1,1 0-1,-1 0 1,0 0 0,0 0-1,1 0 1,-1 0 0,0 0-1,0-1 1,0 1-1,0-2 5,5-97-94,-20-257 472,9 96-271,-4 98-468,9 161 297,0 2-2,4-32-1322,7-12-3396,-9 13-3274,-2 30 6798,0 1 4,0 0-283,0 0-973,0 0 274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13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 1484,'3'-2'10346,"3"0"-5054,23-2-4475,-12 2 725,56-5-668,0 2 0,34 5-874,-88 0-426,8-1-1166,-21 0 383,-1 1-1,0 0 1,0 0-1,0 1 1,0-1-1,1 1 1,2 1 1209,-7-2-1499,-1 0-235,0 0-281,0 0-766,0 0 349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14.0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44 760,'6'-1'13338,"12"-2"-6725,7-1-4535,57-10-4061,-52 9 3735,82-4-2924,-63 6-3850,3-1-5761,-37 3 5874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21.7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64 52,'-14'2'2917,"2"7"5995,6 9-2806,6-2-8370,14 393 4724,-3-335-2328,2-8-94,-17-65-2874,3-1 2807,-1-1-1,1 1 1,0 0-1,0-1 1,0 1-1,-1 0 1,1-1-1,0 0 1,0 1-1,0-1 1,0 0-1,0 1 1,0-1-1,0 0 1,0 0-1,0 0 1,0 0-1,-1-1 30,-2-8-79,0 0 0,1-1 1,0 0-1,0 1 0,1-1 0,1 0 1,0-5 78,-1-83-106,2 66 49,3-20 15,3 1 0,2-1-1,2 1 1,11-32 42,6-7 872,-26 87-800,2-1-27,9-4-28,-11 8-8,30-17 196,-30 18-134,0 0 0,0-1-1,-1 1 1,1 0 0,0 0-1,0 0 1,0 0 0,0 0-1,0 0 1,0 0 0,0 0-1,0 0 1,0 0 0,0 0-1,0 1 1,0-1 0,0 0-1,0 1-70,12 1 683,-12-2-414,19 17 496,-10-1-564,0 1 0,-2 0 0,0 0 1,-1 1-1,-1 0 0,0 0 0,1 13-201,51 189 1568,-16-65-635,1 4-1315,-35-145 139,-6-12-2457,-4-6-6169,-14-23 2768,8 13 2643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22.1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66 204,'-6'9'9439,"-2"-4"-3814,8-6-3403,10-2-872,26-9-242,-8 1-865,1 2-1,0 1 1,0 2 0,17-2-243,-9 1-378,17-1-1995,-30 5-1155,-23 2 2934,1 1 0,0-1 0,-1 1 0,1-1 1,0 1-1,0 0 0,0 0 0,-1 0 0,1 0 0,0 0 1,0 0-1,0 1 0,-1-1 0,1 0 0,0 1 0,-1 0 1,1-1-1,0 1 0,1 0 594,-2 0-2849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23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64 76,'-5'1'2051,"4"-1"-1648,0 0 0,0 1 1,0-1-1,0 0 1,0 0-1,0 0 1,0 1-1,0-1 1,0 0-1,0 1 0,0-1 1,0 1-1,0-1 1,0 1-1,1-1 1,-1 1-1,0 0 0,0 0 1,0-1-1,1 1 1,-1 0-1,0 0 1,1 0-1,-1 0 0,1 0-403,-17 1 2546,10-1-1417,13-2 5615,102-18-6254,0 5 0,0 4 1,1 5-1,16 5-490,88 5 156,105-1-182,-277-6-639,-1-3 0,1 0 0,30-10 665,-54 10-1354,-1 0 2452,-5 3-3451,-3 0-3627,0 2-5207,-19 0 8356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23.89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5 272,'-18'-5'3259,"17"5"-2016,1 0-1,0 0-34,0 2 5878,0 2-3574,0 11-2117,2 43 1747,8 40-3142,0-2 1013,20 115-79,-28-183-909,3 28-50,-5-53-24,1 1 0,0-1 0,0 0 0,0 1 0,0-1 0,0 0 0,1 0 0,-1 0 0,1 0 0,0-1 0,0 1 0,0 0 0,2 1 49,-2-3-45,0 0 0,0 0 0,-1 0 1,1 0-1,0-1 0,0 1 0,0 0 0,0-1 1,0 0-1,0 1 0,0-1 0,0 0 0,0 0 0,1 0 1,-1-1-1,0 1 0,1 0 45,38-10-697,-32 7 391,70-23-4137,-69 21 2751,1 0 0,-1-1 0,0 0 0,-1 0 0,1-1 0,1-2 1692,3-9-3996,-3 6 1551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7:24.3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56,'0'0'973,"0"0"488,0 0-239,0 0-157,0 0-124,0 0 182,0 0 88,0 0-61,14-5 3440,15-3-2207,-18 8-1680,0-1 1,0-1-1,0 0 0,0-1 1,2-1-704,-2 1 269,0 0 0,0 1 0,0 0 1,0 1-1,3 0-269,20 1 311,29 0-851,-23-3-3241,7-9-9173,-46 12 9044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06.28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0"/>
      <inkml:brushProperty name="anchorY" value="0"/>
      <inkml:brushProperty name="scaleFactor" value="0.5"/>
    </inkml:brush>
  </inkml:definitions>
  <inkml:trace contextRef="#ctx0" brushRef="#br0">540 0 44,'0'0'0,"0"0"1032,0 0-121,0 0-92,0 0-37,0 0 17,-1 0-224,-2 1 278,-1 0-222,0 1 142,1 0-259,1 0 228,-1-1-268,-1 0 45,-1 0-261,0 1 102,1-1-40,-2-1-6,-1 1-123,1-1 161,-2 1-35,1 0 17,0 0-120,2 0 44,-3 0-61,1-1 88,0 1-4,1 0-99,-2-1 56,-1 0-78,1 0 34,-2 0-54,0 0 47,1 0-72,-1 0 26,1 1-38,1-1 56,-3 0-22,2 1-7,0-1 0,-2 1 143,1 0-9,-1 0-7,0 0-70,2 0 58,-2 0-32,1 0 41,1 0-85,-1 0 82,2 0-37,1 0-63,1 0-4,-2 0-64,1 0 28,1-1-23,1 1-4,-1 0-26,-2-1 48,2 1-16,0 0 1,0 0-12,-2 0 17,2 0 8,0 0 2,0-1-68,-2 2-13,2-1-19,0 1-4,1-1-1,-2 1-15,0 0-38,1 0-14,0 0 25,-1 0-38,1 0-17,0-1 8,2 1 33,0-1-29,1 0 25,-2 1-17,0-1 15,1 1 14,1-1 1,1-1 48,1 1-3,1-1 4,0 0 5,0 0 4,0 0-14,0 0-6,0 0 2,0 0 2,1 0-5,-1 0 2,0 0 8,0 0-7,0 0-2,0 0 1,0 0-1,0 0 4,-2 0 14,-1-1 0,-1 1-3,0 0 11,1 0-3,1 0-9,1 1 4,0-1-7,1 0-3,0 0 10,0 0-3,0 0 5,0-1-14,0 1 4,1 0 2,-1 0 28,0 0-13,0 1 15,0-1-3,0 0 24,0 0 22,0 0-5,0 0-24,0 0 22,0 0-8,0 0 30,0 0-18,0 0 50,0 0-14,0 0 1,0 0-3,0 0-9,0 0 49,0 0-5,0 0-6,0 0-47,0 0 70,0 0-5,1 1-12,2 3-49,0 0 19,0 2-33,0 1 44,0 0-36,0 3 25,0 0-21,-1 0-3,0 2-37,0 0 18,0-1-2,0 3-20,1 1-12,-1 1 17,-1-1-16,1-2 4,1 0-29,0 1-1,0 1-2,0 1 8,1 0 17,0-1 4,-1 2 38,0-1-28,0 0-8,0-1-11,-1 0 15,-1 1-11,1-1 9,-1 1-22,1 2 7,-1-1-22,1 2-8,-2-1-8,1 2-37,-1 0 9,0 1 18,1-1 3,-1 0-4,1 1 3,0 0-6,1 0 11,-1 0-3,0-1 15,-1 0-4,1 0-3,-1 0 11,0-2-3,0 1 10,0-2-2,0 0 1,0-1 5,-1 0-2,0-1 10,0-4-7,1 1 8,0-1 6,0 0 8,0 1-10,0-1 12,0-1-17,0 2 0,0-1-9,0-1 1,0 1-10,0-1-3,0 0-4,0 0-8,0-1-8,0 0-22,0 0-23,0 0 10,0 0-29,1-1 12,-1-1-24,1-2 35,-1 1-34,1 1 10,-1-1 20,0-1 8,0 2-29,0 0 15,0 0-1,0-1 41,-1 0-16,0 1 13,1-2-3,0 0 15,-1-2-4,1 0 2,0-2-5,-1 1 11,-1 2-17,1 0 14,1 1 1,-1-2 4,1-1-1,-1 0 6,1 1 3,-1 0-1,1 1 1,-1 0 0,1-2 0,0 0-5,0-1 11,0 0-8,0-1 8,0 0 2,0 0-1,0 0-4,0 0 2,0 0-6,0 0 2,0 0 4,0 0-2,0 0 1,0 0-5,0 0 7,1 2-3,0 2 1,0-1-5,0 0-7,0 0-13,-1-2-6,1 0 0,-2-1 18,1 1-20,0-2-2,1 1 9,2 1 2,1 0-15,1-1 14,-2 1-4,0 0 10,1-1 7,2 0 32,0-1 19,1 0-3,2 0 32,-1 1 6,2-1 5,-1 1-19,-1 0 30,1 0-9,-1 0 17,0-1-13,1 1 83,1-1-23,-1 1-26,2 0 1,-1-1-36,1 0 46,1 1-6,0-1 12,1 0-43,1 0 41,2 1 23,-3 0-11,2-1-72,1 1 35,-1 0-15,-2 1 11,0-1-16,0 1 56,-1 0-2,1 0-2,1 0-66,-3 1 56,1 0-34,-1 1 0,-1-1-23,0 1 19,0 0-35,-1 0-13,1 1-54,0-1-145,-1 1-165,0 0-113,-1-1-342,0-1-73,1-1-819,-2 0-243,-1 0 46,-1-2 631,2-1-1018,0-2 246,-2-1-180,0-1-954,-1 0-1099,-1 2 4046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09.21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124.65491"/>
      <inkml:brushProperty name="anchorY" value="-2295.74194"/>
      <inkml:brushProperty name="scaleFactor" value="0.5"/>
    </inkml:brush>
  </inkml:definitions>
  <inkml:trace contextRef="#ctx0" brushRef="#br0">1 156 1588,'0'0'0,"0"0"2608,0 0-947,0 0-621,0 0 339,0 0-428,0 0 538,0 0-179,0 0-271,0 0-462,1-1 372,3 0-299,1-1-220,-1 1 8,-1 0-147,0 1 73,-2 2-44,0 2 5,0 1-136,0 4 123,-1 2-30,0 2-58,1 1-30,0 2 136,0 2-26,1 2 0,-1 1-102,1 2 86,-1 0-74,2 3 48,-1-1-84,1 2 52,0 1-83,0 0-57,0-1-29,0-1-4,1 1-65,0-1 8,1-2-26,1-1-4,-1-3-15,0-2-11,0-1-49,0-2 17,-1-4-74,0 1-23,0-1 8,0-3 11,-2-2-169,1 1-52,1-1-36,-1-1 127,-1 0-136,0-2 106,-1-2-91,-1 0 138,0-4-149,0-2 90,0-2 60,-2-2 79,-1-4-103,0-3 132,-2-2 30,0-1 41,0-1-27,0-2 37,0 0-1,-1-1 38,0 1 28,1-1-10,-1 1 20,1-1 6,2 2-2,0-1 7,1 0 17,0 0 37,2 2 1,-1 0 21,1 2-8,0 1 31,1 1-36,-1 1 54,1 1 3,0 1-4,-1 2-34,1-1 71,-1 2-13,0-3-4,0 3-56,1-1 53,0 1-24,1 1 7,-1 0 31,1 0-55,0 2 46,-1 1-34,2 1-14,0 0-14,0 0 67,0 1 53,0 1 35,-2 2-77,0 0 70,-1 0-70,1 1 57,-1 0-31,2 1 97,2 0-22,1 0-26,0 3-54,1 5 144,0 2-69,1 3-23,1 3-45,1 1 84,0 2-67,3 0 26,1 3-16,0 0-86,2 2 67,-1 0-39,2 1-27,-1-2-29,1 1 24,1 0-44,0 1-29,0-2-30,-1 0 4,0-1-10,0 0 7,0-3-17,0-1-4,0-1 0,-1-2-6,-1-2 7,0-2-12,0-1 8,-2-2-3,-1-1 6,0 0 3,-1-2-1,1-1-13,-1-2 4,-1 0-2,0-3 5,0 1-2,-3-2 6,-1 0-7,-1-3-11,1-2-6,-2-2-5,1-4 6,-1 0-22,-1-1-7,-2-3-50,-1-1 12,0-2-54,-2-2 5,0-2 14,0 2 35,-1-2-70,-1-1 33,-1-1-2,0 0 46,-1-2-41,-1 0 43,1 1 25,0 0 31,0 1 4,-1-1 22,1 0 0,-1 1-4,1 0 12,1 2-3,-1 0 10,1 0-7,0 2-2,0 2 1,1 2-20,1 3-17,1 1 3,0 0-17,1 2-10,0-1-77,0 3-92,2 2-115,-1 2-200,1 3-311,0 0 18,0 2-782,0 1 149,0 3-81,0 1 256,1 0-574,1 5-324,2 3-3110,0-1 3758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0.45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588.69727"/>
      <inkml:brushProperty name="anchorY" value="-3205.7644"/>
      <inkml:brushProperty name="scaleFactor" value="0.5"/>
    </inkml:brush>
  </inkml:definitions>
  <inkml:trace contextRef="#ctx0" brushRef="#br0">37 62 368,'0'0'0,"0"0"984,0 0 0,0 0-303,0 0 156,0 0-282,-1-1 404,0-2-150,0-1 13,0 0-160,0 1 238,1 1-159,-1 0 8,1 0-321,-3-2 58,1 1-75,0 0 123,0 0-160,1 2 187,1 0-206,-1 0 76,1 1-71,0 0-88,0 0 190,0 0-71,-1 1-2,-1 0-156,-2 0 94,0 1-15,1 0-93,1 0-11,0-1 100,1-1-67,0 1-74,1-1-24,0 0 107,0 0-42,1 0 12,-1 0-60,0 0 91,0-1-34,3 1-16,1-1-40,0 0 24,2 0-21,1 0 15,0-1-88,2 0 16,2 1-15,2-2-8,-2 1-4,4 0-36,2-1 9,2 0-24,0 0 6,0 1-8,0-1 11,1 2-12,0-1-16,-1 2 0,-2-1-15,-3 1-25,0 0 1,0 0 3,-1 0-22,-1 0 12,0 0 0,-3 0 4,-2 0-20,1 1-7,-1 1-4,-1 0 14,-2 0-19,0 1 34,0 1-10,0 0-6,-1 0 27,-1 0-18,1 2 30,-2 0 10,1 1-1,-1 0 6,0-1 18,-1 2 10,1 0-16,0-1 10,0 2 2,0 0 23,0 0-15,0 2 19,-1-1-5,1 4-21,-1 0-13,0 2 17,0 1 12,0 0 1,0 1-4,0 0 22,0-1-2,0 1 20,0 0-28,1 1 42,1 1 15,0 3 20,1 0-11,0-1-37,1 0 62,0 2-39,-1 0 8,0 0-38,1 2 37,0 0-27,-1 0 27,0-1-50,1 1-4,-1 1-42,1 0-5,-1-2-7,0 0 5,0 1-3,0 0 1,-1 0-9,1-1 2,-1 0-6,0-1-17,0-1 0,0 0 8,0-1-12,0 1-20,-1-1-4,1-1 8,-1-1-17,-1-1-9,1-1-17,-1-4 4,0-1-54,0 0 28,0-1-39,0-3 19,0 1-48,0-2 27,0-2-5,0-2 42,0-2-39,0 0 9,-2 0-11,-1 0 52,-1 1-34,1-1 22,-2 0 27,-2-2 44,1-1-15,-1 0 18,-2-1 11,1-1 20,-2 0 5,1 0 10,0 0-1,-3-1 5,2 0 4,-1 0 14,-2 0-4,1 0 2,0 1-14,-1-1 13,1 0-4,-2 0-9,1 1 4,1 1-2,-2 0 4,1 0 4,0 1-5,-1 1 6,0 0-11,0 0-10,1 0-12,0 0-40,2 0-88,0 0-146,3 0-27,2 0-319,0 1-87,0 0-16,0 0-322,2 1 243,2-1-583,0 0-98,2 3-47,0 0 560,1 0-799,1-1 295,2 1 41,1 0-501,1-1-637,0-1 2456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0.94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701.71606"/>
      <inkml:brushProperty name="anchorY" value="-5311.40186"/>
      <inkml:brushProperty name="scaleFactor" value="0.5"/>
    </inkml:brush>
  </inkml:definitions>
  <inkml:trace contextRef="#ctx0" brushRef="#br0">46 77 276,'0'0'0,"-3"-1"2084,-2 0-401,0 0-660,1 1-214,1-1 393,0 0 230,-3-1-47,1 1-422,1-1 412,1 1-505,1 1 104,1-1-293,0 1-222,1 0 214,0 0-107,0 0 15,0 0-312,0 0 83,0 0-29,1 0 4,-1 0-103,4 2 82,0-1-62,1 1-35,3 0-50,1-1 33,2 0-81,3-2-47,1 0-46,2-2-4,1 0-32,2-1-41,-1-1 0,1 1-167,2-1-127,-2-1-63,0 1-181,-4 0 29,-2 0-414,1 0-189,-2 1-190,-2 1 450,0-2-822,-2 2 70,-2 0-20,-3 2 532,-1 0-802,-2 0-1466,0 0 2227,-1 1 1130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1.25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004.92871"/>
      <inkml:brushProperty name="anchorY" value="-6250.50732"/>
      <inkml:brushProperty name="scaleFactor" value="0.5"/>
    </inkml:brush>
  </inkml:definitions>
  <inkml:trace contextRef="#ctx0" brushRef="#br0">1 140 96,'0'0'0,"0"0"2280,0 0 14,0 0-857,-1 0-96,1 0-127,0 0-126,0 0 659,0 0-189,1-2-38,0-1-564,2-1 225,0-1-532,3 1 48,-1-1-219,2 1 217,2 0-67,1-1-5,2 0-304,3 0 53,2-2-77,2 1-30,1-1-43,1 0-94,0 1-28,-1 0-188,-1 1-84,0 0-199,0 1-622,1 0-452,-3 1-363,-3 0 721,0-1-847,0 0-23,-1 0 3,0-1-34,-2 0-3968,0 0 4065,-3 1 1811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2.75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402.54639"/>
      <inkml:brushProperty name="anchorY" value="-7127.13916"/>
      <inkml:brushProperty name="scaleFactor" value="0.5"/>
    </inkml:brush>
  </inkml:definitions>
  <inkml:trace contextRef="#ctx0" brushRef="#br0">759 221 60,'0'0'0,"0"0"900,-1 0 1027,1 2-1306,-1 1 263,1 1-306,-1-1 298,1-1 35,0 1-162,1 2-154,1 0 195,-1-1-286,1 0-35,-1-2-187,2 0 56,1 0-19,1 0-29,-1-1-97,-1 0 96,-1 0-142,0-1-119,-1 1 17,-1-1 9,-1-2-10,0-2 32,0-1-8,-1-1-24,-1-1 45,0 0-5,0 0 12,-1-1-15,1 0 52,-1 0-2,-1 0 73,1 2-46,-3-1 84,1 1-42,1 1 10,0 1-76,0 0 62,-1 1 20,1 0 8,0 0-49,0 3 72,-1 2-93,0 2 14,1 2-71,-1 4 30,0 3-13,1 4 35,-1 1 18,2 2-40,-1 1 112,1 3 0,-1 1 9,-1 1-66,1 1 71,0 0-57,-1 1 73,1-1-77,0 0 196,1 0-47,0 0-25,0-3-149,1 0 59,0-3-14,1-1-26,-1-5-65,1-1 36,0-2-43,1-3-41,0-2-32,0-1-37,0-1-78,0 0-10,-1-2-14,1-2 14,-2-2-39,1-2-2,-2-3-29,-1-2 43,1 0-66,-2-4 11,-1-2-14,1-1 76,-2 0-83,3 1 9,-1 2 15,1-1 58,0 2-40,1 1 35,1 0 24,1 3 26,1 2-4,0 1 78,1 2 59,0 1 6,3 0 53,2-2-29,1 1 40,2 0-39,1 1 68,2 0-16,3 3 22,2 0 47,1 1-101,1 2 84,0-1-27,2 3-3,-1-1-43,0 1 63,1 1-30,-1 0-10,0 1-18,-1 0 82,1 1-30,-1 0-24,0-1-80,-1 1 54,-1 0-56,0-1 6,-2 0-45,-2-2 30,0 0-17,1-1-4,-2 0-41,0-1 6,0 0-18,-1-1 3,1-1-2,0 0 0,-3-2-5,-1 0 2,0-1-1,0 0 0,-2 0-5,0 0 2,-2-1-1,-2 0 5,-2-2-2,-1 0 6,-1-2 3,-1-2-6,-1 1 8,0-2-3,-1-3 1,1 0-9,1-2 2,-1-2-1,1-1-9,0-1 2,0-2-1,0-2 0,-2-2-5,0-1-3,-1-1 1,-2-2-6,-1-2 7,-3-2 11,-1 1-3,-1-1-3,-2 0 11,-2-1 6,-1 2-1,-3-1-4,-2 1-17,-3 1 28,-1 3 0,0 3 34,-2 3 0,-1 2 3,1 2-18,-3 3 25,-2 3-14,1 1-4,0 4-8,0 2 10,0 3 6,-2 3-6,0 1-53,-1 4-46,1 1-18,1 2-38,2 1-106,3 3-52,2 2-293,2 1-79,4 1-191,4-1 211,2 0-708,4 0-323,4 1-172,3-1 495,6 0-704,3-1 334,4 0 229,3-2-122,4-1-2727,-1-3 3176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3.42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676.24561"/>
      <inkml:brushProperty name="anchorY" value="-6189.54297"/>
      <inkml:brushProperty name="scaleFactor" value="0.5"/>
    </inkml:brush>
  </inkml:definitions>
  <inkml:trace contextRef="#ctx0" brushRef="#br0">1 0 816,'0'0'0,"0"0"2304,0 0-196,0 0-1105,0 0 177,0 0-420,0 0 710,0 0-165,0 0 55,0 0-503,1 2 173,2 2-534,1 2 90,2 1 9,3 1-187,4 0 289,2 2-86,3 1-47,-1-1-280,2 0 169,1 1-103,2-1-43,0 0-93,1 0 64,2 0-135,0-1 3,-1-1-52,1 1-14,1 0-71,1 0-62,-1-1-21,-1 0-38,1-1-46,-1 0-71,-1 0-30,-1 0-297,-3-1-206,-3-1-185,-2-1-94,-1 0-83,-3 0-738,-3-1 191,0 0-39,-2 1 751,-1-1-697,-2 1 58,-2-2-1009,-3 2 346,-1 0 1652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3.89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288.42139"/>
      <inkml:brushProperty name="anchorY" value="-7469.99072"/>
      <inkml:brushProperty name="scaleFactor" value="0.5"/>
    </inkml:brush>
  </inkml:definitions>
  <inkml:trace contextRef="#ctx0" brushRef="#br0">425 0 164,'0'0'0,"0"0"632,0 0-131,0 0 150,0 0-121,0 0 200,0 0-128,0 0 198,0 0-259,0 0 323,0 0-206,0 0-149,0 0-99,0 0 155,0 0-75,0 0 24,0 0-254,0 0 287,-2 1-117,-1 2 98,-2 1-96,-2 1 227,-2 2-67,-2 3 66,-1 0-189,-1 2 145,0 0 24,-2 2-69,0 0-211,-1 2 107,-1 0-239,0 1 20,-2 2 7,0-1-129,-1 2 83,0 1-62,-1 1-22,1-2-54,2 1 2,-1-1-38,2-1-67,1-1-39,0-1-149,4-3-72,1-2-28,2-2-28,2 0-419,1-2-46,2-2-130,0-1 168,0 1-295,1-1-191,1-1-210,1-1 463,0-1-523,0 0 295,1-3 14,0 1 330,0-1 53,1-4-1195,0 1 1507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4.28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849.29199"/>
      <inkml:brushProperty name="anchorY" value="-6885.44141"/>
      <inkml:brushProperty name="scaleFactor" value="0.5"/>
    </inkml:brush>
  </inkml:definitions>
  <inkml:trace contextRef="#ctx0" brushRef="#br0">19 20 100,'0'0'0,"0"0"2440,0 0 584,0 0-2407,0-1 989,1-1-513,1-1 371,0-1-378,0 1 476,0 0-397,-1 2-301,0 0-308,-1 0 211,1 1-363,-1 0 65,0 0-168,0 0 147,-1 1-118,1-1 50,0 1-122,0 4 57,0 0-41,-1 3 13,-1 0-82,1-1 64,0 2-4,0 3 42,-2 2 5,0 0-87,0 3 117,1 2-151,-1 0-62,1 1-23,0 1 51,0 1-49,0 2-31,1 0-41,1 1-7,-1 1-45,2 0-88,0 1-90,1 1-220,1 0-167,1-1-243,1-3 173,-1-1-794,0-1-192,0-1-296,1-2 547,-1-2-458,-1-4 155,0-1-269,-1 0-1530,-1-3 275,0-2 2390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5.10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92.93652"/>
      <inkml:brushProperty name="anchorY" value="-8498.79785"/>
      <inkml:brushProperty name="scaleFactor" value="0.5"/>
    </inkml:brush>
  </inkml:definitions>
  <inkml:trace contextRef="#ctx0" brushRef="#br0">45 179 244,'0'0'0,"0"0"1280,-1 0 1694,-3 0-2266,-1 0 531,1 0-364,1 0 592,0-1-54,1 1-194,0 0-226,-2-1 164,0-1-301,0 1 15,1 0-266,0 0 227,2 1-149,0-1 183,0 1-176,1 0-308,1 0-36,-1 0-175,0 0 23,0 1-63,0-1 132,0 0-35,0 0-22,0 0-22,0 0 108,0 0-58,0-1 16,2 0-43,3-1 100,2 0-55,3-1-9,3 2-93,2-1 29,3 0-30,2 1 5,1 0-72,4-1 1,2 1-55,3-1-7,1 0-12,1-1-4,3 0-1,3-1 0,3 0-4,2 0 0,4-1-4,2 1 5,1-1-11,2 1-1,2-2-1,4 1 10,5 0-13,0 0-1,2 0 1,1 0-10,4 0 2,-3 0 8,2 0-16,2 0-46,-1-1-81,-3-1 56,-3 1-107,0 0-41,-1-1-62,-5 1 43,-1 1-281,-5 0-425,-5 1-52,-4 0-530,-6 2 191,-4 0-769,-7 1 240,-6 1-13,-3 1 651,-4 2-431,-4 1-925,-4 3-1744,-2-1 4025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5.94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870.56738"/>
      <inkml:brushProperty name="anchorY" value="-9357.99121"/>
      <inkml:brushProperty name="scaleFactor" value="0.5"/>
    </inkml:brush>
  </inkml:definitions>
  <inkml:trace contextRef="#ctx0" brushRef="#br0">119 0 536,'0'0'0,"1"2"2412,1 3-434,-1 0-958,1-1-66,2 1 280,0 2-288,2-2 250,0 1-398,1 0 257,-2-1-409,0-1-284,1-1-162,1 1-76,-1-1 11,3 0-22,-1 0-1,0-1-84,0-1-32,0 0-150,-2-1-38,-1-1 36,1-1-68,1 0 37,-2 0-59,0 1 92,-2-1-90,-1-1 38,-1-2-6,0 0 83,-1 1-46,-1 0 79,-4 0 138,0 0 24,-1 0 80,-1 1-22,-1 0 55,0 1-18,-1-1 97,-1 2-27,-2 0-1,1 0 4,1 1-16,-2 1 107,1 0 1,-1 1-41,-1 1-34,2-1 251,0 1-100,-2 3 139,2-1-171,0 2 265,-1 3-25,1 2-84,1 0-86,2 0 278,1 2-67,1 2 58,1 1-220,2 0 99,1 1-237,1 0 112,2-1-163,1 2 111,0 1-102,4 0-51,0 0-52,1-1-39,2-1 27,3-1-102,2-2-46,1-2-38,1 0-30,2-3-110,1-1-172,1-3-62,0-3-681,2-4-469,0-3-19,-3-2 144,2-2-961,0-2 282,1-2-103,-2-1 661,0-1-2936,1-1-707,-5 2 5410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6.92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0139.73145"/>
      <inkml:brushProperty name="anchorY" value="-10689.83398"/>
      <inkml:brushProperty name="scaleFactor" value="0.5"/>
    </inkml:brush>
  </inkml:definitions>
  <inkml:trace contextRef="#ctx0" brushRef="#br0">0 8 1400,'0'0'0,"0"0"2320,3-1-630,2 1-393,-1-1 119,0 1-248,-1-1-342,-1 1 659,-1 0-306,0 0-35,-1 0-644,1 1 186,2 0-235,1 1-114,-1 0-73,1 0 109,2 0-43,1 0-38,-1 0-110,3 0 130,-1-1-14,2 0-69,0 0-86,0 0 53,1 0-34,1-1-53,-1 1-31,3 0 5,2-1-54,0 0-159,-1-1-228,1 0 34,1 0-309,-1 0-269,-3 0-169,1 0 127,-1-1-703,-1 1 268,0-2-116,-1 1 264,-2-1-559,-2 2-95,0-3-1888,0 1 2786,-1 0 804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7.34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1514.30957"/>
      <inkml:brushProperty name="anchorY" value="-11698.56152"/>
      <inkml:brushProperty name="scaleFactor" value="0.5"/>
    </inkml:brush>
  </inkml:definitions>
  <inkml:trace contextRef="#ctx0" brushRef="#br0">1 78 80,'0'0'0,"0"0"1888,0 0 61,-1 0-694,1 0 15,0 0 405,1 0-538,-1-3 729,0-1-245,1 1-6,0-1-687,-1 2 274,2-1-122,2 1-175,0 0-91,2-1-284,2 0 158,1-1-293,2 0-30,2 0-119,4-1 66,0 1-59,2 0-60,1 1-103,2 0-98,0 0-296,0 1-412,-1 0-122,-1 0-1001,-3 0-55,-1 1-115,-1 0 869,-3 0-866,1-1 1,-1 1-2166,-2 1 193,-2-1 2984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19.23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2872.61914"/>
      <inkml:brushProperty name="anchorY" value="-12636.45898"/>
      <inkml:brushProperty name="scaleFactor" value="0.5"/>
    </inkml:brush>
  </inkml:definitions>
  <inkml:trace contextRef="#ctx0" brushRef="#br0">15 0 44,'0'0'0,"0"0"632,0 0 1526,0 0-996,0 0 126,0 0 72,0 0-535,0 0 464,0 0 206,0 0-31,0 0-455,0 0 403,0 0-369,0 0-300,0 0-366,0 0 207,0 0-127,0 0-29,-2 3-82,-1 1 57,-1 0-38,1 4-24,1 2-104,1 4 129,1 3-25,2 3-39,0 1-104,0 3 176,1 2-12,1 3 2,1 1-136,0 1 13,1 2-64,0 1 33,0 2-55,0 0-60,1 0 11,-1 0-42,2-1-47,-1-2-54,1-2-121,-1-1-92,0-2-92,-1-2-71,0-2-332,-1-4 30,-1-3-323,-1-4 76,1 0-691,-2-3-188,0-2-14,-1-3 730,0-2-851,0-1 209,-1-2 14,0 0-151,0-1-1949,-1 0 3615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0.08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4004.67188"/>
      <inkml:brushProperty name="anchorY" value="-14399.85352"/>
      <inkml:brushProperty name="scaleFactor" value="0.5"/>
    </inkml:brush>
  </inkml:definitions>
  <inkml:trace contextRef="#ctx0" brushRef="#br0">31 142 64,'0'0'0,"0"0"1492,0 0 392,0 0-1227,-1 0 43,0-2 108,-1-1 104,0-1 28,0 1-268,0 1 345,1 0-198,1 0-205,-1 2-281,0-1 158,-2-2-96,0 1 6,0-1-120,1 1 126,-1 0-161,2 1 9,0 1-57,1 0-9,-1-3-40,1 0-20,0-1-43,0 1 41,1-2-6,2 0 57,1 0 0,1-1-28,1 0 141,1 0-28,1 0 99,-1 0-87,1 1 129,2-1-71,-1 0 19,1 1-106,0-1 52,-1 2-12,1-1 5,0 1-97,-2 0 65,3 1-118,-2 1-37,-1 1-46,2 0 29,-1 1-14,1 2-2,1 0-26,-2 1 21,2 2-8,0 1-3,-2 0 16,1 2-19,0 1 34,1 3-34,-2 2-21,-1 1 1,-2 0 6,-1 1 15,-2 0-3,-2 1-12,0 0 23,-3 0-22,-1 0 16,-1 0-13,-2 0 12,-2 0-12,0 0 8,-1-1-17,0-1-14,-1 0-29,-1-2-2,1 0 2,0-1-26,-2 0 2,2-1-34,2-3 28,-1 0-39,0 0-22,0-1-8,-2 0-15,3-1 44,1-2-28,1-1 38,0 0-15,-1-1 24,2-1-19,1 0 10,1-1 30,1 0 38,1 0 15,1 0 18,2-3 22,0-1-4,0 0 35,3-1-8,1 1 4,0 0-5,3 1 34,0-1-9,4 2 4,3 0-42,1 1-11,1 2-9,1 0 8,0 2-8,1 0-6,0 2 99,2 0 69,0 1-5,-2 0-58,1 1 124,-1 0-35,1 2 18,-3-1-71,0 0 105,-2 0-57,-2-1 18,-3-1-45,0 2 49,-1-2-133,-1 3-26,-2 0-27,-1-1 8,-2 2-6,-1-1 10,-1 0-21,-2 1 26,-1-1-18,-1 1-4,-1 1-8,0-2-8,-1 1 15,-1 0-19,-1 0-12,-3-1-2,-2 1-2,-1-1-9,1-2-2,-1 0-5,-4-2 0,-2-1-9,-1-1-2,-1-1-15,0-1-24,1-1-22,0-1-61,0 0 28,-1-2-69,1 1 13,0-1-15,3 1 29,3 0-65,0-1-27,0 1-129,2 0 64,-1-1-286,1 0-192,3 1 8,2 1-333,2 0 134,2 1-894,1 0-20,1 0-24,0 0 642,1 0-436,-1 0-42,0 0-274,3 1-705,1 0 253,1 0 2763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0.68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5135.05176"/>
      <inkml:brushProperty name="anchorY" value="-15934.10059"/>
      <inkml:brushProperty name="scaleFactor" value="0.5"/>
    </inkml:brush>
  </inkml:definitions>
  <inkml:trace contextRef="#ctx0" brushRef="#br0">22 0 276,'0'0'0,"0"0"1444,0 0 546,0 0-781,0 0 369,-1 0-519,1 0 625,0 0-78,0 0-61,0 0-641,1 0 621,-2 0-284,-1 1-233,-2 1-409,0 1 183,0 2-286,1 1-100,1 2 29,0 1-124,2 4 62,0 1-94,1 3 11,1-1-99,1 1 57,0 0 10,1 0-47,1 0-128,-2-1-20,1-1-66,0-2-13,-1-2-17,1 1-102,-1-2-163,1 1-22,0-1 52,-1-2-223,-1-3-5,0 1-78,0 0-60,0-1-485,-1-1-13,0-2-198,-1 0-130,0-2 547,0-1-387,-2-4-129,0 0-35,-2-3 392,1-1-483,-1-1 313,-1-1 275,1 0 392,-1-1-853,1-2 129,0 2 1350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0.96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6151.90918"/>
      <inkml:brushProperty name="anchorY" value="-17149.95703"/>
      <inkml:brushProperty name="scaleFactor" value="0.5"/>
    </inkml:brush>
  </inkml:definitions>
  <inkml:trace contextRef="#ctx0" brushRef="#br0">94 4 836,'0'0'0,"-1"0"3104,-2-1-1824,-2 0 297,-1 1-174,2-1-94,-2 0-434,-1 1 729,1 1-220,1 0-161,-1 0-531,-1 1 101,0 0-411,3 1-8,0-1-53,1-1 131,-1 1-48,0 1-26,0-1-57,1-1-146,1 1 64,1-2 25,0 0 44,1 1-60,0-1 131,0 0-38,0 0-46,4 0-108,2 1 153,1-1-63,5 1 1,3-1-79,2 0 96,1-1-85,2 1-26,1-1-100,1 0-75,1 0-136,2-1-149,1 1-78,-1 0-350,0 0-361,-1 1-609,-1 0-228,-2-1 463,-3 1-794,-3 1 245,0-1 340,-3 1 201,-1 0-3476,0 0 1960,-3 0 3255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1.98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7499.03711"/>
      <inkml:brushProperty name="anchorY" value="-18182.44922"/>
      <inkml:brushProperty name="scaleFactor" value="0.5"/>
    </inkml:brush>
  </inkml:definitions>
  <inkml:trace contextRef="#ctx0" brushRef="#br0">123 0 128,'0'0'0,"0"0"3024,0 0-522,0 0-817,0 0-163,0 0 101,0 0-487,0 0 558,0 0-412,0 0 141,0 0-867,0 0 304,0 0-179,-1 1-91,-1 1 2,-1 3-88,0 1 211,-3 4-173,0 1-41,-2 1-206,0 3 197,-1 0-120,1 3-77,-1 2-120,1 0 40,1 2-48,0 2 27,0 0-74,1 3 96,1 1-21,-1 3-44,2-2-30,1 4 47,0 1-22,1 2 2,1 0-46,0 0 26,2 1 4,1 1 3,2-1-70,1 0-58,1 0-151,2 1-49,0-3-153,1-1-52,2-3-296,1 0-357,1-2-410,0-4 462,0-1-1048,1-2-169,0-2 16,0-3 631,1-1-656,0-3 584,1-1-1290,-1-4-567,-2-2 1746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2.69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8613.61523"/>
      <inkml:brushProperty name="anchorY" value="-20240.04492"/>
      <inkml:brushProperty name="scaleFactor" value="0.5"/>
    </inkml:brush>
  </inkml:definitions>
  <inkml:trace contextRef="#ctx0" brushRef="#br0">15 1 776,'0'0'0,"0"0"2912,0 0-1096,-1 0-602,1 0 385,0 0-174,0 0 324,0 0-541,0 0 711,0 0-378,-2 2-200,0 2-687,-2 4 328,2 3-222,0 4-131,1 1-235,1 4 160,2 2-172,0 3 96,1 1-160,2 2 87,0 2-92,2 2-4,0 0-150,1 0 1,0-1-39,1 1-6,0-1-67,0-2-57,0-1-63,0-3-74,1 0-140,-1-4 23,1 0-263,0-2-164,-1-2-277,-1-5 302,-1 0-693,-1-2-425,0-2-212,0 0 531,-1-1-681,-2-2 578,0-2-388,-2-1 576,0-1-2852,-1 0 1703,0-1 2761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3.34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19801.80273"/>
      <inkml:brushProperty name="anchorY" value="-21906.92188"/>
      <inkml:brushProperty name="scaleFactor" value="0.5"/>
    </inkml:brush>
  </inkml:definitions>
  <inkml:trace contextRef="#ctx0" brushRef="#br0">1 104 1604,'0'0'0,"0"0"3328,3-5-2351,1 0 806,1 0-594,1-3 316,1 1-359,1 0 555,2-1-309,0 0-190,1 2-486,2-1-2,-1 2-204,3-1 61,3 0-92,0 1-160,1 0 89,1 1-141,0 1 45,0 1-138,0 1 105,1 0-65,0 2-47,-1 1-93,-1 1 30,0 2-17,0-1-27,-2 2-15,-2-1 16,-3 1-21,1 2-22,-3-1-8,-2 1 9,-1 4-23,-3 2 7,-2 0-3,-3 1 0,-2 1-5,-3 1-7,-3 1-8,-1-1-4,-1 0-13,-2-1-11,0 0-26,-1-1-13,-1-1-59,-1-1 1,2-1-33,2-3 48,0-2-72,0 0-48,1-1-21,0 0 84,2-1-118,1-2 42,3 0 52,1-1 80,2-1-66,1-1 65,1 0 6,1 0 55,-1 0-9,1-1 40,-1 1 15,2-2 16,3-1 22,1-1 14,5-1-6,3-1-15,2 0-9,2 1-18,2 0-6,0 1 5,1 0 2,1 2-10,0 0 18,0 3-2,-2 1-12,1 2 18,-1 2 17,0 2 14,-2 0 13,-1 2 2,0 1 25,-2 0 22,-2 2-19,-1 1 54,-2 0 28,-2 0 64,-2-1-80,-1 1 132,-2 0-43,-1-2 25,-3 1 1,-2 1-64,-1 1 65,-3 0-60,-2 1 50,-1-1-99,-2 1 76,-2-1-110,-1-1-30,-1-1-31,-1-1-18,-2-2-36,0 0-44,-1-2-5,-1-2-64,0-1-91,0-3-58,1-2 58,1-1-240,1-3-57,0-2-252,1-2 196,3 0-390,2 1 147,2-2-228,1 0-356,2 1 335,1-4-716,1 2 254,1-1-19,1-1 694,2 3-574,1 0 210,2 1-796,1 2 179,1 2 1355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4.11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1076.80664"/>
      <inkml:brushProperty name="anchorY" value="-23326.72461"/>
      <inkml:brushProperty name="scaleFactor" value="0.5"/>
    </inkml:brush>
  </inkml:definitions>
  <inkml:trace contextRef="#ctx0" brushRef="#br0">145 17 212,'0'0'0,"1"3"1688,1 1 588,1 2-1586,1 0 157,1 0 159,2-1-120,0 1-116,0-2-278,0-1 252,2 1-406,-1-2-199,-1 1-89,-1-2-72,2 1-48,-1-1-60,-2 0 6,-1 0-63,-1-1 1,1-1-4,1-2 2,0 1 79,-2 0-69,-1-1 25,-2-2 39,-1 1 48,-3-3-10,0 1 73,-2 0 94,-2 0 70,0 0 232,-1 1 34,-2 1 22,0 0-89,-1 0 184,-1 2-142,1 0 125,-1 1-104,-1 0 241,1 1-56,-2 1-11,2 1-254,0 1 20,0 1-75,0 2 175,2 1 71,0 3-119,3-1 240,0 2-70,1 4 31,1 0-271,3 1 227,0-1 3,2-3 2,2 2-158,1 1 203,1-2-189,0-1-163,2 0-100,0 0 53,2-1-61,2 1-23,0-2-87,3-2 7,2 0-74,1-2-77,-1-1-11,-1-2-84,3-2-19,1-2-34,-2-1 47,-1 0-134,2-4 26,-1-1-64,1-2-156,-2-2 69,-1-1-396,-1-2 173,-2-1-28,-1 0 309,-1 0-264,-1 0 25,-1-2 28,-1 1 204,0 0-101,-1 2 273,-1 1 157,-1 2 79,0 0 300,-1 2 187,-1 2 91,0 0-115,1 0 298,-1 1-195,1 2 151,-1 1-166,0 1 276,1 2-138,0 3-64,0 1 10,2 2-217,-1 4 98,2 2-120,-1 3 19,2 0-172,0 2 111,0 1-71,1 1-14,0-1-140,0 0 64,1-1-116,-1 0-79,1 0-33,-1-3-103,0 0-58,-1-1-90,-1-2-71,0 0-513,-1-1-291,0-1-448,0-1 183,0 0-879,0-2 643,-2-1-385,1-3-89,0-1 685,2-3-1791,1-2-1771,-1 1 4614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4.43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2397.59961"/>
      <inkml:brushProperty name="anchorY" value="-24636.26367"/>
      <inkml:brushProperty name="scaleFactor" value="0.5"/>
    </inkml:brush>
  </inkml:definitions>
  <inkml:trace contextRef="#ctx0" brushRef="#br0">3 0 1840,'0'0'0,"0"1"5121,-1 3-2675,0 2-916,1 1 812,0 5-350,-1 3 5,1 2-831,0 1 728,1 0-861,0 2-315,1-1-305,0 1 160,1-1-97,1 1 12,0-3-265,0-1 19,0 0-115,-1-2-66,0-2-73,0 0-184,-1-2-208,0-1-40,0 0 7,0-1-541,0-1-188,-1-2-337,0-2-365,0-2 413,-1 0-448,0-1-78,0 0-158,0 0 724,-1-2-1681,-1-3-1305,1 0 3584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4.71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3453.2793"/>
      <inkml:brushProperty name="anchorY" value="-25976.58789"/>
      <inkml:brushProperty name="scaleFactor" value="0.5"/>
    </inkml:brush>
  </inkml:definitions>
  <inkml:trace contextRef="#ctx0" brushRef="#br0">51 30 600,'0'0'0,"-3"0"4548,-2 0-1199,-1 0-2401,-2-1 1177,-1 1-208,2-1 33,2 1-563,1 0 585,2 0-659,1 0-330,0-1-552,2 1 52,-1 0-98,0 0-25,0 1-30,3-1-63,1 0 109,2-1-145,4 1 30,0-1-43,1 1 90,4-1-46,2 0-16,1 1-92,2-1 6,1 1-103,1 0-55,1 0-107,2 0-259,1-1-57,2 1-38,-1-1 38,1 0-368,-2-1 140,-2 1-545,-1 0 54,-2-1-972,-1 1 38,-3-1 339,-3 0-293,-3 1 633,-1-1-621,-2 0-762,-2 0-2216,-3 1 4626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5.05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4916.68164"/>
      <inkml:brushProperty name="anchorY" value="-26963.11328"/>
      <inkml:brushProperty name="scaleFactor" value="0.5"/>
    </inkml:brush>
  </inkml:definitions>
  <inkml:trace contextRef="#ctx0" brushRef="#br0">22 0 468,'0'0'0,"0"1"2456,0-1 3244,0 1-4282,-3 2 936,0 2-817,-1 1 777,0 4-458,1 3-214,0 2-472,2 2-180,1 1-338,1 2-116,1-1-232,1 2 37,0-1-98,1 0 18,0-2-149,1 0-58,0 0-85,1-1-72,0-1-73,0-3 8,-1-3-250,0 2-53,0-3-135,-1 0-82,0 1-638,-1-3 40,-1-1-331,0-3 158,-2-1-799,1-1 236,-1-1 97,0 0 798,0 0-1200,-1-1-2336,0 1 3307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5.37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5986.14453"/>
      <inkml:brushProperty name="anchorY" value="-28336.11523"/>
      <inkml:brushProperty name="scaleFactor" value="0.5"/>
    </inkml:brush>
  </inkml:definitions>
  <inkml:trace contextRef="#ctx0" brushRef="#br0">23 28 588,'0'0'0,"0"0"2032,0-1-1073,0 1 381,0 0-104,-3-1 41,-1 0-298,-1 0 618,1 1-267,1-1-122,1 1-187,1 0 275,0 0-340,1 0-168,1 0-265,-2 0 245,1 0-184,0 0 168,0 0-287,1 0 189,0 2-200,3 0-31,0 2-172,4-1 94,3 0 6,6 0-25,3-1-71,2 0-147,3-1 13,1 0-41,1 0-30,-1-1-119,1-1-212,1-1-233,0-1-401,-1 0-34,-2-1-609,0 0-145,-1 0-378,-2-1 669,-2 0-823,-1-1 256,-4 2-2046,-2 0 122,-5 2 2837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26.27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7452.35938"/>
      <inkml:brushProperty name="anchorY" value="-29324.19141"/>
      <inkml:brushProperty name="scaleFactor" value="0.5"/>
    </inkml:brush>
  </inkml:definitions>
  <inkml:trace contextRef="#ctx0" brushRef="#br0">1 1 240,'0'0'0,"0"0"1256,0 1 1816,0-1-1812,0 1 475,0-1-519,0 0 427,0 0-45,3 1 295,3 0-676,-1 1 569,3 1-305,1 0-299,0 0-402,2 2-184,2 1 222,2 1-185,1 2 4,1 1-241,2 1 138,-1 2-197,3 0 84,-1 1-114,1 1 141,2 3-81,0 0-16,0 1-100,0 1 48,0 1-18,0 0-16,-1 1-83,1 1 79,-2 2-67,1 2-13,-4-2-85,-1 2 49,-1 2-35,-1 0-6,-3 0-26,-1 0 24,-1 0-22,-2 1 15,-2 2-32,-1-2-85,-3 1 5,-2 0-162,-1 0-174,-2-2 21,-1 0-609,-3 1-232,-2 0-55,0-1 328,-2 0-793,-1-2-25,0-2-458,0-4 371,-2 0-858,0-3 292,-2-2 141,1-3 763,-1-2-881,1-3-1381,3-3 2366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0.67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28843.77539"/>
      <inkml:brushProperty name="anchorY" value="-31395.66016"/>
      <inkml:brushProperty name="scaleFactor" value="0.5"/>
    </inkml:brush>
  </inkml:definitions>
  <inkml:trace contextRef="#ctx0" brushRef="#br0">15 227 1496,'0'0'0,"1"-2"2224,1-1-616,-1 0-383,1 0 159,-1 1-15,0 1-355,-1-1 456,2-2-506,0 1 53,0 0-368,0 0 28,0 1-327,-1 1 34,-1 1-165,0 0 173,0 0 80,0 0-48,0 0-145,0 0 139,0 0-65,0 0-49,0 0-38,0 0 141,0 3-23,1 1 18,0 2-120,0 2 152,0 1-205,0 0-9,-1 3-63,0 5 45,1 2-33,0 2-19,1 1 6,1 0-37,0 1 52,0 3-31,1 2-9,0-1-71,1 2 0,0-1-5,0 0 6,1-1-35,0-2-12,-1 0-32,0-2 7,0-1-10,0-2-35,0 0-24,-1-3-9,-1-4 13,1-1-81,-1-2-37,0-2-114,-2-2 95,1-1-154,-1 0 11,1 0 2,-1-1-86,-1-1 65,0-2-201,0-5 6,-1-1-6,-1-2 178,0-4-104,0-3 102,-1-3-109,0-1 169,-1-3-178,-1-2 108,-1-3 55,0 0 188,-1-1-107,0-1 70,-1-2 31,0 0 51,0-1-25,-1 1 74,0 1 18,1 0 53,0 2 60,1 0 54,1 2 9,1 0 0,2 5-39,-1 0 68,2 1-12,1 1 32,0 3-52,1 2 49,0 0-11,0 0 45,1 2-62,0-2 67,1 0-7,0 1 8,0 1-84,0 1 109,0 3 16,0 1 11,0 0-67,1 0 129,0 2-78,-1 1 69,0 1-98,-1 1 142,0 0-49,0 1-6,1 1-96,2 0 54,0 1-5,2 3 23,0 0 24,1 2-89,0 4 61,1 2-27,1 2 44,1 2-123,0 2 56,2 1-36,1 2-2,1 0-84,0 0 65,0 2-5,1 0-51,1 1-76,2 0-18,0 1-26,1-1 1,-1-2-3,0-1-28,0 0 17,1 0 13,-1 0 9,1-1-1,0-2 2,-1-1 14,-1-2 80,-2-1-13,1-2 61,-1-2-8,-3-1-4,-1-3-48,0 0 55,-1 0-28,0-2-11,0-1-28,0-1 26,-3-1-29,0-1-49,0-1-32,-1-1-14,1-2-30,-2-1-13,0-1 25,-1-3-32,0-4 18,-2-2-28,0-2 7,0-1-73,-2-3 6,0-2-15,-2-2-28,0 1 77,-2-1-94,-1-1 49,0-1-11,-1 1 99,-1-2 10,0 0 18,0 0 10,-1 0 23,2 1 23,-1 0 9,0 1 51,1 0-17,1 2 18,1 3-17,0 0-32,0 2-71,1 4-100,1 1-56,-1 1-74,1 3 30,-1 0-414,1 1-369,0 2-295,1 2-28,0 1-697,0 2 567,1 0-374,-1 1-153,1 2-1528,-2 4-1933,1 0 5872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1.20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0322.77539"/>
      <inkml:brushProperty name="anchorY" value="-32199.27148"/>
      <inkml:brushProperty name="scaleFactor" value="0.5"/>
    </inkml:brush>
  </inkml:definitions>
  <inkml:trace contextRef="#ctx0" brushRef="#br0">0 23 252,'0'0'0,"0"0"1912,1-2-513,2-1-73,0 0-10,0 0 262,0 1-462,-1 1 715,-1 0-188,0 0-11,0 1-751,3 0 593,2 0-216,1 1-292,2-1-446,1 0 124,2 0-175,3 0-135,1 0-121,2 0 30,0-1-117,2 1-6,0-1-45,0 0-147,-3 0-265,-2 0-440,-1 0-291,0 0 100,-2 1-815,0 0-49,-2 0 68,-2 0 685,-2 1-830,1 0-7,0 2-2653,-1-1 2092,-1 0 2112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2.04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1664.60352"/>
      <inkml:brushProperty name="anchorY" value="-33202.52734"/>
      <inkml:brushProperty name="scaleFactor" value="0.5"/>
    </inkml:brush>
  </inkml:definitions>
  <inkml:trace contextRef="#ctx0" brushRef="#br0">14 89 112,'0'0'0,"0"0"2700,0 0 659,0 0-2229,0 0 664,2 2-633,1 2 311,1 0 53,1 2-21,-1 2-606,-1 0 232,1 2-539,-1 1-107,0-1-242,0 1 112,-1 1-61,1 1-49,-1 1-128,1-2-37,-1 1-43,0 0-12,0-3-12,0 1 2,0-1-72,-1-2-102,0-3-12,0 1-132,-1 0 44,1-1-153,-1-1 12,0-2-310,-1 0-73,1-1-105,0-1 60,-1-2 245,-1-3-497,0-1 129,-1-3 61,0 0 271,-1-1-329,-1-2 155,-1-2 158,1-1 133,-1-1-93,1-2 200,-1 0 2,0 0 164,1 1 15,1 1 203,1 1 116,1 3 18,0-1 153,2 2 193,-1 0 100,2 1-223,-1 1 259,1 2 152,-1 3 43,1 1 32,1 0-218,2 0 272,0 0-309,0 1 31,-1 0-141,-1 1 150,3 2-152,1 1 60,-1 1-181,-1 0 81,2 2-75,0 0 144,0 1-160,0 2 136,1 0-46,-1 1 4,1 2-198,0-2 168,0 1-43,1 0-16,-2 0-116,2 0 74,0 1-119,0-1-141,0 0-84,0-1-19,0-2-46,0 1-36,0-2 7,-3-1 31,1-2-66,0 1 30,1-1-43,-2-1 11,0 0-136,1-1 19,0-1 61,0 0 42,-1-1-83,0-2-39,1-1-122,0-1 112,0-2-207,1 0 41,-1-3-9,1-1 228,-2-1-187,0-1 68,-1 1 30,1-1 103,-1 1-83,-1-1 108,0 0 96,0 2 45,-1 1 59,0 0 43,-1 3 60,0 2 87,-1 1-19,0 1 80,0-2 64,1 1 80,-1 0-95,1 1 195,-1 1 65,0 0 15,1 2-204,-1 0 275,0 0 11,0 0-50,0 0-176,3 2 192,2 0-145,0 0-70,0 0-54,-1 3 286,2 1-133,-1 1-46,1 2-43,-1 0-159,0 0 46,0 2-25,0 0-13,0 0-117,1 2-47,0 1-149,0-2-46,0-2-56,0 2-294,0-2-179,-1 1-235,0 0 95,0-2-628,1 0 148,-1 0-33,-1-2-1,-1-2-749,2 1 305,0-1-35,0-1 806,-1-1-771,1 0-1840,1-2 1315,-1-1 2482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2.50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3153.16016"/>
      <inkml:brushProperty name="anchorY" value="-34370.69922"/>
      <inkml:brushProperty name="scaleFactor" value="0.5"/>
    </inkml:brush>
  </inkml:definitions>
  <inkml:trace contextRef="#ctx0" brushRef="#br0">76 0 844,'0'0'0,"-1"0"3800,-3 0-1297,1 1-567,0-1 110,-2 3-44,0 1-560,0 1 456,0 1-295,1 1 81,0-1-813,0 3 86,1-1-311,2 2-143,-1 1-246,2-1 189,0 1-110,0 1-88,1-1-56,1 1-80,2 1 36,0-2-62,1 2 16,0-2-48,1-2 26,2 2-14,0-3-7,1-1-44,1 0-17,0-2-16,2-1-9,-1-2 10,0-1-28,1-2-34,0 0-42,-2-2 46,0-1-65,0-1-14,-1-2-12,-1-1 52,-1 1-69,-1-3 27,0 0 28,0 1 28,-2-1-80,-1 0 41,-1-1 22,-1 0 29,-1 2 32,-2-1 0,-2 0 22,0 2-5,-1-1 17,-1 1 10,-1 0 31,-2 0-31,-1 0 39,1 1 36,-3 1 9,0 0 1,-1 2-20,-1 1 20,1 1-16,0 2-47,0 1-34,3 1-54,-1 2-96,1 1-91,1 0-34,-1 1-366,1 1 13,1 1 14,0 1-234,2-2 126,1 2-555,2-1-47,1-1 12,0-1 300,3-1-951,2 1 289,0-1 9,3 0 625,2 0-464,0-1 14,2-1-1414,3-1 1988,-1-1 832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3.47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2124.65625"/>
      <inkml:brushProperty name="anchorY" value="-33489.14063"/>
      <inkml:brushProperty name="scaleFactor" value="0.5"/>
    </inkml:brush>
  </inkml:definitions>
  <inkml:trace contextRef="#ctx0" brushRef="#br0">6 35 996,'0'0'0,"0"0"2812,0 0-60,0 0-1257,0 0 168,0 0-590,0 0 945,0 0-296,0 0-24,0 0-653,0 1 309,-2 2-566,0 1 21,1 1-317,1 1 70,0 0-57,3 3-37,1-1-177,0 0 57,2 2-80,1 2 48,1 0-119,0 1 113,0-2-66,1 1-82,0-1-92,0-2-38,-1 0-4,2 0-12,-1-1-14,1-1-5,0 0-23,-2-2-9,-2-2-13,-1 1-7,1-1-42,0 1 7,-2-2-29,-1 0-54,-1 0-57,-1-2-35,3 1-47,0-1 86,0 0-132,0 0 50,-1-1 11,0 0 128,1-2-123,1-1 8,1-1-26,1-1 71,-1 0 136,2-1-55,-1-1 48,0 1-23,0-2 44,-1 1-45,1 0 19,0-2-10,-1 2 44,0 0-23,-1 0 24,-1 1 12,-2 0 26,0-1-11,0 2 38,-2 1 51,0 0-12,0-1 50,0 1 30,0 0 31,-1 2-32,1 1 55,0 0-16,0 2 15,0 0-2,0 0 80,0 0 29,0 0 11,0 1 8,0-2-103,0 2 101,0-1 26,0 0-22,0 0-76,0 3 108,1 2-51,0 1-40,0 2-79,1 0 84,-1 0-89,2 3 3,0-1-53,1 1 11,0 1-58,1-1 5,0-1-14,2 0 11,0-1-14,1 0-33,1-1-5,0-2-5,1 1-44,1-2-20,-1-1-30,2-1 0,-1-1-125,1-1-31,0-3 15,-1-1 20,0-1-185,3-2 13,-1-3-64,0-1 83,0-1-202,-2-2 150,-1 0-154,-1 0 117,-2-1-199,-1 0 142,-1 2 3,0 0 203,-2 0-131,0 1 174,-1 0 52,-1 1 115,0 0 71,-1 1 127,0 0 91,0 3 127,0 2-99,0 1 177,-1 0 39,0-2 41,0 1-103,-1 1 185,2 1-104,-1 0-86,1 2-62,0-1 116,0 1-99,0 0-11,0 0-117,0 1 75,-1-1-101,-2 2 22,0 1-101,-1 0 39,1 3 2,0 0 19,2 1-45,0 2 24,0-1-3,2 3-1,-1-1-32,2 1 38,0 1-13,0 0-10,1-1-10,2 1-21,-1-2 28,3 1-67,0 0-36,0-1-15,1-1-11,0 1 9,-1-3-14,0 0 13,0 0-22,0-1-2,1-1-20,-1 0 19,-1-2-30,-1-1-11,3 2-6,0-1 13,0-1-52,2 1 16,-1 0 7,1-1 43,0 1-63,-1 0 30,-3-1 33,2 0 45,-1 1 27,0 0 21,-2 0 22,-1-1 53,-3-1-13,-2 3 64,-3 1-16,-1 0 8,-2 1-51,1 0 37,-1 0-13,-1 1-48,0-2-33,0 2-77,-1 0-76,1-1-98,1 0-116,-1 0-407,2-1-154,2-1-529,-1 0 291,0 0-817,1 0 347,1-1-185,1-1 312,1 0-656,0-2 262,1 0 57,0 0 472,0 0 321,1 0-442,-1 0 244,0 0 536,0 0 685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4.24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3787.51953"/>
      <inkml:brushProperty name="anchorY" value="-34839.75391"/>
      <inkml:brushProperty name="scaleFactor" value="0.5"/>
    </inkml:brush>
  </inkml:definitions>
  <inkml:trace contextRef="#ctx0" brushRef="#br0">1 1 1804,'0'0'0,"0"0"2976,0 0-816,0 0-500,0 0 158,0-1-739,0 1 549,0 0 149,0 0-167,0 1-621,1 1 333,2 1-498,0 2-199,1 2-216,0 0 89,0 1 6,1 3-18,1 1-180,1 1 156,1 3-57,0-1-36,-1 0-140,0-1 154,0 1-140,0 1-71,0 0-54,-1-1-56,-2-3-3,1 0-15,0 1-27,-1-2-63,0 0-77,0 0-86,0-1-45,-1 0 82,-1-1-130,0-2-95,0-2-27,-1-1 126,0-1-222,0 2-48,0-1 4,0-1 204,0 0-320,-1-2 95,0 0-38,0-1 200,0 0-193,0 0 212,0 0-4,0-2-48,-2-3 177,0 1-79,0-1 194,0-1 23,1-1 82,0 0 15,0-1 74,1 0 45,0 2-22,0 1 41,0-1 18,0-2-8,0 2-14,0 0 98,1 1 78,1-2 85,1 1-130,-1 2 155,2-1-103,1-1 73,0 0-90,2 1 124,2-1-48,-1 0-10,4 0-18,0 1-141,-1 0 89,2 0-161,1-1-8,0 1-37,-2 1-2,1-1-31,0 0-16,-2 1-12,1 0-8,-1 0-42,-1 0-17,-1-1 25,0 1-43,-2 1 22,-2 0-31,0-1 37,0 0-40,0 1 26,-2 1 15,-1 1 56,-1-2 1,0-2 18,-1 1 40,0 0-15,-1-1 40,-3-1 5,1 0 0,0 1 25,0 1-6,-1-1 54,0 0 14,1 1-20,0 1-32,2 1 93,0 0 45,0 2 121,1 0-120,0 0 152,0 0-48,0 0-6,1 0-130,-1 1 166,0-1 60,0 1-33,0 3-100,2 2 121,-1 2-108,1 2-34,1 1-107,-1-1 61,2 2 14,0 1 4,0 1-16,-1-1-148,1-2-14,1 1-38,-1-1-84,0-2-22,1 1-37,0-2-122,1 1-43,0-1 44,0-1-162,2-1-150,0-1-234,0-2 258,2 0-443,0-2-115,0-1-348,2-2 369,2-1-739,0-1-370,-2-1 67,2-1 584,1-1-766,0-1 819,0-1-569,1 0-2450,-3 1 3341,-3 2 920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4.66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5431.05859"/>
      <inkml:brushProperty name="anchorY" value="-36021.33203"/>
      <inkml:brushProperty name="scaleFactor" value="0.5"/>
    </inkml:brush>
  </inkml:definitions>
  <inkml:trace contextRef="#ctx0" brushRef="#br0">58 13 132,'0'0'0,"0"0"3208,-1-1 3240,-3 1-4786,-1-1 921,1 1-955,0 0 739,-1 3-502,1 1-195,1 0-458,0 4-167,1-1-498,1 2-68,1 1-181,0-1 76,0 1-56,1 2 124,1 0-141,0 0 126,1 0-52,1 2-4,0-3-160,1 1 87,2 1-41,1 1-86,-1-1-67,2-1 42,-1-1-60,1-2-96,2 0-161,-1-1 66,-1-1-138,2-3 20,0-1-35,0-1 43,3-3-150,-2-1 77,0-1-10,3-3 32,-1-1-128,-2-1-35,1-1 36,-1-2 120,-1-2-156,0 0 40,-3-1-167,0 0 177,-3-1-172,-1 1 70,-2-2-17,-2 2 206,-1 0-155,-1 1 29,-1 3 134,-4-2 115,-2 1 100,-1 0 94,-1 3 105,-3 0 60,-2 1 9,-2 2 133,-2 2-39,-1 1 25,1 2-101,0 1 80,1 2-51,1 0 4,2 2-108,3 0 48,-1 2-133,2 0-100,3 0-34,0 1-138,2 0-54,1 1-205,1 1-31,1 0-335,3 0-309,0 1 41,2-2 166,0 1-746,2-1-27,0-1-240,3 1 110,-1-2 547,2 0-305,1-1 16,5 0 122,1-2-215,3-1-687,-3-1 2505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5.19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6482.48047"/>
      <inkml:brushProperty name="anchorY" value="-37209.44922"/>
      <inkml:brushProperty name="scaleFactor" value="0.5"/>
    </inkml:brush>
  </inkml:definitions>
  <inkml:trace contextRef="#ctx0" brushRef="#br0">178 47 916,'0'0'0,"0"0"3400,0 0-2034,0-1 399,0 1-71,-1 0-195,1 0-502,0 0 797,0 0-230,0 3-160,-1 1-593,1 0 119,0 0-532,-1-1-23,2-2-83,4 2 76,0-1-218,1 0-29,-1-1-69,2 0-50,1-1-83,-2 0-94,-2 0 14,-1 0-103,-1 0-45,-1 0-45,-1 0 136,0 0-119,-1 0-26,1 0 23,-1 0 23,1-2 174,-1-1-19,1-1 102,-3-2 73,0 1 32,-2-1 89,-2 0 75,0 0 32,-1 1-32,-3-1 128,2 1 42,-2 1 138,1 0-165,-1 0 176,-1 1-38,0 1 7,2 0-220,-2 2 203,1 0 31,0 1 46,0 1-146,2 1 171,0 1-120,1 1-114,1 0 5,1 1-111,0 2 104,1 0-56,1 3 26,1-1-127,1 1 74,1 1-103,0 0 17,1-1-45,1 3 51,0 1 2,1 1 5,0-2-40,1-2 49,1 0-16,1 0-75,1-2-70,3 0 25,-1-1-68,4 0-91,1 0 28,1-2-68,2-1-143,2-2-65,-1-1 100,2-2-219,1-2 36,1-1 67,0-1-102,1-1-5,1-2-429,2-1-242,1-2-435,0 0 239,0-1-481,-1 0-162,1-2-194,-2-1 686,1 1-810,0-1-204,0-1-2667,-3 2 3767,-4 3 838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5.47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7870.65625"/>
      <inkml:brushProperty name="anchorY" value="-38305.51172"/>
      <inkml:brushProperty name="scaleFactor" value="0.5"/>
    </inkml:brush>
  </inkml:definitions>
  <inkml:trace contextRef="#ctx0" brushRef="#br0">23 0 132,'0'0'0,"-1"2"3200,-2 1-480,0 1-591,-1 2-38,0 2 72,0 1-51,2 0-574,1 3 712,1-1-813,0 0 138,3 0-715,1 1 100,3 2-413,0 0 1,0 0-229,0-1-33,-1-2-161,0 0 15,-1 0-78,0-2-46,0 2-76,0-2 82,-1 0-69,0-1-124,0-1-119,-1-1-64,0-2 68,-1-1-261,0-1-260,0 2-161,1-1-54,-1-1-782,-1 0-108,0-1-233,-1-1-27,-1-2 789,-2-1-465,1-1-1159,-3-5-2389,0 1 5015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5.74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38946.12891"/>
      <inkml:brushProperty name="anchorY" value="-39561.48047"/>
      <inkml:brushProperty name="scaleFactor" value="0.5"/>
    </inkml:brush>
  </inkml:definitions>
  <inkml:trace contextRef="#ctx0" brushRef="#br0">75 6 420,'0'0'0,"0"0"2212,0 0 649,-1-1-1567,-2 0 427,-1 0-614,-1 0 633,1 0-84,-2 1 62,-1 0-755,1-1 624,1 1-486,-1 0-315,-2 0-326,1 1 201,2-1-130,1 0-32,2 0 135,0 0-211,2 0 163,0 0-201,1 0-79,1 3-99,2 1 51,1 0 14,5 2-10,3 0-96,3 0 61,2-1-84,2 1-77,0-2-31,1 0-9,1-1-79,1-1-55,1 0-13,0-1-181,1 0-149,-1-1-99,-2 0-109,2 0-600,-1-1-410,-1 0-379,0 0 501,-2-1-618,-2 1 437,-2-1-491,-3 1-1080,0 0-1295,-4-1 2348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6.23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0361.07031"/>
      <inkml:brushProperty name="anchorY" value="-40618.40234"/>
      <inkml:brushProperty name="scaleFactor" value="0.5"/>
    </inkml:brush>
  </inkml:definitions>
  <inkml:trace contextRef="#ctx0" brushRef="#br0">10 1 1208,'0'0'0,"0"0"4485,0 0-2101,0 0-870,0 0 419,0 0-226,0 0 425,-1 0-698,-1 4 712,-1 0-498,1 1-385,1 0-396,0 2-462,2 0 88,-1 0-26,1 3 27,1-2-130,-1 1 164,1 1-147,0-2-49,-1 2-19,0 0 271,1 0-107,-1 3-61,2 1-224,-1 2 70,1-1-87,1 1-26,-1-1-61,0 0-33,1 1-146,-1 0 4,1-2-68,0-2-167,1 0 62,0-1-49,0-1 54,1 0-39,0-1-1,0 0-59,2-1-14,-1-1 168,1-2-66,1-1 19,0 0-28,1-2 35,-1 0-240,0 0 3,1-2 79,-1 0 105,-1-2-246,1 0 87,-1 0-10,1-1 102,0-1-172,-1 1 150,0-1-56,-1-1 127,0 1-61,1-1 164,-1-1 21,0 1 58,0-2-12,-2 2 33,-1 0 72,-2 0 88,-1-1 41,0 1 153,-1 0 76,-1 0-20,-2-1-18,-1 1 229,-2-1-35,-3-1 30,1 1-151,-2 0 194,-1 1-185,2 1 41,0 1-148,0-1-71,0 2-297,-1-1-67,2 0 1,0 1-185,-1 0-289,1 0-487,0 0 144,-1 0-854,0 2-201,-1-1 58,0 1 257,2 0 263,-2 2-707,0 0-2829,-1 1 1656,3 0 3685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7.86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1425.95313"/>
      <inkml:brushProperty name="anchorY" value="-41856.71094"/>
      <inkml:brushProperty name="scaleFactor" value="0.5"/>
    </inkml:brush>
  </inkml:definitions>
  <inkml:trace contextRef="#ctx0" brushRef="#br0">33 170 48,'0'0'0,"0"-1"1144,1 0 56,-1 0-258,1 0 244,-1 0-133,0 0-134,0-2 532,2-2-235,-1 1 53,0 0-163,0 1-370,-1 2 459,1 0-326,-1 0 215,0 1-374,0 0 210,0 1-429,1 2 125,-1 2-165,1 1 182,-1 3-49,0 4-4,0 0-240,1 3 244,-1 1-66,0 2-158,0 0-152,0 3 89,0 2-92,0 0-53,1 0-41,0 0 61,0 1-38,1 1-16,-1-2-73,0 0 14,-1-1-20,1 0-21,1-2-9,-1-4-36,1-2-52,-1-1-36,1-2-59,-1-2-50,0-1-192,0-2 12,-1-1-66,1-3 158,-1-1-296,1-1-26,-1-1-20,0-1 180,0 1-253,-1-5 148,0 0 103,-1-2 93,-1-4-146,-1-3 32,-1-3-58,-1-1 210,1-1-152,-1-3-59,0 0-8,0-2-12,0 1 187,2-2-194,0 1 156,2 0-46,0 1 139,1 0-27,1-1 268,0 1 116,2 2 80,0 0 223,1 0 99,2 1 88,-1-1-114,2 2 245,-1-1-45,1 2-44,0 2-62,1 0 258,-1 3-166,0 1-11,0 1-243,0 1 56,0 1-34,1 0-25,-1 3-62,-1 2-92,0 0 59,2 0-87,-1 1 4,0 0-27,0 1 33,1 0-82,0 1 14,-1 0-39,-1 0 40,1 1 19,1 0 10,-1 0-24,-1 0 75,2 1-32,0 1-15,0 0-8,2 2 65,0 2-6,0 1 19,-1 3-53,2 2 72,-1 2-70,0 2 36,-1 0-39,1 2 38,-1 1-3,-1 2 11,-1 1-1,0-2-50,1 2 56,0 0-10,1 1-24,0-1-52,0-1 37,0 0-20,0 1 10,1-2-50,-2 0 57,1 1-66,1 0-8,0-2-32,0 0 6,1 0-19,1 0-14,-2-2-17,0 0-99,-1-2-15,-1 0-73,0-3 47,-1 0-244,1-1-113,-1-1-139,0 0-45,-2-2 149,0-2-627,-1-1-188,-2-2-175,0-2 283,-1 0-523,1-1 163,-2 0-313,1-1 689,-1 0-572,0-4 364,-2-1-829,0-2 186,1 2 1501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8.15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2904.89844"/>
      <inkml:brushProperty name="anchorY" value="-43320.76953"/>
      <inkml:brushProperty name="scaleFactor" value="0.5"/>
    </inkml:brush>
  </inkml:definitions>
  <inkml:trace contextRef="#ctx0" brushRef="#br0">26 15 80,'0'0'0,"0"0"1184,-1 0 2768,-2 0-2303,-2 0 75,0 0-439,1 0 550,1 0-275,0 0-155,2 0-222,1 0 424,-1 0-821,2 0-170,-1 0-210,0 0-11,2 0-33,3 0-6,1 0-130,4 0 79,5-1-64,2 0-49,1-1-80,1 1 59,1 0-72,2-1-87,2 0-192,0 0-354,0 1-538,0 0-80,0 1-381,-2-1 364,0 1-898,-1 0 307,-2 0 166,0 0 210,-2 1-793,-2 1-1970,-1 0 1434,-4 0 2957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8.52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4309.17188"/>
      <inkml:brushProperty name="anchorY" value="-44328.39844"/>
      <inkml:brushProperty name="scaleFactor" value="0.5"/>
    </inkml:brush>
  </inkml:definitions>
  <inkml:trace contextRef="#ctx0" brushRef="#br0">9 1 264,'0'0'0,"0"0"1392,0 0 1937,0 0-2173,0 0 548,0 2-83,-2 2-455,0 0 533,0 0-271,1-1 376,0-2-774,1 0 314,3 0-497,2-1-245,2 0-151,0-1 225,2 0-156,0-1-49,2 1-182,2-1 72,2 0-205,1 0-60,-1 1-137,1-1-193,1 1-295,-3 1-290,-1-1 143,2 1-913,0 0-284,0 1-69,-1-1 526,1 1-766,-1 0 451,-1-1 63,1 1-1882,-2 0 549,-2 0 2197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8.85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5623.70313"/>
      <inkml:brushProperty name="anchorY" value="-45354.72656"/>
      <inkml:brushProperty name="scaleFactor" value="0.5"/>
    </inkml:brush>
  </inkml:definitions>
  <inkml:trace contextRef="#ctx0" brushRef="#br0">13 1 1832,'0'0'0,"-2"2"3817,0 0-2638,0 3 940,0 2-728,0 0 313,0 2-339,1 3 653,2 2-361,0 2-111,1 1-698,2 0-27,1 0-319,1 1-44,1-1-200,1 1 83,0 0-114,0-1-33,1 0-100,-1-1-156,1 1-110,-1 0-230,-1-2 26,-1-2-575,-1-2-272,0 1-213,0-3-282,-2 0 450,0 0-494,-1-2-149,0-1-32,-1-3 597,0-1-653,0-1-143,-2-1-657,0-2 2307,0 0 263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9.20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6748.77344"/>
      <inkml:brushProperty name="anchorY" value="-46743.48047"/>
      <inkml:brushProperty name="scaleFactor" value="0.5"/>
    </inkml:brush>
  </inkml:definitions>
  <inkml:trace contextRef="#ctx0" brushRef="#br0">0 18 2036,'0'0'0,"1"-1"3344,2-1-1143,-1 0-606,0 0-131,0 1 227,1 0-406,3-1 582,1 0-438,2 0-293,0 1-563,0 1 7,-1-1-101,1 1-10,-1 0-172,2 0 140,-1 1-87,1 0-131,3 0-45,-2 1 49,2 0-26,1 0 7,-2 0-98,2 1 42,-1-1-18,0 0-3,1 2-35,-1-2 42,0 2-34,0-1-22,-3-1-12,0 1-4,-1 0-24,-1-1 0,-3 0-10,-1 0-8,0 2 6,-1 1-8,-1-2-25,-2 1-2,-3 2-25,1 1-9,-3 1-32,-3 0-34,1-1-114,-4 1-65,0 1-84,-1-2 83,-2 0-378,-3 0-396,-1 0-419,1-1 183,2-1-730,2-2 451,-2 0-434,3-1 638,0 0-689,0-1-1597,3 0-314,2-1 3697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39.93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7863.07813"/>
      <inkml:brushProperty name="anchorY" value="-47907.42969"/>
      <inkml:brushProperty name="scaleFactor" value="0.5"/>
    </inkml:brush>
  </inkml:definitions>
  <inkml:trace contextRef="#ctx0" brushRef="#br0">172 1 112,'0'0'0,"0"0"2680,0 0 677,-1 0-2779,0 1 1078,-1 2-93,0 1-17,0-1-390,1 0 479,1-1-408,2 2-318,2-1-363,1 0 113,3-1-441,-1 0 58,2 1-120,1-2-3,-2 1-72,2-1-30,-1 1-71,-1-2-18,2 1-39,-3-1 7,0 0 3,-3 0-2,-1-1-32,-1 1-4,-1 0-11,-2 0 39,1 0-17,0 0 2,-1 0 5,0-3 27,-1 0-32,-1-1 16,-3 0 14,1 2 24,-1-1-11,-3 1 29,0 0 21,-2 0 69,-3 0 58,-2 0 41,-1 1 14,-1 0 59,0 0-33,0 1 154,3 0-34,2 0-29,-2 0-41,3 1 144,0 1-51,0 1 7,2 0-156,1 1 91,1 2 42,2-1 27,1 2-132,2 0 109,1 1-121,3 1 56,1 0-69,1 0 101,2 1-36,0-1 0,1 0-118,3 0 23,-1-2-15,3 0-43,3 0-58,2-1 19,1-1-58,2-1-24,-1-1-47,0-1-9,0-3-101,2-1-44,0-1-78,-1-1 75,1-2-123,1 0-82,-1 0-82,0-2 18,-1-1-241,-2 0 210,-1-2-121,-3 2 189,-3 0-191,1 0 136,-1 0 34,-2 1 200,-1-1 15,-1 1 114,-2 3 172,-2 2 132,-1 0 263,-2-2 42,0 0 12,0 1 172,-1 1-212,2 1 275,-1 0-73,-1 2 22,-2 2-286,0 1 142,0 2-68,1 2-119,0-1-105,2 3-1,0 1-135,1 2 8,1-1-53,0 0 14,3 1-26,-1-1-9,2 1-54,0 0-9,1-2-25,1 2-76,1-2-13,0-2-189,0 1-153,1-1-155,0-2-563,0 0 90,0-1-948,0 0-3,1-2 328,-1 0 303,0-3-899,2-1 347,-1-1-1061,2-3-596,1-1 1544,-2 0 2179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0.48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9299.62109"/>
      <inkml:brushProperty name="anchorY" value="-49111.07422"/>
      <inkml:brushProperty name="scaleFactor" value="0.5"/>
    </inkml:brush>
  </inkml:definitions>
  <inkml:trace contextRef="#ctx0" brushRef="#br0">445 359 500,'0'0'0,"0"0"3984,-1 1 1284,-3 0-3848,-1 1 505,1 0 349,-1 0-647,-1 1 383,0 1-711,1 0 237,0-1-792,0 2-282,0 0-180,1 0-16,1 0-43,1 1 13,-1 2-104,1-1 44,0 2-64,2 0-9,0-1-14,3 2 43,0-2 5,2 0 0,0 1-39,1-2 36,2 0-32,0-1 36,1-1-56,2-1 26,2 0-47,-2-2-39,3 0-42,-2-1-21,0-1-55,2-2-30,-2 1-10,-1-2 3,1-2-60,-2 0-53,0-2-53,-1 0 36,-1-1-208,-2-2 63,0 2 18,-2-1 1,-2 0-240,-2 0 58,-1 0-26,-3-1 183,1 1-137,-3 0 130,-3-1-104,-2 0 203,-2 0-100,-3 0 110,-2 0 76,-3 0 0,0 1 145,-4 0 24,-1-1 59,-3 1 48,0 1 34,-2-1 112,-2 0 53,-2 0 92,1 0 1,-1 0 285,1 1-95,4 0-6,2 0-40,4-1 184,2 0-85,4 2 5,4 0-267,2 0 200,3 0-33,2 1-50,4-3-164,2 1-16,4-1-75,5-1-8,3-1 47,4 2-27,3-2 104,3 0-47,5 1-14,3 0-87,2 1 27,2 1-5,4-1-17,1 1-143,2 0-104,2 0-60,2 2-194,-2 1-174,2 0-600,2 1-154,-1 1-681,-3 0 692,-2 2-1012,-2 1-84,-3 1 0,-3 2 683,-3 0-705,-4 2-1387,-4 2-864,-5 0 4845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0.98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0721.48047"/>
      <inkml:brushProperty name="anchorY" value="-49793.83984"/>
      <inkml:brushProperty name="scaleFactor" value="0.5"/>
    </inkml:brush>
  </inkml:definitions>
  <inkml:trace contextRef="#ctx0" brushRef="#br0">110 18 112,'0'0'0,"-2"0"2708,-3 1 822,-1 0-2573,-2 0 1210,0 1-657,0 1 455,0 1-587,1 0 787,0 1-412,0 0-434,2 1-440,1 0 378,1 0-582,1 1-64,1 0-228,2 1 114,1 0-201,3 0-8,0-1-74,1 0 45,2 0-118,1-1-13,1 1-30,2-2-26,0 1-33,2-2-59,1-1-33,-2-1 17,1-1-33,2-1-20,0-1-4,-2-1 17,1 0-81,0-3-19,-3 1 16,0-2 32,0 0-131,-3-1 12,2-2-14,-2 1 73,-2 0-79,-1-2-57,-2 2-7,-2-1 101,-3 0-117,-2 1 114,-2 1 17,-4-1-26,0 3 97,-3-2-46,-3 2 65,-1-1 11,-2 2 64,0 0 19,0 1 32,-1 1-28,1 1-12,0 1-58,0 0-46,1 1-155,3 1-87,1 0-418,0 2-244,2 0-191,0-1 281,1 3-943,1-1 178,1 3-82,2-1 534,1 0-1117,5 1-2073,0-3 2842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1.34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49596.19531"/>
      <inkml:brushProperty name="anchorY" value="-48823.61719"/>
      <inkml:brushProperty name="scaleFactor" value="0.5"/>
    </inkml:brush>
  </inkml:definitions>
  <inkml:trace contextRef="#ctx0" brushRef="#br0">22 1 2188,'0'0'0,"0"0"4541,0 0-2797,0 0-236,-1 0 731,-3 0-250,0 1 117,-1 0-621,2 1 413,0 2-369,2 2-251,1 0-712,1 4 113,1-1-291,1 1-82,0 0-85,1 1 13,1 1-85,0 2-16,1-3-74,-1 0-45,1 1-87,-1-2-108,0 1-191,-1-1 80,0-1-280,-1 0-66,-1-2-367,0-1 58,-1-2-652,0-2-143,-1-1-273,1 0 795,-1-2-985,-1 1 163,1 0 108,0-1 606,0 1-649,-3-2-807,0-2 611,-1 0 2397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1.60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0647.99219"/>
      <inkml:brushProperty name="anchorY" value="-50028.01953"/>
      <inkml:brushProperty name="scaleFactor" value="0.5"/>
    </inkml:brush>
  </inkml:definitions>
  <inkml:trace contextRef="#ctx0" brushRef="#br0">7 0 376,'0'0'0,"-1"0"3024,0 0 1055,0 0-2775,0 0 415,0 0 439,1 0-575,-1 0 411,1 0-609,0 0 506,0 0-619,0 0-444,0 0-148,1 0-141,-1 0 186,3 2-86,2 0-141,2 1-224,3 0 52,0 0-117,1 1 13,3 0-107,2 0 65,2 0-166,0-1-136,0 0-70,-1-1-348,1 0-49,0 0-119,-1-1 30,0-1-357,1 0-358,-1 0-455,1 0 313,-1-1-958,0 1 639,-3-1-103,1 1-102,1-1-414,1 0-3138,-2 1 5297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2.21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2039.77734"/>
      <inkml:brushProperty name="anchorY" value="-51081.52734"/>
      <inkml:brushProperty name="scaleFactor" value="0.5"/>
    </inkml:brush>
  </inkml:definitions>
  <inkml:trace contextRef="#ctx0" brushRef="#br0">187 11 1088,'0'0'0,"0"0"3072,0 0-1185,1 1-697,0 4 630,0-1-395,1 1 60,0-1-161,3 1 398,1 0-326,1 0-246,2 0-137,-1 0-421,1-1-28,0 0-152,0-1-43,1 0-159,-1 1 74,0-2-182,0 1-121,-1 0-20,-2 0-99,-2-2-74,-1 0-24,0 0 58,1-1-163,0 1-21,0-1-56,-2 1 104,0-1-204,-1 0 43,-3-1 38,-4-1 46,0 0-141,-4-1 130,-1-1 38,0 1 175,-1 0-112,-3-2 75,-1 1 90,-2-1 84,1 1 31,1 1 68,-1 0 99,1 0 76,1 1-16,2 1 182,-2 0-38,1 1 25,1 0-46,-1 1 172,2 1-47,-2 1 64,3 0-120,0 0 150,1 2-62,2-1 67,2 1-193,3 1 178,1 0-134,3 0-22,1 2-49,2-1 133,2 1-81,1 0-56,1-1-135,1 0-80,3-1 57,2 0-53,2 0-24,-2-2-86,-1-1-72,2-2-52,1-1-74,-1 0-5,1-2-217,0-1-147,0-1 5,0 0 192,-1-1-317,0-2-60,0 1-79,0-1 199,-1-1-265,-2 2 210,0-1-181,-1 0 336,-1-1-242,0 0 282,1-2 76,-2 1 135,-1 1 193,0-1 114,-2 1 239,1-1 174,-1 2 0,-2 2 206,0 1 97,-2 1 125,0 2-240,3 1 392,0 1-195,0 2-4,1 3-136,0-1 111,1 4-192,2 3-78,1 1-286,0 2 95,2 0-102,1 0-66,-1 1-81,0-1 2,2 1-112,-3-3-104,-1-2-80,0 0-442,-1-1-488,-2-2-620,-2-2-163,0-1 664,-1 0-1096,-1 0 236,0-2-269,-3-2-1771,-2-2-1657,-1-1 5570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0.28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5696.00781"/>
      <inkml:brushProperty name="anchorY" value="-63076.40234"/>
      <inkml:brushProperty name="scaleFactor" value="0.5"/>
    </inkml:brush>
  </inkml:definitions>
  <inkml:trace contextRef="#ctx0" brushRef="#br0">1 348 1332,'0'0'0,"0"0"3740,0 0-2141,0 0 251,0 0-169,0 0-53,0 0-459,0 0 334,0 0 77,0 0-210,0 0-695,0 0 37,0-1-369,4 0 4,1-1-157,0 0 132,3-2-58,1 1 8,0-1-83,0-2 84,1 0-161,-1-1-18,1-2 4,0 1-44,0-1 16,2-3-30,-1-1-16,-1-1-6,-1 0-6,-2-1-4,-1 0-18,-2 0-84,-1 0-70,-2 0 36,0-1 51,-1 2 48,-2-1-3,0 1 7,-1 2 1,0 1 33,-1-1 13,-1 3 8,-1-2 80,-1 2 40,0 0 194,-2 0-16,0 3-32,0 1-79,0 1-54,-1 2 97,2 3-18,-2 1 12,2 2-78,1 2 84,-1 3-108,1 1-6,1 3-47,1 2 35,0 1-18,1 3 9,1 0-30,0 2 42,2 1 14,0 1 25,0 2-55,1 1 56,0 1-23,0 2-12,1-2-70,0 1 56,0-1-12,3 1-2,0 0-16,0-1-42,1-2 6,1-2-43,0-1-8,1-2-33,0-1-50,1-2-25,1-1-12,1-3 9,0-2-48,0-3-18,5 0-12,0-2 33,3-3-86,1-1 11,0-1-6,-1-3 92,0-1-126,0-1 0,-2-3-30,-1 0 109,-4 0-90,0-2 45,-2-1 7,-1 1 38,-2-3-56,0 0 20,-3 0 16,-1-2 73,0 3 107,-2-2 45,-1 1 68,-1 1 18,-1 0-3,-2 2 76,-1 0 16,-2 1-19,0 1-45,-1 2 116,-2 0-33,1 1 4,-2 1-118,-2 1 1,3 2-18,-3 2-2,1 1-52,-1 2-9,0 2-47,1 0-117,2 0 30,1 3-153,0 2-102,2 2-82,0 0-116,2-1 86,1 0-204,2 0 48,1-2-396,1 0 69,2 0-710,1-1-48,4-1-150,0-1 640,3-2-404,4 0-29,3-3 23,1 0 571,2-3-1687,2 0 177,-5-2 2369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1.11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6927.96094"/>
      <inkml:brushProperty name="anchorY" value="-64368.64453"/>
      <inkml:brushProperty name="scaleFactor" value="0.5"/>
    </inkml:brush>
  </inkml:definitions>
  <inkml:trace contextRef="#ctx0" brushRef="#br0">6 21 296,'0'0'0,"0"0"1164,0 0-60,0 0-245,0 0 402,0 0-2,-1-2 389,0-2-482,0 0 679,0 1-258,1 0 75,-1 1-368,1 0-285,0 2 437,0-1-472,0 1-171,0 1-351,2 1 92,2 1-273,0 1-7,1 2-57,-1 0 97,0 1-28,0 2-22,0 1-82,0 2 142,-1-2-38,2 2-27,0 2-76,1 0 90,-1 1-70,0-2-12,-1-1-53,0 1-11,0-2-62,0 2-29,1 0-33,-1-2-33,1-1-4,1 1-73,-1-2-69,2-1 61,-1 0-77,1-2-12,1-1 3,0-1 60,0-1-209,1-2-105,0-1-119,1-1 128,0 0-309,0-1 160,0-1-34,0 0 97,-1-1-364,2-2-165,-1 0-40,0 0 285,0-1-247,-1 1 207,-1 0-50,0-1 374,-2 2-232,0-1 159,-1 0 40,-1 1 184,-1 1 123,-1 2 129,-3-1 364,-2-2 225,0 1-81,-3-1 305,-1-1-133,0 2 177,-1 1-165,-1 0 299,0 0-87,-3 1-39,0 1-278,2 0 322,-3 1-179,1 0-202,1 0-156,-1 0 73,1 1-49,-1 1-62,0-1-37,1 1 34,-1-1-21,1 1 6,3-1-20,1 0-69,1 0 47,0 1 9,0-1 0,3 0-48,0 0-36,1-1-132,1 0-43,1 0 39,0 0-82,1 0 13,2 0 9,2 0 54,0-1-56,2-1 20,0 0-11,0-2 20,3 0-38,0 0 26,2-2 89,2-2-3,1-1-6,1-1-3,2 0-36,0 1-23,1-2-122,0 2 45,1 0-13,-1 0 37,-1 2 28,-3 1-80,-1 1 36,-1 1 5,-1 0 62,-4 2-26,-1 1 3,1 0 67,-1 1 54,-1 1 30,-2 0 27,1 2 26,-2 2 57,0-1 164,-1 0-15,0 3 37,-1 0-39,1 0 196,-1 2-86,0-1 24,-1 0-24,0 0 183,1 1-45,0 0 9,-1 1-107,1-1-236,1 0 107,-1 1 4,0-1-56,1 3-123,0-1 58,1 0-64,0 2-71,0-2-70,1-1-117,-1 0-120,1-2-164,-1-2-88,0-1-628,2 0-36,0-1-94,1-1 7,1-2-770,1-2 177,2-2 2,0-3 759,2-2-786,1-2 146,1-1-1365,1-1 1156,-2 2 2095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1.76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8522.39844"/>
      <inkml:brushProperty name="anchorY" value="-65579.80469"/>
      <inkml:brushProperty name="scaleFactor" value="0.5"/>
    </inkml:brush>
  </inkml:definitions>
  <inkml:trace contextRef="#ctx0" brushRef="#br0">53 47 1752,'0'0'0,"0"0"3676,0 0-1950,-1 2-227,-1 3 538,0 0-469,1 3 200,0 2-334,2-2 600,0 4-429,2-1-348,1 0-544,2 2-5,0 1-325,0 0 45,0-1-165,0 1 92,0-2-138,0 1-41,1 1-81,-1-2-29,1 0 0,-2 1-38,0-2-24,0 1-14,0 0-23,-1-2 9,-1 0-28,1 0-63,-2-3-76,0-1 11,1 0-48,0-1 0,0 0-110,-1-2-97,-1-1-119,0-1 115,-1-1-387,0 0-188,-2-3-15,0-2 425,-1 1-440,-1-3 7,1 0-45,0-2 11,0-3 352,-1-1-264,0-1 322,-1-1-106,0 0 295,-1-2-7,-2 0 241,-1-1 25,-1 0 103,0 1 22,0 1 77,-1 0 83,2 3 47,1 1 164,-2 1 26,2 1 151,0 1-52,1 0 251,2 1 40,1 2 58,2 3-173,1 0 215,1-1-46,3 0 132,-1 0-310,0 0 275,4 0-199,0 1-74,1-1-160,2 0-79,1 1 122,0-1-118,2 1 3,0 0-154,0 0 58,3 0-107,1 1 34,-1 0-46,0 1 67,-3 0-30,2 3-37,-2-1-43,-2 1 18,2 1-10,-1 0-13,0 1-33,3 1 27,-1 0-2,1 1 24,0 0-38,-2 0 41,2 1-8,-1 1-3,-1-1 8,1 1-36,-2-1 48,-1 0-34,-1 2 20,-1-2-28,-3 1 40,-1 1-41,-1-1-20,-1 1-8,-1-1 4,-1 0 1,0 1-6,-1 0-30,0-1-10,-1 2-22,0 0-34,0-2 2,-1 2-45,0-2-26,0 2-38,0-1 40,1 0-72,0 0-58,0 0-201,1-2 84,1 2-274,0-2-163,0-1-185,1-3-50,-1 0-27,2 0-856,2 2 128,2-1-80,1-1 635,0-2-400,1 0 5,3-3-170,-2-2-645,2-1 236,-3 0 2483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2.21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9939.24219"/>
      <inkml:brushProperty name="anchorY" value="-66856.21875"/>
      <inkml:brushProperty name="scaleFactor" value="0.5"/>
    </inkml:brush>
  </inkml:definitions>
  <inkml:trace contextRef="#ctx0" brushRef="#br0">102 0 448,'0'0'0,"-3"1"3384,-2 0-1292,-1 0-327,-2 1-181,1 1-109,0 0-122,-1 1 560,1 1-184,-1 1-77,0 2-312,2-1-724,0 1 67,0 1-162,1 0-3,1 1-149,0 0 165,2 1-135,1 1-95,1 0-90,0-2 141,2 1-100,0-2-28,2 0-89,-1 1 39,2-1-76,1 0-13,0-1-32,0-1 0,2 0-8,1-1-37,-1-1-22,2-1-29,0 0-33,1-2-31,2 0 19,-1-1-65,1-2 0,0-1 5,-1 1-51,0-1 48,-1-1-106,0-1 22,1-1-6,-1 1 100,-1-2-48,0 0 2,-2 1 22,-1-1 52,0-1-38,-2 2 34,-2 0 24,-1 0 35,0-1-7,-1 0 43,-1 0 23,-1 2 4,-3-2 31,1 1 7,-2 1 5,-1-1-5,-1 0 22,-2 0 7,0 0 4,-1 1-5,0-1-25,0 2 2,1-1-25,-2 1-32,1 1 2,0 1-17,-1 0-30,1 1-34,1 1-2,1 1-167,1 1-86,0 2-50,2 1 8,1-1-165,0 3-165,1-1-354,1 1 189,0 1-740,2-1-185,0 1 73,1 1 685,1-2-768,1 0 221,2 0 13,1-2-1112,1-1 581,0-1 1177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2.82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0964.25781"/>
      <inkml:brushProperty name="anchorY" value="-68079.71094"/>
      <inkml:brushProperty name="scaleFactor" value="0.5"/>
    </inkml:brush>
  </inkml:definitions>
  <inkml:trace contextRef="#ctx0" brushRef="#br0">9 37 1104,'0'0'0,"0"0"3108,0 0-116,0 0-1311,0 0 568,1 4-880,0 1 536,1 1 50,0 4-184,1-1-643,-1 0 534,0 3-596,-1-1-435,1-1-203,-2 2 70,1-1-100,-1 2-191,0 0-113,-1-1-10,1 1-30,-1 0 0,0-1-20,0 2 9,0-1-74,0 1-21,0-1-7,-1-1 10,1-2-65,0 1-5,0-3-25,0-1-6,0-3-206,1-1 43,-3 1-67,1 0 71,0 0-253,0-1-84,1-1-118,0-1-9,1-1-287,0-4-139,0 0-198,0-2 373,0-2-595,1 0 386,0-3-35,1-2 129,2-3-411,0-3 349,0-1 8,1 0 489,0-1-11,0 0 259,-1 0 55,2 0 320,-1 1 222,0 1 282,1 3 334,-2 2 193,0 3-238,1-1 776,-1 4-93,-1 1 142,2 2-416,0 0 700,1 1-391,-2 1 33,-1 1-347,-1 2 380,1 3-302,0 1-255,0 2-369,0 2 77,0 1-170,-1 1 30,0 1-206,0 0 129,2 1-161,0 3-22,2 0-68,1 1-26,1-1 108,2 0-41,0-1-49,1-1-122,0 1 31,0-2-71,0 0-60,-1-1 13,-2-2-131,2 1-110,-1-2-5,-1 0 2,0-1-176,-1-1-174,-2-1-63,-1-2 110,2 1-500,-1-1 34,-1 0-85,-1-2-66,3-3-819,0 0 125,1-2-104,2-3 27,-1-3 818,1 0-483,-1-3-1645,1-1-435,-3 2 3899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3.47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2343.32813"/>
      <inkml:brushProperty name="anchorY" value="-69278.25781"/>
      <inkml:brushProperty name="scaleFactor" value="0.5"/>
    </inkml:brush>
  </inkml:definitions>
  <inkml:trace contextRef="#ctx0" brushRef="#br0">13 0 1060,'0'0'0,"0"0"2992,0 0-93,0 0-1364,0 1 169,-2 1-585,-1 3 1007,1 1-263,-1 2 33,1 2-687,1-1 409,2 4-706,0 0-123,2 1-264,0 1 113,2 0-80,0 0-6,0 0-225,1-1 38,-1-2-105,1 0-32,0 0-104,0 2 47,0-2-74,-1 0-33,-1 1-49,0-3-47,-2-1-62,0 1-25,1-3-23,-2-1 6,0-1-140,0 1 7,0-2-155,0 0-20,-1-1-303,1-1 13,-1-1-132,0-1 245,-2 0-205,-1-2-96,-2 1-185,1 0 318,0-1-448,-2 0 324,0-1 90,1 0 172,0 1-90,-1-3 129,1-1 61,0 1 131,1 0 228,1 0 3,1-2 170,1 0 143,1-1 8,1 0 146,1 2 23,-1 0-25,1 1-73,1-1 218,0 1 20,0 1 54,1-1-171,2 0 173,0 0-137,-2 2-7,1 0-69,2 0 98,0 0-90,2 1 28,0-1-105,0 1 59,0 0-83,1-1-25,-2 1-79,1-2 31,0 1-63,1 0-36,2-2-24,-2 1 2,2 0-24,0-1-60,0 0-95,1-1-2,2 0-172,-1 0 71,-1 1-59,-1 0 87,0-1-128,-2 0 58,0-1 46,-1 1 91,-2 1-124,-1-2 86,0 2 44,-2 0 164,-2 1 131,-1-2 107,-1 1 25,0 0 12,0 2 163,-1 0 2,-1 0 28,-3-1 29,0 0-177,1 1 137,1 1 137,0 1 81,-2 0-246,0 0 243,1 0-88,1 1-81,0 0-159,2 0 277,-1 0-58,-2 2 57,0 1-192,0 1 227,-1 3-182,1-1-67,0 1-79,-1 3 119,1-1-125,0 2-13,1 3-95,1 1 35,0 0-78,3 1-42,0 0-62,0-3 26,2 0-51,2 0-44,-1-2-54,1 2-41,2-1-83,-2-2-34,3 2-156,-2-3-28,1 0-484,1-1-64,-2-2-579,1-1 149,0-1-925,0-1 129,1 0 156,-1-2 731,0 1-1020,-2-2-214,3-1-2882,0 0 4009,-1-1 1153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3.68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3738.95313"/>
      <inkml:brushProperty name="anchorY" value="-70581.70313"/>
      <inkml:brushProperty name="scaleFactor" value="0.5"/>
    </inkml:brush>
  </inkml:definitions>
  <inkml:trace contextRef="#ctx0" brushRef="#br0">9 1 1692,'0'0'0,"0"0"6221,-1 2-3380,-1 3-452,1-1-69,-1 0-1031,1 2 647,0 0 55,1 1-537,0-2-1017,0-2-182,0 0-364,2 2-80,0-1-226,1-1-431,-2 0-25,1-1-478,-1-1 197,-1 0-495,0-2-249,4 0-123,1 0 673,0-2-691,1-2-159,0 0-2509,-1 0 3440,-1 0 755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4.07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4792.3125"/>
      <inkml:brushProperty name="anchorY" value="-71636.39844"/>
      <inkml:brushProperty name="scaleFactor" value="0.5"/>
    </inkml:brush>
  </inkml:definitions>
  <inkml:trace contextRef="#ctx0" brushRef="#br0">1 0 1812,'0'0'0,"0"0"3424,0 0-2183,0 0 935,0 0-302,0 0 189,0 2-572,1 1 887,1 1-578,0 3-46,-1 2-518,1 3 186,0 1-674,1 3-49,0 1-219,-1 2 141,1 1-94,1 3-31,0 0-230,0 3 102,1 1-167,1 2 8,-1-2-97,1 1 72,-1 0-153,1 0-139,0 1-167,0-2-67,-1 1-242,-1-3 134,1 0-146,-1-2 50,0-2-300,-1-2-58,0-1-467,0-4 231,-1-2-447,0-2-215,0-2-333,0-2 733,-1-1-699,0-3 464,1-4 63,-1-1-816,2-2-2578,-1 0 4682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4.44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5935.25781"/>
      <inkml:brushProperty name="anchorY" value="-73269.92969"/>
      <inkml:brushProperty name="scaleFactor" value="0.5"/>
    </inkml:brush>
  </inkml:definitions>
  <inkml:trace contextRef="#ctx0" brushRef="#br0">1 17 1436,'0'0'0,"0"0"4045,0 0-2288,0 0 281,0 0-165,0 0 43,0 0-532,0 0 314,0 0-64,0 0-77,0 0-706,0 0 151,0 0-478,3-2-23,1 0-220,1 0 199,3 0-42,1 0-85,0 0-125,4 1 91,1-1-86,2 1-53,0 0-46,1 1 48,1 1-10,1 2-35,-1 0-62,-1 1-13,-3 1 12,-2-1 2,0 3-11,-2 0-33,-2 0 23,0 5-4,-1 0-4,-3 0-17,0-1 23,-3 1-26,-3 0-7,-2 1-7,-2 1-9,-2-1-50,0 1-10,-2-2-1,-1 0-45,-1-1-67,-1-1-35,-1-1 22,0-1-139,3-2-63,-1-1-312,0 0-295,0-1-1,0-1-628,-1 0 319,2-1-493,0-2 279,0 0-790,3-1 290,1-1-77,0 0 660,1-2-1368,1 0-1247,1 1 3601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5.09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6973.52344"/>
      <inkml:brushProperty name="anchorY" value="-74508.36719"/>
      <inkml:brushProperty name="scaleFactor" value="0.5"/>
    </inkml:brush>
  </inkml:definitions>
  <inkml:trace contextRef="#ctx0" brushRef="#br0">170 1 476,'0'0'0,"0"0"2508,0 0 780,2 3-1693,0 1 484,-1 0-700,1 0 744,1 1-241,1 1-22,0 0-813,-1-2 650,1 1-474,1 0-579,0 0-372,-1-1 53,-1-2-142,-1 0-38,3 2-44,-1-1-50,0 0-28,-1-1-49,-1-1-103,-2 0 30,1 0-60,-1-1-10,0 0-23,0 0 73,0-1-70,-1 1 43,-2-3-4,-1 0 29,-2-1-44,-1-1 23,-1 0 49,-1 0 50,-1 0 13,1 1-2,-1-1 5,-1 1-1,1 0-23,-3 1 25,1 0 70,0 1 4,0 1 56,0 1 17,0 1 74,0 2 75,1 0-90,0 2 152,2 2-87,1 1 62,1 0-77,1 1 126,2 0-58,1 3-53,2-1-53,1 0 38,2 1-8,1-1-102,1-2-40,3 2 11,-1-2-77,2 0-4,2-1-7,-2-2-21,2 0-70,2-2-19,-2-1-32,3 0-230,-1-3 29,1-1-9,0-1 24,0 0-171,1-3 18,1 0-74,-3-1 32,1-2 158,-2-1-276,-1-2 147,1-1-12,-2 1 259,-2-1-88,0-1 131,-1 2 66,-1 0 102,0 0 107,0 2 129,-2 2 97,0 2-51,1 0 131,-1 0 45,0 2 155,0 0-152,-2 2 290,2 1-4,2 1-8,-1 0-347,-1 1 185,1 2-80,-1 3-30,1 0 3,-1 2-162,2 4 76,0 0-167,0 2-13,1-1-82,0 1-37,1-1-76,1 1 6,-1-4-27,0-1-43,0 1-74,0-1-215,1-1-20,1 1-349,0-2 21,2-1-375,1-1 299,-1-1-875,1-2-254,0 0-228,-1-1 568,1-2-600,-1-1 461,0-2-418,0-2 456,-1-1-3167,-2 1 3570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5.65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8370.57031"/>
      <inkml:brushProperty name="anchorY" value="-75756.36719"/>
      <inkml:brushProperty name="scaleFactor" value="0.5"/>
    </inkml:brush>
  </inkml:definitions>
  <inkml:trace contextRef="#ctx0" brushRef="#br0">400 372 2488,'0'0'0,"-1"0"5137,-3 1-3076,-1 1-158,0 0 529,1 0-624,0 2 293,-1 1-503,2 1 425,-1 1-797,1 1-67,0 1-480,2 1 55,-1-1-290,2 0 66,-1 1-231,2-1 53,0 1 19,1 0-125,0-1-121,0 1 76,1 0-12,0-2 0,1 3-7,0-2-57,1-1-8,0 0-109,0-2-70,-2-1 58,1-1-78,3 0-58,-1 0 2,2-1-4,0 0-40,0-1-16,0-2-55,0 1 88,0-2-123,2-1 0,0-1 53,-1 0 101,0-2-112,0 0 28,0-1-17,-1-3 89,-1 1-41,-1-1 31,0-1 46,-2 1 28,-1-2-46,0 1 70,-1-1 62,-2 0 64,0 1-26,-1 0 54,-1-1 24,-1 0 22,-2 1-30,-2-1 59,-2-1-18,-1 0-7,-2 2-24,-1-1 95,-2 1 17,-3-1-61,-1 2-28,-3-1 62,-2 0-51,-1 0-7,0 1-7,-2 1 46,-1-1-19,-1 1 7,0 0-56,1 2 2,1 0-60,1 0 10,0 0-22,2 0-28,5 2-17,2 0-12,2 0 1,3 1-2,2 0-28,1 0 4,1 1-27,3 0 34,2 1-20,2 0 16,0 1 0,1 0 0,0-1-17,2-3 18,0-1 4,1-3 12,4-1 3,2-1 5,4-1 13,0-1 11,3 0-2,2-1 2,3 0 0,1 0 5,1 0 3,3 1 4,3-1-15,3 1-18,2 1-5,1 2-281,2 1-33,1 1-115,0 2-154,2 1-765,1 1-496,2 2-157,-5 0 698,-1 3-1154,-3 1 258,-2 1-249,-3 2-1644,-3 1-2143,-8 0 6711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6.13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9744.33594"/>
      <inkml:brushProperty name="anchorY" value="-76428.99219"/>
      <inkml:brushProperty name="scaleFactor" value="0.5"/>
    </inkml:brush>
  </inkml:definitions>
  <inkml:trace contextRef="#ctx0" brushRef="#br0">109 85 496,'0'0'0,"0"0"1460,0 0-434,0 0 521,0 0 30,0 0 21,0 0-402,0 0 321,0-1 51,-3-2 97,0-1-486,0 0 616,0 1-341,1 0-95,-1 1-676,-1-1 296,0 1-281,0 0-6,1 0-222,1 2 188,-3 0-134,0 0-75,0 2 51,0-1-238,1 3 125,0 1-76,1 1 3,0 2-130,1 2 48,1-1-12,2 4 17,1 0-64,2 1 90,3 1-34,1-1-35,2-1-76,1 0 79,0-3-43,2 1-138,1-3-10,0 0-11,2-2-11,1-2-9,-1-2-30,0-1-109,-3-1-9,0-2-71,1-2 46,-1-2-88,-1 0 47,0-1-105,0-2-9,-1-1 92,0-2-140,-1-2 30,-2 1 36,-3 1 124,-1 1-159,-2-3 75,-2 0 42,-3 0 86,-2 0-39,-2 1 16,-3 0 64,0 1 37,-3 2-54,-1 0 27,-2 1 33,-1 2 40,1 3-17,-3 1 23,0 1-108,1 2 9,-1 1-74,0 2-4,1 2 6,0 1-108,2 1-11,1 2-367,1 1-280,2 1-397,2-1 323,2-1-574,2 1-236,0 1 59,2 0 497,1 1-666,1-2 509,2 2-191,3-2-541,2 0-798,0-3 3167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6.45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8633.17188"/>
      <inkml:brushProperty name="anchorY" value="-75493.125"/>
      <inkml:brushProperty name="scaleFactor" value="0.5"/>
    </inkml:brush>
  </inkml:definitions>
  <inkml:trace contextRef="#ctx0" brushRef="#br0">38 0 612,'0'0'0,"0"0"3212,-1 1 1517,-3 1-3116,0 1 702,-2 1-1026,1 2 1030,1 1-159,0 1-10,0 3-772,1 2 330,1 0-1015,2 2-91,0-1-168,2 1 126,0 1-209,2 1-26,-1-1-109,0-3 67,1 0-151,0 1-89,0-3-172,1 1-1,1-1-91,-1-2-69,1 1-51,0-2 114,-3-1-353,0-3-101,-1-1-60,-1-2-84,-1 0-380,0-1-310,0-1-372,0 1 466,-1 0-895,1-1 271,0 1 87,-1-2 773,-1-1-1339,-1-2-2503,0 0 3563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57.43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9664.28906"/>
      <inkml:brushProperty name="anchorY" value="-76769.97656"/>
      <inkml:brushProperty name="scaleFactor" value="0.5"/>
    </inkml:brush>
  </inkml:definitions>
  <inkml:trace contextRef="#ctx0" brushRef="#br0">48 68 1244,'0'0'0,"-3"-1"2668,-2 0-1171,1 0-146,-2-1 600,-1 1-436,0 0 209,2 1-315,0-1 636,2 1-307,2 0-147,0 0-624,1 0 108,0 0-429,0 0 54,1 0-333,3 2 46,0 0-130,4 0-14,2 1-135,4 0 75,1-1-35,2 1-12,1-1 9,2-1-60,1 0 31,1 0 2,1-2 8,2 0-62,0-1 51,1 0-55,2-2-69,-2 1-37,0-1-70,1 0-62,0-1-190,-1 1 70,1-2-222,-1 0-5,-2 1-97,-3-1-25,-3 2-398,-2 0-13,-1-1-47,-4 2 331,0-1-268,-2 1 217,-2 1-157,-3 0 415,-1 1-306,-2 1 245,0 0 135,-2 0 200,1 0 134,0 0 115,-1 0 225,1 1-11,0-1 46,-1 1 152,-2 1-35,0 1 207,0 0-76,1-1 262,1 0-31,0-1 68,1 0-152,0-1 225,-1 0-179,1 2 164,-1 2-312,0 0 203,0 0-51,1 1-97,0 0-270,0 0 249,1 1-29,-1 0-40,1 1-43,0 1-174,1 2 123,-1 0-143,1 1 57,0 2-51,0 1 114,0 2-80,0 0-19,1 0-129,0 0 33,-1-1-2,1-2 14,-1-1-124,1 1 5,-1-1-13,1 2-27,1-2-31,-1 0-16,2 0-59,0 0-28,1-2 26,2 0-31,0-2-38,1-1-3,3 0-41,-1-2 42,1-2-75,4 0-53,2-3-104,-1-1 134,1 0-174,-1-3-102,0 1-20,-1-2 116,-1 0-247,-3 1 62,0-3 50,-1 1 219,-2 0-246,0-2 84,0 1 110,-3 0 115,-1-1-58,-1 0 237,-3 1 26,-1 0 50,-1 0 36,-3-1 100,-1 0 50,0 1-44,-3 0 133,-2-1 28,-3 0 3,-2 1 2,-1 0-81,0 1 93,-2 2-102,0 0 25,0 2-64,0 1 57,-1 1-62,-1 0-42,1 2-78,2 1-2,3-1-3,-1 1 1,2 0-1,2 0 29,1 0 25,1 0-1,2-1-25,3 0 56,1-1-8,2-1 17,1 0-30,0 0 52,0 0-25,2 1-10,4 1 13,0 0-48,3 1 19,5-1-40,3-2-19,1 0-38,0-1-10,2 0-34,2-2-45,-1-1 10,2-1-49,1-1 3,1-1-4,0-1 27,-1 0-96,2 0-46,-1-2-62,-1 1 94,-1-2-132,-2 1 59,-2 0 22,-2 0 42,-4 2-83,0-1 38,-1 1-4,-3 0 97,0 0 80,-2 1 31,-2 1 132,-2 2 95,-1 2-36,0-2 127,0 0-33,0 1 99,0 0-85,-1 1 156,0 1-7,0 4 25,0 0-130,-1 2 63,1 3-12,0 3 75,0 2-108,0 1 166,0 3-40,1 1 20,0 0-172,0 1 199,1 0-72,0 1-80,0 0-228,0-1-198,0 0-19,0-1-423,0-2-518,0-3 252,0-1-523,-1 0-480,1-3-778,-1-2 953,-1-3-763,0-1-144,0-3 53,0-3 874,1-5-387,2-6-289,2-5-1595,1-4 2882,0 2 799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3.533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3468.83984"/>
      <inkml:brushProperty name="anchorY" value="-52302.57422"/>
      <inkml:brushProperty name="scaleFactor" value="0.5"/>
    </inkml:brush>
  </inkml:definitions>
  <inkml:trace contextRef="#ctx0" brushRef="#br0">0 43 188,'0'0'0,"1"0"992,0 0 644,0-2-902,2-1 343,0-2-176,0 0 500,0 0-89,1 0 323,0-1-485,-1 2 348,0 0-229,-1 2 125,-1 1-194,0 0-417,0 1 271,-1 0-201,-1 1-186,1-1-155,0 0 315,0 0-280,0 1-168,0 1-104,1 2 110,0 1-103,-1 4 66,0-1-110,1 2 111,-1 1-55,0 0-30,0 2-116,0 2 16,0 1-9,0 1 34,0 1-53,0 2 70,0 1-45,0 1-18,0 0-51,0 0 73,0 1-12,0 2 10,0 2 5,0-2-52,0 1 81,0 0-78,1-1 1,0-1-52,1 0 25,0-1-15,1 0-25,0-2-45,0-1-7,2-1-16,-1-1-9,0-1 11,1-2-75,-2-2-57,2 0 12,-1-1 45,1-2-67,2 0-29,-1-2-21,1 0 29,1-1-138,1-1 36,0-1-32,4-2-178,1-1 106,1-3-186,1-2 25,0-2-210,0-2 142,1-1-497,0-1-356,1-1-113,0 0 297,0-1-845,2-1 169,-1-1 293,-1 2 526,0-1-873,0 0-471,0 0-1756,-3 3 3905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4.03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4920.52734"/>
      <inkml:brushProperty name="anchorY" value="-53856.20703"/>
      <inkml:brushProperty name="scaleFactor" value="0.5"/>
    </inkml:brush>
  </inkml:definitions>
  <inkml:trace contextRef="#ctx0" brushRef="#br0">33 136 308,'0'0'0,"0"0"1172,0 0-513,-1-1 412,-3-1 103,0-1-118,0 1-345,2 0 583,0 0-138,-2-2-23,1 0-367,0 0 327,1 1-336,0 1-139,1 0-151,0 1 43,1 1-230,0 0 60,0 0 28,0 0-146,1-3 124,-1-1 89,0-1 73,1 0-118,1 0 274,0 0-52,2 0-42,1 0-107,1 0 359,1 0-192,2 0 4,1 1-198,0 0 208,2 1-187,-1 0-6,-1 1-96,3 1 131,0 0-92,2 0 14,0 1-184,-1 0 18,1 0-50,2 0 0,1 1-27,1-1-54,2 1 18,1 0-112,-1 0-83,1-1-61,1 0-470,0 0-150,1-2-279,-2 1-288,-1-1-946,-1-1 477,-2-1-440,-3 1 557,-2 0-836,0-2-1184,-2 1-2681,-2-1 5416,-2 1 455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4.93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6437.19922"/>
      <inkml:brushProperty name="anchorY" value="-54736.47656"/>
      <inkml:brushProperty name="scaleFactor" value="0.5"/>
    </inkml:brush>
  </inkml:definitions>
  <inkml:trace contextRef="#ctx0" brushRef="#br0">23 32 72,'0'0'0,"0"0"1768,0 1 1041,-4 0-885,0 0-384,-1 0 139,2 0-540,-1 0 594,3 0-345,0-1 375,0 1-703,1-1 332,0 0-541,1 0-185,2 0-248,2 1 109,0 0 8,4 0 0,-1 0-15,1-1-198,3 0 88,2-1-216,0 1-24,-2 0-106,3-1-182,3 0-200,0-1-622,-1 0-18,0 0-619,0 0 27,-3-1-597,-2 1 725,-1-2-862,0 0 265,-1 0-81,-1 0 587,0 0-2207,-1 0 1092,-2 0 2919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5.89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7714.24609"/>
      <inkml:brushProperty name="anchorY" value="-55720.72656"/>
      <inkml:brushProperty name="scaleFactor" value="0.5"/>
    </inkml:brush>
  </inkml:definitions>
  <inkml:trace contextRef="#ctx0" brushRef="#br0">6 284 112,'0'0'0,"0"0"1684,0 0 1965,0 0-2302,0 0 512,0 0-621,0 0 645,0 0-278,0 0-180,0 0 211,0 0-659,0 0 270,0 0-490,0 0-182,0 0-247,0 0 59,0 0-4,4-1-14,0 0-132,2-1 100,3 0-108,-1-1 20,1 1-50,2-1 58,-1 1-113,1-3 5,0 0-70,-2-1 0,2 0-14,0-1 5,-1 0-87,-1-3-152,0 1-37,-2-1-8,1-2-98,-1 1 62,-1-1-144,0 0 6,-1 0-49,-2 0 166,0 1-103,-2 1-24,0-2 15,-1 2 215,-1 0-36,0 0 94,-1 1 12,0 1 58,-2-1 30,-1 2 33,-1 0 42,0 1-21,-1 1 28,0 0 50,1 1 46,1 2-41,1-1 74,-4 2-16,0-1-13,1 2-16,-1 1 101,0 0-40,-1 2 39,0 1 49,1 1-111,1 0 64,-1 2-8,2 0 5,-1 0-75,0 2 93,1 0-68,0 2 25,0 1-54,0 2 76,0 1 3,2 2-13,2-1-80,0 1 36,1 0-34,2 1 11,1 0-64,2 1 55,1 0-29,2-1-15,1-1-13,0 0 34,3 0-40,2-1-52,2 0-51,-1-2 5,1-1-18,1 0-16,1-3-1,-1 0 3,1-1-25,-1-2-2,0-1-61,-2-1 20,-3-2-75,2 0-51,-2-1 35,0 0 34,2-2-72,-1 0-18,-1-2-66,0-1 94,-2-1-146,-1-1 30,-1-1 63,-1 0 41,-2-3-110,0 0 104,-1 0 9,-1-2 11,-1 2 109,-1 0 14,-1-1 82,-1 0 63,1 1 64,-2 0 120,0 1-32,-1-1 26,-2 2-40,0 1 100,-2 0-12,0 2 7,-1 1-90,-2 1 50,1 1-53,0 0 3,0 2-114,1 0-39,-1 2-28,0 1-30,3 0-19,-2 2-49,1 1-175,0 1-114,0 2 48,0 3-320,1 1-119,1-1-482,2-1-261,2 1 242,1 2-883,2 0 414,0-2-139,2 0 349,2 1-619,3 0-2,-1-2-2221,1-2 3176,-1-3 714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6.25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58926.97656"/>
      <inkml:brushProperty name="anchorY" value="-56957.28906"/>
      <inkml:brushProperty name="scaleFactor" value="0.5"/>
    </inkml:brush>
  </inkml:definitions>
  <inkml:trace contextRef="#ctx0" brushRef="#br0">20 0 496,'0'0'0,"0"0"3764,0 0-989,0 0-1271,0 0-244,0 0 382,0 0 233,0 0-108,0 0-583,-3 1 430,0 0-618,-1 0-414,0 1-235,2 1 190,0 4-37,1 0 40,1 5-94,-1 1-230,1 3 75,1 2-36,0 3-5,1 0-76,-1 1 91,2 1-64,0 1-64,0 0-65,0 0-104,2 1-176,1 0-198,0-3 35,1 0-345,0-3-401,0-2-302,-1-3 226,0-1-917,0-1 71,-1-1 259,0-4 517,-1-1-981,1-1-587,0-1-2163,-1-1 4610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6.69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0023.93359"/>
      <inkml:brushProperty name="anchorY" value="-58417.59375"/>
      <inkml:brushProperty name="scaleFactor" value="0.5"/>
    </inkml:brush>
  </inkml:definitions>
  <inkml:trace contextRef="#ctx0" brushRef="#br0">4 64 600,'0'0'0,"0"0"1724,0-2-802,-1-2 238,0 0-99,0 0-69,1 2-338,0 0 556,-1 1-72,4-2-59,1 1-93,1-1-367,-1 1 126,1-1-206,0 0 87,0 1-274,-1-1 238,1 1-91,3-1 31,0 0-199,2 0 104,4 0 5,2 0-11,2 0-123,0 1 93,2 1-82,-1 0-44,-1 1-104,0 0 131,1 0-66,-1 0 11,0 1 10,-3 1 141,-2-1-111,1 2 27,-1 1 17,-2-1-115,1 2 126,-2 0-50,-2 0-55,1 0-46,-2 0 101,-2 1-44,-2 1-88,-1-1-125,-2 2 34,-1 0-47,-2 0-7,-2 0-18,-3 2-108,-2-1-69,-2 2-39,-2 0 42,-1-1-84,-2 0-74,0-1-93,0 0 69,-1-1-413,0 0-215,1-2-25,2 0-70,3-3 11,-1 1-583,2-1 12,3-1-103,1-1 752,-1-1-748,1 0 71,2-1 91,1 1 524,2-3-300,4 0-467,1-1 793,1-1 963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7.29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1165.74609"/>
      <inkml:brushProperty name="anchorY" value="-59563.82031"/>
      <inkml:brushProperty name="scaleFactor" value="0.5"/>
    </inkml:brush>
  </inkml:definitions>
  <inkml:trace contextRef="#ctx0" brushRef="#br0">49 118 272,'0'0'0,"-1"0"1416,-3 2 2049,0 0-2046,1 0 453,0-1-84,1 1-485,0-2 584,2 3-346,1 0 399,0 1-791,0 0 531,0-1-709,1-1-293,3 1-357,1-1 98,0 0-13,3 0-16,-1 0-157,3-1 14,1 0-145,0-1-51,1-1-32,1 0-16,-2-1-80,4-1-153,-1-1 67,0-1-117,-2 0 51,-1-1-41,-1-1 32,-1 0-126,-1-1-14,0 0-106,-2 0-5,-1-2 208,-1 2-225,-2 0 133,0 0 63,-1 2 87,-1 1-96,-2-1 53,-1-1 68,-1 1 48,1 2-32,-1-1 158,-3 1 114,-1 0-34,-1 0 91,-3 1-30,2 0 45,-3 2-24,-2 0 87,-1 2-10,-2 0 72,1 2-44,1-1 101,-1 1 42,0 0-3,0 2 31,1 0-103,3-1 152,0 2-67,2 0-28,1 0-31,1 2 178,1 1-89,0 0-30,2 2-150,2 0 84,0 0-111,3 3 41,1-3-98,2 2 87,4 3-20,1-1-4,2 1-122,1-3 45,2-1 2,1 0-38,0-3-184,2 0-116,1-2-45,1 0-6,-1-1-9,0-2-266,0-1-3,1 1-380,-2-1-24,-3-1 108,2 0-664,0-1 70,-2-1-644,1-1 623,0 0-798,-1-1 241,0-2 387,-2 1 231,0-1-3561,-1-1 1922,-1 0 3311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8.03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2501.375"/>
      <inkml:brushProperty name="anchorY" value="-60720.89453"/>
      <inkml:brushProperty name="scaleFactor" value="0.5"/>
    </inkml:brush>
  </inkml:definitions>
  <inkml:trace contextRef="#ctx0" brushRef="#br0">2 66 568,'0'0'0,"-1"1"2988,1-1 1382,-1 1-3204,1 2 920,1 1 97,0 1-655,0 2 861,1 0-388,0 2-197,1 2-952,-1 1 368,2 2-475,-1 1-165,1 0-152,0 1 154,0 1-122,0-1-169,0-1-141,0 0 25,-1 0-69,0-1-2,0-2-39,0-1-24,0-1-67,-1-1-44,0-1-31,0-1-91,0 0-21,-1-2 13,-1-2-5,0-1-65,0-1-37,0 0-25,0-2-56,0 1 92,0 0-167,0-1 45,0 1 48,0-1 23,-2-3-353,-1-4-90,-2-4-69,0-2 255,0-3-342,-1-2 223,1-1-181,0-1 314,2-1-298,0-1 135,2-1 71,0 2 394,0 2 106,3 0 308,0 2 176,0 5-42,2 1 295,1 0 92,0 4-15,-1 1-8,0 3-38,1-1 275,1 1 5,-2 2-117,0 0-319,-2 1 87,0 2-146,1 2 138,0 1-152,2 3 191,-1 1-99,1 1-9,1 1-185,1-1 104,-1 1-15,2 1-60,-1-1-73,0 1 98,1 1-23,-2-2-38,1 0-107,0-1 70,-2-1-89,1 1 4,-1-1-50,-1-2-32,-1-2 2,1 2-90,1 0-55,0-2-18,1 0-73,1-1-44,1-1-12,-1-2 66,0 0-73,1-1 20,1-1-58,-1 1 122,1-3-113,0-1 60,-1 0 52,0-1 36,1-1-85,-2 0-45,2-2-101,-2 1 100,2-2-164,1 0 122,0-3-87,-1 3 114,-1-1-145,1-1 54,-1 2 43,0-2 57,0 1 119,-2 2-82,1-1 160,-2 2 35,0 1 42,-3 2 69,0 2 144,0 1 36,1-1 7,0 0 181,0 0-7,-1 1 55,0 1-132,-1 0 177,0 3-140,-1 1 108,1 2-156,-1 2 162,0 2-122,1 0-51,-1 2-130,0 4 66,0 0-125,0 1 4,1 0-33,0-1-80,2 0-22,1-1 0,0-1-15,-1-3-58,2 1-153,-1-1-109,1 0-168,0 1 92,0-2-188,1-1-114,0 1-291,-1-2 300,-1-1-765,1-1-269,1-1-342,0-1 746,-1 0-583,0-2-101,2 0 136,1-2 490,1 0-3231,0-2 1787,-1-1 3104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8:48.76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4095.07422"/>
      <inkml:brushProperty name="anchorY" value="-61934.75"/>
      <inkml:brushProperty name="scaleFactor" value="0.5"/>
    </inkml:brush>
  </inkml:definitions>
  <inkml:trace contextRef="#ctx0" brushRef="#br0">3 210 132,'0'0'0,"0"0"3188,0 0 789,0 0-3147,0 0 1396,0 0-518,0 0-214,0 0-176,0 2 786,-1 2-475,0 0-282,1 1-681,1 0 204,2 2-349,0-1 113,2 3-25,0 0-224,2 0 193,1 1-72,0-1-182,0-1-158,0 0 74,1 0-32,0 0-44,0 0-102,0-1-20,1-1 24,0-1-18,-1-1-5,2-1 26,-1 0-55,1-1-7,2-2-14,-2 0-59,1-2-37,2-1-50,0-2 70,-1 0-44,-1 0-15,2-3-59,-1-1-9,-1-1 58,0-1-151,0-1 36,-3 2-48,0 0 101,-1-1-111,-1 1 69,0-1-63,0 0 26,-2 1-129,0-2 12,0 0-11,-1 1 137,-1-1-105,0 0 66,-2 1-92,-1 0 170,0 0-107,-2 0 78,1-1 50,-1 2 121,-1 1-47,0-1 29,0 2 67,-2 0 26,1 0 16,-1 0 62,-1 1 46,1 1 29,1 1 12,0 1 108,-1 0 0,-1 0 63,2 2-78,0 0 98,2 1-25,1 0 78,-1 1-112,-3-1 153,1 0-52,0 0-18,1 1-168,0-1 96,-1 2-11,-2 2-34,1 1-84,-2 1 51,1 1-50,0-1-48,0 1-34,0 1 23,2-1-40,0-2-7,-1 2-9,1-1-14,0 0 13,1-1 18,0 0-48,1 1-2,1 0 12,0-1 41,0 1-12,1 1-11,0-1 23,0 0-50,1 0-3,-1 0 3,0 1-13,1-2-39,1 0 72,1 0 28,1 1 26,2-1-16,1 1-9,0-1-21,-1-1 28,-1-1 41,3 1 30,0 0-41,0 0 68,1-1-16,-1 1-17,2 0-58,0 0-13,-1 0 37,3 1-30,2 0 10,1 0-30,1 1 8,1 1-18,0 0-10,0 1-2,0 0-6,0 0-4,-2-1-4,-3 0-23,1 2-31,-1-1-81,-2 0-167,1 0 22,-2 1-152,-1 0-180,0 0-238,-2-2-151,-2-1-1144,-1-1-52,0 3-79,0-2-36,-1 0 680,0-1-362,-1-2-461,-1 0-3108,0-1 4143,1-1 1150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09:00.37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1813.75781"/>
      <inkml:brushProperty name="anchorY" value="-77996.40625"/>
      <inkml:brushProperty name="scaleFactor" value="0.5"/>
    </inkml:brush>
  </inkml:definitions>
  <inkml:trace contextRef="#ctx0" brushRef="#br0">0 1 56,'0'0'0,"0"0"416,0 0-9,0 0-68,0 0 262,0 0-94,0 0 413,0 0 58,0 0 118,0 0-287,0 0 197,0 0 2,0 0 97,0 0-337,1 1 418,2 1-210,1 2-189,-1-1-354,1 0 222,0 0-220,2 1-81,-1-1-142,-1-1 55,2-1-54,1 0-83,1 0-98,1-2-296,1 0-384,0-1-423,1-1-94,-2 1 361,0-2-756,-1 0 233,-1 0-603,-2 1-1617,0 0 291,-2 2 3689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19.1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69 632,'0'0'8597,"-7"5"-1647,6-4-6878,0 0 0,0 0 0,0 0 1,1 0-1,-1 0 0,0 0 0,1 0 0,-1 1 0,1-1 0,-1 0 0,1 0 0,-1 1 0,1-1 0,0 0 0,0 0 0,0 1 0,0-1 0,0 2-72,-2 20 673,1-20-576,1 0 0,0 0 0,0 0 1,0 0-1,0 0 0,0 0 0,1 0 1,-1 0-1,1 2-97,0-3 116,8 26 74,-7-26-187,0 0-1,0 0 1,0-1-1,0 1 0,1 0 1,-1-1-1,0 1 1,1-1-1,-1 0 0,1 0 1,0 0-1,-1 0 1,1 0-1,0-1 0,-1 1 1,1-1-1,0 0 1,0 0-1,-1 0 0,1 0 1,0 0-1,0 0 1,-1-1-1,1 1 0,0-1 1,-1 0-1,1 0-2,3-2-19,2-2-60,-1 1-1,1-1 0,-1 0 0,-1-1 1,7-6 79,-10 9-62,0-1 1,0 0-1,0 0 0,-1 0 1,1 0-1,-1 0 1,0 0-1,0-1 1,0-1 61,-1 2 6,0 1 1,0 0-1,-1 0 1,1 0 0,-1 0-1,0 0 1,0-1-1,0 1 1,0 0 0,-1 0-1,1 0 1,-1 0-1,0 0 1,0 0 0,0 0-1,0 0 1,0 0-1,-1 0 1,1 0 0,-1 0-1,0 1 1,0-1-1,0 1 1,0-1 0,0 1-1,-1 0 1,1 0-1,-1 0 1,1 0 0,-1 0-1,-1 0-6,-3-2 227,-1 0 0,0 0 0,0 1-1,0 0 1,0 0 0,-1 1 0,1 0 0,-1 1 0,1 0-1,-1 0 1,-3 1-227,8 0-137,0 0-1,0 0 1,0 1-1,0-1 1,0 1-1,0 0 1,0 1-1,1-1 1,-1 0-1,0 1 1,1 0-1,-3 1 138,5-2-213,0 0 0,0 0-1,0 0 1,0-1 0,1 1 0,-1 0 0,0 0-1,0 0 1,1 0 0,-1 0 0,1 1-1,-1-1 1,1 0 0,-1 0 0,1 0-1,0 0 1,0 1 0,-1-1 0,1 0-1,0 0 1,0 1 0,0-1 0,0 0-1,0 0 1,1 0 0,-1 1 0,0-1-1,0 0 1,1 0 0,-1 0 0,1 0-1,-1 1 1,1-1 0,0 0 0,-1 0-1,1 0 1,0 0 0,0 0 0,-1-1 0,1 1-1,0 0 214,16 15-4742,2 2 126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1.2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327 39 1476,'0'6'5185,"0"22"-2062,15 8 749,-14-35-3821,-1 1 1,1 0-1,0-1 0,0 1 1,0 0-1,0-1 0,0 1 0,0-1 1,0 0-1,1 1 0,-1-1 1,0 0-1,1 0 0,-1 0 0,1 0 1,-1 0-1,3 1-51,-4-2 83,0 0-21,0 0-22,0 0-8,8-5-16,-7 5-16,-1 0-1,1 0 1,-1 0 0,0 0-1,1 0 1,-1 0-1,1-1 1,-1 1 0,0 0-1,1 0 1,-1 0 0,0 0-1,1-1 1,-1 1-1,0 0 1,1 0 0,-1-1-1,0 1 1,1 0 0,-1-1-1,0 1 1,0 0-1,1-1 1,-1 1 0,0 0-1,0-1 1,0-6 3,0 0-1,0-1 0,-1 1 0,0 0 0,-1 0 1,1 0-1,-1 0 0,-1 1 0,1-1 1,-1 0-1,0 1 0,-1 0 0,1-1 0,-1 1 1,-2-1-3,5 6 65,0 0-1,0 0 1,0 0 0,0 0 0,0 0 0,0 0 0,0 0 0,0 0 0,0 1 0,0-1 0,-1 0-1,1 1 1,0-1 0,0 1 0,-1-1 0,1 1 0,0 0 0,-1 0 0,1-1 0,0 1 0,-1 0-1,1 0 1,-1 0 0,1 0 0,0 1 0,-2-1-65,1 1 86,-1 0-1,1 1 1,-1-1-1,1 1 1,0-1 0,-1 1-1,1 0 1,0 0-1,0 0 1,0 0 0,1 0-1,-1 0 1,0 1-86,-5 7 234,1 0-1,1 1 1,-1 0 0,2 0-1,0 0 1,-2 5-234,-1 24 429,1 1 1,2 0-1,2 1 0,1-1 0,4 22-429,-2 15 164,-1 198 154,0-265-307,-1-1-1,0 1 0,-1-1 1,0 1-1,-1-1 1,0 0-1,-1 0 0,0 0 1,0-1-1,-1 1 0,-3 2-10,7-10-36,-25 0-119,23-2 135,-1 0 0,1-1 1,-1 0-1,1 0 0,-1 0 0,1 0 1,-1 0-1,1-1 0,0 1 0,0-1 1,0 0-1,0 0 0,-1-1 20,-38-30-72,25 17-218,0-1 0,1 0 0,-8-12 290,23 28-425,1 1-43,0 0-176,0 0-328,0 0-342,0-1 1085,0 0 0,1 1 1,-1-1-1,0 0 0,1 1 0,-1-1 0,1 0 0,-1 1 0,1-1 0,-1 0 1,1 1-1,-1-1 0,1 1 0,-1-1 0,1 1 0,0-1 0,0 1 0,-1-1 1,1 1-1,0 0 0,-1-1 0,1 1 0,0 0 0,0 0 0,0 0 1,-1-1-1,1 1 0,0 0 0,0 0 229,26-3-3296,-24 3 2541,17 0-3745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2.1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76 864,'-1'-15'6329,"8"25"2999,3 14-2100,-7-13-9513,26 150 4413,-13-82-1666,5 78-462,-20-143-14,0 0 0,1 1 0,0-1 0,2 0 0,-1 0 1,2 0-1,0-1 0,1 2 14,-5-14-13,-1-1 0,1 1 1,0 0-1,0 0 0,0 0 0,0-1 0,0 1 1,0-1-1,0 1 0,0-1 0,0 1 1,0-1-1,0 1 0,0-1 0,1 0 1,-1 0-1,0 1 0,0-1 0,0 0 1,0 0-1,0 0 0,1 0 0,-1 0 0,0-1 1,0 1-1,0 0 0,0-1 0,0 1 1,1 0-1,-1-1 0,0 1 0,0-1 1,0 0-1,0 1 0,0-1 0,-1 0 0,2 0 13,35-27-525,-24 15 291,0 0 0,-1-1-1,-1 0 1,0-1 0,-1 0-1,4-8 235,-8 12-111,9-16-212,0-2 1,-2 0-1,-2-1 0,7-24 323,-7 10-222,-2-1-1,-2 1 1,-2-1-1,-1-9 223,-8-6 185,1 38 636,2 20 259,1 8 631,5 107-682,5 1-1,24 109-1028,-4-65-2202,-29-153 802,0 0 0,0-1 0,0 1 0,1 0 0,0-1 0,0 0 0,1 1 1400,-3-5-1929,6-2-2867,13 2-138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4.8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96 27 412,'-23'1'7961,"4"0"-4507,17-1-3282,-1 0 1,1 1-1,0-1 0,-1 0 0,1 1 0,0 0 1,0-1-1,0 1 0,-1 0 0,1 0 0,0 0 1,0 1-1,0-1 0,0 0 0,1 1 1,-1-1-1,0 1 0,1-1 0,-1 1 0,1 0 1,-1 0-1,1 0 0,0 0 0,0 0 1,0 0-1,0 0 0,0 0 0,0 0 0,0 1 1,1-1-1,-1 0 0,1 0 0,0 1 1,0-1-1,0 0 0,0 2-172,-1 1 99,1 0 0,0 0 0,1 1 0,-1-1 0,1 0 0,0 0 0,0 1 0,1-1-1,0 0 1,-1 0 0,2 0 0,-1-1 0,0 1 0,1 0 0,3 3-99,-3-6-1,0 0 1,0 1-1,0-1 0,0 0 0,0 0 1,1-1-1,-1 1 0,1-1 1,-1 0-1,1 0 0,-1 0 0,1 0 1,0 0-1,-1-1 0,1 0 0,0 0 1,2 0 0,1 0-114,0 0 1,0-1 0,0 0 0,-1 0 0,1-1-1,0 0 1,-1 0 0,1 0 0,1-2 113,-6 3-44,3-1-245,1-2 0,-1 1 0,1 0 0,-1-1 0,4-4 289,-7 7-56,-1-1 0,0 1-1,1 0 1,-1-1 0,0 1 0,0-1-1,0 1 1,0-1 0,-1 1-1,1-1 1,0 0 0,-1 1 0,1-1-1,-1 0 1,1 0 0,-1 1 0,0-1-1,0 0 1,0 0 0,0 0 0,0 1-1,0-1 1,0 0 0,-1 0 0,1 0-1,-1 1 1,1-1 56,-2-4 130,-1 1 1,0-1-1,1 1 0,-2 0 1,1 0-1,-1 0 1,1 0-1,-1 1 0,-1-1 1,0 1-131,-50-36 1336,48 35-1253,5 4-91,1 0 1,-1 1-1,1-1 1,-1 1-1,1-1 1,-1 1-1,0-1 1,1 1-1,-1 0 1,0 0-1,1-1 1,-1 1-1,0 1 1,1-1-1,-1 0 1,0 0-1,1 1 1,-1-1-1,1 0 0,-1 1 1,0 0-1,1-1 1,-1 1-1,1 0 1,0 0-1,-1 0 1,1 0-1,0 0 1,-1 0-1,1 0 1,0 0-1,0 1 1,-1 0 7,-2 3-188,0 0-1,0 0 1,1 1 0,0 0 0,0-1 0,0 1 0,1 0 0,-1 2 188,-1 5-1182,0 0 1,1 0-1,-1 12 1182,4-22-503,-1 0-1,1 0 1,0 1-1,0-1 1,0 0-1,1 1 1,-1-1-1,1 0 1,-1 1-1,1-1 0,0 0 1,1 0-1,-1 0 1,0 0-1,1 0 1,0 0-1,-1 0 1,3 1 503,11 12-3374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5.8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98 292,'0'0'1636,"0"0"273,0 0-575,0 0-204,0 0-78,0 36 6194,3-27-7146,0 1 1,0-1-1,1 0 1,0 0-1,1-1 1,0 1 0,0-1-1,1 0 1,0 0-1,0-1 1,1 0-1,0 0 1,0 0 0,1-1-1,0 0 1,0 0-1,0-1 1,2 1-101,-7-5-150,-1 0 1,1 0-1,0 0 1,0 0-1,0 0 1,0-1-1,0 1 1,0-1-1,0 0 1,0 0-1,0 0 1,0 0-1,0-1 1,-1 1-1,1-1 1,0 1-1,0-1 1,0 0-1,0 0 1,-1-1-1,1 1 1,0 0-1,-1-1 1,1 0-1,-1 1 1,0-1-1,1 0 1,-1 0-1,0 0 1,0-1 149,2-2-595,1 0 0,-1 0 0,-1-1 0,1 0-1,-1 1 1,0-1 0,0 0 0,0 0 0,-1-1 0,0 1 0,-1-1 0,1 1 0,-1-2 595,2-55-3748,-3 34 5178,-1-1 8244,-1 48-6182,-1 13-2167,5-22-1168,0-1 0,0 0 0,1 0 0,0-1 0,0 1 0,1-1 0,0 1 0,0-1 1,1 0-1,-1 0 0,2-1 0,-1 0 0,1 1-157,-3-4-77,1 0 0,-1 0 0,1-1-1,-1 1 1,1-1 0,0 0 0,0 0 0,0 0 0,0-1 0,0 1 0,0-1 0,0 0 0,0 0 0,1 0-1,-1-1 1,0 0 0,1 0 0,-1 0 0,0 0 0,1 0 0,-1-1 0,0 0 0,0 0 0,1 0 0,1-1 77,-3 0-258,1 1 1,-1-1 0,0 0 0,0 0 0,0 0 0,0 0 0,-1-1 0,1 1 0,-1-1 0,1 0 0,-1 1 0,0-1 0,0 0 0,2-4 257,20-48-2479,-16 34 1750,27-66-313,-34 86 1152,-1 0 1,1 0-1,-1 0 1,1 0-1,-1-1 1,1 1-1,-1 0 1,0 0-1,0 0 1,1 0-1,-1-1 1,0 1-1,0 0 1,0 0-1,-1 0 1,1-1-1,0 1 1,0 0 0,0 0-1,-1-1-110,0 1 158,0 1-1,1 0 1,-1 0-1,1 0 1,-1 0-1,0-1 1,1 1-1,-1 0 1,0 0-1,1 0 1,-1 1-1,0-1 1,1 0 0,-1 0-1,0 0 1,1 0-1,-1 1 1,0-1-1,1 0 1,-1 0-1,1 1 1,-1-1-1,1 1 1,-1-1-1,0 1-157,-4 2 523,-1 1-1,1 0 0,0 1 0,0-1 1,0 1-1,1 0 0,-1 1-522,3-1 156,-1 0 0,1 0-1,0 0 1,0 0 0,0 1 0,1-1 0,0 1 0,0-1-1,0 0 1,1 1 0,0 0-156,4 58 710,-4-60-697,1-1 0,0 0-1,0 0 1,0 0 0,0 1 0,1-1-1,-1 0 1,1-1 0,0 1 0,0 0-1,0 0 1,0-1 0,0 1 0,1-1-1,-1 0 1,1 0 0,-1 0 0,2 1-13,7 3 8,0 1 0,0-2 0,0 1 0,4 0-8,5 2 28,155 53-484,-174-60 462,0 0 0,0 0 1,0 0-1,0 0 0,0 0 1,0 0-1,0 1 1,0-1-1,-1 0 0,1 0 1,0 1-1,-1-1 0,0 0 1,1 1-1,-1-1 1,1 0-1,-1 1 0,0-1 1,0 1-1,0-1 0,0 1 1,0-1-1,0 0 1,-1 1-1,1-1 0,0 1-6,-1 2 21,1 0 0,-1 0 0,0 0 0,-1 0 0,1 0 0,0 0 0,-1 0 0,0-1 0,-2 4-21,-2 1-146,-1-1 1,0 1-1,0-1 1,-1-1-1,0 1 1,0-1-1,-1-1 0,1 1 1,-1-2-1,-6 4 146,3-4-1608,0 1 1,1-1-1,-2-1 0,1 0 0,-2-1 1608,11 0-1195,3-2-3705,0 0 755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6.54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 42 628,'-31'-11'11661,"25"9"-11172,5 2-798,-2-1 1852,3 1-250,0 0-417,0 0-131,0 0-100,0 0-92,0 26 1051,1-21-1425,1 0-1,0 0 0,0 0 0,0 0 0,0-1 1,1 1-1,-1-1 0,3 3-178,5 10 283,20 63 1199,7 15-1250,-10-49-2493,-27-45 1761,0-1-49,-13-35-1732,5-2 1269,-3-14 409,11 47 626,-1 1 0,1 0-1,0 0 1,0-1-1,0 1 1,1 0-1,-1 0 1,1 0-1,-1-1 1,1 1 0,0 0-1,1-2-22,0 3 25,0 0 1,0 0-1,0 0 1,0 1-1,0-1 0,0 1 1,0-1-1,1 1 0,-1 0 1,0-1-1,1 2 0,-1-1 1,1 0-1,-1 0 0,1 1 1,0-1-26,54-8 240,-37 7-206,62-16-779,-77 16 530,0 0-1,1 0 1,-1 0-1,0-1 1,0 0-1,3-2 216,12-7-940,-19 12 701,0-3 218,0 1 0,0 0-1,0-1 1,0 1 0,-1-1 0,1 0 0,-1 1 0,1-1 0,-1-1 21,-3-2 371,0 0 1,0 0-1,0 0 0,-1 1 0,-3-4-371,6 7 210,-1 0-1,0 0 1,1 0 0,-1 1 0,0-1 0,0 1-1,0-1 1,0 1 0,0 0 0,0 0-1,0 0 1,-1 0 0,1 0 0,0 0-1,-1 0 1,1 1 0,-1-1 0,1 1-1,0 0-209,1 0 38,0 0-1,0 0 0,0 0 0,1 0 1,-1 1-1,0-1 0,1 0 0,-1 0 0,0 1 1,0-1-1,1 0 0,-1 1 0,0-1 1,1 1-1,-1-1 0,1 1 0,-1-1 0,1 1 1,-1 0-1,1-1 0,-1 1 0,1-1 1,-1 1-1,1 0 0,0 0 0,-1 0-37,-4 27 720,9 29 242,-1-43-898,1 0 1,1-1-1,0 1 1,0-1-1,2 0 1,-1 0-1,2-1 1,0 0-1,0 0 1,1 0-65,-6-9-197,1 0 1,-1-1 0,0 1 0,1-1-1,-1 0 1,1 1 0,0-2-1,0 1 1,0 0 0,0-1-1,1 1 197,9 3-1309,-12-4 986,1 0 0,-1-1 0,1 1 0,-1-1 1,1 1-1,-1-1 0,1 0 0,-1 0 0,1 0 1,0 0-1,-1-1 0,1 1 0,-1-1 0,1 0 0,-1 1 1,0-1-1,1 0 0,-1 0 0,0-1 0,1 1 0,-1 0 1,0-1-1,0 1 0,0-1 0,0 0 0,0 0 1,1-1 322,5-6-1586,0-1 0,0 0 0,-1 0 1,5-10 1585,-12 20-5,8-14-1356,4-4-618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6.9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0 116,'-24'28'11429,"5"3"-5008,17-25-6063,0 0 0,-1 0 0,2 0 0,-1 0 0,1 0 0,0 0-1,0 0 1,1 1 0,-1-1 0,2 0 0,-1 1 0,1-1 0,0 0 0,0 0 0,2 6-358,-2-7-2,1 0 0,1 0 0,-1 0 0,1-1 0,0 1 0,0-1 0,0 1 0,0-1-1,1 0 1,0 0 0,0-1 0,0 1 0,0-1 0,0 0 0,1 0 0,-1 0 0,1 0 0,0-1 0,0 0 0,0 0 0,0 0 0,0-1 0,0 0 0,1 0 0,-1 0 0,0 0 0,1-1 0,-1 0 0,1 0 0,-1-1 0,0 1 0,1-1 0,-1 0-1,4-2 3,1 0-125,-6 1-24,1 1 0,0-1 0,-1 0 1,1 0-1,-1-1 0,0 1 0,0-1 0,0 0 0,0 0 1,0 0-1,0-1 0,-1 1 0,0-1 0,0 0 1,0 0-1,0 0 0,0-2 149,0 1-187,0 0-1,0-1 1,-1 1-1,0-1 1,-1 0 0,2-2 187,-3 6-32,0 0 0,1 0 1,-1 0-1,0 0 0,0 0 1,0 0-1,0 0 0,-1 0 1,1 1-1,0-1 1,-1 0-1,1 0 0,-1 0 1,0 0-1,0 0 0,0 1 1,0-1-1,0 0 0,0 1 1,0-1-1,0 1 0,-1-1 1,1 0 31,-4-1 82,1 0 0,0 1 0,-1-1 0,0 1 0,1 0 0,-1 0 1,0 0-1,0 0 0,0 1 0,0 0 0,0 0 0,-1 1 0,1-1 1,0 1-1,0 0 0,-1 0 0,1 1 0,0 0 0,-5 1-82,1 0 87,0 0 0,1 0 0,-1 1 0,0 1 0,1 0 0,0 0 0,0 0 0,0 1 0,0 0 0,-6 6-87,11-8-165,-1 1 0,1 0-1,0 0 1,0 0 0,1 0 0,-1 0 0,1 1 0,-2 3 165,3-7-218,1 0 0,-1 1 0,0-1 0,1 1 0,0-1 0,-1 1 0,1-1 1,0 1-1,-1-1 0,1 1 0,0 0 0,0-1 0,0 1 0,1-1 0,-1 1 1,0-1-1,0 1 0,1-1 0,-1 1 0,1-1 0,0 1 0,-1-1 0,1 1 1,0-1-1,0 0 0,0 1 0,0-1 218,1 0-527,-1 0 1,1 0 0,0 0-1,0 0 1,0-1-1,0 1 1,0-1-1,0 1 1,0-1-1,0 0 1,0 1-1,0-1 1,0 0-1,0 0 1,0-1-1,0 1 1,0 0-1,0-1 1,1 0 526,1-1-3021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7.6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45 22 352,'-3'11'2098,"3"-10"-1944,0-1 0,0 1 1,-1-1-1,1 1 0,0 0 1,0-1-1,0 1 0,0 0 0,-1-1 1,1 1-1,0 0 0,0-1 0,0 1 1,1 0-1,-1-1 0,0 1 1,0 0-1,0-1 0,0 1 0,1-1 1,-1 1-1,0 0 0,0-1 0,1 1 1,-1-1-1,0 1 0,1-1 1,-1 1-1,1-1 0,-1 1 0,1-1 1,0 1-155,4 3 456,1 0 0,-1-1 1,1 1-1,0-1 1,0 0-1,0-1 0,1 0 1,-1 0-1,1 0 0,-1-1 1,3 1-457,21 5 418,-28-6-292,0-1-31,1 1-113,15-1 222,-18-1-193,0 1 1,1-1 0,-1 0 0,0 1 0,1-1 0,-1 1 0,0-1-1,0 0 1,1 1 0,-1-1 0,0 0 0,0 1 0,0-1-1,0 0 1,0 1 0,0-1 0,0 0 0,0 1 0,0-1-1,-1 0 1,1 1 0,0-1 0,0 0 0,0 1 0,-1-1 0,1 1-1,0-1 1,-1 0-12,0-1 58,-1-1 1,0 1-1,1 0 0,-1-1 0,0 1 0,0 0 0,0 0 1,-1 0-1,1 1 0,0-1 0,-1 0 0,1 1 1,-1 0-1,0-1-58,-10-7 305,10 8-220,0-1 1,0 0 0,0 1 0,0-1-1,0 1 1,0 0 0,0 0-1,0 0 1,0 1 0,-1-1 0,1 1-1,0-1 1,-1 1 0,1 0-1,0 1 1,0-1 0,-1 0 0,1 1-1,0 0 1,0 0 0,0 0-1,-1 0 1,1 0 0,0 1 0,0-1-1,1 1 1,-1 0 0,0 0 0,1 0-1,-2 1-85,1 0 173,-1 1-1,1 0 0,0-1 1,0 2-1,0-1 1,1 0-1,0 0 0,-1 1 1,1 0-1,1-1 1,-1 1-1,1 0 0,0 0 1,0 0-1,0 0 1,1-1-1,-1 1 0,1 0 1,1 0-1,-1 1-172,1 2 117,0-1-1,0 1 0,1-1 0,0 1 1,0-1-1,1 0 0,0 0 0,0 0 1,1 0-1,0-1 0,0 1 0,3 2-116,-5-7 13,0 1 0,1-1-1,-1 0 1,1 0 0,-1 0 0,1 0-1,0-1 1,0 1 0,0-1-1,1 1-12,3 1 3,3 1-113,0 0 1,0-1-1,1 0 0,-1 0 0,1-1 0,0 0 0,0-1 0,0 0 0,-1-1 0,1 0 1,0-1-1,0 0 0,0-1 0,0 0 0,-1-1 0,1 0 0,-1 0 0,0-1 1,8-5 109,8-4-1213,-1-1 1,0-1 0,-1-1 0,-1-2 0,0 0 0,16-19 1212,9-22-2721,-45 55 2774,-1 0 1,0 0 0,-1 0 0,1-1-1,-1 1 1,0 0 0,0 0-1,0-1 1,0 1 0,-1-1 0,0 1-1,0-5-53,0 8 556,0 1 179,0 0 164,-1 0-449,-1 0 1,1-1-1,-1 1 1,0 0-1,1-1 1,-1 1-1,0 0 1,1 0-1,-1 0 1,0 1-1,1-1 1,-1 0-451,0 13 655,1-1 1,0 1-1,1-1 1,0 1 0,1 0-1,2 8-655,16 78 1494,-17-88-1329,2 5-38,-3-5-273,1-1 0,1 0 0,-1 0 0,2 0 0,-1-1 0,2 1 0,3 7 146,9 6-3571,-17-22 2441,0-8-1713,0-3 1186,-1 1-1,-1-1 1,0 0 0,0 1 0,-2-5 1657,-4-16-3253,3 11 593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7.9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57 84,'-36'-3'7606,"29"2"-6172,-1 0-1,0 1 1,0 0 0,0 0-1,1 1 1,-8 1-1434,17 1 3861,0-1-3825,1-1-1,-1 1 1,1-1 0,-1 0 0,0 0-1,1 0 1,0 0 0,-1-1 0,3 1-36,57 3-317,0-4 1,0-2 0,2-4 316,8-3-7528,24-8 7528,-85 15-1560,-1-1 0,0-1-1,0 1 1,0-2 0,0 1-1,7-6 1561,-2 3-2324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8.3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1 1896,'-6'5'1501,"1"1"0,-1 0 0,1 0 0,1 1 0,-1-1 0,1 1 1,0 0-1,0 1-1501,0 2 1227,0 1 0,0-1 1,1 1-1,1-1 1,-2 9-1228,3-4 417,0-1 0,0 1 0,1-1 1,1 1-1,1-1 0,0 1 0,1-1 1,0 0-1,1 1-417,0-5 33,0-1-1,1 1 1,0-1 0,1 0-1,0-1 1,0 1 0,0-1 0,1 0-1,1-1 1,-1 0 0,1 0 0,0 0-1,1-1 1,0 0-33,-4-2-255,1-1 0,0 1 0,-1-1 0,2 0 0,-1-1 0,0 1-1,0-1 1,1 0 0,-1-1 0,1 1 0,0-1 0,-1-1 0,1 1 0,0-1 0,0-1 0,-1 1 0,1-1 0,0 0 0,-1 0-1,1-1 1,4-2 255,-9 3-177,0 0 0,0 0 0,0-1-1,0 1 1,0-1 0,-1 0 0,1 1 0,-1-1-1,1 0 1,-1 0 0,0 0 0,1 0-1,-1 0 1,0 0 0,0-1 0,-1 1 0,1 0-1,0 0 1,-1-1 0,1 1 0,-1 0-1,0-1 178,1-4-50,-1 0 0,1 0 0,-1 0 0,-1 0 0,0 0 0,0-3 50,0 8 59,0 1-1,1-1 1,-1 0 0,0 1-1,0-1 1,0 1-1,0-1 1,0 1-1,-1 0 1,1-1 0,0 1-1,-1 0 1,1 0-1,-1 0 1,1 0-1,-1 0 1,0 0-1,1 0 1,-1 1 0,0-1-1,1 1 1,-1-1-1,0 1 1,0 0-1,1-1 1,-1 1-1,0 0 1,0 0 0,-1 0-59,-7 0 160,0 0 0,0 1 0,0 0 0,-8 2-160,6-1-691,0 1 0,1 1 0,-1 0 0,1 1 0,0 0 0,-2 2 691,6-3-1461,1 0-1,0 0 0,0 1 0,0 0 0,0 0 0,-3 4 1462,-4 5-3589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9.6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10 199 1280,'-1'2'4406,"-1"1"-3817,1-1-1,0 0 1,0 0 0,0 0 0,1 1 0,-1-1 0,0 1-1,1-1 1,0 0 0,-1 1 0,1-1 0,0 1-1,0-1 1,0 1 0,1-1 0,-1 0 0,1 1 0,-1-1-1,1 1 1,0-1 0,0 1-589,1 0 261,-1-1 1,1 1-1,0-1 0,0 1 1,0-1-1,0 0 0,1 0 1,-1 0-1,0 0 0,1 0 1,0 0-1,-1-1 0,1 1 0,0-1 1,0 0-1,0 0 0,0 0 1,2 0-262,1 1 55,0-1 0,0 0 0,0-1 1,0 1-1,0-1 0,0-1 0,0 1 1,1-1-1,-1 0 0,-1 0 0,1-1 1,0 0-1,5-2-55,-6 2-93,1-1 0,-1 0 0,0 0 0,0 0 0,0-1 0,0 0 0,-1 0-1,1 0 1,-1 0 0,0-1 0,-1 0 0,1 1 0,-1-1 0,0-1 0,0 1 0,0 0 0,-1-1 0,0 0 0,0 1 0,0-1 0,-1 0 0,0 0 0,0 0 0,0 0 0,-1 0 0,0 0 0,0 0 0,0 0 0,-1 0 0,0 0 0,0-1 93,-2-6-296,0 0 1,0 0 0,-1 1 0,-5-9 295,8 17 25,0 1 1,-1 0 0,0-1 0,0 1 0,0 0 0,0 0-1,0 1 1,-1-1 0,1 0 0,-1 1 0,0 0-1,0-1 1,0 1 0,0 0 0,0 0 0,0 1 0,0-1-1,-3 0-25,3 1 101,-1 1 0,0 0-1,0 0 1,1 0-1,-1 0 1,0 0-1,0 1 1,1 0-1,-1 0 1,1 0-1,-1 0 1,1 0-1,-1 1 1,1-1-1,-1 1 1,1 0-1,0 0 1,0 0 0,0 1-1,0-1 1,1 1-1,-1-1 1,0 1-1,1 0 1,-1 1-101,-3 3 205,0 1 0,1 0 0,0 0 0,0 0 0,1 0 0,0 1 0,0 0 0,1-1 0,-1 5-205,-1 13 250,1-1 0,2 1 0,0 0 0,2 0 0,1 0 0,1-1 0,1 1 0,1 0 0,2-1 0,0 0 0,2 0 0,0-1 0,2 0 0,1-1 0,8 15-250,-13-27-68,1 1 0,-1-2-1,2 1 1,0-1 0,0 0 0,0 0-1,1-1 1,1-1 0,0 1 0,0-1-1,0-1 1,1 0 0,0-1 0,1 0-1,-1 0 1,1-1 0,0-1 0,0 0-1,5 1 69,-10-4-120,0 0-1,0 0 1,0 0-1,1-1 0,-1 0 1,0 0-1,0-1 1,0 0-1,1 0 0,-1-1 1,0 0-1,4-2 121,-1 0-274,1-1 0,-2 0 1,1-1-1,-1 0 0,1-1 0,-2 0 0,5-4 274,-10 8-35,-1 1 0,1 0-1,0-1 1,-1 0 0,0 0-1,0 0 1,0 0 0,0 0-1,0 0 1,0 0 0,-1-1 0,0 1-1,0 0 1,0-1 0,0 1-1,0-1 1,-1 0 0,1 1 0,-1-3 34,0 3 43,-1 0 0,1 0 0,-1 0 0,0 0 0,0 0 0,0 1 0,0-1 1,-1 0-1,1 1 0,-1-1 0,0 1 0,1-1 0,-1 1 0,0 0 0,0 0 0,-1 0 0,1 0 0,0 0 0,-1 0 0,1 1 0,-1-1 0,-2 0-43,-4-2-12,0 0-1,-1 1 0,1 0 0,-1 1 1,0 0-1,0 1 0,0 0 0,0 0 0,0 1 1,1 0-1,-1 1 0,0 0 0,0 1 1,-6 1 13,-4 2-2026,0 0 1,-18 8 2025,-29 18-7991,34-10 1146,22-15 3403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9.16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76 76,'0'0'2068,"0"0"696,0 0-1151,-4 9 3989,-3 13-2049,8-15-3229,-1 1-1,2-1 0,-1 0 1,1 0-1,0 0 1,0 0-1,1 0 1,0-1-1,0 1 1,1-1-1,0 1 0,1 1-323,14 25 374,-17-29-361,0 0-1,0 0 0,0 0 1,1 0-1,-1-1 1,1 1-1,0-1 1,0 0-1,0 0 1,1 0-1,-1 0 1,1 0-1,0-1 0,0 1 1,0-1-1,0 0 1,0 0-1,0-1 1,0 1-1,0-1 1,1 0-1,-1 0 0,1-1 1,-1 1-1,1-1 1,-1 0-1,1 0 1,2 0-13,-1-1-52,1-1 1,-1 1 0,0-1 0,0 0-1,0-1 1,0 1 0,-1-1-1,1 0 1,-1-1 0,0 1-1,1-1 1,-1 0 0,-1 0 0,1-1-1,-1 1 1,0-1 0,0 0-1,0 0 1,1-3 51,-1 1-38,-1 1 1,0-1-1,0 0 0,-1 0 1,0 0-1,0 0 1,-1-1-1,1 1 0,-2 0 1,1-1-1,-1 1 0,0 0 1,-1-1-1,1 1 0,-1 0 1,-1-1-1,0 1 0,0 0 1,0 0-1,-1 0 0,-1-2 38,2 5 35,0 0-1,0 0 0,-1 0 0,0 0 1,0 0-1,0 0 0,0 1 0,-1-1 1,1 1-1,-1 0 0,0 0 0,0 0 1,0 1-1,0-1 0,0 1 0,0 0 1,-1 0-1,1 1 0,-1-1 0,0 1 1,1 0-1,-1 0 0,0 1 0,0-1 1,0 1-1,1 0 0,-1 0 0,0 1 1,0-1-1,1 1 0,-1 0 0,-1 1-34,-2 0 0,1 0 0,0 1-1,0 0 1,0 0-1,0 1 1,0 0-1,0 0 1,1 0-1,0 1 1,0 0-1,0 0 1,1 0-1,-1 1 1,1 0-1,1 0 1,-1 0 0,1 1-1,0 0 1,1 0-1,-1 0 1,1 0-1,1 0 1,-3 7 0,2-5-347,1 0 0,-1 1-1,2 0 1,-1-1 0,1 4 347,1-11-249,0 1 0,0-1 0,0 1 0,0-1 0,0 1 0,1-1 0,-1 1 0,1-1-1,0 1 1,-1-1 0,1 0 0,0 0 0,1 1 0,-1-1 0,0 0 0,0 0 0,1 0 0,0 0 0,-1 0 0,1 0 0,0-1 0,0 1-1,0-1 1,1 1 249,3 2-802,1-1-1,0-1 1,0 1-1,1-1 1,-1-1-1,0 1 1,1-1-1,-1 0 1,1-1-1,-1 0 1,1 0-1,2-1 803,10-1-2168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29.5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127 1 1080,'0'0'2292,"0"0"-33,0 0-596,0 0-190,0 0-137,0 0 204,-3 4 2517,2-3-3840,0 1 0,0 0 0,-1 0 0,1 0 0,1 0 1,-1 0-1,0 0 0,0 0 0,1 0 0,-1 0 0,1 0-217,0 16 381,2-1 0,0 0 0,1 0 1,0 0-1,1 0 0,1 0 0,1-1 0,1 0 0,0 0 0,3 4-381,7 9 308,1-2 1,1 0 0,1-1-1,1 0 1,3-1-309,5 9 145,-1 1 0,-2 2 0,4 8-145,-28-40-1,1-1 0,-1 0-1,0 0 1,-1 1 0,1-1 0,-1 1 0,0 0 0,0-1 0,0 1-1,0 0 1,-1 0 0,0-1 0,0 1 0,-1 0 0,1 0 0,-1-1-1,0 1 1,-1 3 1,1-5-17,0 1 0,0-1 0,-1 0 0,1 0 0,-1 1 0,0-1 0,1 0 0,-2 0 0,1-1 0,0 1 0,0 0 0,-1-1 0,0 1 0,1-1 0,-1 0 0,0 0-1,0 0 1,0 0 0,-1-1 0,1 1 0,0-1 0,0 0 0,-3 1 17,-7 0-95,-1-1 0,1 0-1,-1 0 1,0-2 0,1 1 0,-1-2-1,1 0 1,-1-1 0,1 0 0,0-1-1,0 0 1,0-1 0,-8-4 95,10 3-180,-1 1 1,1-2 0,1 0-1,-1 0 1,1 0-1,0-2 1,1 1 0,0-1-1,0 0 1,1-1 0,0 0-1,0-1 1,1 1-1,-2-7 180,7 12-522,0 0-1,0 1 1,1-1-1,0 0 1,0 0-1,0 0 0,1 0 1,-1-1-1,1 1 1,1 0-1,-1 0 0,1 0 1,-1 0-1,1 0 1,1 0-1,-1 0 0,1 0 1,0 1-1,0-1 1,0 0-1,1 1 0,-1 0 1,1-1-1,0 1 1,1 0-1,-1 1 1,4-4 522,8-3-3541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0.1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3 313 612,'-2'8'9769,"3"-3"-4351,8 1-2238,-7-6-3223,0 0 0,1 0 1,-1 0-1,0 0 0,0 0 1,0-1-1,1 1 1,-1-1-1,0 1 0,0-1 1,0 0-1,2-1 43,7-4-4,0-1 0,0-1 0,-1 0-1,0 0 1,0-1 0,-1-1 0,1 0 4,-5 5-97,0-1 1,-1-1 0,1 1-1,-1-1 1,0 0-1,-1 1 1,0-2 0,0 1-1,0 0 1,-1-1-1,0 1 1,1-7 96,-3 4-51,0 0 0,0 0 0,-1 1 0,0-1 0,-1 0 0,0 0 0,0 1 0,-1 0 0,-3-7 51,5 13 125,-1-1-1,1 1 0,-1-1 1,1 1-1,-1 0 0,0 0 1,0 0-1,-1 0 0,1 0 1,-1 0-1,1 0 0,-1 1 0,0-1 1,0 1-1,0 0 0,0 0 1,0 0-1,-1 0 0,1 1 1,-1-1-1,1 1 0,-1 0 1,1 0-1,-1 0 0,0 0 0,-1 1-123,3 0 88,0 0 0,0 0 0,0 0 0,1 1 0,-1-1 0,0 1 1,0-1-1,0 1 0,1 0 0,-1 0 0,1 0 0,-1 0 1,0 0-1,1 0 0,-1 0 0,1 0 0,0 1 0,-1-1 1,1 0-90,-2 3 148,0 0 0,1 0 0,-1 0 1,1 0-1,0 1 0,0-1 0,-1 5-148,-2 9 459,1 0-1,0 0 0,0 14-458,4-29 79,-2 14 58,1 0 1,1 0 0,1 0-1,0 0 1,1 0 0,1-1 0,0 1-1,1 0 1,1-1 0,1 0-1,0 0 1,1-1 0,3 4-138,-3-7-1,1 0 1,0 0-1,0-1 1,1-1 0,0 1-1,1-1 1,1-1-1,-1 0 1,1 0-1,1-1 1,0-1-1,0 0 1,0 0-1,1-1 1,0-1-1,5 2 1,-8-4-112,-1 0 0,0-1-1,1 0 1,0 0 0,-1-1-1,1 0 1,0 0 0,5-2 112,-12 1-79,1-1 1,0 1 0,-1-1 0,1 0 0,-1 0-1,1 0 1,-1-1 0,0 1 0,0-1 0,0 0-1,1 0 1,-2 0 0,1 0 0,0-1 0,0 1-1,-1-1 1,1 0 0,-1 1 0,0-1 0,0 0-1,1-2 79,-2 3-23,0 0-1,-1 0 0,1 0 0,0 0 0,-1 0 0,0 0 0,1 0 1,-1-1-1,0 1 0,0 0 0,0 0 0,-1 0 0,1 0 0,0 0 1,-1 0-1,1-1 0,-1 1 0,0 0 0,0 0 0,0 1 0,0-1 1,0 0-1,0 0 0,-1-1 24,-4-5-36,1 1 0,-1 0-1,0 1 1,0-1 0,-2 0 36,5 4 6,-1 0-1,1 1 1,-1 0-1,0-1 1,0 1-1,0 1 1,-1-1-1,1 1 1,0-1-1,-1 1 0,1 0 1,0 1-1,-1-1 1,1 1-1,-1 0 1,1 0-1,-1 0 1,1 1-1,-4 0-5,3 0-40,-1 0 0,1 1-1,0-1 1,-1 1-1,1 0 1,0 1 0,0-1-1,1 1 1,-1 0-1,0 0 1,1 1 0,0-1-1,0 1 1,0 0-1,0 0 1,0 2 40,-8 9-793,8-11 492,1 0 1,-1 0-1,1 0 1,1 1-1,-1-1 1,-1 4 300,3-6-374,1 1-1,-1-1 1,0 0 0,1 0-1,0 1 1,0-1 0,-1 0 0,1 1-1,1-1 1,-1 0 0,0 1 374,6 5-5116,18 1 1678,-13-10 774,13-1-1067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0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0 1916,'0'0'3513,"0"0"-1689,0 0-412,0 0 222,0 0 85,-18 22 4412,18-12-5635,1-1 0,0 0 0,1 1 0,0-1 0,0 0 0,1 0-1,0 0 1,3 5-496,-1-3 88,1 0 0,1 0 0,-1-1 0,2 1 0,-1-2 0,2 1 0,-1-1 0,1 0-1,9 7-87,-13-12-128,1 0 0,-1-1 0,1 1 0,0-1 0,-1 0 0,1-1 0,1 1 0,-1-1 0,0 0 0,1-1 128,-5 0-79,0-1 0,1 0 0,-1 0 0,1 0 0,-1 0 0,0-1 0,1 1 0,-1 0 0,0-1 0,1 0 0,-1 0 0,0 1 0,0-1 0,0 0 0,0-1 0,0 1 0,0 0 0,0-1 1,0 1-1,0-1 0,0 1 0,-1-1 0,1 0 0,-1 0 0,1 0 0,-1 0 0,0 0 0,0 0 0,0 0 0,1-2 79,2-6-407,1 0 1,-2-1-1,0 1 1,0-1-1,-1 0 0,0 0 1,-1 0-1,0 0 1,-1 0-1,0 0 1,-1 0-1,0 0 0,0 0 1,-1 0 406,0-7 644,6 31 2715,-1-4-2944,0-1 0,0 1-1,0-1 1,1 0 0,0 0 0,4 5-415,5 9 690,-2 3-308,-3-7-90,1-1 0,1 0 0,5 7-292,-12-19-374,0-1 0,1 0 0,-1 0 0,1-1 0,0 1 0,3 1 374,-5-3-452,0-1-1,1 0 1,-1 1-1,0-1 1,1 0-1,-1 0 1,1-1-1,-1 1 0,1 0 1,-1-1-1,1 0 1,0 1-1,0-1 453,-1-1-728,1 0-1,0 1 0,0-1 1,0-1-1,0 1 0,-1 0 1,1-1-1,0 1 0,-1-1 1,1 0-1,-1 0 0,0 0 1,0 0-1,0 0 0,0 0 1,0-1-1,0 0 729,3-3-1420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1.0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32 1380,'-7'4'6753,"-19"12"89,35-22-3075,25-15-2723,-27 17-1118,0 1 0,0 0 0,0 0 0,0 0 0,1 1-1,-1 0 1,1 0 0,-1 0 0,2 1 74,-4 2 19,-1 0-1,1 1 1,0-1-1,-1 1 1,1 0-1,-1 0 1,0 0-1,0 1 1,0-1-1,0 1 1,0 0-1,0 0 1,-1 1-1,1-1 1,-1 1-1,0-1 1,2 4-19,-1 0 145,-1 0 0,1 1 1,-1-1-1,-1 1 0,1-1 0,-1 1 1,-1 0-1,1 0 0,-1 0 1,-1 0-1,1 0 0,-2 4-145,3 20 521,-1-27-517,0 0-1,0 0 1,1-1 0,-1 1-1,1 0 1,0 0 0,0-1-1,1 1 1,-1-1 0,1 1-1,0-1 1,1 1-4,-3-4-108,1 1 0,-1 0 0,1-1 0,0 1 0,-1-1 0,1 0 0,0 0 0,0 1-1,-1-1 1,1 0 0,0 0 0,0-1 0,0 1 0,1 0 0,-1-1 0,0 1 0,0-1 0,0 0 0,0 1 0,0-1 0,1 0 0,-1 0 0,0-1 0,0 1 0,0 0 0,0-1-1,1 1 1,-1-1 0,0 0 108,16-7-1767,-1 0-1,0-2 0,0 0 0,-1-1 0,0 0 0,-1-1 1,-1-1-1,1-1 1768,1-2-2670,-2 5 966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1.6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11 1128,'-1'0'321,"1"1"1,-1 0-1,1-1 0,-1 1 0,1 0 1,0-1-1,0 1 0,-1 0 1,1-1-1,0 1 0,0 0 0,0 0 1,-1 0-1,1-1 0,0 1 0,0 0 1,0 0-1,1-1 0,-1 1 1,0 0-1,0 0 0,0-1 0,0 1 1,1 0-1,-1 0 0,0-1 1,1 1-1,-1 0 0,1-1-321,9 28 4813,-8-25-4541,0-1 0,0 1 0,1-1 0,-1 0 0,1 0 0,0 0 0,0 0 0,0 0 0,0 0 0,0-1 0,0 1 0,0-1 0,0 0 0,4 1-272,49 9-476,-43-10 227,-12-1 168,-1 0-1,1 0 1,-1 0 0,1-1-1,0 1 1,-1 0 0,1-1-1,-1 1 1,1-1 0,-1 1-1,1-1 1,-1 1 0,1 0-1,-1-1 1,0 0 0,1 1-1,-1-1 1,1 1 0,-1-1-1,0 1 1,0-1 0,1 0 0,-1 1-1,0-1 1,0 0 0,0 1-1,0-1 1,0 0 0,0 1-1,0-1 1,0 0 0,0 1-1,0-1 1,0 0 0,0 1-1,0-1 1,-1 0 0,1 1-1,0-1 1,0 1 0,-1-1-1,1 0 1,0 1 81,-10-12-262,5 7 210,1-1 0,-1 0 0,0 1 1,0 0-1,-1 0 0,0 1 0,1 0 1,-2 0-1,1 0 0,0 0 0,-1 1 1,0 0 51,3 1 123,0 1 1,0 0-1,0 0 1,0 0-1,0 0 1,0 1-1,0-1 1,0 1-1,0 0 1,0 1-1,0-1 1,0 1-1,0-1 1,0 1-1,0 0 1,0 1-1,0-1 1,0 1-1,1-1 1,-1 1-1,0 0 1,1 1-1,0-1 1,-1 1-1,1-1 1,0 1-1,1 0 1,-1 0-1,0 0 1,1 0-1,-1 1 1,1-1-1,0 1 1,0-1-1,1 1 1,-1 0-1,0 2-123,-3 8 408,1 1-1,0-1 0,1 1 0,1 0 0,0 0 0,1 0 1,0 4-408,1-16 26,0-1 0,0 1 0,0 0 1,1-1-1,-1 1 0,1-1 1,0 1-1,-1-1 0,1 0 0,0 1 1,0-1-1,1 0 0,-1 1 1,0-1-1,1 0 0,-1 0 0,1 0 1,0 0-1,0-1 0,0 1 1,0 0-1,0-1 0,0 1 0,0-1 1,0 0-1,0 0 0,1 1 1,-1-2-1,1 1 0,-1 0 0,1 0 1,-1-1-1,3 1-26,1 0-129,1-1 0,-1 1 0,1-1 0,-1 0 0,1-1 0,-1 0 0,1 0 0,-1 0 0,1-1 0,-1 0 1,0 0-1,3-2 129,9-5-829,-1-1 1,0-1 0,-1-1-1,0 0 1,-1-1 0,3-4 828,18-20-7044,25-34 7044,-51 57-1319,-5 2 5432,-14 35 4056,7-15-7838,0 1 0,0 0-1,1 0 1,1 0 0,-1-1 0,2 1 0,-1 0 0,1 0 0,0 0 0,1 0 0,0-1-1,0 1 1,4 6-331,0 1 86,0-1 0,2 0 0,0-1 0,0 1 0,2-2 0,0 1 0,0-1-86,-6-9-270,-1-1-1,1 1 1,0-1 0,0 0 0,0 0 0,0 0-1,0-1 1,1 0 0,-1 0 0,1 0-1,0 0 1,2 0 270,-5-1-385,0-1-1,0 1 1,0-1 0,0 1-1,0-1 1,-1 0-1,1 0 1,0 0-1,0 0 1,0 0 0,0-1-1,0 1 1,0 0-1,0-1 1,-1 0-1,1 1 1,0-1 0,0 0-1,-1 0 1,1 0-1,0 0 1,-1 0 0,1 0-1,-1-1 1,1 1-1,-1 0 1,0-1-1,0 1 1,0-1 0,1 1-1,-1-1 1,0-1 385,12-26-4229,-7 12 537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2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1436,'1'30'9025,"2"-3"-4047,14 49 612,-14-67-5411,0 0 0,1 0 0,0 0 0,1-1 0,0 0 0,5 8-179,8 12-776,-18-27 393,-1-3-7222,-3-2 3285,-22-28-355,22 20 2449,-1 3 328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2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23 360,'-8'-3'1509,"0"1"1,0 0-1,-1 0 0,1 1 0,0 0 1,-1 0-1,-4 1-1509,10 0 1435,-18 0 2209,17 1 2331,15 4-5772,1-1 1,-1-1 0,1 1-1,0-2 1,-1 0 0,1 0-1,0-1 1,12 0-204,19-1-1549,41-6 1549,18-7-4963,28-3-7101,-113 16 8156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2.7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54 124 2128,'0'0'3270,"0"0"-920,0 3-1504,0 0 0,1-1 1,0 1-1,0 0 0,0 0 0,0-1 1,0 1-1,1-1 0,0 2-846,2-1 2,1 0-1,-1-1 1,1 0-1,0 0 1,0 0-1,0-1 1,0 1-1,0-1 1,0 0-1,0-1 1,1 1-1,-1-1 1,0 0-1,0 0 1,0-1-1,1 1 1,-1-1-1,0 0 1,1-1-2,39-17-2821,-43 19 2573,0-1 0,0-1 0,0 1 0,-1 0 0,1 0 0,0-1-1,-1 1 1,1-1 0,-1 1 0,1-1 0,-1 0 0,1 1 0,-1-1-1,0 0 1,0 0 0,0 0 0,0 0 0,-1 0 0,1 0 0,0 0-1,-1 0 1,1-1 0,-1 1 0,0-2 248,1 0-322,-1 0 0,0 0 0,0 0 0,-1 0 0,1 0 1,-1 0-1,1 0 0,-1 0 0,-1 0 0,1 0 0,0 1 0,-1-1 0,-1-2 322,1 3-68,-1-1 0,0 1-1,1-1 1,-1 1 0,0 0 0,0 1-1,-1-1 1,1 0 0,-2 0 68,1 1 442,0 0 0,0 0 0,0 0 0,-1 0 1,1 1-1,0-1 0,-1 1 0,1 1 0,-1-1 0,0 0 0,1 1 0,-1 0 0,1 0 1,-1 1-1,0-1 0,1 1 0,-1 0 0,1 0 0,0 0 0,-1 1 0,-2 1-442,0 0 503,1 0 1,0 1-1,0 0 0,0 0 0,0 0 0,0 1 0,1 0 0,0 0 0,0 0 1,0 1-1,1 0 0,0-1 0,0 1 0,0 1 0,1-1 0,0 1 0,0-1 1,1 1-1,-1 1-503,2-3 141,0 1 0,0 0 0,0 0 0,1-1 0,-1 1 1,1 0-1,1 0 0,-1 0 0,1-1 0,0 1 0,1 0 1,-1-1-1,1 1 0,0 0 0,0-1 0,1 0 0,0 0 0,0 0 1,0 0-1,0 0 0,1-1 0,0 1 0,3 3-141,3 1 22,-1 0 0,1-1 1,1 0-1,0-1 0,0 0 0,0 0 0,1-1 0,0-1 1,3 2-23,-4-4-775,0 0 0,1 0 0,-1-1 0,0 0 0,1-1 0,9-1 775,-9-2-1810,-1 0 0,1-1 0,-1-1 0,0 0 0,0 0 0,0-1 0,0-1 0,3-2 1810,-13 8-56,14-10-2966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3.1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32 1664,'-4'2'1253,"0"1"-1,0-1 1,0 1 0,1 0-1,-1 0 1,1 0 0,0 1-1,0-1 1,0 1 0,0 0-1,1 0 1,-1 0-1253,0 3 914,0 0 0,0 0-1,0 0 1,1 0 0,0 0 0,1 1 0,-1 1-914,0 17 133,0 1-1,2-1 1,1 1-1,1 0-132,1 27 139,-6-124-12888,1 9 9772,1 40 3236,1 0 0,1-1 0,1 1 0,0 0 0,5-11-259,-7 29 301,1 0 0,0 0 0,0 0 0,0 0 0,0 0 1,1 1-1,-1-1 0,1 1 0,-1-1 0,1 1 0,0-1 0,0 1 0,0 0 1,1 0-1,-1 0 0,2-1-301,-2 2 319,0 0 0,0 0 0,0 0 0,0 0 0,1 1 0,-1-1 0,0 1 0,0 0 0,1 0 0,-1-1 0,0 1 0,1 1-1,-1-1 1,0 0 0,0 1 0,1-1 0,0 1-319,3 1 581,-1 0 0,1 0 0,-1 1 0,1 0-1,-1 0 1,0 0 0,2 2-581,31 31 747,-25-22-679,-1 2 1,0-1 0,-2 2 0,0-1 0,0 2 0,-2-1 0,0 1-69,-4-8-649,0-1 0,0-1 0,1 1 1,0-1-1,1 1 0,0-1 1,4 4 648,-9-12-571,1 1 1,0-1 0,0 1-1,-1-1 1,1 0 0,0 0-1,0 1 1,0-1 0,-1 0-1,1-1 1,0 1 0,0 0-1,0 0 1,0-1 0,-1 1 0,1-1-1,0 0 1,-1 1 0,1-1-1,0 0 1,-1 0 0,1 0-1,0-1 571,8-3-1272,-3 1-987,5-7-625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3.7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15 160 772,'0'0'3412,"-1"0"98,-4 2-2415,4 0-477,0 0-1,0 0 0,0 0 0,0 0 1,0 0-1,1 0 0,-1 0 0,0 0 0,1 0 1,0 0-1,-1 0 0,1 0 0,0 0 1,0 0-1,1 2-617,-1 0 578,1 1 1,0-1 0,0 0-1,0 0 1,1 0-1,-1 0 1,1 0 0,1 1-579,0 0 119,0 0 1,0-1-1,0 1 1,1-1-1,0 0 1,0 0 0,0 0-1,0 0 1,0-1-1,1 1 1,0-1-1,-1-1 1,4 2-120,6 2 12,-3-1-30,0-1 0,0 0-1,0-1 1,3 1 18,-10-3-89,-1-1 0,1 0 0,-1 1 1,1-1-1,0 0 0,-1-1 0,1 1 0,-1-1 0,1 1 0,0-1 0,-1 0 1,0 0-1,1-1 0,-1 1 0,0-1 0,2-1 89,0 1-250,-1 0-1,-1 0 1,1-1 0,0 0 0,0 0-1,-1 0 1,0 0 0,1-1-1,-1 1 1,-1-1 0,1 0-1,0 0 1,-1 0 0,0 0 0,0 0-1,0 0 1,-1-1 0,1 1-1,0-4 251,1-11-1446,-1 1-1,0-1 1,-2 1-1,0-6 1447,0 14-379,-1 1 0,0-1 1,-1 1-1,0-1 0,-1 1 0,0 0 0,0 0 1,0 0-1,-3-2 379,4 8 162,-1 0 0,1 0 0,-1 0 0,0 0 0,0 1 0,0-1 0,0 1 0,-1 0 0,1 0 0,-1 0 1,1 1-1,-1-1 0,1 1 0,-1 0 0,0-1 0,0 2 0,0-1 0,0 0 0,0 1 0,1 0 0,-1 0 0,0 0 0,0 0 0,0 1 0,0-1 1,-1 2-163,-1 0 244,1 0 1,0 0 0,0 0-1,0 1 1,0 0 0,1 0-1,-1 0 1,1 1 0,-2 1-245,5-4 118,-1 0 0,1 1 0,-1-1 0,1 0 0,0 1 0,0-1-1,0 1 1,0 0 0,0 0 0,0-1 0,0 1 0,0 0 0,1 0 0,-1 0 0,1 0 0,-1-1 0,1 1 0,0 0 0,0 0 0,0 0 0,0 1-118,0 1 156,1-1 1,0 0-1,0-1 1,0 1-1,0 0 1,1 0-1,-1 0 1,1-1-1,-1 1 1,1 0-1,0-1 0,2 3-156,3 1 274,0 1-1,0-1 0,0 0 0,1-1 0,0 0 0,0 0 1,1-1-1,7 4-273,52 16 987,47 20 168,-106-39-1223,1 1 0,-1-1 0,0 1 0,5 5 68,16 15-4776,-29-26 3037,-1 0-208,4 7-1875,-2-5 2929,3 4 263,0-1-5522,-5-5 3056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4.8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153 69 836,'0'0'2606,"5"3"55,-1-1-2185,-1 0 1,1-1-1,-1 0 0,1 0 0,0 0 0,0-1 1,-1 1-1,1-1 0,3 0-476,-5 0-141,0 0-1,0-1 1,0 1 0,-1-1 0,1 1-1,0-1 1,0 0 0,-1 0-1,1 0 1,0 0 0,-1 0 0,1-1 141,-1 1-242,1 0 1,-1 0-1,1 0 0,0 0 1,-1 0-1,1 1 1,0-1-1,-1 0 1,1 1-1,0 0 1,0-1-1,-1 1 242,1-24-3451,-22 3 4561,16 19-607,1 0 1,0 0-1,0 1 0,-1-1 0,1 1 1,0 0-1,-1 0 0,0 1 1,1-1-1,-1 0 0,1 1 1,-1 0-1,-3 0-503,-18 0 2576,11-1-1411,0 1 0,0 0 0,0 2 0,-1 0-1165,10-2 198,1 1 1,0 1 0,0-1 0,0 0 0,0 1 0,0 0-1,0 0 1,0 0 0,1 0 0,-1 1 0,1 0 0,-1-1-1,1 1 1,0 0 0,-2 3-199,3-4 92,1 1 0,-1-1-1,1 1 1,-1 0 0,1-1 0,0 1-1,0 0 1,0 0 0,1 0-1,-1-1 1,1 1 0,-1 0 0,1 0-1,0 0 1,0 0 0,0 0 0,1 0-1,-1 0 1,1 0 0,-1 0 0,1-1-1,0 1 1,0 0 0,0 0-1,1-1 1,-1 1 0,0-1 0,1 1-92,7 10 206,-1-1 0,2 0 1,-1-1-1,2 0 0,1 0-206,-2 0-23,-7-8-10,1 0-1,-1 0 1,1 0 0,-1 0 0,1-1 0,0 0 0,0 0 0,0 0 0,0 0 0,0 0 0,1-1 0,-1 0 0,0 0 0,1 0 0,-1 0 0,1-1 0,-1 0 0,1 0 0,-1 0 0,1 0 0,-1-1 0,4 0 33,-3 0-212,1-1 1,0 0-1,0 0 0,-1 0 0,0-1 0,1 0 0,-1 0 1,0 0-1,0-1 0,-1 1 0,1-1 0,-1 0 0,1-1 1,-1 1-1,3-5 212,-3 2-306,1-1 0,-1 0 1,0 0-1,-1 0 0,0 0 0,0 0 1,-1-1-1,0 1 0,1-5 306,0-12 431,-2 1 0,0-18-431,-1 41 385,0 1 73,0 0-13,0 0-70,0 0 84,0 0 15,0 0-37,0 0-67,16 27 1016,18 80 249,-24-79-1442,-5-16-375,1 0 0,1 0 1,0-1-1,0 0 0,1-1 0,1 1 0,7 6 182,-12-13-327,-3-2-188,1-1-1,0 0 0,0 1 1,0-1-1,0 0 0,0 0 1,0-1-1,0 1 0,0 0 1,0-1-1,0 1 0,0-1 1,1 1-1,-1-1 0,0 0 1,0 0-1,0 0 0,1 0 1,-1-1-1,0 1 0,0-1 0,0 1 1,0-1-1,1 0 0,-1 1 1,0-1-1,0 0 0,-1 0 1,1-1-1,0 1 0,0 0 1,0-1-1,-1 1 0,1-1 1,-1 1-1,1-1 0,-1 0 1,1-1 515,0-4-3060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5.5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50 184 684,'-11'1'4155,"10"-1"-3196,-1 0 0,1 1 0,-1-1 0,1 0-1,0 1 1,-1-1 0,1 1 0,0-1 0,0 1 0,-1 0-1,1 0 1,0-1 0,0 1 0,0 0-959,-7 11 2220,8-11-2106,0 0 1,0 0-1,0 0 1,0 0 0,0 0-1,0 0 1,0-1 0,1 1-1,-1 0 1,0 0-1,0 0 1,1 0 0,-1 0-1,1-1 1,-1 1 0,0 0-1,1 0 1,0-1-1,-1 1 1,1 0 0,-1-1-1,1 1 1,0 0 0,0-1-1,-1 1 1,1-1-1,0 1 1,0-1 0,-1 0-1,1 1 1,1-1-115,23 10 778,-18-9-816,-1 0 1,1-1-1,-1 0 0,1 0 0,0 0 0,-1-1 0,1 0 0,-1 0 0,1 0 1,-1-1-1,0 0 0,1-1 0,-1 1 0,0-1 0,-1 0 0,1-1 0,0 1 1,-1-1-1,0 0 0,2-2 38,-4 2-117,0 1 1,-1-1 0,1 0-1,-1 0 1,0 0-1,0 0 1,-1 0-1,1-1 1,-1 1-1,0 0 1,0-1 0,0 1-1,-1-1 1,1 0 116,-1-9-391,0-1-1,-1 1 1,-2-11 391,2 21-5,-1 1-1,0-1 1,0 0 0,0 1-1,-1-1 1,1 1-1,-1 0 1,0 0-1,0 0 1,0 0 0,0 0-1,-2 0 6,-3-5 107,6 6-56,0 0-1,0 1 0,-1-1 1,1 1-1,-1-1 1,1 1-1,-1 0 1,1 0-1,-1 0 0,0 0 1,1 0-1,-1 1 1,0-1-1,0 1 0,0 0 1,1 0-1,-1 0 1,0 0-1,0 0 0,0 0 1,1 1-1,-1 0 1,-1 0-51,-1 0 76,1 0 0,0 1 0,1-1 0,-1 1 0,0 0 0,0 0 1,1 0-1,-1 1 0,1-1 0,0 1 0,-1 0 0,1 0 1,1 0-1,-1 0 0,0 0-76,-3 9 184,0 0 0,0 0 0,1 1 0,1 0 0,0 0 0,1 0 0,0 0-1,1 0 1,1 0 0,0 1 0,0-1 0,2 1 0,0 4-184,1 7 386,1-1 0,2 0-1,0 0 1,1-1 0,2 0 0,9 22-386,-12-35-34,1 0 0,-1 0 0,2-1 0,0 0 1,0 0-1,0-1 0,1 0 0,0 0 0,1-1 1,0 0-1,0 0 0,0-1 0,1 0 0,0-1 1,0 0-1,0 0 0,1-1 0,0 0 0,-1-1 1,1-1-1,1 0 0,-1 0 0,0-1 0,0 0 1,1-1-1,-1 0 0,0-1 0,0 0 0,0-1 0,8-2 34,-15 2-39,0 1 0,0-1 0,-1 1 0,1-1 0,0 0 0,-1 0-1,0-1 1,0 1 0,0-1 0,0 0 0,0 1 0,0-1-1,0-1 1,-1 1 0,0 0 0,0-1 0,0 1 0,0-1 0,0 1-1,0-1 1,-1 0 0,0 0 0,0 0 0,0 0 0,0 1-1,-1-1 1,0-1 0,1 1 0,-1 0 0,-1 0 0,1 0 0,-1 0-1,0-4 40,0 6 4,1-1-1,-1 0 1,0 1-1,0-1 1,0 0-1,0 1 1,-1-1-1,1 1 1,-1 0-1,1-1 1,-1 1-1,0 0 1,0 0-1,0 0 1,0 0 0,0 0-1,0 1 1,-1-1-1,1 1 1,-1-1-1,-1 0-3,-5-2 45,0 1 0,0-1 1,-1 2-1,-9-3-45,17 5 5,-1 0 7,0 0 0,0 0 0,0 0 0,0 0-1,0 1 1,0-1 0,0 1 0,0 0 0,1 0 0,-1 0 0,0 1 0,0-1 0,1 0 0,-1 1 0,1 0 0,-2 1-12,-34 29-38,35-27-111,-1 0-1,1 0 1,0 0 0,0 1-1,1-1 1,-1 1-1,1-1 1,1 1 0,-1 0-1,0 5 150,-1 2-595,2-11 295,0 0 0,0 1-1,1-1 1,-1 1 0,1-1 0,-1 0 0,1 1 0,0-1 0,0 1 0,0-1 0,1 1 0,-1-1 0,0 0 0,1 1 0,0-1 0,-1 0 0,1 1 0,0-1 0,0 0 0,0 0 0,1 0 0,-1 0 0,0 0 0,1 0 0,0 0 0,-1 0 0,1 0 0,0-1 0,0 1 0,1 0 300,2 1-974,1 0 1,-1-1 0,1 0-1,-1 0 1,1-1 0,0 1-1,0-1 1,0 0-1,0-1 1,0 0 0,4 0 973,13 0-4032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5.8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9 496,'-1'-1'338,"1"1"1,-1-1-1,1 0 1,-1 1-1,0-1 1,1 1-1,-1-1 0,0 1 1,1-1-1,-1 1 1,0 0-1,0-1 0,1 1 1,-1 0-1,0-1 1,0 1-1,0 0 0,0 0 1,1 0-1,-1 0 1,0 0-1,0 0 1,0 0-1,0 0 0,1 0 1,-1 0-1,0 1 1,0-1-1,0 0 0,0 0 1,1 1-1,-1-1 1,0 0-1,0 1 0,1-1 1,-1 1-1,0-1 1,1 1-1,-1 0 1,1-1-1,-1 1 0,0 0 1,1-1-1,0 1 1,-1 0-1,1-1 0,-1 1 1,1 0-1,0 0 1,-1 0-1,1-1 0,0 1 1,0 0-1,0 0 1,0 0-1,0 0-338,0 3 587,1 61 4306,-1-49-4519,2 1 1,0-1 0,1 0-1,4 12-374,-4-19 175,0 3-239,1 0 1,0 0 0,1 0-1,0 0 1,1-1-1,0 0 1,2 2 63,-3-12-8204,-3-10 5115,-4-12-419,-14-37-4137,11 41 4795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6.2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50 15 1772,'-6'-2'2052,"1"-1"1,-1 1-1,1 0 0,-1 0 0,0 1 0,0 0 0,-2 0-2052,7 1 1951,1 0-249,0 0-479,0 0-371,0 0-119,18 22 1235,-5-15-1775,0 0-1,1-2 0,-1 0 0,1 0 1,0-1-1,1-1 0,11 2-192,24 0 35,32 0-35,-42-3-204,-22-2-560,0 0-1,0-1 1,0 0-1,7-3 765,23-10-5845,-43 12 4102,1-1 1,-1 0 0,0 0-1,0 0 1,0-1 0,3-2 1742,2-1-3914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6.6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2 408,'-8'13'4724,"-6"14"4373,9-7-6040,4 31 3895,1-43-6473,1-1 0,0 1 0,1 0 0,0-1 0,1 2-479,-1-4 44,0 0 0,0 0 0,1 0 0,0 0 0,0 0-1,0-1 1,0 1 0,1-1 0,0 0 0,0 0 0,0 0 0,0 0 0,1-1 0,-1 0 0,1 0 0,3 2-44,-3-3-68,0 1-1,0-1 1,0 0 0,0 0 0,1-1-1,-1 1 1,1-1 0,-1 0 0,1-1-1,-1 1 1,1-1 0,-1 0 0,1-1-1,-1 1 1,1-1 0,-1 0 0,1-1-1,-1 1 1,0-1 0,1 0 0,-1 0-1,0-1 1,0 1 0,-1-1 0,3-1 68,-2 1-129,-1-1 1,1 1-1,0 0 1,-1-1 0,0 0-1,0 0 1,0-1-1,0 1 1,-1-1 0,0 1-1,0-1 1,0 0-1,0-1 1,-1 1 0,0 0-1,0-1 1,0 1-1,-1-1 1,0 1 0,0-1-1,0 0 1,-1 1-1,0-1 1,0 0 0,0 0-1,-1 1 1,0-4 128,0 5 17,0 0 0,0 1 0,0-1 0,0 0 0,-1 1 0,0-1 0,1 1 0,-1 0 0,-1-1 0,1 1 0,0 0 0,-1 0 0,0 1 0,1-1 1,-1 0-1,0 1 0,-3-2-17,0 0 141,0 1 0,0 0 0,-1 0 1,1 1-1,-1-1 0,0 1 1,0 1-1,0-1 0,-5 1-141,-2-1-316,0 2-1,0-1 1,-1 2-1,-9 1 317,10 0-1830,0 1-1,1 0 1,-1 1-1,-1 1 1831,-2 3-2650,-6 8-6272,14-7 5482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8.6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25 116,'-2'2'5168,"-8"12"-3218,10-13-1588,-1 1-1,1 0 1,0 0-1,-1-1 1,1 1 0,0 0-1,0 0 1,0-1-1,0 1 1,1 0 0,-1 0-1,0-1 1,1 1-1,-1 0 1,1-1-1,0 1 1,-1 0-362,5 19 2433,-5-14-2144,1 0 1,0 0-1,0 0 1,1 0-1,1 3-289,-3-8 98,0 9-69,1-3-213,-8-16 69,-3-10-19,1 0 1,0-1 0,1 0-1,1-4 134,0 5-13,6 17 17,1 0 1,0 0-1,-1 0 0,1 0 0,-1 0 0,1 0 1,0 0-1,0 0 0,0 0 0,-1 0 0,1-1 1,0 1-1,1 0 0,-1 0 0,0 0 0,0 0 0,0 0 1,1 0-1,-1-1-4,16-6 175,-15 7-134,30-2 16,102 1-593,-38 12-572,-93-10 1027,17 1 124,-13 0 718,-10-2 603,1 1-1226,1 0 0,-1 1 0,0-1 0,1 1 0,-1-1 0,1 1 0,-1 0 0,1 0 0,0 1 0,-1-1 0,1 0 0,0 1 0,0-1 0,0 1 0,0 0 0,0 0 0,0-1 1,0 1-1,1 1 0,-1-1 0,1 0 0,-1 0 0,1 0 0,0 1-138,-4 4 231,1 0 0,0 1-1,1-1 1,-1 1 0,1 0 0,1 0 0,-1 5-231,-1 4 333,-3 33 355,7-47-691,0 0 1,0 1 0,0-1 0,0 0 0,1 0-1,-1 0 1,1 0 0,0 0 0,0 0 0,0 0-1,0 0 1,1-1 0,-1 1 0,1 1 2,1-1-71,-1 0 0,0-1 0,0 1 0,1 0 1,-1-1-1,1 0 0,0 1 0,0-1 0,0 0 0,1 0 71,-2-1-151,0 0-1,0-1 0,0 1 0,0-1 1,0 0-1,0 1 0,0-1 0,0 0 1,0 0-1,0-1 0,0 1 0,0 0 1,0 0-1,0-1 0,0 0 0,0 1 1,0-1-1,-1 0 0,1 0 1,0 0-1,1-1 152,100-53-16360,-96 49 13482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9.2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172 10 48,'-8'13'2979,"7"-7"631,11 5-2591,-8-9-728,1 1 0,-1 0 0,0-1 1,1 1-1,-1 0 0,0 0 0,-1 0 0,1 1 0,0 1-291,20-2-3211,-20-19 2212,-1 16 933,-1-1 1,0 0 0,0 0 0,1 0-1,-1 1 1,0-1 0,0 0-1,0 0 1,0 0 0,0 0-1,0 1 1,0-1 0,-1 0 0,1 0-1,0 0 1,0 1 0,-1-1-1,1 0 1,0 0 0,-1 1-1,1-1 1,-1 0 65,-2-5-214,2 4 391,0 0 0,0 0 1,0 0-1,0 0 0,0 0 0,0 1 1,-1-1-1,1 0 0,0 1 1,-1-1-1,0 1 0,1-1 1,-1 1-1,0 0 0,1-1 1,-1 1-1,0 0 0,0 0 1,0 1-1,0-1 0,0 0 1,0 1-1,-1-1 0,1 1 1,0 0-1,0-1 0,-2 1-177,-2 1 609,-1 1-1,1-1 1,0 1-1,-1 0 1,1 1 0,0-1-1,0 1 1,1 1-1,-1-1 1,1 1-1,-1 0 1,-2 3-609,-8 8 1053,0 1 1,1 1-1,0 1-1053,14-17 31,-1 2 63,-1 0 1,1 0 0,0 1-1,0-1 1,0 1 0,0 0-1,1-1 1,0 1 0,0 0-1,0 0 1,0 0 0,0 0-1,1-1 1,-1 1 0,1 0-1,0 0 1,1 0 0,-1 0-1,1 0 1,-1 0 0,2 3-95,-1-4 16,0-1 0,0 1 1,0-1-1,0 1 1,0-1-1,0 1 0,1-1 1,-1 0-1,1 0 1,0 0-1,0 0 0,0 0 1,0 0-1,0-1 1,0 1-1,0 0 0,0-1 1,1 0-1,-1 1 1,0-1-1,1 0 0,-1 0 1,1-1-1,0 1 1,-1 0-1,1-1 0,-1 0 1,3 1-17,1-2-162,-1 1 0,0-1 1,0 0-1,0 0 0,0 0 0,0-1 1,0 1-1,0-1 0,0-1 1,0 1-1,-1-1 0,1 1 1,-1-1-1,0-1 0,0 1 0,0 0 1,0-1-1,-1 0 0,1 0 1,2-4 161,-1 0-339,0 0 0,0 0 0,-1-1 0,0 0 1,0 0-1,-1 0 0,0 0 0,-1 0 1,0-1-1,1-8 339,5-18 250,-8 35-32,0 1 87,0 0 20,0 0-26,0 0 105,0 0 72,0 0 21,0 0-54,0 0 22,1 1-360,1-1 0,0 0 0,-1 1 0,1-1 0,-1 1 1,1-1-1,-1 1 0,1 0 0,-1 0 0,0-1 0,1 1 0,-1 0 0,0 0 0,0 1 0,1-1 0,-1 0 0,0 0 0,0 0 1,0 1-1,0 0-105,19 35 978,-15-27-709,3 6-237,1 0 0,1-1 0,0 0-1,1 0 1,0-2 0,1 1 0,1-1 0,1-1-32,-12-10 12,34 25-4367,-34-26 4029,-1 0-1,0 0 1,1-1-1,-1 1 1,1-1-1,-1 1 1,0-1-1,1 0 1,-1 1-1,1-1 1,-1 0-1,1 0 1,-1 0-1,1 0 0,-1-1 1,1 1-1,-1 0 1,1 0-1,-1-1 1,1 1-1,-1-1 1,0 0-1,1 1 1,-1-1-1,0 0 1,1 0-1,-1 1 1,0-2 326,18-8-5840,-13 2 2494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39.7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98 0 68,'0'0'1712,"0"0"45,0 0-747,10 31 4221,-9-28-5067,0-1-1,1 0 0,0-1 0,-1 1 1,1 0-1,0 0 0,0-1 1,0 1-1,0-1 0,0 1 0,0-1 1,0 0-1,2 1-163,-2-6 443,-2 3-437,0 0 1,0 1 0,0-1-1,0 0 1,0 1 0,0-1-1,0 0 1,0 1 0,0-1-1,1 1 1,-1-1 0,0 0-1,0 1 1,1-1 0,-1 1-1,0-1 1,1 0 0,-1 1-1,0-1 1,1 1-7,-20-16 1512,17 14-1343,0 1-1,0-1 1,0 1 0,0 0-1,-1-1 1,1 1-1,0 0 1,-1 0 0,1 1-1,-1-1 1,1 0-1,-1 1 1,0 0 0,1-1-1,-1 1 1,1 0-1,-1 0 1,1 1-1,-1-1 1,0 0 0,1 1-1,-1 0 1,1-1-1,-1 1 1,1 0 0,0 0-1,-1 1 1,1-1-1,0 0 1,0 1-1,0-1 1,-2 2-169,1 0 232,-1 0 0,1 0 0,0 0 0,0 1 0,0-1 0,0 1 0,0 0 0,1 0 0,0 0 0,0 0 0,0 0 0,0 0 0,0 0 0,1 1 0,0-1 0,0 1 0,0-1 0,0 4-232,2 0 75,-1 0 1,1 0-1,1 0 0,-1 0 0,1-1 1,1 1-1,-1-1 0,1 1 0,0-1 1,1 0-1,0 0 0,0 0 0,1-1 1,0 1-1,0-1 0,0 0 0,0-1 1,5 4-76,-5-5-131,1 1 0,-1-1 0,1-1 0,0 1 0,0-1 0,0 0 0,1 0 0,-1-1 0,1 0 0,-1 0 0,1 0 0,0-1 0,0 0 0,0 0 0,-1-1 0,1 0 1,0 0-1,0-1 0,0 0 0,0 0 0,4-1 131,3-2-1173,0 1 1,-1-2 0,1 0-1,-1 0 1,0-1 0,-1-1 0,1 0-1,-1-1 1,-1 0 0,10-9 1172,26-19-7110,-33 24 4130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0.1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0 608,'-2'2'1208,"0"0"-1,0 0 1,1 1-1,-1-1 1,1 0-1,-1 1 1,1-1-1,0 1 1,0-1-1,0 1-1207,-7 33 6484,7-20-4885,0 0 1,2 1-1,0 4-1599,0-12 106,1 0-1,0 0 1,1 0 0,0-1-1,0 1 1,1-1 0,1 1-106,9 25-235,-13-33 109,16 11-232,-12-10-3740,-3-5 3610,-1 0 0,0 1 0,0-1 0,0 0 0,0 1-1,0-1 1,0 0 0,-1 0 0,1 0 0,-1 0-1,0 1 1,0-1 0,0 0 0,0 0 0,-1 0-1,1 0 1,-1 0 0,1 0 0,-1 1 0,0-1-1,-1-1 489,-3-8-1962,0 0 0,-1 0-1,-1 1 1,-5-7 1962,4 8-1519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0.4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7 1872,'-3'-1'6381,"-12"-4"-4868,13 4 2332,2 1 4593,11 4-8104,0 0-1,0-1 1,1-1 0,-1 0 0,1 0 0,0-1 0,4 0-334,90-3 277,-95 1-240,52-2-550,22-2-3582,-30 4-8696,-55 1 11057,0 0-248,0 0-247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0.8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112 1 560,'0'0'3128,"0"0"409,-1 0 398,-8 3-2336,5 0-916,1 0 0,-1-1 1,1 1-1,-1 1 0,1-1 0,0 0 0,1 1 0,-1-1 0,0 1 0,1 0 0,0 0 1,0 0-1,0 0 0,0 1 0,1-1 0,-1 2-683,1 2 242,-1-1 1,1 1-1,1-1 1,0 0-1,0 1 0,0-1 1,1 1-1,0-1 1,0 1-1,1-1-242,0 2-39,1 1-1,0-2 1,0 1 0,1 0 0,0-1-1,0 1 1,1-1 0,0 0-1,1-1 1,0 1 0,0-1 0,0 0-1,1-1 1,0 1 0,0-1-1,4 2 40,-7-6-70,-1-1-1,1 1 0,0-1 0,0 0 0,-1 0 1,1 0-1,0 0 0,0-1 0,0 1 1,0-1-1,0 0 0,0 0 0,0-1 1,-1 1-1,1-1 0,0 0 0,0 0 0,0 0 1,-1 0-1,1-1 0,0 1 0,-1-1 1,1 0-1,-1 0 0,1-1 71,3-2-243,1-1 0,-1 0 1,0 0-1,-1-1 0,1 0 0,-1 0 1,-1 0-1,1-1 0,2-6 243,-5 8-85,0 0 0,-1 1 0,1-1 1,-2 0-1,1 0 0,0 0 0,-1-1 0,0 1 0,-1 0 1,0 0-1,0-1 0,0 1 0,0 0 0,-1 0 0,0-1 1,0 1-1,-1 0 0,-2-5 85,3 7-8,-1 0 1,0 0-1,0 0 0,0 1 1,-1-1-1,1 1 0,-1-1 1,0 1-1,0 0 0,0 0 1,0 0-1,0 1 0,-1-1 1,0 1-1,1 0 0,-1 0 1,0 0-1,0 0 0,0 1 1,0-1-1,0 1 0,0 0 0,0 0 1,-1 1-1,1-1 0,0 1 1,-3 0 7,-6 0-750,-1 1 0,1 0 0,0 1 0,0 0 0,0 2 0,0-1 0,1 1 0,-1 1 0,0 0 750,-4 4-2974,-1 1-1,1 0 1,-7 7 2974,4-2-3963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3.1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 1456,'0'0'2438,"0"0"-1057,0 0-216,7-19 3738,-6 19-1108,-2 29-1946,0-19-1432,1 1-1,0 0 0,0-1 0,1 1 1,1-1-1,0 1 0,2 7-416,-3-13-4,0-1 0,1 1 1,-1-1-1,1 1 0,0-1 0,0 0 0,1 0 1,-1 0-1,1 0 0,0 0 0,0-1 0,0 1 0,0-1 1,1 0-1,0 1 0,-1-2 0,1 1 0,0 0 0,0-1 1,0 0-1,1 0 0,-1 0 0,5 1 4,-8-3-65,0 0 1,1 0-1,-1 0 0,1 0 1,-1 0-1,1-1 0,-1 1 1,0 0-1,1-1 0,-1 1 1,0-1-1,1 1 0,-1-1 1,0 0-1,0 1 0,0-1 1,1 0-1,-1 0 0,0 0 1,0 0-1,0 0 0,0 0 1,0 0-1,-1 0 0,1-1 1,0 1-1,-1 0 0,1 0 1,0-1-1,-1 0 65,17-43-2310,-15 39 1995,6-35-995,-7 33 1196,0 1-1,0-1 0,1 1 1,0-1-1,2-2 115,-3 7-26,8-11 1533,1 35 172,92 246 2467,-94-248-4030,24 71 206,-29-81-286,0 1 0,-1 0 0,-1 0 0,1 0 0,-2 0 0,1 1 0,-2 8-36,1-15 13,0-1 0,-1 0 0,0 1 0,0-1 0,0 0 0,0 1 0,0-1 0,0 0 0,-1 0 0,0 0 0,1 0 0,-1-1 0,0 1 0,0 0 0,-1-1 0,1 1 0,-1-1 0,1 0 1,-1 0-1,-2 2-13,1-2-12,-1 0 1,0 0 0,0 0 0,0-1 0,0 0 0,0 0 0,0 0 0,0 0 0,0-1 0,0 0 0,0 0 0,0 0 0,0-1 11,-10-1-87,1-1 0,1 0 0,-1-1 0,0 0 0,1-1 0,0-1 0,0 0 0,0 0 0,-8-8 87,12 9-38,7 4 12,-1-1 1,1 1-1,-1-1 1,1 1-1,-1-1 0,1 0 1,0 0-1,0 0 1,0 0-1,0 0 1,0 0-1,1-1 1,-1 1-1,1 0 1,-1-1-1,1 0 0,0 1 1,0-1-1,0 0 1,-1-2 25,2 4-214,2-1-99,4-6-456,1 1 0,0 1 0,0-1 0,0 1 0,1 0 0,-1 1 0,2 0 0,3-2 769,75-34-8571,-54 27 4914,-21 9 2478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3.5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43 1 612,'-2'0'590,"0"0"-1,0 0 1,1 0 0,-1 0-1,0 0 1,1 1-1,-1-1 1,0 1 0,1-1-1,-1 1 1,0 0 0,1-1-1,-1 1 1,1 0-590,-3 9 1327,1 0 1,0-1-1,1 1 1,0 1-1,0 3-1327,1 54 3047,6-26-2898,2 1-1,3 6-148,2 8-280,-3-27-1732,-8-27 1230,0 0 1,0 0 0,0-1 0,1 1 0,-1 0 0,1-1-1,0 1 1,2 1 781,-4-3-1482,11-21-5504,-8 8 5212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3.9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222 0 172,'-5'12'8265,"4"-8"-7676,0-1-1,0 0 1,0 0-1,-1 0 1,1 0-1,-1 0 1,0 0-1,0 0 1,0 0-589,-28 23 1101,0 2 0,2 1 1,1 2-1,-4 8-1101,12-14-161,12-17-169,0 0 0,1 1 0,1 0 0,0 0 0,-2 3 330,40-30-4604,25-15 4954,-51 30-286,0 1-1,0-1 1,0 1-1,1 0 1,-1 1-1,1 0 1,-1 0-1,1 0 1,0 1-1,-1 0 0,1 1 1,-1 0-1,1 0 1,0 1-1,-1-1 1,0 2-1,6 1-63,-5 0-75,-1 0-1,0 0 1,0 1-1,0 0 1,0 0-1,-1 1 1,0 0-1,0 0 1,1 2 75,-1-1-1519,-1 1 1,0 0-1,0 0 0,3 6 1519,-7-11-1545,-1-3-729,0 0-202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4.63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154 1 1600,'1'5'1372,"1"0"1,1 1-1,-1-1 0,1 0 0,-1 0 1,1 0-1,1-1 0,1 3-1372,5 8 861,-8-12-766,-1-1 1,1 0-1,0 0 1,-1 0 0,1 0-1,0-1 1,0 1-1,1 0 1,-1-1 0,0 1-96,-1-3-88,0 1 0,-1-1 0,1 1 0,0-1-1,-1 1 1,1-1 0,-1 0 0,1 1 0,-1-1 0,0 1 0,1-1 0,-1 0 0,0 0 0,1 1 0,-1-1 0,0 0 0,0 0 0,1 1 0,-1-1 0,0 0 0,0 0 0,0 0 0,0 1 0,0-1 0,0 0 0,-1 0 88,2-1-67,-1 1 1,0-1 0,0 1-1,-1-1 1,1 0 0,0 1-1,0-1 1,-1 1 0,1-1-1,-1 1 1,1-1-1,-1 1 1,0-1 0,0 1-1,1 0 1,-1-1 0,-1 1 66,-1-2 135,-2 0 1,1 1 0,0-1-1,0 1 1,-1 0 0,1 0-1,-1 1 1,1-1 0,-1 1 0,0 0-1,0 0 1,0 1 0,1-1-1,-1 1 1,0 0 0,0 0-1,0 1 1,0-1 0,1 1-1,-1 1 1,0-1 0,0 0-1,1 1 1,-1 0 0,0 0-136,-1 1 185,0 0 1,0 0 0,1 0-1,-1 1 1,1 0 0,-1 0-1,1 0 1,0 1 0,1-1-1,-1 1 1,1 0 0,0 1-1,0-1 1,1 1 0,-1 0-1,1-1 1,0 1 0,-1 6-186,4-10 18,-1 1 0,1-1 0,0 1 1,0-1-1,0 1 0,0-1 0,0 0 1,1 1-1,-1-1 0,1 1 0,0-1 1,0 0-1,-1 1 0,1-1 0,1 0 0,-1 0 1,0 0-1,1 0 0,-1 0 0,1 0 1,-1 0-1,1 0 0,0 0 0,0-1 1,0 1-1,0-1 0,0 0 0,0 1 1,0-1-1,0 0 0,1 0 0,-1 0 1,0 0-1,1-1 0,-1 1 0,0-1 1,1 1-1,-1-1 0,1 0 0,-1 0 1,1 0-1,-1 0 0,1-1 0,-1 1 0,0-1 1,1 1-1,-1-1 0,1 0 0,-1 0 1,1 0-19,8-3-199,-1-1 1,1 0-1,-1-1 1,0 0-1,-1-1 0,1 0 1,-1 0-1,0-1 1,0-1 198,1-3-602,0 0 1,-1-1 0,6-9 601,5-8-618,-19 28 740,0 1 1,0-1-1,0 0 1,0 1-1,0-1 1,-1 0-1,1 1 1,-1-1 0,1 0-1,-1 0 1,0 1-1,1-3-122,-2 3 1510,0 14-801,0-1-392,1-1 0,0 0 1,1 0-1,1 1 0,0-1 0,0 0 1,1 0-1,0-1 0,1 1 1,0 0-1,5 6-317,7 1-1287,11-5-4807,-22-16 2358,12-9 858,0-3-2454,-14 9 3153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5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89 110 80,'-11'0'2585,"-1"1"0,1 1 1,0 0-1,0 0 0,-6 3-2585,17-5 513,0 0-222,0 0-32,0 0-25,0 0-58,0 0-46,-6-10 122,5 9-239,0 1-1,1-1 0,-1 1 0,1-1 0,-1 0 0,1 1 1,-1-1-1,1 0 0,-1 1 0,1-1 0,0 0 0,-1 0 0,1 1 1,0-1-1,-1 0 0,1 0 0,0 0 0,0 1 0,0-1 0,0 0 1,0 0-1,0 0-12,-1-2 36,1 1 1,0-1-1,0 0 0,0 0 1,0 1-1,0-1 1,1 0-1,-1 1 0,1-1 1,0 0-1,0 1 1,0-1-1,0 1 0,0-1 1,0 1-1,1-1 1,-1 1-1,1 0 0,-1 0 1,1 0-1,0 0 1,0 0-1,0 0 1,0 0-1,0 0 0,1 1 1,-1-1-1,1 1-36,4-3 122,-1 0-1,1 1 1,0 0 0,0 0-1,0 0 1,0 1 0,0 1-1,1-1 1,-1 1 0,0 0-1,1 0 1,-1 1 0,1 0-1,-1 1 1,1 0-1,-1 0 1,0 0 0,1 1-1,-1 0 1,2 1-122,-8-2 28,1 0 1,0 0-1,-1 0 1,1 0-1,-1 0 1,1 0-1,-1 1 0,1-1 1,-1 1-1,0-1 1,0 1-1,0-1 0,0 1 1,0 0-1,0-1 1,0 1-1,0 0 1,-1 0-1,1-1 0,-1 1 1,1 0-1,-1 0 1,0 0-1,0 0 1,1 0-1,-1 0 0,-1 0 1,1 0-1,0 0 1,0 0-1,-1-1 0,1 1 1,-1 0-29,-2 8-65,0-1 0,0 0-1,-1 1 1,-1-2 0,-2 6 65,0-3-342,0 0 1,0-1-1,-1 0 0,0-1 0,-1 1 0,0-2 1,0 1-1,-1-1 0,0 0 0,-1-1 0,-6 3 342,24-12 202,0 1 0,0 0 0,0 1 0,1-1 0,-1 1 0,0 1 0,3 0-202,68 7 1275,-48-3-785,0 1 0,-1 2 0,14 6-490,-27-9 106,-1 2 0,-1 0 0,1 0 0,-1 1 0,0 1 0,-1 0 1,6 6-107,-15-12 29,-1 1 0,0-1 1,0 1-1,0 0 0,0-1 1,-1 1-1,0 1 0,0-1 1,1 1-30,-2-3 23,-1 0 1,1 0 0,0 0-1,-1 1 1,1-1 0,-1 0-1,0 1 1,0-1 0,1 0 0,-2 1-1,1-1 1,0 0 0,0 1-1,-1-1 1,1 0 0,-1 0-1,0 1 1,0-1 0,0 1-24,-3 4 48,0-1 1,0 0 0,0 0-1,0 0 1,-1-1 0,0 1-1,0-1 1,-1 0 0,0-1-1,1 0 1,-2 1 0,1-2-1,0 1 1,-1-1 0,1 0-1,-1 0 1,0-1 0,0 0-1,0 0 1,0 0 0,-1-1-1,-5 0-48,8-1 0,-13 2-37,0 0 0,0-2 1,0 0-1,0-1 0,0-1 0,0-1 0,-5-1 37,-40-17-839,61 21 612,2 0-120,0-3-95,1 1-1,-1-1 1,0 0 0,1 1 0,-1-1-1,1 1 1,0-1 0,0 1-1,0-1 1,0 1 0,0 0 0,0 0-1,1-1 1,-1 1 0,1 0 0,0 0-1,-1 0 1,1 0 0,1 0 442,3-3-1333,1 1 0,0-1 1,0 1-1,0 0 0,2 0 1333,6-3-1213,1-4-1351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6.1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20 700,'-2'-2'812,"0"0"-1,0 0 1,0 0 0,0 0 0,-1 1-1,1-1 1,-1 1 0,1 0 0,0 0-1,-1 0 1,0 0-812,3 0 261,-1 1 0,0 0 0,1 0 0,-1 0 0,1-1-1,-1 1 1,0 0 0,1 0 0,-1 0 0,0 0 0,1 0 0,-1 1 0,1-1 0,-1 0 0,0 0 0,1 0 0,-1 0-1,1 1 1,-1-1 0,0 0 0,1 0 0,-1 1 0,1-1 0,-1 1-261,-2 11 965,3-11-291,0 4-162,0 0 0,1 0 0,0 0 0,0-1 1,0 1-1,2 4-512,62 137 2073,-61-140-2134,-1-1 0,1 0 0,-1 0 0,2 0 0,-1 0-1,0-1 1,1 0 0,0 0 0,0 0 0,0 0 0,1-1 61,-3 0-102,1-1-1,1 0 1,-1 0-1,0-1 1,0 1 0,1-1-1,-1 0 1,0 0-1,1-1 1,-1 1 0,1-1-1,-1 0 1,1 0 102,58-9-2582,-47 7 1499,-15 1 918,1 1 0,-1 0 0,0-1 1,1 1-1,-1-1 0,1 1 1,-1-1-1,0 0 0,1 1 1,-1-1-1,0 0 0,0 0 1,0 0-1,0 0 0,1 0 0,-1 0 1,-1 0-1,1 0 0,0-1 1,0 1-1,0 0 0,-1 0 1,1-1-1,0 1 0,-1-1 1,1 1-1,-1 0 0,0-1 0,1 1 1,-1-1-1,0 1 0,0-1 1,0 1-1,0-1 0,0 1 1,-1-1-1,1 1 0,0-1 1,-1 1-1,1 0 0,0-1 0,-1 0 165,0-1-119,0 0-1,-1-1 0,1 1 1,0 0-1,-1 0 1,0 1-1,0-1 0,0 0 1,0 0-1,0 1 0,0-1 1,-1 1-1,1 0 0,-1 0 1,0 0-1,0 0 0,1 0 1,-4-1 119,-6 0 395,1 1 1,0 0-1,-1 0 1,1 2 0,-1-1-1,0 1 1,1 1-1,-1 0 1,1 1-1,-1 0 1,1 0-1,0 2 1,0-1 0,-8 5-396,0 2 1218,19-10-1197,0 0 1,0 0-1,0 1 1,0-1-1,0 0 1,0 0-1,0 0 1,0 1-1,0-1 1,0 0-1,1 0 1,-1 0-1,0 0 1,0 1-1,0-1 1,0 0-1,0 0 1,1 0-1,-1 0 1,0 0-1,0 1 1,0-1-1,0 0 1,1 0-1,-1 0 1,0 0-1,0 0 1,0 0-1,1 0 1,-1 0-1,0 0 1,0 0-1,1 0 1,-1 0-1,0 0 1,0 0-1,0 0 1,1 0-1,-1 0 1,0 0-1,0 0 1,0 0-1,1 0 1,-1 0-22,4 0 55,0-1 1,0 1-1,1-1 1,-1 1-1,0-1 1,0 0-1,0-1 1,0 1 0,0-1-1,0 0-55,43-21-658,2 2-1,0 2 1,39-9 658,-40 13-1131,37-16-2131,-63 19 3492,-22 11 242,0 1 27,0 0 198,0 0 105,-3 36 5572,2-27-6106,-1 0 0,2 0 0,-1 0 0,1 0 0,1-1-1,-1 1 1,1 0 0,2 4-268,-3-11-77,1 0 0,0 0-1,0 0 1,0 0 0,0 0-1,0 0 1,0 0 0,0 0-1,0 0 1,1 0 0,-1 0-1,1-1 1,0 1 0,1 1 77,-1-2-409,0 0 1,0 0-1,0 0 1,1 0-1,-1 0 1,0 0-1,0-1 1,1 1-1,-1-1 1,0 0-1,1 1 1,0-1 408,4-1-1519,1 1 0,-1-1 0,0 0 0,1-1 0,-1 0 0,0 0 0,0-1 1,1 0 1518,10-4-2380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6.7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32 283 160,'0'0'531,"-1"1"-1,0-1 1,0 0 0,1 1-1,-1-1 1,1 0 0,-1 1-1,0-1 1,1 1 0,-1-1-1,1 1 1,-1-1-1,1 1 1,-1-1 0,1 1-1,-1-1 1,1 1 0,0 0-1,-1-1 1,1 1 0,0 0-1,0-1 1,-1 2-531,7 4 5507,2-1-5766,-4-5 480,0 0 1,1 0-1,-1-1 0,1 1 1,-1-1-1,0 0 0,1 0 1,-1-1-1,0 1 0,0-1 1,0 0-1,2-2-221,-3 3 132,8-4-121,1-1 0,-1 0-1,0-1 1,-1 0-1,0-1 1,0 0 0,0 0-1,-1-1 1,0 0 0,-1-2-11,-5 8-107,0-1 0,0 0-1,-1 0 1,1 0 0,-1 0 0,0-1 0,-1 1 0,1 0 0,-1-1 0,0 0 0,0 1 0,0-1 0,0 1 0,-1-1 0,0 0-1,0 0 1,0 1 0,-1-1 0,1 0 0,-1 1 0,0-1 0,-1 1 0,1-1 0,-1 1 0,0 0 0,0-1 0,0 1 0,-2-3 107,0 1-19,0 0 1,-1 0-1,1 1 0,-1-1 1,0 1-1,-1 0 1,1 0-1,-1 1 1,0 0-1,0 0 1,-1 0-1,1 0 1,-1 1-1,0 0 0,0 1 1,-6-2 18,9 4 102,1 0-1,0 0 1,0 0 0,-1 0 0,1 1 0,0-1-1,0 1 1,-1 0 0,1 0 0,0 1-1,0-1 1,0 0 0,1 1 0,-1 0-1,0 0 1,0-1 0,1 2 0,-1-1 0,1 0-102,-6 4 385,4-2-220,1 1 0,0-1 1,0 1-1,1-1 0,-1 1 0,1 0 1,0 0-1,0 0 0,1 0 1,-1 0-1,1 0 0,0 5-165,1-10 31,-4 15 221,1-1 0,1 1 1,0 0-1,1-1 0,1 1 0,0 0 1,1 0-1,0-1 0,2 1 0,-1-1 1,2 1-1,0-1 0,1 0 0,0 0 0,1-1 1,1 1-253,-5-10 28,5 11 42,1-1 1,0-1-1,1 0 0,0 0 1,1 0-1,1-1 1,0-1-1,10 8-70,-8-9-46,0-1-1,0 0 1,1-1-1,0-1 1,8 3 46,-13-7-168,-1 0 0,1-1 0,0 0 1,1 0-1,-1-1 0,0 0 0,0-1 0,1 0 1,-1 0-1,3-1 168,-5 0-313,0 1-1,1-1 1,-1-1 0,0 0 0,0 0-1,0 0 1,0-1 0,0 0 0,0 0-1,-1-1 1,1 0 0,0 0 313,-6 3-25,-1 0 1,1-1-1,0 1 0,0 0 1,-1 0-1,1 0 0,-1-1 1,1 1-1,-1 0 0,1-1 1,-1 1-1,0 0 1,0-1-1,1 1 0,-1 0 1,0-1-1,0 1 0,0 0 1,-1-1-1,1 1 0,0 0 1,0-1-1,-1 1 0,1 0 1,-1-1-1,1 1 1,-1-1 24,-18-32 379,17 32-345,-2-3 13,0 1 0,0-1 1,-1 1-1,1 0 0,-1 0 0,-1 1 1,1-1-1,0 1 0,-1 0 0,1 0 1,-1 1-1,0 0 0,0 0 0,0 0 1,0 1-1,0 0 0,0 0 0,-1 0 1,1 1-1,0 0 0,0 0 0,-5 1-47,6-1-42,1 1 0,-1-1-1,1 1 1,-1 0-1,1 0 1,-1 0-1,1 1 1,0-1-1,0 1 1,0 0-1,0 0 1,0 1-1,0-1 1,1 1-1,-1 0 1,1 0-1,-1 0 1,1 0-1,0 1 1,0-1-1,1 1 1,-1 0-1,1-1 1,0 1-1,0 0 1,0 1-1,0-1 1,1 0-1,0 0 1,0 1-1,0 0 44,-1 6-101,1-5-787,0 0 1,1 1 0,-1-1-1,1 1 1,0-1 0,1 1-1,0 1 887,0-5-335,-1-1-1,1 0 1,0 0-1,0 0 0,0 0 1,0 0-1,1 0 1,-1 0-1,0-1 1,1 1-1,0 0 0,-1-1 1,1 1-1,0-1 1,-1 0-1,1 1 0,0-1 1,0 0-1,0 0 1,0 0-1,0 0 0,1-1 1,0 1 335,30 3-3344,-17-4 1448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7.4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179 1 1396,'-1'1'4540,"-7"12"-2561,6-9 1358,2-2-2835,1 1 0,-1-1 0,0 1-1,1-1 1,-1 1 0,1-1 0,0 0-1,0 1 1,0-1 0,1 1-502,17 21 1622,-15-21-1654,1 1 0,-1-1 1,1 0-1,0-1 0,0 1 0,0-1 1,0 0-1,0 0 0,6 1 32,-9-3-72,-1 1 1,1-1-1,0 0 0,-1 0 0,1 0 0,0-1 0,0 1 1,-1 0-1,1-1 0,0 1 0,-1-1 0,1 1 0,-1-1 0,1 0 1,1 0 71,16-5-1744,-31-16 1507,-59 12 1711,68 10-1422,-72 4 1422,69-3-1282,-1 1 0,1-1-1,-1 1 1,1 0 0,0 1 0,0 0 0,0 0 0,0 0 0,0 0-1,-2 3-191,2-2 321,0 1-1,0 0 0,0 1 0,0 0 0,1 0 0,0 0 0,0 0 0,1 1 0,-4 7-320,6-11 91,1 0 0,0 1-1,0-1 1,0 0 0,0 1-1,1 0 1,-1-1 0,1 1 0,0-1-1,0 1 1,0-1 0,1 1-1,-1-1 1,1 1 0,0-1-1,0 1 1,0-1 0,0 1-1,1-1 1,-1 0 0,1 0-1,2 3-90,-2-3 9,0 0 0,1 0 0,0-1 0,0 1 0,0-1 0,0 1 0,0-1 0,0 0 0,0 0 0,1 0-1,-1-1 1,1 1 0,-1-1 0,1 0 0,0 0 0,-1 0 0,1 0 0,1-1-9,6 1-82,0 0 0,0 0 0,-1-1 0,1-1 1,8-1 81,-7 0-197,0-1 1,-1 0-1,1-1 1,-1 0 0,1-1-1,-1 0 1,-1-1-1,1-1 1,0 0 196,-3 2-185,0-1 1,0 0-1,-1-1 1,0 0-1,0 0 1,0 0 0,-1-1-1,0 0 1,0 0-1,-1 0 1,1-4 184,17-21-445,-1 4 421,-22 29 106,0 0 0,0-1 0,0 1 0,0 0 0,0 0 0,1-1 1,-1 1-1,0 0 0,0-1 0,0 1 0,1 0 0,-1-1 0,0 1 0,0 0 0,1 0 0,-1 0 0,0-1 1,0 1-1,1 0 0,-1 0 0,0 0 0,1-1 0,-1 1 0,0 0 0,1 0 0,-1 0 0,0 0 1,1 0-1,-1 0 0,0 0 0,1 0 0,-1 0 0,0 0 0,1 0 0,-1 0 0,0 0 0,1 0 1,-1 0-83,8 13 946,1 18-597,-9-31-286,3 15 9,1 0 0,0 0 0,1-1 0,0 0 0,1 0 0,1 0 0,0-1 0,3 3-72,-7-13-136,0-1 1,0 1-1,0-1 1,0 1-1,1-1 0,-1 0 1,1 0-1,-1 0 1,1-1-1,0 1 1,0-1-1,0 0 1,2 0 135,16 7-1288,-17-6 754,-1-1 0,1 1-1,0-1 1,1 0 0,-1-1 0,0 1-1,0-1 1,0 0 0,0 0 0,0 0-1,1-1 1,-1 0 0,0 0 0,0 0 0,0 0-1,1-2 535,4 0-1377,-1-2 0,1 1-1,-1-1 1,1-1 0,-1 0-1,-1 0 1,2-2 1377,5-5-2331</inkml:trace>
</inkml:ink>
</file>

<file path=ppt/ink/ink2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8.21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0 1072,'0'0'2988,"0"0"-382,0 0-999,0 0-78,0 0 86,0 0-169,0 0 209,-2 4 2895,-7 16-3163,10-4-738,1-1 0,0 0 0,2 6-649,4 33 1118,-6-40-927,1 1-1,0-1 1,1 0 0,0 0-1,1-1 1,1 1-1,0-1 1,5 7-191,-3-9-215,0 1-1,2-2 1,9 11 215,-4-13-1110,-15-8 1036,0 0 0,1 0 0,-1 0 0,0-1 0,0 1 0,1 0 0,-1 0 0,0 0 0,1 0 0,-1 0 0,0 0 0,0-1 0,1 1 0,-1 0-1,0 0 1,0 0 0,1-1 0,-1 1 0,0 0 0,0 0 0,0-1 0,1 1 0,-1 0 0,0 0 0,0-1 0,0 1 0,0 0 0,0-1 0,0 1-1,1 0 75,-1-3-232,0 1-1,0 0 1,0 0-1,0-1 0,0 1 1,0 0-1,-1 0 1,1-1-1,-1 1 0,1 0 1,-1 0-1,0 0 1,0-1 232,-13-32-2262,-9-37 2262,22 71 98,1 1 0,0-1 0,-1 0 0,1 0 0,0 0-1,0 0 1,0 0 0,0 0 0,0 0 0,0 0 0,0 1 0,0-1 0,0 0-1,0 0 1,0 0 0,0 0 0,1 0 0,-1 0 0,0 0 0,1 1 0,-1-1-1,1 0 1,-1 0 0,1 0 0,-1 1 0,1-1 0,0 0 0,-1 1 0,1-1 0,0 0-1,0 1 1,-1-1 0,1 1 0,0-1 0,0 1 0,0 0 0,-1-1 0,1 1-1,0 0 1,0 0 0,1-1-98,4 0 102,1 0 0,-1 1-1,1 0 1,0 0 0,5 1-102,8-1 373,-14 0-332,21-1-142,0-2 0,0 0 0,0-2 0,0-1 1,-1 0-1,0-3 0,0 0 101,-9 3-466,-15 6 346,0-1 0,0 1-1,0 0 1,0-1 0,0 0 0,0 0 0,0 1-1,0-1 1,-1 0 0,1 0 0,0-1 0,0 1-1,-1 0 1,1-1 0,-1 1 0,1-1-1,-1 1 1,0-1 0,1 0 0,-1 1 0,0-1-1,0 0 1,0 0 0,0 0 0,-1 0 0,1 0-1,0 0 1,-1 0 0,1 0 0,-1 0 0,0 0-1,0-1 121,0-3 10,-1 1-1,0-1 0,0 1 0,0-1 0,-1 1 0,0 0 0,0-1 0,0 1 0,0 0 0,-2-2-9,2 7 148,-1 0 0,1 0 0,0 0 1,0 0-1,0 0 0,0 0 0,0 1 0,0-1 0,0 1 0,0 0 0,0-1 1,0 1-1,-2 1-148,0 3 308,-1 0 0,1 0 0,1 0 1,-1 0-1,1 1 0,-1 0 0,2 0 1,-1 0-1,1 0 0,0 0 0,0 0 0,0 1 1,1-1-1,0 1 0,0-1 0,1 1 1,0-1-1,0 1-308,0-1 81,0-1 0,1 1 0,0 0 0,0-1 0,0 0 0,0 1 0,1-1 0,0 0 0,0 1-1,0-1 1,1 0 0,0-1 0,0 1 0,0 0 0,0-1 0,1 0 0,0 0 0,0 0 0,0 0 0,0 0 0,0-1 0,2 1-81,9 5 40,-13-6-59,1-1-1,1-1 1,-1 1 0,0 0 0,0-1-1,1 1 1,-1-1 0,1 0-1,-1 0 1,1 0 0,-1-1-1,1 1 1,0-1 0,-1 0 0,1 0-1,0 0 20,2 0-152,-1-1 1,0 1-1,1-1 0,-1 0 0,0 0 0,0 0 0,1-1 0,-1 0 0,2-1 152,-5 2-139,1-1-1,-1 1 0,0 0 0,0-1 0,0 0 0,0 1 0,0-1 0,0 0 0,0 0 1,-1 0-1,1 0 0,-1-1 0,1 1 0,-1 0 0,0-1 0,0 1 0,0 0 0,0-1 1,0 1-1,-1-1 0,1 0 0,-1-1 140,2-5-290,-2 0 0,1 0 0,-1-1 0,-1 1 1,0 0-1,0 0 0,-1 0 0,0 1 0,-2-7 290,3 12 64,-1-1 1,1 1-1,-1 0 0,0 0 1,0 0-1,0 0 0,0 0 1,-1 0-1,1 0 0,-1 1 0,0-1 1,1 1-1,-1 0 0,0 0 1,0 0-1,-1 0 0,1 1 1,0-1-1,-1 1 0,1 0 1,-1 0-1,1 0 0,-1 0 1,1 0-1,-1 1 0,0 0-64,-3-1 85,0 1 0,0 0 0,0 0 1,0 1-1,0 0 0,0 0 0,1 1 0,-1 0 0,0 0 0,1 0 0,-7 4-85,9-4-306,0 0-1,1 0 0,-1 1 0,0-1 0,1 1 1,-1 0-1,1 0 0,0 1 0,0-1 1,0 1-1,1-1 0,-1 1 0,1 0 0,0 0 1,0 0-1,0 0 0,0 0 0,1 1 307,0-3-469,0 1 0,0-1-1,0 0 1,0 1 0,1-1 0,-1 1-1,1-1 1,-1 1 0,1 0-1,0-1 1,0 1 0,0-1-1,1 1 1,-1-1 0,0 1 0,1-1-1,0 1 1,0-1 0,0 1-1,0-1 1,0 0 0,0 1-1,0-1 1,1 0 0,-1 0 0,2 1 469,2 0-2324</inkml:trace>
</inkml:ink>
</file>

<file path=ppt/ink/ink2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8.57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1 520,'0'0'3785,"0"0"-337,-4 3-2565,2-2-413,0 0 0,1 0 0,-1 1 0,1-1-1,-1 1 1,1-1 0,0 1 0,-1-1 0,1 1 0,0 0 0,0 0-1,0-1 1,0 1 0,1 0 0,-1 0 0,0 0 0,1 0 0,-1 0-1,1 0 1,0 0 0,0 0 0,0 0 0,0 0 0,0 0 0,0 0 0,0 0-1,1 2-469,-1 10 298,1 0 236,1 0-1,1-1 1,0 0-1,0 1 1,1-1 0,5 9-534,7 26-141,-13-38 1297,3-1-5566,-3-9-820,-1-11 2540,-3 1 1177,0 0 0,0 0 1,-1 0-1,0 0 1,-1 0-1,0 0 1,-1 1-1,0-2 1513,0 1-1330</inkml:trace>
</inkml:ink>
</file>

<file path=ppt/ink/ink2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48.9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3 456,'-12'-1'2058,"-31"1"10212,29 3-9602,13-2-1611,1-1-55,0 0-177,0 0-210,0 0 23,0 0-38,0 0-83,0 0-138,1 3 11,-1-2-349,1 0 0,-1 1-1,1-1 1,0 0-1,-1 1 1,1-1-1,0 0 1,0 0-1,0 1 1,0-1-1,0 0 1,0 0 0,1 0-1,-1-1 1,0 1-1,0 0 1,1 0-1,-1 0 1,0-1-1,1 1 1,-1-1-1,1 1-40,38 4 569,-32-4-499,33 0 50,-1-3-1,1 0 1,9-5-120,10 1-403,11-4-2776,-44 5-1261,0 2 1,21 0 4439,-12 3-6440,-20 0 1208</inkml:trace>
</inkml:ink>
</file>

<file path=ppt/ink/ink2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2.30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357 84 540,'4'3'1628,"-3"-1"-1351,1-1-1,-1 1 1,1-1-1,-1 0 1,1 1-1,0-1 1,-1 0-1,1 0 1,0 0 0,0-1-1,0 1 1,0 0-1,0-1 1,0 1-1,0-1 1,0 0-1,1 1-276,-2-1 28,-1 0 0,1 0-1,0 0 1,0 0 0,0 0-1,-1-1 1,1 1 0,0 0 0,0 0-1,-1 0 1,1-1 0,0 1-1,0 0 1,-1-1 0,1 1-1,0 0 1,-1-1 0,1 1-1,0-1 1,-1 0 0,1 1 0,-1-1-1,1 1 1,-1-1 0,1 0-1,-1 1 1,0-1 0,1 0-1,-1 1 1,0-1 0,1 0-1,-1 0 1,0 1 0,0-1 0,0 0-1,0-1-27,3-31 1099,-4 27-485,-6-15 2007,6 20-1926,1 1 9,-17-18 4666,15 17-5260,1 0 1,-1 1-1,0-1 1,1 0-1,-1 1 0,0-1 1,1 1-1,-1-1 0,0 1 1,0 0-1,1 0 1,-1 0-1,0 0 0,0 0 1,1 0-1,-1 0 0,0 1 1,0-1-1,1 0 1,-1 1-1,0 0 0,1-1 1,-1 1-1,0 0-110,-2 2 162,0 0 0,0 0 0,0 0 0,0 0 0,1 1 0,0 0 0,-1 0 0,1 0 0,-1 1-162,-7 14 418,1 0 0,0 0-1,-5 18-417,15-36 1,-8 22 163,2 1 0,1 1 0,1-1 0,1 1-1,1-1 1,1 20-164,0-14 102,-1-1 0,-1 1-1,-2-1 1,-2 8-102,4-28 24,3-5-22,-1 0 1,0 1 0,0-1-1,-1 0 1,1 0-1,-1 0 1,0 0 0,0 0-1,-1 0 1,1 0-1,-1-1 1,-1 3-3,-10 3 2,14-9-5,-1 1 1,0 0 0,0 0 0,0-1-1,0 1 1,-1-1 0,1 1 0,0-1-1,0 1 1,0-1 0,0 0-1,0 1 1,-1-1 0,1 0 0,0 0-1,0 0 1,0 0 0,-1 0 0,1 0-1,0 0 1,0 0 0,0-1 0,-1 1-1,0-1 3,-7-1-47,1-1 1,-1 0-1,1 0 0,-1-1 0,1 0 0,0-1 0,0 0 0,-3-3 47,-8-6-959,1-1 0,-14-15 959,34 28-532,0 1 0,0-1 0,0 0 0,0 1 0,1-1 1,-1 1-1,1 0 0,-1 0 0,1 0 0,-1 0 0,1 1 0,-1-1 0,1 0 1,0 1-1,-1 0 0,1 0 0,0 0 0,0 0 0,-1 0 0,1 0 0,0 1 1,-1-1-1,2 1 532,64 12-8894,-56-11 6712</inkml:trace>
</inkml:ink>
</file>

<file path=ppt/ink/ink2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2.76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 24 380,'0'0'1141,"4"-24"3423,-5 29 5830,-2 4-6112,1-4-4183,0 0-1,0 0 0,1 0 0,-1 0 1,1 1-1,0-1 0,1 1-98,-1 14 404,1-1-1,2 1 1,-1 0-1,2-1 1,1 0-1,0 0 1,7 17-404,-3-17-93,1 0 1,9 14 92,-14-26-921,1 0 1,0-1 0,1 0-1,-1 0 1,3 2 920,-7-8-376,1 0 1,-1-1-1,1 1 0,-1 0 0,1-1 0,-1 1 1,1-1-1,-1 1 0,0-1 0,1 0 0,-1 1 1,0-1-1,1 0 0,-1 0 0,0 0 0,0 0 1,0 0-1,0 0 0,1-1 376,4-7-2074,2 1 0,-1 0 0,1 1-1,1 0 1,3-3 2074,-4 7-1608</inkml:trace>
</inkml:ink>
</file>

<file path=ppt/ink/ink2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3.3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1 596,'-3'2'7420,"-10"8"-4215,10-3-1473,0 1 0,0 0-1,1 0 1,0 0 0,0 0-1,0 6-1731,0-2 386,1 1-1,0-1 0,1 1 0,0 0 1,1-1-1,1 1 0,0 1-385,0-5 98,1 0 0,0 0 0,0 0 0,1 0-1,0-1 1,1 1 0,0-1 0,0 0 0,1-1-1,0 1 1,1 0-98,-3-4-23,0-1-1,0 1 0,0-1 1,1 0-1,-1-1 0,1 1 1,-1-1-1,1 0 1,0 0-1,0 0 0,0-1 1,0 1-1,0-1 0,0-1 1,1 1-1,-1-1 1,0 0-1,0 0 0,0 0 1,4-1 23,-2-1-141,0 1 0,-1-1 0,1 0 0,-1-1 0,1 0 0,-1 0 0,0 0 0,0 0 0,-1-1 0,1 0 0,-1-1 0,0 1 1,0-1-1,0 0 0,0 0 141,-2 2-31,-1-1 0,1 1 0,-1 0 0,1-1 0,-1 0 1,0 1-1,-1-1 0,1 0 0,-1 0 0,1 0 1,-1 0-1,0 0 0,-1 0 0,1 0 0,-1 0 0,0 0 1,0-1-1,0 1 0,0 0 0,-1 0 0,0 0 0,1 0 1,-2 0-1,1 0 0,0 0 0,-2-3 31,3 7 0,-4-10 135,0 1-1,-1-1 0,0 1 1,-1 0-1,1 1 0,-2-1 1,1 1-1,-1 0 0,-1 1 1,1-1-1,-1 1 0,0 1 1,-1 0-1,-3-2-134,8 6-62,0 0 0,0 0 0,0 0 0,0 1 0,0-1 0,0 1 0,0 0 0,0 1 0,-1-1 0,1 1 0,0-1 0,-1 1 0,1 1 1,0-1-1,0 1 0,-1-1 0,1 1 0,0 0 0,0 1 0,0-1 0,0 1 0,0 0 0,0 0 0,0 0 0,-2 2 62,3-1-478,-1-1 0,1 1 0,-1 1 0,1-1-1,0 0 1,1 1 0,-1-1 0,1 1 0,-1 0 0,1 0 0,0 0 0,0 0 0,1 1-1,-1-1 1,1 0 0,0 1 0,0-1 0,0 3 478,-3 10-2161,8 8-2364,-3-17 2206,2-1-1154</inkml:trace>
</inkml:ink>
</file>

<file path=ppt/ink/ink2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4.4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79 192,'-17'-15'6687,"16"14"-6416,0 0 0,0 0 1,1 0-1,-1 0 1,0 0-1,1 0 0,-1 0 1,1 0-1,-1 0 0,1 0 1,-1 0-1,1-1 1,0 1-1,-1 0 0,1 0 1,0 0-1,0-1 0,0 1 1,0 0-1,0 0 1,0 0-1,0-1 0,1 1 1,-1 0-1,0 0 0,1 0 1,-1 0-1,1-1 1,-1 1-1,1 0 0,-1 0 1,1 0-1,0 0 0,0 0 1,-1 1-1,2-2-271,-2 2 717,0 0-153,0 0-125,0 0 31,0 0-32,0 0-32,0 0-25,1 0-304,1 0 0,-1 0-1,0 1 1,0-1 0,0 1-1,0-1 1,0 1 0,0-1-1,0 1 1,0-1 0,0 1 0,-1 0-1,1 0 1,0-1 0,0 1-1,0 0 1,-1 0 0,1 0-1,0 0 1,-1 0 0,1 0-1,-1 0 1,0 0 0,1 0 0,-1 0-1,1 1-76,8 34 1107,-7-25-869,12 60 1122,-12-54-1226,0-1 0,2 0 0,0 0 0,1 0 0,0-1 0,7 14-134,-10-26-26,0 0 1,0 0 0,0 0 0,0 0-1,1-1 1,-1 1 0,1-1 0,-1 1 0,1-1-1,0 0 1,0 0 0,0 0 0,0-1-1,0 1 1,0-1 0,1 1 0,-1-1-1,0 0 1,1-1 0,-1 1 0,1 0-1,-1-1 1,1 0 25,6 0-206,0 0 0,0-1-1,1 0 1,-1-1 0,0 0-1,0-1 1,1-1 206,-6 3-245,0-1 0,0-1 0,-1 1 1,1-1-1,-1 1 0,1-1 0,-1-1 0,0 1 0,0 0 1,-1-1-1,4-3 245,1-4-899,1 0 0,-2-1 0,6-9 899,-10 14-264,0 0 1,-1-1-1,0 1 1,0 0-1,0-1 1,-1 1-1,0-1 1,-1 0-1,0-3 264,0-8-39,0 0-1,-2 0 1,-1-1 39,3 18 150,0 1 0,-1-1 1,1 1-1,-1-1 1,1 1-1,-1 0 0,0-1 1,0 1-1,1 0 0,-1 0 1,0 0-1,0-1 0,0 1 1,0 0-1,0 0 1,-1 0-151,1 1 89,1-1 1,0 1 0,-1 0 0,1 0 0,-1 0 0,1 0-1,-1-1 1,1 1 0,-1 0 0,1 0 0,-1 0 0,1 0-1,-1 0 1,1 0 0,-1 0 0,1 0 0,0 1-1,-1-1 1,1 0 0,-1 0 0,1 0 0,-1 0 0,1 1-1,-1-1 1,1 0 0,0 0 0,-1 1 0,1-1 0,0 0-1,-1 1 1,1-1 0,0 0 0,-1 1 0,1-1 0,0 1-1,-1-1 1,1 0 0,0 1 0,0-1 0,0 1 0,0-1-1,-1 1 1,1-1 0,0 1 0,0-1 0,0 1 0,0-1-1,0 1 1,0-1 0,0 1-90,0 5 234,0 1 1,0 0-1,0 0 1,1 0-1,0 0 1,1 4-235,1 11 315,-2-13-267,0 0 1,0-1 0,1 1 0,0 0 0,0-1-1,1 1 1,0-1 0,1 0 0,0 0 0,0 0 0,1-1-1,0 1 1,0-1 0,5 5-49,-6-8-57,0 0 0,1 0 0,-1 0 0,1 0 0,0-1 1,0 0-1,0 0 0,1-1 0,-1 1 0,1-1 0,1 0 57,-3-1-104,0 0 1,0-1-1,1 1 0,-1-1 1,0 0-1,0 0 0,1-1 0,-1 1 1,0-1-1,0 0 0,0 0 1,0 0-1,0-1 0,0 1 0,0-1 1,0 0-1,2-2 104,13-7-936,0-1-1,-1-1 1,-1-1-1,0 0 1,3-6 936,-12 12-705,-1 0 0,-1-1 0,0 1 0,0-1 0,0 0 0,-1-1 0,-1 0 0,1 1 0,-2-1 0,1-1 0,-2 1 0,2-4 705,-4 10-42,0 1 1,-1-1-1,1 1 0,-1-1 0,1 1 0,-1-1 1,0 1-1,0 0 0,0 0 0,-1-2 42,1 4 137,1-1 1,-1 0-1,0 1 0,1 0 0,-1-1 0,0 1 0,0-1 0,0 1 1,0 0-1,0 0 0,0-1 0,0 1 0,0 0 0,-1 0 1,1 0-1,0 0 0,-1 0 0,1 1 0,0-1 0,-1 0 0,0 0-137,2 1 684,-19-9 5020,14 31-3324,4-19-2182,1 0-1,-1 0 1,0 0-1,1 0 1,0 0 0,-1 0-1,1 0 1,0 0-1,1 0 1,-1 2-198,5 17 546,1-1 0,1 0-1,1-1 1,1 0 0,0 0-1,2-1 1,3 5-546,14 28 574,-5 1-1267,-15-21-2576,-5-37-8112,8-24 4132,-7 9 3353</inkml:trace>
</inkml:ink>
</file>

<file path=ppt/ink/ink2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5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87 34 60,'1'0'179,"-1"0"0,1 0 0,-1 0 0,1-1 0,-1 1 0,1 0-1,-1 0 1,1 0 0,-1 0 0,1-1 0,-1 1 0,1 0 0,-1 0 0,1-1 0,-1 1 0,1 0 0,-1-1 0,1 1 0,-1-1-1,0 1 1,1 0 0,-1-1 0,0 0-179,1 1 165,-1 0 0,0-1 0,0 1 0,1 0 0,-1-1 0,0 1 0,0 0 0,1 0 0,-1-1 0,0 1 0,1 0 0,-1 0 0,1-1 0,-1 1 0,0 0 0,1 0-1,-1 0 1,1 0 0,-1 0 0,0 0 0,1 0 0,-1 0 0,1-1 0,-1 1 0,1 1 0,-1-1 0,0 0 0,1 0 0,-1 0 0,1 0 0,-1 0 0,0 0 0,1 0 0,-1 1 0,1-1 0,-1 0 0,0 0 0,1 0 0,-1 1 0,0-1-1,1 0 1,-1 1 0,0-1-165,34 24 7614,-27-18-7052,0-1 0,0 0 0,0-1 1,6 4-563,-4-4 60,-1 0 0,1-1 1,0 0-1,-1 0 0,1-1 0,0 0 1,1-1-1,-1 0 0,1 0-60,-9-1-28,1 0 0,-1 0-1,1 0 1,-1 0-1,0 0 1,0-1 0,1 1-1,-1 0 1,0-1-1,1 1 1,-1-1 0,0 1-1,0-1 1,0 0-1,0 1 1,1-1 0,-1 0 28,-1 0-18,1 0 1,-1 1-1,0-1 1,1 1 0,-1-1-1,0 0 1,0 1 0,0-1-1,1 1 1,-1-1-1,0 0 1,0 1 0,0-1-1,0 0 1,0 1 0,0-1-1,0 0 1,0 1-1,0-1 1,-1 0 0,1 1-1,0-1 1,0 0 0,-1 1-1,1-1 1,0 1-1,0-1 1,-1 0 0,1 1-1,-1-1 1,1 1 0,-1-1 17,0 0-34,-11-4 1,-2-1 232,0 1 1,0 1-1,-1 1 0,0 0 1,1 0-1,-1 2 0,0 0 1,0 0-1,0 2 0,0 0 1,0 0-1,0 2 0,-6 1-199,17-3 75,0 1-1,0-1 1,0 1-1,0-1 1,0 1-1,1 0 0,-1 1 1,0-1-1,1 1 1,0-1-1,0 1 1,0 0-1,0 0 0,0 1 1,1-1-1,-1 0 1,1 1-1,0 0 1,0-1-1,0 1 0,0 0 1,1 0-1,0 0 1,-1 0-1,2 0 1,-1 0-1,0 1 0,1-1 1,0 0-1,0 0 1,0 1-1,0-1 1,1 0-1,-1 0 0,1 0 1,0 0-1,1 0 1,-1 0-1,1 0 1,0 0-1,-1 0 0,2 0 1,-1-1-1,0 1 1,1-1-1,1 2-74,-1-1-11,1-1 0,0 1 0,0 0 0,0-1-1,0 0 1,1 0 0,-1-1 0,1 1 0,-1-1 0,1 0 0,0 0 0,0 0 0,0-1-1,5 1 12,-2 0-70,0-2 0,0 1-1,1-1 1,-1-1 0,0 1-1,0-1 1,0-1-1,0 0 1,2 0 70,7-4-313,-1 0 0,0-1 0,0-1 0,-1 0 0,0-1 0,0 0 0,-1-1-1,13-12 314,-19 15-390,1-1 0,-2 0 0,1 0-1,-1-1 1,0 0 0,-1 0-1,0 0 1,0-1 0,-1 0-1,0 0 1,-1 0 0,0-1-1,-1 1 1,0-2 390,-3 11 90,0 0-1,0 0 1,0 0 0,0-1-1,0 1 1,-1 0 0,1 0-1,0 0 1,-1 0-1,1 0 1,-1 0 0,1 0-1,-1 0 1,1 0 0,-1 0-1,0 0 1,1 0-90,-7-1 2460,1 13-1170,5-5-1084,1 0-1,-1 1 0,1-1 0,0 0 0,1 0 1,0 0-1,0 0 0,0 0 0,0 0 0,1 0 1,2 5-206,30 58 962,-32-65-883,2 2-241,-1 0 1,1-1 0,0 1-1,1-1 1,-1 0-1,1 0 1,0-1 0,0 0-1,1 1 1,-1-2-1,1 1 1,0-1 0,0 0-1,6 3 162,-6-4-946,0 0 1,1 0-1,-1-1 0,1 0 0,-1 0 0,1 0 1,-1-1-1,1 0 0,-1 0 0,1-1 0,-1 0 1,1 0-1,-1 0 0,6-3 946,1 0-1735,-1-1 1,1-1-1,-1 0 0,1-2 1735,4-2-3090</inkml:trace>
</inkml:ink>
</file>

<file path=ppt/ink/ink2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5.5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75 5 2084,'-2'0'607,"1"-1"0,-1 0 0,1 1 0,-1-1 0,1 1 0,-1-1 0,1 1 0,-1 0 0,1-1 0,-1 1 0,1 0 0,-1 0 0,0 0 0,1 0 0,-1 1 0,1-1 0,-1 0 0,1 1 0,-1-1 0,1 1 0,-1-1 0,1 1 0,-1 0 0,1-1 0,-2 2-607,1 0 474,0 1 0,0-1 0,1 0-1,-1 1 1,0-1 0,1 1 0,-1 0 0,1-1 0,0 1 0,0 0-1,0 0 1,0 0 0,1 1-474,-3 8 441,1 2 0,1-1 0,0 0 0,1 0 0,2 13-441,-1-18 107,1 0-1,0 1 1,0-1 0,1-1 0,0 1 0,0 0 0,1-1-1,0 1 1,0-1 0,1 0 0,0-1 0,0 1 0,1-1-1,0 0 1,0 0 0,0-1 0,0 0 0,1 0 0,0 0-1,0-1 1,7 3-107,-8-4-52,0-2 1,-1 1-1,1-1 0,0 1 0,0-2 0,0 1 1,0-1-1,3 0 52,-6 1-64,-1-1-1,1-1 1,0 1 0,0 0 0,0-1 0,0 1-1,-1-1 1,1 0 0,0 0 0,-1 0 0,1 0-1,-1 0 1,1-1 0,-1 1 0,1-1 0,-1 0-1,0 1 1,0-1 0,1-1 64,4-4-234,-6 6 160,1 0 0,-1 0 1,0 0-1,0-1 0,1 1 1,-1 0-1,0-1 1,0 1-1,0-1 0,-1 1 1,1-1-1,0 0 74,3-8-335,-3 7 235,0 0 0,1 0 0,-1 0 0,-1 0 0,1 0 0,0 0 0,-1 0 0,1 0 0,-1-1 0,0 1 0,0 0 0,0 0 0,-1-1-1,1 1 1,-1 0 0,0 0 0,1 0 0,-2-3 100,-2 0-156,1-1 0,-1 1 0,0 0-1,-1 0 1,1 0 0,-1 0-1,-1 1 1,1 0 0,0 0 0,-1 0-1,0 1 1,-1 0 0,1 0 0,0 0-1,-1 1 1,-5-2 156,6 3-121,1 0 1,-1 1-1,0-1 0,0 1 0,0 1 1,1-1-1,-1 1 0,0 0 0,0 0 1,0 1-1,0-1 0,0 1 0,0 1 1,1-1-1,-1 1 0,0 0 1,1 0-1,-1 1 0,1-1 0,0 1 1,0 1 120,2-2-277,0 0 1,1 1 0,-1-1 0,1 1 0,-1 0-1,1-1 1,0 1 0,0 0 0,0 1-1,1-1 1,-1 0 0,1 0 0,0 1 0,0-1-1,0 1 1,0-1 0,0 1 0,1-1-1,-1 2 277,1-2-363,0-1-1,0 0 1,0 1-1,0-1 1,1 1-1,-1-1 1,1 1-1,-1-1 1,1 0-1,0 1 1,0-1-1,0 0 1,0 0-1,0 0 1,0 0-1,1 0 1,-1 0-1,1 0 1,-1 0-1,1 0 1,0-1-1,0 1 1,0 0-1,0-1 0,0 0 1,0 1-1,0-1 1,2 1 363,11 4-2217</inkml:trace>
</inkml:ink>
</file>

<file path=ppt/ink/ink2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5.9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167 1 1304,'-1'0'365,"1"1"0,-1-1 0,0 1 1,0 0-1,1-1 0,-1 1 0,0 0 0,1-1 0,-1 1 0,1 0 0,-1 0 0,1 0 1,-1-1-1,1 1 0,0 0 0,-1 0 0,1 0 0,0 0 0,0 0 0,-1 0 0,1 0 1,0 0-1,0 0 0,0-1 0,0 1 0,0 1-365,8 35 5725,22 29 355,7-3-4432,3-2 0,2-2 0,49 53-1648,-64-78 204,-1 1 0,6 12-204,-30-45-10,0 0 1,-1 1-1,1-1 1,-1 1-1,0-1 0,0 1 1,0 0-1,0 0 1,0-1-1,-1 1 1,1 0-1,-1 0 0,0 0 1,0 0-1,0-1 1,0 1-1,0 0 1,-1 0-1,1 0 0,-1 0 1,0-1-1,1 1 1,-1 0-1,-1 0 1,1-1-1,0 1 0,-1-1 1,1 1-1,-1-1 1,-1 2 9,-1 0-41,0 0 0,0-1 0,0 1 1,-1-1-1,1 0 0,-1 0 0,0-1 1,1 1-1,-1-1 0,0 0 0,-1-1 0,1 1 1,0-1-1,0 0 0,-2 0 41,-14 1-132,1-2 0,-1-1 0,1 0-1,0-1 1,0-1 0,0-1 0,-9-4 132,-15-5-173,0-2 0,-28-15 173,24 3-85,45 26 67,1-1 0,-1 0 0,1 0 1,0 0-1,0 0 0,0-1 0,0 1 0,1 0 1,-1-1-1,1 0 0,-1 1 0,1-1 1,0 0-1,0 1 0,0-1 0,-1-3 18,2 4-40,0-1-1,0 0 1,0 1-1,0-1 0,0 0 1,1 0-1,-1 1 1,1-1-1,0 1 1,0-1-1,0 1 1,0-1-1,0 1 0,0-1 1,1 1-1,0-1 41,2-3-524,0 1-1,1-1 0,0 1 0,0 0 1,1 0-1,3-2 525,13-7-3185,0 0 0,1 1 0,8-1 3185,-26 11-642,14-6-3051,2 1-2174</inkml:trace>
</inkml:ink>
</file>

<file path=ppt/ink/ink2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7.3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 1100,'0'0'1777,"0"0"-319,0 0-359,0 0 31,0 0 29,0 0-103,0 0 140,-10 31 3604,10-4-3463,2 0 1,1 0-1,4 15-1337,-5-29 175,1 0 0,1-1 0,0 1 0,1-1 0,0 0 0,1 0 0,0-1 0,5 7-175,-9-15-23,1 0 0,-1-1 0,0 1 0,1 0 0,-1-1 0,1 0 0,0 0 0,0 1 0,0-2 0,0 1 0,0 0 0,0 0 0,0-1 0,1 0 0,-1 0 0,0 0 0,1 0 0,-1 0 0,1-1 0,0 1 0,-1-1 0,1 0 0,-1 0 0,1-1 0,-1 1 0,1-1 0,-1 1 0,1-1 0,-1 0 0,1-1 23,1 0-190,0 0 1,0-1 0,-1 1 0,1-1 0,-1 0-1,0 0 1,0-1 0,0 1 0,0-1 0,-1 0-1,1 0 1,-1 0 0,0 0 0,0-1 0,-1 1 0,1-1-1,-1 0 1,0 1 0,0-1 0,-1-1 189,51-149-7733,-50 151 7624,-1 0 198,0 0 1,0 1-1,1-1 0,-1 0 1,1 1-1,0-1 0,0 1 1,0 0-1,2-3-89,-3 5 408,-1 1 124,0 0 144,0 0 112,0 0-49,0 0 130,0 0 16,0 0-93,0 22 2978,1-11-3390,1 0 0,0-1 0,0 1 0,1 0 0,0-1 0,1 0 0,0 0 0,1 0 0,0 0 0,4 4-380,14 32 385,-18-40-557,0 0 0,1 0 0,0 0 0,0 0 0,1-1 0,-1 0 0,1 0 0,2 0 172,-4-3-629,-1 1 1,1-1-1,0-1 0,1 1 1,-1-1-1,0 0 1,0 0-1,0 0 1,1-1-1,0 1 629,-3-2-527,0 1 1,0-1-1,0 0 0,0 0 0,0 0 0,0 0 0,-1-1 0,1 1 1,0-1-1,-1 1 0,1-1 0,-1 0 0,0 0 0,0 0 1,0 0-1,0-1 0,0 1 0,0 0 0,1-2 527,11-16-3603</inkml:trace>
</inkml:ink>
</file>

<file path=ppt/ink/ink2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8.04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 0 116,'0'0'2888,"0"0"649,-4 3-2621,1-1-511,1 1 0,0 0 0,0 1 0,1-1 0,-1 0 0,1 1 0,-1-1 0,1 1 0,0-1 0,0 1 0,1-1 0,-1 1 0,1 0 0,0-1 0,0 1 0,0 0 0,0-1 0,0 1 0,1-1 0,0 1 0,0 0 0,0-1 0,0 2-405,6 15 605,-1 1 1,2-1-1,5 8-605,29 47 793,-30-57-724,-2 1-1,1 0 0,-2 0 0,4 16-68,-9-25-41,0-1 0,0 1 1,1-1-1,0 0 0,1 0 1,2 3 40,0 2-1244,-9-11 538,-6-7 189,0-5 75,0 0 0,0 0 1,1 0-1,0-1 0,0 0 1,-2-8 441,5 10-27,1 0 1,0 1 0,0-1-1,1 0 1,0 0 0,1 0-1,-1 0 1,1 0 0,1 0-1,0 0 1,0 1 0,1-4 26,0 9 123,-1-1-1,0 1 1,1 0 0,0 0 0,0 0 0,0 0 0,0 0 0,0 0 0,0 0 0,0 0 0,0 1 0,1-1 0,-1 1 0,0 0 0,1 0-1,0 0-122,46-16 813,-37 14-772,52-9 9,-56 12-142,0-1 0,0 0 0,-1 0 0,1 0 0,-1-1 0,1-1 0,-1 1 0,0-1 0,0 0 0,0-1 0,0 0 0,-1 0 0,1 0 92,-4 1-84,1 0 0,-1-1 0,0 1 0,0-1 0,-1 1 0,1-1-1,-1 0 1,0 0 0,0 0 0,0 0 0,0-1 0,-1 1 0,0 0 0,0-1 0,0 1 0,0-1 0,-1 1 0,1-1 0,-1-2 84,0 6 185,-2-6 406,0-5-75,-1 8 3260,3 4-3703,-1-1 0,0 1 0,0 0 1,0 0-1,1 0 0,-1 0 0,0-1 1,0 1-1,0 0 0,1 0 0,-1 0 0,0 1 1,0-1-1,0 0 0,0 0 0,1 0 1,-1 1-1,0-1 0,0 0 0,1 1 1,-1-1-1,0 0 0,0 1 0,1-1 0,-1 1 1,0-1-1,1 1-73,-7 24 1475,5-16-1257,0 11 206,0 1 0,1-1 1,1 0-1,0 1 0,2-1 0,1 3-424,-1-8-79,1-1 1,0-1-1,1 1 1,1 0-1,0-1 0,1 0 1,0 0-1,1 0 1,2 2 78,-6-12-143,0 1 0,1-1 0,-1 0 1,1 0-1,0 0 0,-1 0 0,1 0 1,1-1-1,-1 0 0,0 0 0,2 0 143,-4-1-234,0 0 0,0 0 0,0 0 0,0 0-1,0-1 1,1 1 0,-1-1 0,0 0-1,0 1 1,1-1 0,-1 0 0,0 0 0,1-1-1,-1 1 1,0 0 0,0-1 0,0 0 0,1 1-1,-1-1 1,0 0 0,0 0 0,0 0-1,0 0 1,0 0 234,16-18-5501,0-1-1,11-17 5502,-7 10-4572,-11 14 2809</inkml:trace>
</inkml:ink>
</file>

<file path=ppt/ink/ink2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8.8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0 396,'-2'0'558,"1"0"1,0 0-1,0 1 1,0-1-1,0 0 1,0 0-1,-1 1 0,1-1 1,0 1-1,0-1 1,0 1-1,0 0 1,0-1-1,0 1 0,1 0 1,-1 0-1,0-1 1,0 1-1,0 0 0,1 0 1,-1 0-1,0 0 1,1 0-1,-1 0 1,1 0-1,-1 0 0,1 0 1,-1 1-559,2 16 2468,0-9-1414,1 0 1,0 0-1,0 0 1,1-1-1,2 6-1054,5 7 683,1-1-1,12 17-682,13 23 109,-15-20-346,18 24 237,-37-61-116,0 0 0,0 0-1,1-1 1,-1 1 0,1 0 0,0-1-1,0 0 1,0 0 0,0 0 0,0 0 0,0 0-1,1 0 1,-1-1 0,1 0 0,-1 0 0,1 0-1,-1 0 1,1 0 0,0-1 0,-1 1 0,1-1-1,0 0 1,0 0 116,0-1-460,0 1 1,0-1-1,0 0 0,0 0 1,0 0-1,-1-1 0,1 1 0,0-1 1,-1 0-1,1 0 0,-1 0 1,1-1-1,-1 1 0,0-1 0,0 0 1,0 0-1,-1 0 0,1 0 1,-1 0-1,2-3 460,-2 2-323,0 0 0,0 0 0,0 0 0,-1 0 0,0 0 0,1 0 0,-2 0-1,1-1 1,0 1 0,-1 0 0,0-1 0,0 1 0,0 0 0,-1-4 323,0-14 4,1 21 202,-11-7 679,5 5-471,0 0 0,0 0 0,0 1 0,0 0 0,-1 0 0,1 0 0,-1 1 0,1 0 0,-1 0 0,1 1 0,-1 0 0,-5 0-414,-6 1 690,0 1 1,0 0 0,1 2 0,-3 0-691,0 2 541,-14 3 601,44-6-1136,-9-2-6,0-1 0,0 1 0,0-1 0,0 0 0,0 1 1,0-1-1,1 0 0,-1 1 0,0-1 0,0 0 0,0 0 0,0 0 0,0 0 0,0 0 0,0 0 0,0 0 0,1-1 0,20-2-11,0-1 1,0-2-1,0 0 0,-1-1 0,0-1 1,0-1-1,14-10 11,-3 1-978,1 1 0,24-8 978,32-17-2585,-6 6-833,-40 18 2394,-42 17 1334,-1 1 187,0 0 141,0 0 78,-1 1-362,-1 0-1,1 0 1,0 0 0,-1 0 0,1 0 0,0 1-1,0-1 1,0 0 0,0 0 0,0 1 0,0-1-1,0 1 1,0-1 0,0 1 0,1-1 0,-1 1 0,0 0-1,1 0-353,-17 42 2247,13-31-1552,0 1-313,0 1 0,1-1 1,0 1-1,1 0 0,1 0 1,0 0-1,1 0 0,1 0 0,2 10-382,-1-9-21,9 39 94,-10-52-226,0-1-1,0 1 1,0-1 0,0 1 0,1-1 0,-1 1 0,1-1-1,-1 0 1,1 0 0,0 0 0,0 0 0,0 0 0,0 0 0,0 0-1,0-1 1,1 1 0,1 1 153,-2-3-330,-1 0-1,1 1 1,-1-1-1,1 0 1,-1 0-1,1 0 1,-1 0-1,1 0 1,-1 0-1,1 0 1,0 0 0,-1-1-1,1 1 1,-1-1-1,0 1 1,1-1-1,-1 1 1,1-1-1,-1 0 1,0 0-1,1 0 1,-1 1 0,0-1-1,0-1 1,0 1-1,0 0 1,0 0-1,0-1 331,30-41-5801,-19 25 3779,-1 5-567,2-9-70</inkml:trace>
</inkml:ink>
</file>

<file path=ppt/ink/ink2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9.1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1 560,'-1'1'600,"0"0"1,0 0-1,0 0 1,0 0-1,0 0 0,0 0 1,1 0-1,-1 0 1,0 0-1,1 1 0,-1-1 1,1 0-1,-1 0 1,1 1-1,0-1 0,-1 0 1,1 1-1,0-1 1,0 0-1,0 1 0,0-1 1,0 0-1,0 1 1,1-1-601,-1 2 595,1 0 0,1 0 1,-1 0-1,0 0 1,1 0-1,-1-1 1,1 1-1,0 0 1,0-1-1,2 2-595,5 6 720,1-1-1,1-1 1,-1 0-1,8 5-719,33 16 783,1-2 1,2-2-1,19 5-783,-21-10-329,37 15-343,-37-4-3195,-38-21-1848,0 0 1990,-9-12-1433,7-1-16</inkml:trace>
</inkml:ink>
</file>

<file path=ppt/ink/ink2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0:59.4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354 4 36,'-1'-3'9487,"-2"3"-3848,-9 5-2132,-8 11-2899,-161 173 5019,151-156-6207,-23 33 580,6 3-5330,46-67 4789,0 0 1,1 0-1,-1 0 0,0 0 0,0 0 0,1 0 0,0 0 0,-1 0 0,1 0 0,0 0 0,0 0 0,0 0 0,0 1 541,0 2-779,4-4-4345,10-2 1240,-7 2 1813</inkml:trace>
</inkml:ink>
</file>

<file path=ppt/ink/ink2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0.8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121 10 1228,'-1'0'433,"0"1"1,1 0-1,-1-1 0,0 1 0,1 0 1,-1 0-1,1 0 0,-1-1 0,1 1 0,-1 0 1,1 0-1,0 0 0,0 0 0,-1 0 1,1 0-1,0 0 0,0 0 0,0 0 1,0-1-1,0 1 0,0 0 0,0 0 1,0 0-1,0 0 0,1 1-433,3 27 4252,-2-25-4116,-1-1-1,1 0 0,0 0 0,1 0 0,-1 0 0,0 0 1,1-1-1,0 1 0,0-1 0,0 1 0,0-1 0,0 0 1,0 0-1,0-1 0,1 1-135,-2-1-40,0 0-1,0 0 1,0-1 0,0 1 0,0 0-1,1-1 1,-1 0 0,0 0 0,0 1-1,1-1 1,-1 0 0,0-1 0,0 1-1,1 0 1,-1-1 0,0 1 0,0-1-1,0 0 1,0 0 0,0 0 0,1 0-1,-2 0 1,1 0 0,0 0 0,0-1-1,1 0 41,-1 0-62,-1 1-1,1 0 1,-1-1-1,0 1 1,1-1-1,-1 0 1,0 0-1,0 1 1,0-1-1,0 0 1,0 0-1,0 0 1,-1 0-1,1 0 1,-1 0 0,1 0-1,-1 0 1,0 0-1,0 0 1,0 0-1,0 0 1,0 0-1,0-1 1,0 1-1,-1 0 1,1 0-1,-1 0 1,0 0-1,0 0 1,1 1-1,-1-1 1,0 0-1,0 0 1,-1 0-1,1 1 63,-1-2 67,0 1 1,0 0-1,0 0 0,0 1 0,0-1 0,-1 0 0,1 1 0,-1-1 0,1 1 0,-1 0 1,0 0-1,1 0 0,-1 0 0,0 0 0,0 1 0,0-1-67,-1 0 264,-1 0-1,0 1 1,0-1 0,0 1-1,0 0 1,0 0-1,0 0 1,0 1 0,-4 0-264,1 2 288,0 1 1,1 0 0,-1 0 0,1 1-1,0 0 1,0 0 0,0 1-1,0 0 1,1 0 0,0 0 0,1 1-1,-1-1 1,1 2 0,0-1-1,1 0 1,0 1 0,0 0 0,1 0-1,0 0 1,0 0 0,1 1-1,-1 6-288,1-9 46,1 0-1,0 0 0,0 0 0,0 1 0,1-1 1,0 0-1,1 0 0,-1 1 0,1-1 1,0 0-1,1 0 0,-1 0 0,1 0 0,1 0 1,-1 0-1,1-1 0,0 1 0,0-1 1,0 0-1,1 0 0,0 0 0,0 0 0,0 0 1,1-1-1,-1 0 0,1 0 0,0 0 1,0 0-1,1-1 0,-1 0 0,1 0 0,1 0-45,9 3-124,0-1 1,0 0-1,0-1 0,1-1 0,0-1 0,-1 0 0,1-1 0,0-1 0,0 0 0,-1-2 0,2 0 124,-4 0-533,-1-1 0,1 0 0,0-1 0,-1-1-1,0 0 1,2-2 533,-5 2-1104,0 0 0,-1-1 0,1-1 0,-1 1 0,-1-1 0,1-1 0,6-8 1104,-6 7-1942,0-2-1,-1 1 1,0-1-1,-1 0 1,0-1-1,4-11 1943,-8 17-257,-1 0 0,-1 0 0,1 0 0,-1 0 0,0 0 0,0-6 257,-1 5 400,-1 0 1,1 0-1,-1 0 1,0 0-1,-1 0 1,-1-6-401,0-28 7538,0 49 1286,-13 43-5776,15-36-2853,0 0 0,0-1-1,2 1 1,0 0 0,0 0-1,2 0 1,0-1 0,0 1 0,2-1-1,-1 0 1,2 0 0,0 0 0,0-1-1,4 4-194,-8-14-44,0 0 0,1 0 0,-1 0-1,1 0 1,-1-1 0,1 1-1,0-1 1,0 0 0,0 0 0,1 0-1,-1 0 1,0 0 0,1-1-1,-1 1 1,1-1 0,-1 0 0,3 0 44,0 0-140,1 0 1,0-1-1,-1 0 0,1 0 1,-1-1-1,1 1 1,-1-1-1,1-1 1,4-1 139,5-2-659,0-1 1,-1-1-1,0-1 1,0 0-1,-1 0 1,0-2-1,7-5 659,7-9-4507,-1-1 0,16-19 4507,-41 40-341,1-1 0,-1 1 1,0-1-1,0 1 1,-1-1-1,1 0 0,-1 1 1,0-1-1,0 0 1,0-3 340,0-2-213,-1 6 363,0 0 0,-1 1 0,0-1-1,0 0 1,0 1 0,0-1 0,0 0-1,-1 1 1,1 0 0,-2-2-150,2 3 592,0-1 1,0 1-1,0 0 0,0 0 1,0 1-1,0-1 0,-1 0 1,1 0-1,-1 1 1,0-1-1,1 0 0,-1 1 1,0 0-1,0-1 0,0 1 1,0 0-1,-1-1-592,2 2 106,0 0 0,0 1-1,0-1 1,0 0 0,0 0 0,1 0 0,-1 1-1,0-1 1,0 1 0,0-1 0,0 0 0,1 1 0,-1-1-1,0 1 1,0 0 0,1-1 0,-1 1 0,0 0-1,1-1 1,-1 1 0,1 0 0,-1 0 0,1-1-1,-1 1 1,1 0 0,0 0 0,-1 0 0,1 0-1,0 0 1,0-1 0,-1 1 0,1 0 0,0 0 0,0 0-1,0 0 1,0 0 0,0 0 0,0 0-106,4 41 1436,-3-36-1167,1 6-87,0 0 0,1 0 0,1 0 0,0-1-1,0 1 1,1-1 0,1 0 0,0 0 0,0-1-1,1 0 1,6 7-182,-3-6-318,0 0-1,1 0 0,0-1 1,0 0-1,11 6 319,-17-13-748,1-1 1,-1 0-1,0 0 0,1 0 1,-1 0-1,1-1 0,0 0 1,-1 0-1,1-1 0,0 1 0,0-1 1,-1 0-1,1-1 0,0 1 1,0-1-1,-1-1 0,1 1 0,-1-1 1,1 0-1,-1 0 0,0 0 1,0-1-1,0 0 0,0 0 0,0 0 1,0-1 747,7-5-3576</inkml:trace>
</inkml:ink>
</file>

<file path=ppt/ink/ink2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1.3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85 1 720,'0'0'4977,"0"-1"-496,-4 3-3245,1 1-628,1-1 0,-1 1 0,1 0 0,0 0 0,0-1 0,0 2 0,0-1 0,0 0 0,1 0 0,-1 1 0,1-1 0,0 0 0,0 1 0,0 0 0,0-1 1,1 1-1,0-1 0,-1 2-608,-1 80 2829,2-65-2421,-8 118 174,8-131-832,-1 0-1,0 1 0,-1-1 1,1 0-1,-1 1 0,-1-1 0,-1 4 251,3-7-141,0-5 74,1 1 1,-1 0-1,1 0 1,-1 0-1,1 0 1,0 0-1,-1-1 1,1 1-1,0 0 1,-1 0-1,1-1 1,0 1-1,-1 0 1,1 0-1,0-1 1,-1 1-1,1 0 1,0-1-1,0 1 1,0 0-1,-1-1 1,1 1-1,0-1 1,0 1-1,0 0 0,0-1 1,0 1-1,0-1 1,-1 1-1,1 0 1,0-1-1,0 1 1,0-1 66,-7-20-1449,2-22-174,1-1 1,2 1 0,3-11 1622,-1 22-139,0 25 259,1-1 0,-1 0 0,2 0 0,-1 1 0,1-1 0,0 0 0,0 1-1,1 0 1,2-5-120,-4 9 158,1 0-1,-1 1 0,1-1 0,0 1 1,0-1-1,0 1 0,0 0 1,0-1-1,0 1 0,0 0 0,1 1 1,-1-1-1,1 0 0,0 1 0,-1-1 1,1 1-1,0 0 0,0 0 1,0 0-1,0 0 0,-1 0 0,1 1 1,1-1-1,-1 1 0,0 0-157,3 0 259,-1 0-1,1 1 1,-1 0 0,0 0-1,1 0 1,-1 0-1,0 1 1,0 0 0,1 0-1,-2 0 1,1 1-1,0 0 1,0 0 0,3 3-259,4 4 387,-2 1 0,0 0 0,0 0 0,5 9-387,30 33 686,-5-9-471,-31-33-711,-1-1 1,2 0-1,-1 0 1,1-1-1,1-1 0,-1 1 1,1-2-1,11 7 496,-13-10-3042,-8-4 2742,-1 1 0,1-1 0,0 1 0,0-1 0,-1 0 0,1 1 0,0-1 0,0 0 0,0 0 0,0 1 0,0-1 0,-1 0 0,1 0 0,0 0 0,0 0-1,0 0 1,0 0 0,0-1 0,0 1 0,-1 0 0,1 0 0,0 0 0,0-1 0,0 1 0,0-1 0,-1 1 0,1 0 0,0-1 0,0 1 0,-1-1 0,1 0 0,-1 1 0,1-1 0,0 0 0,-1 1 0,1-1 0,-1 0 0,1 1 0,-1-1 300,6-6-3135,2 0-391</inkml:trace>
</inkml:ink>
</file>

<file path=ppt/ink/ink2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2.00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215 17 556,'31'18'12563,"-2"5"-7047,18 11-2808,-26-18-1975,-19-14-698,0 0 0,1 0 0,-1 0 0,0 0 0,1 0 0,-1-1 0,1 1 1,0-1-1,-1 0 0,1 0 0,0 0 0,0 0 0,1 0-35,-4-1-27,0 0-62,0 0-42,2 0 71,-1-1 1,0 1-1,0 0 0,0-1 1,0 1-1,0-1 1,0 1-1,0-1 0,0 0 1,0 1-1,0-1 1,-1 0-1,1 0 0,0 1 1,0-1-1,0-1 60,-7-20-419,6 20 385,0 1 0,-1-1 0,1 0-1,0 0 1,-1 0 0,1 0 0,-1 1 0,0-1-1,0 0 1,1 0 0,-1 1 0,0-1 0,0 0 0,-1 1-1,1 0 1,0-1 0,0 1 0,-1-1 0,1 1 0,-2-1 34,-10-6 3,0 0 1,0 1-1,-1 1 1,0 0-1,-1 1 1,1 0 0,-1 1-1,0 1 1,0 0-1,-12 0-3,16 2 151,1 0 0,-1 1-1,1 0 1,-1 1 0,1 0-1,-1 0 1,1 2 0,0-1 0,-1 1-1,1 0 1,1 1 0,-1 0-1,0 1 1,1 0 0,0 1-1,-2 1-150,8-5 84,1 1-1,-1-1 1,1 0-1,0 1 0,-1-1 1,1 1-1,1 0 1,-1 0-1,0 0 0,1 0 1,-1 0-1,1 0 0,0 0 1,0 0-1,0 1 1,1-1-1,-1 0 0,0 3-83,1 0 95,1-1-1,-1 0 1,1 0-1,0 1 1,0-1-1,0 0 1,1 0-1,0 0 0,0 0 1,0 0-1,2 2-94,0 1 67,1-1 1,0 0-1,0-1 0,0 1 0,1-1 0,0 0 0,0 0 0,0-1 1,1 0-1,0 0 0,0 0 0,0-1 0,0 0 0,1 0 0,1 0-67,4-1-125,0 0 0,-1-1-1,1 0 1,0-1 0,0 0-1,0-1 1,0-1-1,0 0 1,2-1 125,-8 1-237,0 0 0,-1 0 0,1-1-1,-1 0 1,1-1 0,-1 1 0,0-1 0,1-1-1,-2 1 1,1-1 0,0 0 0,-1 0 0,0 0-1,1-1 1,-2 0 0,1 0 0,-1 0 0,1-2 237,-1 0-451,-1-1 0,0 1 0,-1-1 0,0 0 1,0 0-1,0 0 0,-1 0 0,0 0 0,-1 0 1,0 0-1,0 0 0,-1 0 0,0 0 1,0-2 450,-2-30-275,3 40 647,0 0 66,0 0 72,0 0 288,0 0 223,0 0-16,0 0-211,0 0-14,3 20 930,3 1-969,0-1 0,0 0 1,2 0-1,1 0 0,0-1 0,7 8-741,-9-16-6,1 0-1,0-1 0,0 0 0,1-1 0,3 3 7,-8-9-308,0 0-1,-1 0 1,1 0-1,1-1 1,-1 0-1,0 0 0,0 0 1,1 0-1,-1 0 1,1-1-1,0 0 1,-1 0-1,1 0 1,0-1-1,2 0 309,6-1-1673,0-2 1,-1 0-1,1 0 1,-1-1-1,0-1 1,0 0-1,-1 0 1,0-1-1,0-1 0,4-3 1673,3-1-3662</inkml:trace>
</inkml:ink>
</file>

<file path=ppt/ink/ink2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2.39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1 852,'-2'1'645,"0"-1"0,0 1 0,-1 1 0,1-1 0,0 0 0,0 0 0,1 1 1,-1-1-1,0 1 0,0 0-645,3 3 935,0 1 0,1 0 0,-1-1 0,1 1 1,0-1-1,0 0 0,1 1 0,0-1 0,0 0 0,0 0 1,0-1-1,3 3-935,9 12 2266,0-2 1,10 9-2267,0-4 504,0-1 0,1-1 0,1-2 0,1 0 0,1-2 0,20 8-504,4-1-39,2-3 1,0-1-1,18 0 39,-15-2-624,-35-10-658,0 0-1,0-2 1,0-1-1,1 0 1,11-2 1282,-34-2-1043,28 1-3841,-22 1-4486,-7-2 6121</inkml:trace>
</inkml:ink>
</file>

<file path=ppt/ink/ink2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2.75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422 16 1640,'-7'-8'6172,"-2"0"3790,8 9-9807,1-1 1,-1 0 0,0 0-1,0 1 1,0-1 0,0 1-1,0-1 1,1 1 0,-1-1-1,0 1 1,0-1 0,1 1-1,-1 0 1,0-1 0,1 1-1,-1 0 1,1-1 0,-1 1-1,1 0-155,-44 38 3201,21-20-2439,-19 23-252,2 1 1,2 2 0,2 1 0,-4 10-511,-7 9-2720,30-41 725,10-13-947,-1 0 1,0 0-1,0-1 0,-2 0 0,-7 7 2942,11-14-5541</inkml:trace>
</inkml:ink>
</file>

<file path=ppt/ink/ink2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4.1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104 393 2244,'-5'4'11453,"-4"3"-5609,4-5-3115,11-12-1029,32-30-1575,-23 26-204,-1-1 1,-1-1-1,0-1 0,5-10 79,20-31-675,-23 37 165,0-1-1,-2-1 1,-1-1 510,-10 21-88,17-49-760,-18 50 840,0-1 0,-1 0 0,1 0 0,-1 0 0,0 1 0,0-1 0,0 0 0,0 0 0,-1 1 0,1-1 0,-1 0 0,0 0 0,1 1 0,-1-1 0,0 1 0,-1-1 0,1 1 0,0-1 8,0 2 35,0 0 0,0 0-1,0 0 1,0 0 0,-1 0 0,1 0 0,0 0-1,0 0 1,0 1 0,-1-1 0,1 1 0,0-1-1,-1 1 1,1-1 0,-1 1 0,1 0 0,-1-1 0,1 1-1,0 0 1,-2 0-35,2 0 14,0 0-1,0 0 0,0 0 0,0 0 1,0 1-1,0-1 0,1 0 1,-1 0-1,0 1 0,0-1 1,0 0-1,0 1 0,1-1 1,-1 1-1,0-1 0,0 1 0,1-1 1,-1 1-1,0 0 0,1-1 1,-1 1-1,1 0 0,-1 0 1,1-1-1,-1 1 0,1 0 1,-1 0-1,1 0 0,0-1 0,0 1 1,-1 0-1,1 0 0,0 0 1,0 0-14,-8 123 2733,6 89-2733,3-110 267,2-44-272,2-1 0,3 1 5,4 37-455,-8-68 73,-3-22 220,0-1-1,0 0 1,0 1-1,-1-1 1,1 1 0,-1-1-1,-1 1 1,1-1-1,-1 1 1,0-1 0,0 1-1,0-1 1,-1 0-1,0 0 1,-1 3 162,1-5-96,0-1 0,0 0 0,0 0 0,0 0 0,-1 0 0,1 0 0,0 0 0,-1-1 0,1 1 0,-1-1 0,0 1 1,0-1-1,1 0 0,-1 0 0,0-1 0,0 1 0,0 0 0,0-1 0,0 0 0,0 0 0,0 0 0,0 0 96,-14 0 17,1-2 0,0 0 0,-14-3-17,0-1 162,-3-1 232,22 4-45,0 1 0,0 0 0,0 1-1,-2 0-348,-2-1 753,13 2-293,11-1-217,142 5 955,-27-1-4024,5-5 2826,-62 0-5189,-21 2-4349,-41 0 8029,9 0-2198</inkml:trace>
</inkml:ink>
</file>

<file path=ppt/ink/ink2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4.97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34 56,'0'0'1405,"0"0"126,-3 3 6159,-12 12-5750,13-12-1390,-1 1 0,1 0 0,-1 1-1,1-1 1,1 0 0,-1 0-1,-1 5-549,-7 55 1588,7-40-924,-3 22 35,3-1 0,1 14-699,2-56-73,-2 14-381,2-13-48,3-12 100,2-19-168,-2 0 0,-1 0 0,0 0 0,-4-25 570,1 25-401,1 0-1,2 0 0,0 0 1,6-24 401,-8 50 50,0 0 1,0 0-1,0 0 1,1-1-1,-1 1 1,0 0-1,1 0 0,-1 0 1,1 0-1,-1 0 1,1 0-1,-1 0 1,1 0-1,0 0 1,0 1-1,-1-1 1,1 0-1,0 0 1,0 1-1,0-1 1,0 0-1,0 1 0,0-1 1,0 1-1,0-1 1,0 1-1,0-1-50,1 1 81,0 0 0,-1 1 0,1-1-1,-1 0 1,1 1 0,0-1 0,-1 1 0,1-1-1,-1 1 1,1 0 0,-1 0 0,0-1-1,1 1 1,-1 0 0,0 0 0,1 1-81,4 4 295,0 0 0,0 0 0,-1 1 0,0-1 0,0 1 0,3 6-295,71 130 1459,-56-83-1925,-20-37-3049,-2-18 89,3 3 3505,-1-4-2260,-3-1-6203,0-3 5702</inkml:trace>
</inkml:ink>
</file>

<file path=ppt/ink/ink2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5.3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1 772,'-5'14'2848,"5"-6"-1508,0-8-431,0 0 91,-3 0 88,3 4-284,-2 11 164,2-12-356,0-3-312,0 0-324,0 0-536,0 0-392,0 0-128,0 0 400,0 0-272,0 0-141,8-3-1039,3 1-204</inkml:trace>
</inkml:ink>
</file>

<file path=ppt/ink/ink2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5.91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65 140,'0'0'1067,"0"0"-87,1 0 6021,1-1-3444,12-5-2807,-12 6-472,28 4 455,8-4 522,-38 0-1118,0 0 14,0 0 19,0 0 1,0 0-35,-5-6 11,2 2-56,1 0 1,0 1-1,-1-1 1,0 1-1,0 0 1,0 0-1,0 0 1,0 0-1,-1 0 1,1 1-1,-1-1 1,1 1-1,-1 0 1,-1 0-92,1 0 121,0 0 0,1 0 0,-1 1 0,0 0 0,0 0 0,0 0 0,1 0 0,-1 1 0,0-1 0,0 1 0,0 0 0,0 0 0,0 1 0,0-1 0,0 1 1,0 0-1,0 0 0,0 0 0,0 0 0,1 1 0,-1-1 0,0 1 0,1 0 0,0 0 0,-1 1 0,1-1 0,0 1 0,0-1 0,0 1 0,1 0 0,-1 0 0,1 0 1,-1 0-1,1 1 0,0-1 0,0 1 0,-1 2-121,0 2 172,0 0 0,0 1 0,1-1 1,0 1-1,1 0 0,-1-1 0,2 1 0,-1 0 1,1 0-1,1 0 0,-1 0 0,2-1 0,-1 1 1,1 0-1,0-1 0,1 1 0,0-1 0,3 6-172,-4-10 37,1 0-1,0 0 1,-1 0-1,1 0 1,0-1-1,1 0 1,-1 0-1,1 1 1,-1-2-1,1 1 1,0 0-1,0-1 1,0 0-1,0 0 1,0 0-1,1 0 1,-1-1-1,1 0 1,3 1-37,3 0-87,1 0 0,-1-1 0,1 0 0,-1-1 0,1 0 0,0-1 0,-1 0 87,1-1-841,-1-1 0,0 0-1,0 0 1,0-1 0,0 0 0,0-1 0,-1-1 0,0 1-1,4-4 842,48-40-14130,-55 42 10806</inkml:trace>
</inkml:ink>
</file>

<file path=ppt/ink/ink2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6.3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1700,'0'0'4702,"0"0"-673,0 0-1502,0 0-424,0 0-341,0 0 130,0 0 143,0 0-236,12 23 606,-10-19-2549,2 2 1711,-2-3-4021,-1-1-3588,0-1-4982,-1-1 6839</inkml:trace>
</inkml:ink>
</file>

<file path=ppt/ink/ink2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6.8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8 428,'0'0'3072,"0"0"-771,0 0-1041,0 0-312,0 0 312,0 0-180,0 0-424,0 0-352,0 0-200,0 0-580,0 0-492,8 0 212,3 2-448,-8-2-60,13-7-65,-8 4-1583,-2 3 1036</inkml:trace>
</inkml:ink>
</file>

<file path=ppt/ink/ink2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7.9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20 780,'0'0'1554,"0"0"-472,0 0-278,0 0 75,0 0 151,0 0 98,0 0-84,1-3 6195,5-12-7295,-5 13 85,-1 2 16,0 0 8,0 0 7,0 0-5,0 0 18,-3 4 639,2-3-703,-1 0 0,1 1 0,0-1 0,0 0 0,0 0 0,0 1 0,0-1 0,0 0 0,1 1 0,-1-1 0,0 1 0,1-1 0,-1 2-9,1-2-326,1 0 1,-1 0 0,0 0-1,1 0 1,-1 0 0,1 0-1,-1 0 1,1-1 0,0 1 0,-1 0-1,1 0 1,0-1 0,0 1-1,0-1 1,-1 1 0,1 0 0,0-1-1,0 1 1,0-1 325,10 3-5068,-11-3 1689</inkml:trace>
</inkml:ink>
</file>

<file path=ppt/ink/ink2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8.7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29 1016,'0'0'3502,"0"0"-1217,0 0-895,0 0 25,0 0 145,0 0 106,0 0-224,0 0 65,0 0-254,0 0-389,0 0-259,0 0-18,0 0-58,0 0-97,0 0-140,0 0-25,4 4 191,-1-2-405,0 0 1,-1 0-1,1 0 1,0 0-1,0-1 1,0 1-1,0-1 1,0 0-1,0 0 1,0 0-1,0 0 1,1-1-1,-1 1 1,0-1-1,0 0 1,1 0-1,-1 0 1,0 0-1,3-1-53,21-1 130,16 1-628,0-3-1,0-1 1,0-3 0,4-2 498,-4 1-5296,-36 8 1374,2-4 2933,-2 0-1159,-1 4-3356,-6 1 3396</inkml:trace>
</inkml:ink>
</file>

<file path=ppt/ink/ink2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29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39 952,'0'0'4076,"0"0"-963,0 0-808,0 0-185,7 1 1690,24 1-812,-1-1-1,1-1 1,28-5-2998,16-5 296,-1-2-4063,-16 2-2746,-51 8 4507,1 1-3772,6-2 285</inkml:trace>
</inkml:ink>
</file>

<file path=ppt/ink/ink2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0.1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84 188,'0'0'1194,"0"0"686,0 0-364,17 5 1756,-11-2 2950,-4-1-5864,-1 0 0,1 1 1,-1-1-1,1 0 0,-1 1 1,0-1-1,0 1 0,0-1 0,0 1 1,-1 0-1,1-1 0,-1 1 0,1 0 1,-1 2-359,0 47 758,0-33-924,0-19-28,0 0-49,0 0-2,0 0-13,0 0-122,0 0-52,-5-2-376,4 1 711,-1 1 0,0-1 0,1 1 1,-1-1-1,0 0 0,1 0 1,-1 0-1,1 0 0,-1 0 1,1 0-1,-1 0 0,1 0 0,0-1 1,0 1-1,0-1 0,-1 1 1,1 0-1,1-1 0,-1 0 1,0 1-1,0-1 0,0 0 0,1 1 1,-1-1-1,1-1 97,-3-3-57,1 0 1,0 0-1,0 0 0,0 0 1,1 0-1,0 0 0,0-1 1,0 1-1,1 0 0,0-1 1,1 1-1,-1 0 0,1-1 1,0 1-1,1 0 0,-1 0 1,1 0-1,1 0 0,-1 0 1,1 0-1,0 1 0,0-1 1,1 0 56,-3 5 33,1-1 0,-1 1 0,1 0 0,-1 0 0,1 0 0,-1 0 0,1 0 0,0 0 0,-1 0 0,1 0 0,0 1 0,0-1 0,0 1 1,-1-1-1,1 1 0,0 0 0,0 0 0,0 0 0,0 0 0,0 0 0,0 0 0,0 0 0,-1 0 0,1 1 0,0-1 0,0 1 0,0 0 0,-1-1 1,1 1-1,0 0-33,10 5 320,0 0 0,-1 1 0,1 0 0,2 3-320,8 5 364,-10-7-323,1-2-1,0 1 1,0-1-1,0-1 1,1-1-1,5 2-40,-11-5-498,-1 1 0,1-1 0,0-1 0,0 0 0,-1 0-1,1 0 1,0-1 0,0 0 498,1-3-850,-1 1 0,0-1 0,0 0 0,0-1 0,-1 0 0,1 0 850,0 0-730,-5 2 372,0-1 1,0 1-1,0 0 1,0-1-1,-1 1 1,0-1 0,0 0-1,0 0 1,0 0-1,0 0 1,-1 0-1,1-2 358,4-9-1402,-5 8 531</inkml:trace>
</inkml:ink>
</file>

<file path=ppt/ink/ink2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0.4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89 1 172,'-10'4'5463,"-9"12"-1746,14-9-2582,1 0-1,0 1 1,0-1 0,0 1 0,1 0 0,0 0 0,0 0-1135,-2 15 1335,1 0-1,0-1 1,1 11-1335,-3 17 1155,1 5-198,2 1 0,3 23-957,1-39 157,-1-9-172,2 1 0,5 25 15,-4-39-1073,2 1 0,0-1 0,2 4 1073,-3-14-3629,8 13-11053,-12-21 12076</inkml:trace>
</inkml:ink>
</file>

<file path=ppt/ink/ink2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0.83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86 132,'0'0'2343,"-3"1"4054,-11 5-5055,11-4 2631,3-1 4880,32-2-8440,1-1 1,-1-2-1,7-2-413,49-15-1933,-15-2-2535,1-3-3450,-58 20 5320,0-1-2181</inkml:trace>
</inkml:ink>
</file>

<file path=ppt/ink/ink2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1.5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47 102 312,'0'0'2288,"0"0"-493,0 0-828,0 0 26,-15 8 2005,10-6 1407,2-4-4383,1 2 36,1 0 0,0-1 0,0 1 0,0-1 1,0 1-1,0-1 0,-1 1 0,1-1 0,0 0 0,0 1 0,0-1 0,1 0 1,-1 0-1,0 0 0,0 0 0,0 0 0,1 0 0,-1 0 0,0 0 0,1 0 1,-1 0-1,1 0 0,-1 0 0,1 0 0,0-1 0,-1 1 0,1 0 0,0-1-58,15-23 1281,-6 18-982,0 0 0,0 1 0,1 0 0,0 1 0,0 0 1,1 1-1,-1 0 0,1 0 0,0 1 0,0 0-299,-5 2 65,1-1 0,-1 1 0,0 0-1,1 0 1,-1 1 0,1 0-1,-1 0 1,0 1 0,1 0 0,-1 0-1,1 0 1,-1 1 0,0-1 0,0 2-1,0-1 1,0 1 0,0 0 0,0 0-65,-3 0-1,1 0 0,-1 0 0,0 0 0,0 0 0,0 0 0,-1 1 0,1 0 0,-1-1 0,0 1 0,0 0 0,0 0 0,0 0 0,-1 0 0,0 0 0,0 1 0,0-1 0,0 0 0,0 1 1,-1 5-58,1-1 1,-2 0 0,1 1 0,-1-1 0,-1 0 0,0 0 0,-2 8 57,1-7-248,0 0 0,-1 0-1,0-1 1,-1 1 0,0-1-1,0 0 1,-5 6 248,7-11-240,-1 0 0,1 0 0,-1 0 1,0 0-1,-1-1 0,1 1 0,0-1 0,-1 0 0,0 0 1,0-1-1,1 1 0,-2-1 0,1 0 0,0-1 0,-3 1 240,3-1-109,-8 2-307,0 0 0,0-1 1,0-1-1,-7 0 416,42-18 2188,-7 14-1879,0 1 0,1 1 0,-1 1-1,1 0 1,-1 1 0,1 1-1,-1 0 1,0 1 0,1 1-1,-2 0 1,1 1 0,0 0-1,-1 2 1,0 0 0,-1 0 0,3 2-309,-8-3 32,-1 0 1,0 0 0,0 1-1,0-1 1,-1 1 0,0 1 0,-1-1-1,0 1 1,4 7-33,-7-12 16,-1 0 0,1 1-1,-1-1 1,0 1 0,0-1 0,0 1 0,0-1-1,-1 1 1,1-1 0,-1 1 0,0-1 0,0 3-16,-1-4 11,1 0 0,-1 0 1,1 1-1,-1-1 0,0 0 1,0 0-1,0-1 0,0 1 1,0 0-1,-1 0 1,1 0-1,0-1 0,-1 1 1,1-1-1,-1 1 0,0-1 1,1 1-1,-1-1 1,0 0-1,0 0 0,-1 1-11,-13 4 214,0 0-1,-1-1 0,0-1 0,0 0 1,0-2-1,0 0 0,0 0 0,-1-2 1,-5 0-214,-54 4 757,-10 1-973,84-5-30,3 0-19,0 0-119,0 0-112,0 0-56,0 0-66,5-4-1802,-3 2 1928,-2 1 348,1 0 1,-1 1 0,1-1-1,0 0 1,-1 1 0,1-1-1,0 1 1,-1-1-1,1 1 1,0-1 0,0 1-1,0 0 1,-1-1 0,1 1-1,0 0 1,0 0-1,0 0 1,0-1 143,17-9-5533,-4 0 2474,7 1-1363,-11 4 1960</inkml:trace>
</inkml:ink>
</file>

<file path=ppt/ink/ink2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2.2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58 0 936,'0'0'3283,"0"0"-955,0 0-623,-3 6 4864,-7 23-1941,1 126-149,9-96-4649,0-59 132,0 0-8,0 0 0,0 0 6,0 0-5,0 0 0,0 0 2,0 0-1,6 0 8,-1-1 0,1 0 0,-1 0-1,1 0 1,-1-1 0,0 0-1,0 0 1,1-1 0,-1 1 36,1-1-26,0 0 0,0 0-1,0 1 1,1 0 0,-1 0 0,1 1 0,0 0 0,-1 0-1,3 0 27,13 1-87,-14-1 71,1 0 0,-1 1 0,0 0 0,1 1 0,-1 0 0,0 0 0,0 1 0,0-1 0,0 2 0,0-1 0,0 1-1,-1 1 1,5 1 16,2 6-6,13 7-316,-2 1 0,0 2 0,-1 1 0,6 7 322,-29-27 3,1 0-1,-1 0 0,0 0 1,0 1-1,-1-1 1,1 0-1,0 1 0,-1-1 1,1 0-1,-1 1 1,0-1-1,0 0 0,0 1 1,0-1-1,0 1 1,0-1-1,-1 0 0,1 1 1,-1-1-1,0 0 0,1 1 1,-1-1-1,0 0 1,-1 1-3,-2 5 104,0 0 0,0-1 0,-1 1 0,0-1 0,-1 0 0,0 1-104,-3 1 171,-1 0 1,0-1 0,0 0-1,0 0 1,-1-1-1,0-1 1,-1 0 0,0 0-1,1-1 1,-2 0 0,1-1-1,0-1 1,-1 0-1,0-1 1,-1 0-172,2 0 116,-1-1 0,1-1 0,0 0 1,0 0-1,0-1 0,0-1 0,0 0 0,0-1 0,0 0 0,1-1 0,0 0 1,-1-1-1,1 0 0,1 0 0,-1-2 0,-4-3-116,13 9-71,0 0-1,0-1 1,1 1-1,-1-1 1,1 0-1,-1 1 1,1-1-1,-1 0 0,1 0 1,0 0-1,0 0 1,0 0-1,0 0 1,0-1 71,1 2-246,0 0 1,-1 0-1,1 0 1,0 1-1,0-1 1,0 0-1,0 0 1,0 0-1,0 0 1,0 0-1,0 0 1,1 1-1,-1-1 0,0 0 1,0 0-1,1 0 1,-1 0-1,1 1 1,-1-1-1,1 0 1,-1 0-1,1 1 1,-1-1-1,1 0 246,2 0-1066,0-1 0,0 1 0,0 0 1,0 0-1,0 0 0,0 0 0,0 1 0,0-1 0,0 1 0,0 0 0,3 0 1066,4-1-3855,3-1 108</inkml:trace>
</inkml:ink>
</file>

<file path=ppt/ink/ink2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2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68 388,'-2'-6'1041,"-4"1"5440,1-1 3755,10-2-7788,0 6-2204,0-1 1,-1 1 0,1 0-1,0 1 1,0-1-1,0 1 1,0 0-1,0 0 1,0 1-1,0-1 1,0 1-1,5 0-244,13-1 531,61-9 630,6 4-1161,26-2-2168,-107 7 1265,0 0 0,-1 1 0,1 1-1,0-1 1,0 2 903,-5-2-1294,1 1 0,-1 0-1,1 1 1,-1-1 0,0 1 0,1 0-1,-1 0 1,0 0 0,2 2 1294,-2 0-5596</inkml:trace>
</inkml:ink>
</file>

<file path=ppt/ink/ink2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3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1004,'3'3'5214,"11"14"-2054,-1-3 664,15 19 2152,-4 2-3342,-21-30-2620,-1 0 1,0 0-1,0 0 1,0 0-1,-1 0 1,0 1-1,0-1 1,0 0-1,0 1 1,-1-1-1,0 1 1,0-1-1,-1 1 1,1-1-1,-2 3-14,-8 28-3115,-5-13-2114,8-14 3457,6-5-4723,-1-6 2309</inkml:trace>
</inkml:ink>
</file>

<file path=ppt/ink/ink2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3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1 436,'0'0'3204,"-1"0"-49,-6 9-2107,4-4-86,0 0 1,0 0-1,1 1 0,0-1 1,0 1-1,1 0 1,0 0-1,0-1 0,0 1 1,0 4-963,2 66 2077,1-31-1184,-2-41-889,0-1 0,1 0 0,-1 0 0,0 1 0,1-1 0,0 0 0,0 0 0,0 0 0,0 0 0,0 0 0,1 0 0,-1 0 0,1 0 0,0 0 0,0-1 0,0 1 0,0-1 0,0 1 0,0-1 0,1 0 0,-1 0 0,1 0 0,0 0 0,0-1 0,-1 1 0,1-1 0,0 1 1,0-1-1,1 0 0,-1 0 0,0 0 0,0-1 0,0 1 0,0-1 0,1 0 0,-1 0 0,0 0 0,1 0-4,-3 0-22,0 0 0,0 0 0,0-1 0,0 1 1,0 0-1,0-1 0,0 1 0,0-1 0,-1 1 0,1-1 0,0 1 1,0-1-1,0 0 0,-1 1 0,1-1 0,0 0 0,-1 0 22,1 1-11,-1-1 1,1 0-1,0 1 0,-1-1 0,1 0 1,0 1-1,0-1 0,-1 1 0,1-1 1,0 1-1,0 0 0,0-1 0,0 1 0,0 0 1,-1-1-1,1 1 0,0 0 11,4-7-199,-3 4 209,0 0 0,0-1 0,1 1 0,0 0 0,-1 0 0,1 0 0,0 0 0,0 1 0,1-1-1,-1 1 1,1 0 0,-1 0 0,1 0 0,-1 0 0,1 1 0,0 0 0,0-1 0,0 1-1,0 0 1,0 1 0,0-1 0,0 1 0,0 0 0,0 0 0,2 0-10,19 1 394,-1 0 0,0 2 1,-1 1-1,1 0 0,-1 2 0,1 1 1,-2 0-1,1 2 0,12 7-394,-33-15 3,0 0 1,0 0-1,0 0 0,0 0 1,0 1-1,0-1 0,0 1 1,-1-1-1,1 1 0,0 0 1,-1-1-1,1 1 0,-1 0 1,0 0-1,0 0 0,0 0 1,0 0-1,0 0 0,1 2-3,-2-2 1,0 0-1,0 0 0,0 0 0,0 0 0,0 0 0,0 0 0,-1 0 0,1 0 1,-1 0-1,1 0 0,-1 0 0,0 0 0,0 0 0,0-1 0,0 1 0,0 0 1,-1 1-1,-2 2 1,0 0 1,-1-1-1,1 1 1,-1-1 0,0 0-1,0-1 1,0 1-1,0-1 1,-1 0 0,0 0-1,1 0 1,-4 0-2,-18 4 95,0 0 0,0-2 0,0-1 1,-19-1-96,-155 4-891,201-7 458,0 0-148,0 0-311,0 0-193,0 0-117,0 0 88,0 0-408,0 0-395,0 0-13,0 0-1634,10-5 2036,5 3-886,-7 0-671</inkml:trace>
</inkml:ink>
</file>

<file path=ppt/ink/ink2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4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77 1228,'0'0'4231,"0"0"-1457,0 0-1073,0 0 15,0 0 139,0 0 213,-1-5 2227,1-17 39,2 19-4256,0 0-1,1 0 1,-1 0-1,1 1 1,0 0-1,0-1 0,0 1 1,0 0-1,0 0 1,0 1-1,1-1 1,-1 1-1,1-1 1,-1 1-1,1 0 1,-1 1-1,3-1-77,16-3 151,-1 1 1,15 1-152,-11 0 116,17-1-581,0 1 0,0 3 0,0 1 0,31 6 465,4 6-11182,-74-13 9126,-3-1 9,0 0-1470,0 0-779</inkml:trace>
</inkml:ink>
</file>

<file path=ppt/ink/ink2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5.5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1 44,'0'0'1154,"0"0"84,0 0-448,0 0-44,0 0-22,0 0 43,0 0-17,0 0 190,0 0 59,0 0-105,0 0-235,0 0 2,0 0 62,0 0-42,0 0-124,0 0 99,0 0 45,-5 30 2252,9 77 3055,15 85-6008,-8-125 246,4 0 0,23 63-246,-20-80-3831,-17-49 2448,-1-1-86,0 0-443,0-2-1475,0-16 1606,-3-22-3286,3 20 1276</inkml:trace>
</inkml:ink>
</file>

<file path=ppt/ink/ink2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6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64 892,'0'0'3058,"0"0"-1141,0 0-848,0 0 161,0 0 267,0 0 97,1-5 6427,-1 4-7968,0-1 0,0 1 0,0-1-1,0 1 1,1 0 0,-1-1 0,1 1 0,-1-1 0,1 1 0,0 0 0,-1 0 0,1-1-1,0 1 1,0 0 0,0-1-53,12-4 311,0 1 1,1-1-1,0 2 0,0 0 0,0 1 1,3 0-312,3 0 114,0 1 0,1 2 1,-1 0-1,0 1 1,15 2-115,-24-1-82,1 1 1,-1 0 0,0 0-1,0 1 1,0 0 0,-1 1-1,1 0 1,-1 1 0,0 0-1,4 3 82,-12-6-35,1-1 0,-1 1 0,1 0-1,-1 0 1,0 0 0,0 0 0,0 0 0,-1 0-1,1 0 1,-1 0 0,1 1 0,-1-1-1,0 2 36,2 5-79,-2-7 72,0 0-1,-1-1 1,0 1 0,0 0 0,0-1 0,0 1-1,0 0 1,0-1 0,-1 1 0,1 0-1,-1-1 1,0 1 0,1-1 0,-1 1-1,0-1 1,-1 1 0,1-1 0,0 0-1,-2 2 8,-34 41-139,34-42 117,-6 6-35,-1-1 1,1 0-1,-1-1 1,-1 0 0,1-1-1,-1 0 1,0-1-1,-1 0 1,1-1 0,-1 0-1,0 0 1,0-1 0,-3-1 56,-24 4-282,0-2 0,0-1 0,-20-3 282,59 0 48,0 0 66,0 0 42,0 0 26,0 0-9,0 0 69,3 0 48,90-1 950,-16-1-674,0 3 1,0 4 0,42 8-567,-110-11 15,-1 0 1,1 1 0,-1 0-1,0 0 1,1 1-1,-2 0 1,1 0 0,0 1-1,-1 0 1,2 2-16,-5-5 11,-1 1-1,0 0 1,0 1 0,0-1 0,0 0 0,0 1 0,-1-1-1,1 1 1,-1 0 0,0 0 0,-1 0 0,1 0 0,0 0-1,-1 0 1,0 1 0,0-1 0,0 0 0,-1 1 0,0-1-1,0 0 1,0 3-11,0-3 36,0 0 0,-1 0-1,1 0 1,-1 0 0,0 0-1,0-1 1,0 1 0,-1 0-1,0-1 1,1 1 0,-1-1-1,0 0 1,-1 1 0,1-1 0,0 0-1,-1 0 1,-2 2-36,-2 1 45,-1 0 0,1 0 0,-1 0 1,0-1-1,-1 0 0,1-1 0,-1 0 0,0 0 0,0-1 1,0 0-1,-1 0-45,-22 4 68,1-2 1,-25 1-69,8-1-45,28-4-1,1-1-1,0 0 1,0-2-1,-15-2 47,-44-3-574,78 7 481,-1 0 0,0 0-1,1 0 1,-1-1-1,0 1 1,1 0 0,-1 0-1,1-1 1,-1 1 0,1 0-1,-1-1 1,1 1 0,-1 0-1,1-1 1,-1 1 0,1-1-1,-1 1 1,1-1-1,0 1 1,-1-1 0,1 1-1,0-1 1,-1 1 0,1-1-1,0 0 1,0 1 0,-1-1-1,1 1 1,0-1 0,0 0-1,0 1 1,0-1 0,0 0-1,0 1 1,0-1-1,0 0 1,0 1 0,0-1-1,1 1 1,-1-1 0,0 0-1,0 1 1,0-1 0,1 1-1,-1-1 1,0 1 0,1-1-1,-1 1 1,0-1-1,1 0 94,3-4-857,1 1-1,0-1 0,-1 1 0,1 0 1,1 0-1,-1 0 0,1 1 0,-1-1 1,7-1 857,58-20-7101,-45 19 3487</inkml:trace>
</inkml:ink>
</file>

<file path=ppt/ink/ink2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6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10 1308,'-1'-1'389,"1"0"-1,0 1 1,-1-1-1,1 0 1,-1 1 0,1-1-1,-1 1 1,1-1-1,-1 1 1,1-1-1,-1 1 1,0 0-1,1-1 1,-1 1 0,0 0-1,1-1 1,-1 1-1,0 0 1,0 0-1,1-1 1,-1 1 0,0 0-1,1 0 1,-1 0-1,0 0 1,0 0-1,1 0 1,-1 0 0,0 0-1,0 1 1,1-1-1,-1 0-388,0 1 371,1 1 0,-1-1 0,1 0 0,0 0 0,-1 1 0,1-1 0,0 0 0,0 1 0,0-1 0,0 0 0,0 1 0,0-1 0,0 0 0,1 1 0,-1 0-371,15 50 3026,-9-36-2926,0 0 0,-1 0 0,-1 1 0,-1 0-1,0 0 1,-1 0 0,-1 0 0,-1 0 0,0 0-1,-3 14-99,2-22-2101,-2 0 4287,2-6-2850,1 0-3667,-1 2-10391,1-7 12035</inkml:trace>
</inkml:ink>
</file>

<file path=ppt/ink/ink2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36.94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56 84,'-11'-3'2854,"-51"-7"9669,35 10-3993,111-9-6709,8 3-1821,69-7 62,-46 3-2355,-38 7-3583,-71 2 3252,9 0 1207,-11 3-5650,-4-2 3046</inkml:trace>
</inkml:ink>
</file>

<file path=ppt/ink/ink2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7.753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0 135 60,'0'0'1464,"0"0"420,0 0-792,0 0-103,0 0-313,0 0 372,0 0 76,0 0-32,0 0-284,0 0 252,0 0-176,0 0-160,0 0-136,0 0 100,4 1-16,1 2 4,1 0-244,-1 0 193,2-1 83,1 0 4,1-2-180,1 0 60,0-1-148,1 0-4,1-1-164,1-1 20,2-1-60,1 0-72,0-1-56,0 0 44,0 0-16,1 0-16,-1 1 80,0 0-32,-3 0 28,0 2 0,0 0 44,0 0-56,0 1 56,0 1-16,-1 0-28,1 0-32,-1 0 72,0 1 4,0 0-56,-1 1-112,0 0 4,2 1-12,2 1-4,0 0-12,0 0 20,2 0 8,0-1-8,0 0-28,2-1 8,2-2-32,2-1-16,1-2 0,1-1-4,0-1 4,0 1 0,0-1 48,-2 1 8,0-1 24,0 0 4,-1 1 4,-2 1-28,-4 0 40,-2 2 16,0 0 4,-1 1-32,-1 0 24,0 1-8,-1 0-8,0 1-60,-2 0-16,0 1-12,1-1 8,0 0 28,-1 0 12,2 1 4,0-1 8,1-1-4,2 0-16,0 0 12,-1 1-4,1-1 8,2 0-28,1-1-28,-2 1 28,1 0-24,0 0-20,1-1 0,1-1-4,-1 1 4,1-1-4,-1 0 4,0 0-4,1 0 4,-2 1 4,1-1 32,0-1 24,0 1-16,0-2 4,0 1 12,1-1 12,1 1 4,0-2-4,1 1 28,1-1 0,0 1-4,0-1-11,0 0-5,0 1 16,0-1-16,0 1-20,-1 0-28,-2 1 0,0 0 4,-1 0-8,-1 1-8,-2 0 0,-1 1-4,0-1 0,-2 0-8,-1 1 0,0-1 4,-1 0 0,-1 0-4,1 1 0,-3-1 0,-1 1-4,-2 0-16,0 0-12,2 0 0,1 0 4,-1 0 8,-1 0 8,-1 0 0,2-1-4,1 1-12,-1-1 8,0 1-8,0-2-40,2 1-40,-1 0 35,-1 0-31,1-1-16,2 0-16,0-1-12,-2 2-160,0-1-268,1-1-380,0 0 24,-1 0-808,-2 1-56,-1 1-336,-2 0 376,-1 1-585,-1-1 9,-5-2-140,-2 0-2289,-4 0 865,1 1 3156</inkml:trace>
</inkml:ink>
</file>

<file path=ppt/ink/ink2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8.238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32 52,'0'0'1240,"1"0"376,2-2-880,1 1 264,1-1 65,-2 1-149,0 0-176,2-1 492,1 1 132,2-1 44,2 0-480,2 0 32,2 1-12,4 0-52,2 1-284,2-1 173,3-1 3,3 1-88,1-1-228,2 1 200,3-1-124,4 1-144,1 0-152,2 0 28,2 1 16,2-1 48,0 1-84,2-1 72,2 1-76,3 0-44,1 1-48,-2 0-36,2-1 16,2 1-44,4 1-24,-1-1-36,0 1-24,1 0-40,2 0-52,-1 1-108,1-1-216,2 0-152,1-1-112,-4 1 52,-2-1-616,-2 0-404,-1-1-325,-4-1 425,-3 1-240,-4-2 16,-3 1-240,-5 0-372,-4-1-2537,-7 1 3581</inkml:trace>
</inkml:ink>
</file>

<file path=ppt/ink/ink2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8.727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70 2080,'0'0'4221,"0"0"-2453,0 0-720,0 0 412,1 0-104,3 0 44,5 0-244,5 0 100,4-1-656,2-1-131,2 1-153,1 0 152,4-1 20,3 0-8,3-1-128,1 0 108,4-1-92,1 0-84,1 0-56,2 0 84,3 1-32,3 0-28,1-1-88,2 1 8,1 1-36,3 1 4,1 0-60,2 0 8,4 1-16,3 0-48,2 0-76,-1 0-12,2 0-24,4 1-64,3-1-192,0 1-16,0-1-176,-2 1-208,1-1-332,-2 0 104,-1 0-581,0-1-191,-2-1 176,-5 1 248,-1-1-544,-3 0 16,0 0 128,-6-1 527,-4 0-1287,-2-1 272,-10 1 2116</inkml:trace>
</inkml:ink>
</file>

<file path=ppt/ink/ink2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9.151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22 88 988,'0'0'3384,"-2"-1"-1347,-2-1-917,-1 0 408,1 0 80,1 1 80,1 0-624,0 0 348,4-1 108,4-2-255,3 0-573,5-1-48,4 0-64,4 1-84,2 0-96,4-1 176,5 1-56,7 0-76,4 0-176,3 1 28,5 0 4,6 0-40,4 0-80,5 1 24,7-1-56,5 0-44,2 1-36,0 0-12,4 1 20,5 0-8,4 0 0,-1 1-24,0-1-4,-1 1-12,2-1-8,0 1-32,1-1-84,2 1-112,2 0-52,-6-1-16,0 0-156,2 1-48,3 0-92,-4 0 44,-1-1-472,-4 1-56,-4 0-280,-7 0 64,-2 0-621,-3 1-91,-3 1 252,-5 0 248,-8-1 192,-6 1-756,-6 0-2153,-10 0 2169</inkml:trace>
</inkml:ink>
</file>

<file path=ppt/ink/ink2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09.565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209 87 80,'-9'0'1964,"-10"1"448,-6 0-1604,-2 0 209,-2-1 263,2 0 28,6 0-304,3-1 476,2 0 0,5-1-332,5 1-432,7-2 316,6 0-99,8-1-61,5-1-212,5 1 36,5-1 4,7 0 96,5-1-196,6 0 132,8 0-200,7 0-92,4 0-100,2 1-72,4 1 92,7 0-60,5 0-44,1 2-100,-1 0 32,3 1-28,5 0-84,-1 1-40,3 1 4,5-1-32,1 1-44,-4 0-4,0 0-68,4 0-52,3 0-36,-2 0 36,2 0-76,-1 0-24,-2 0-100,-3 0-192,-1-1-512,0 0-152,-1-1-68,-8 0 384,-5-1-524,-3 1-317,-3 0-191,-3 0-96,-8 0 688,-7 0-308,-5 0-228,-2 0-357,-6-1-327,-10 1 1036</inkml:trace>
</inkml:ink>
</file>

<file path=ppt/ink/ink2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0.001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8 113 164,'-1'0'2464,"-1"0"2369,0 0-2565,1 0-440,0 0-364,1 0 588,4-3-67,6 0-657,4-1-564,5 0 148,6 0-48,6-1-8,7 0-80,3 1-364,4-1 16,3 1-4,7-1-108,4 0-160,5 1 0,5-2-20,7 0-24,-2 1-40,3 0 16,5 0-20,6 0-16,1 0-24,1 1-4,1 1-20,3 0-28,1 1-16,2 1-40,2-1-36,4 2-20,-5-1 40,-4 2-64,1-1-44,2 1-48,2-1-56,-3 1 56,-4-1-172,-2 0-248,-1 1-160,-4-1 184,-3 1-220,-1-1-100,-3 0-208,-7 0 224,-5 0-725,-4-1-299,-4 0 28,-7 1 520,-6-2-152,-7 1 104,-6-1-2137,-6 1 985,-7-1 2128</inkml:trace>
</inkml:ink>
</file>

<file path=ppt/ink/ink2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0.396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69 20 40,'-5'1'968,"-5"2"48,-3-1-228,-1 1-36,3-1 268,3 0-188,3-1 449,2 0 179,3-1 84,5 1-528,6 1 184,7-1 148,7 0-40,8 0 24,5-1-387,5-2 19,5 1 8,6-2 64,5 0-348,6 0 64,7-1-168,8 0-124,0 0-172,2 1 128,5-1-52,7 1-68,2 1-100,2 0 20,3 0-56,4 2-28,1 0-80,3 0 8,5 2-8,4 1-36,-4-1-40,-3 1-28,0 1-32,3 0-40,-5-1-20,-1 2-196,0 0-136,-3 0 0,-3-1-64,-8 1-24,-2 0-448,-4-1-400,-3 0 44,-8 1 404,-6-2-653,-3 1-359,-3 0-44,-6 0 576,-5-1-192,-6-1 220,-5 0-209,-7 0 297,-4-1-1344,-8 0 1432</inkml:trace>
</inkml:ink>
</file>

<file path=ppt/ink/ink2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0.791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89 37 344,'-5'-1'2488,"-5"0"-560,-3 0-699,-2 0-169,2 1 492,1-1 112,2 0 56,3 0-512,4 0 168,6-1 88,5 0-187,5 0-145,6 0-336,3 0 108,5-1-32,6 1-4,5 0-312,6 0 88,9-1-56,7 1-88,3 1-236,4-1 48,7 1-16,8 1-60,4 1-100,6 0 12,6 2-16,3 1-36,-2-1-40,3 0 4,3 2-36,4 0-40,-2 1 4,-2-1-32,0 1-52,2 1-52,-4 0 8,0 0-124,1 1-96,-3-1 4,-3 1 12,-7-2-8,-3 1-260,-1-1-208,0-2-256,-6 1 216,-5-2-696,-1 0-480,-2-1-85,-4 0 557,-4-1-340,-5-1 292,-3 0-220,-5-2 344,-4 1-1993,-4-2 757,-9 1 2612</inkml:trace>
</inkml:ink>
</file>

<file path=ppt/ink/ink2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1.166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1 231 432,'3'-1'2264,"7"-2"945,8-1-1569,6-1-132,5-1-420,6-1 660,4-1 116,8-1 20,3 1-515,4-1 83,4-1-316,5 0-216,6 0-188,2 0-184,5 1 112,5 1-68,2 0-164,-2 1-148,3 0 100,5 0-80,5 0-120,-1 1-100,-1 1 0,1 0-4,1 1-8,-1 0-28,-1 1 12,0-1-4,0 1-28,-7 1-28,-5 0-40,-4 0-20,-2 1-48,-6-1-128,-4 0-352,-4 0-156,-6 0 12,-3-1-268,-7 1 104,-4-1-612,-4 0-344,-5 0 127,-6 1 289,-4 0-724,-5-1 28,-2 1 116,-3 0 728,-4 0-1333,-2 1-695,-2 1 2864</inkml:trace>
</inkml:ink>
</file>

<file path=ppt/ink/ink2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1.531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1 179 452,'2'0'2376,"5"-2"957,6-2-1709,6 0-28,5-1-384,4-1 208,4 0 272,5-1 160,4 1-591,5-2 103,3 1-488,4-1-264,1 1-128,4-1 152,5 0-24,5 1-36,3 0-168,2 0 68,1 1-160,2 1-44,3 0-44,0 1-60,-1 0 48,0 1-88,-2 1-84,-2 0-44,-1 1-20,-1 0-12,-2 0-12,-4 0-32,-5 0-36,-3 0-24,-2 0-120,-5 1-24,-1-1-208,-4 0-48,-3-1-32,-5 1-8,-3 0-300,-4 0-232,-4-1-208,-4 1 204,-7 0-405,-4-1-67,-1 0-384,-4 0 572,-6-1-344,-7 0 116,-7-1-561,-6 1-1439,1-1 2564</inkml:trace>
</inkml:ink>
</file>

<file path=ppt/ink/ink2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2.238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793 137 968,'-4'1'3604,"-2"0"-1423,0 0-997,2 0 220,0-1 32,2 1 332,1-1-400,7 2 380,8 0-263,5-1-409,5-2-332,6-1 80,6-2-96,8-1-32,4-1-208,6-1 124,3 0-84,4-1 44,6 0-84,2-1-132,5 1 68,4 0-92,3 1-88,-2 1-88,0 1 80,2 1-16,2 0-72,-2 1-64,-2 0 4,-1 0-24,-1 1-40,-3 0-24,-2 1-8,-2 0-12,0-1-32,-7 1 0,-6-1-40,-2 1-16,-2-1-12,-4 1 12,-3-1-72,-2 0-12,-4 0-48,-3-1 60,-1 1-120,-2 0-80,-2 0-60,-2 0 28,-4 0 96,-3 1-204,-1 0-32,-2 0-44,-3 0 128,-4 0-116,0 1-100,0 0-172,-1 1 208,0 0-156,-1-1 52,0 0 47,-1 1 301,-1-1-96,0 0-44,0 0 24,-1 0 172,-2 0-36,-1 0 152,2 0 84,0 0 80,-1 0 4,-2 0 20,-1 0 24,-1 0 4,-2 0 8,0 0 12,0 0 28,-3 0 28,-2 0 32,-1 1 88,-3 1-4,0 1 4,1 0-8,-1 0 52,1 1 0,1 0 8,0 1-84,1 0 64,2-1 96,0-1 44,-1 2-88,0 0 32,1-2-4,1 1-36,-1 0-55,0 1 107,1 0 24,0-2 32,0 2-104,0-1 44,0 1 8,1-2-72,-4 2-40,-1-1-64,0 0 28,-3 1-36,-2-1-40,0 0-4,-2-1 60,-2 0-40,-2-1-68,-1-1-40,-1 0-8,-1 0-32,-4 0 0,-1 0 28,-2-1-4,-3 0 8,-2 0 8,-1 0-4,-1 0-36,-5 0-28,-4-1 28,-1 1 60,-2-1 24,0 0 32,-4 0 28,-4 1-8,0-1-24,-3 0 24,-3 1-20,-2-1-8,1 0-4,-2 0 16,-4 0 0,-4 0-12,-1 0-24,-1 0-8,-2 1-28,-2-1-60,1 0-48,-3 0-80,-2 1-144,-3-1-84,3 1-12,-1-1-352,-3 1-160,-6 0-161,3 0 201,0 0-356,1 0-400,-4 1-112,-4 0 72,1 1 456,-1 0-340,-1 1 127,1 1-887,5 1 496,17-2 1488</inkml:trace>
</inkml:ink>
</file>

<file path=ppt/ink/ink2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3.250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0 234 1944,'5'-1'3581,"5"1"-1857,6-1-332,4-2-272,5-1 512,6-1 28,5-2-4,1-2-720,3-1 53,4-1-225,4-2-196,3 0-160,2 0 80,4-1-72,2 0 40,1 1-148,2 1-32,3-1-100,2 1-72,-2 2-168,-2 0-76,-1 2-84,-1 0-84,-4 0 16,-5 2-140,-3 0-48,-4 2-80,-7 1-44,-7 1 20,-9 2-201,-4 0 1,-5 0 80,-4 1 316,-8 2-108,-7 2-4,-6 0 76,-6 3 152,-5 0-40,-4 1 160,-4-1 184,-2 0 96,-4 0 136,-3-1 48,-5 0 40,-2 0-44,0-1 84,-1-1 80,-4-1 28,-1 0-124,-1 0 112,-4-1-36,-2 0-91,3 0-149,0-1-36,1 1-348,0 0-321,0 1-411,5-1 136,2 0-524,3 0-268,3 1-4,3-1 392,5 1-492,5 0-2245,5 0 869,7-1 2660</inkml:trace>
</inkml:ink>
</file>

<file path=ppt/ink/ink2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4.429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157 178 1500,'-1'-1'3068,"-2"-1"-1999,-1-1-69,-2 0 228,-2 1 80,0 0-324,0 1 312,-3 0-260,1 1-264,0 0-284,0 0-12,-1 0-72,0 1-12,0 1-120,2-1-4,1 0-52,2 1 8,0 0-64,0 0 40,2 1-51,1-2-37,1 1-4,2-2-40,-1 1 28,2-1 8,0-1 0,2 0 12,5-1 92,4-2-12,5 0 0,3 0-12,4-1 88,4-1-28,5 0 4,4-1-12,6-1 104,7-1-12,8 0-24,1 0-136,3 1 4,5-1-152,7 1-48,1 0-104,0 1-340,1 0-376,0 1-636,2-1-321,-2 1 409,0 0-476,-1-1 0,-2 1-572,-8-1-1145,-5 0-627,-13 0 4040</inkml:trace>
</inkml:ink>
</file>

<file path=ppt/ink/ink2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15.291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11 65 836,'-1'-1'1240,"-2"-1"-308,1 1-292,0-1 16,0-2-164,2-1 181,0 1 3,0 0-132,1 0-236,-1-1 96,0 1-72,1 0-16,-1 2 80,0 0 140,0 1 96,0-2 200,0-2-116,0 1 316,1 0 4,5 2 20,4 0-60,4 2-108,4 1 329,4 2-61,5 0-156,3 2-456,4 0 108,5 1 12,7 0-196,3 1-208,5 1 52,4 1-64,3 0-172,-1 1-168,1-1-316,0-1-420,0 0-596,-2 0 8,-6-2-312,-3-1-173,-3 0-135,-5-1 520,-4-2-1784,-5 0-2673,-8-1 3829</inkml:trace>
</inkml:ink>
</file>

<file path=ppt/ink/ink2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5.551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8928 698 688,'-3'-1'4945,"-2"-1"-1973,-1-1-956,-1 0-144,-1-1 64,-1-1-448,-1 1 513,0-1-225,1 1-684,0 0-540,2 1-20,-1-1-132,1 0-28,1 0-124,1 1 68,1 0 60,-3-2-16,-1 0-136,1-1 36,-2 0-16,1 0-40,0-1-76,-1 1 48,-1 0-20,-1-1 0,0 1 4,0-1-36,-2-1 4,-1 0-36,0 1-4,2 0-16,-2 0 32,-2 1-8,1 1 16,2 0-40,-1 1 32,1-1 20,-1-1-8,-1 0-36,1 0 28,0 0-8,-1 0-16,2 0-19,0 1 27,-2-1-20,-1-1-12,0 0-8,2 1-12,2 1-12,-1-1 16,0 1-56,1 0 44,-3-1 80,2 1-8,0 0-8,-1 0-4,-1-1 36,-1 1 16,0 0-36,0-1-24,2 2 56,1-1-44,-2 1 48,-1-1 16,-2 1-32,0-1-24,-3-1 0,2 1-40,-1-1 16,0 1 8,-2-1 0,0 1-24,0 0 4,-2-1 0,0 1 0,1 0-36,0-1-20,1 1 4,-1-1 0,0 1-12,1 0-4,2 0-12,0-1-16,-1 1-8,1-1 20,1 1 12,-2-1-4,1 0 4,1 1 4,-1 0-8,-1 0-20,0 0 8,0 1 24,-1-1 12,2 1 4,0 1 12,0-1-8,1 1-16,0 0-20,0-1 0,1 0 0,3 1-4,2 1-4,-1 0 28,1 0-28,1 0 0,-2 1-4,0 0 4,2-1-8,-1 0 8,1 1 24,-1-2-12,1 1 8,1 1 12,0-1 4,-1 0-16,-1 0 4,-1 1 8,-2-1-20,-2 0-16,-1 0 8,2-1 4,0 1-20,-1 1 0,1-1 12,-1 0-4,0 0-20,0 0 16,-1 1 12,-1 0-24,0 0 20,-1-1 12,0 1-4,-1 0-20,1 0 8,-1 1-8,0-1-12,-2 0-8,1 0 16,-1 0-12,0-1 0,1 1 8,1 1 4,0-1-12,0 0 0,-2 0 16,1-1 24,1 1-4,0 0 0,-2-1 20,0 1 16,1 0 16,-3-1 4,1 1-12,-2-1 4,0 1-4,1 0 4,-1 0 4,1-1-4,1 0-4,1 1 4,1 0-4,2 1-12,0-1-8,1 0 16,-1 0 4,2 0 4,0 1-16,1-1 0,0 0 8,0 0 4,-1 1-12,0-1 12,0 0-4,-2 0-12,2 0-4,-1-1-12,0 1-8,-1 1-4,1-1 4,0 1 8,0 0 8,0 0-16,0-1 8,0 1-8,0-1-8,1 1 16,1 0-4,-1 0 0,0 0 4,-1 0-4,-2 1-4,1-1-4,-1 1-16,-1-1 4,1 0-4,-1 0 0,-1 0 20,0 1-12,-2 0 0,2 1 12,2-1-12,-1 0-4,1 0 0,0 1 8,1-1 4,-1 0 0,1 0 0,1 0 4,1 0-12,-1-1-28,1 1 8,1-1-12,0 0 24,0 0-16,0 1 0,0 0 0,0 0 12,0 0-12,-1 0 8,-1 0 12,0 0 4,1 0-12,-2 1 8,0 0 4,-1-1-4,0 1-12,2-1 0,-2 0-4,1 0 16,0 0-24,0 0-4,0 1 24,-1-2 0,0 0 16,0 0-4,1-1 4,-1 0 20,0-1 12,0 1 28,-1 0-8,2-1-8,-1 1 4,1 0 28,-1 0-24,-1 0-8,2 1-8,-1-1 12,1 1-4,0 0 4,1 0-24,0 0-12,-1 0 4,0 0 0,0 0-4,1 0 0,-2 0 12,-1 1 8,0 0-12,0 0 4,0 1 4,1-1-4,-1 0 8,1-1-4,0 1 4,1 0-4,-1 0 4,1 0-8,2 0-128,1-1-840,-1 1 440,-1 0 496,0-1-40,-2 1 0,1-1 4,1 0 16,0 0 4,-2 0 7,-1 0 1,1 1 8,0-1-4,-1 2 509,0-1 451,0 0-812,0 1-84,1 0 28,-1 0-12,1 0-8,2-1-28,-1 1-20,1 0 0,0 0 0,0-1 0,2 0 0,0 0-4,0 1-4,-1 0 0,-1-1-24,-1 0-4,-1 1 4,2 0 20,-1 0 0,0 0 4,-1 0-12,0 1-16,0 0-16,-1 1 4,1 0 8,0 0 8,2 0-20,-1 0 4,-1 1 8,1 0 24,-1-1 8,1 0-8,-1 0-32,0 0-4,0-1 12,0 0-16,0 0 0,1-1 4,0 1 8,-1 0-12,0-1-4,-2 1-24,0-1 12,1 0-12,-1 0 24,1 0 28,0-1 28,-1 1 28,0-1 16,-1 1 0,0-1-8,1 0 0,1-1 8,-1 1 0,1-1-4,1 0 12,-1 0 4,0-1 8,1 1 4,1-1-24,0 0 4,0 0-4,0 0 0,2-1-12,0 1 8,-1 0 4,-1 0-12,1-1-12,-1 1 4,0 0-16,-1 0-12,1 1-8,1 0-4,-3-1-4,0 2 0,-1-1 0,0 1-8,0 1 4,1 0 0,0 0 24,1 1-4,-1-1 4,0 1-8,1 0-12,0 0 8,1 0-4,1 0-12,-1 0-8,0-1 16,1 1 8,1-1 0,0 0-12,2 0 4,0 0-8,-1 0 4,-1 1 24,3-1 16,-1 0 0,1-1 4,-2 1 8,2 0 0,1-1-16,1 1-4,-1-1-4,-1 1-4,0 0-16,0 2-16,-1 0 0,0 1 0,0 1-28,0 0 4,-1-1-12,0 1-20,0 0 20,0 1-16,0-1 4,1 0 3,1 0 37,1 0-8,3-1 0,0-1-4,-1 0 16,2 0-8,-1-1-8,1 0 16,2-1 16,-1 2-24,0 0 12,-1-1 0,-1 0 8,1 0-8,1 0-16,-3 0 0,1-1 32,0 1 72,-1 1 60,1 0 0,-1 2-4,-1-1-8,2 0 32,-2 1-3,1 1 15,1-1-36,0 0 20,2 1 8,-1-1 12,0 2-76,0-2-52,0 1-12,-2 1 0,3-2 0,-2 1 0,-2 0-4,-2 1-4,1 0 0,-1 0-4,0 1-8,0 0 0,1 0 4,0-1-24,-2 1-44,1 1-56,0 0-4,0 0 36,0 0-12,1-1-8,-1 0-13,0 0 37,0 0-32,0 0 20,0 1 16,1-1 20,-1 0 8,0-1 76,-1 1 44,0 0-4,1-1 16,1 0-8,1 0 16,1 0-16,2-1 24,0 1-4,1 0 1,0-1-37,2 0 8,-1 0 12,1-1 16,0 1-32,0 0 20,1-1 0,-1 1-8,0-1-12,0 0-12,-1 1 8,-1-1 0,-1 2 16,0 0-16,-2 2 8,1 1-20,-1 0-28,1 0-4,-1 0 16,1 0-28,2 0 16,1-2 16,1 0 12,0 0 8,0 0-12,-1 1-16,1-1 4,0 0-4,-1 1 0,1 0 12,0-1-12,0 2-4,0-1 20,0 1-28,1 0 0,1 0 4,0 1 16,0 1 16,1-2 0,-1 3 20,1 1-4,1-1-12,2-2-8,0 1 16,1 0 0,1 0 0,0 1-12,0 1 12,0 0-4,0-1-16,1-2-20,0 1 0,1 1 4,0 1 4,0-1 4,1-2 12,-1-1 0,1 2 0,-2-1-4,2 1-8,-1 0 0,0-2 4,1 1 4,1 2-8,0 0 12,0 1-4,0 1 0,0 0-12,1-1 8,-1 0 0,1 0-4,0 0-4,-1 0 0,0 0 4,0-1-4,1-1 0,0-2-4,-1 0-24,1 0 0,-1-2 12,1 1-12,1 0-12,-1 0 12,1 1 28,0 0 12,0 0 4,0 1-4,0-1-8,0-1 0,0 1 16,0-2 12,2 1-12,0 0-4,-1-1 16,1 0 4,2 0-20,-2 0-24,4 0 8,1 1 8,3 1 0,-2-1-4,-1-1 8,-1-1 4,2 0-4,0 0-4,1 0 8,1-1 0,-1 0-4,0 0-8,1-2 8,0 1 0,1-1-4,2-1 0,-1 0 0,1 0 12,1-1-4,3 0 4,1 1-12,-1-1 4,1 1 4,-1-1-4,0 1-4,-2-1 0,1 2-4,1 0-4,-1-1-12,0 1-4,-1-1 4,0-1-4,-1 1 0,0-1 0,1 0 0,1 0-4,-1-1 4,-1 0-4,1-1 16,1 1 8,2-1 4,-1 0-4,2 0 8,0 0 0,0-1-4,0 1-8,-1-1 0,2 1-12,1-1-4,-1 1 0,0 1 0,0-1-16,1 0-8,-1-1 8,-2 1 4,1 0 28,0 0 8,-1 0-4,-1 0 20,1 1 16,1-1 4,-1 0-20,-1 0 16,0-1-8,1 1 4,-1 0-12,1-1 8,1 1-20,1-2-24,1 1 0,-2 0-8,1-2-16,1 0 4,-1 0-8,1 0 4,0 0-12,0 0 8,-1 0 4,-1 1-4,1-1-8,1 0 0,-1 0 4,0 1 12,-2-1-4,0 1 20,0 1 24,0-1 4,1 1 12,0 0 4,0-1-12,0 0-8,-1 0 16,1 0 4,2 0 0,0-1-8,2 1 0,-2 0-8,0-1-20,0 0-4,0 1-4,-1-1-4,2-1 8,0 0 4,-1 0 0,-1-1 0,1 1 4,0-1 0,0 0-8,1 1-12,1-1 4,-1-1-4,-1 1 0,0 1 8,1-1-8,-1 1-4,0 0 4,-2 0 4,0 0-4,2 1-4,-1 0-4,0 1 8,-1 0 0,-1 0 0,-1 0-4,-1 1 0,0-1-8,0 1 4,0-1 0,-3 1 0,-3-1 0,-1 1 0,-1-1 0,-2 0 12,1 0 4,0 0 36,0 0 8,0 0-12,-1-1 8,0 1 4,-1-1-4,-1 1-16,1 0 12,0 0-8,-1 0 0,1 1-8,0-1 8,1 0-16,2 1-28,-1-2 0,0 2 4,0 0-4,0-1 0,2 1 20,1-1-8,0 1-4,2 0 16,-2 0-8,-3-1 0,1 1-8,-1 0 4,1 1 4,1-1 8,-1 0 0,-1 0 0,2 0 0,-1 0-4,1 0 12,0 0-8,-1 0 0,-1 0 8,1 0 8,-1 1 0,2-1-8,1 0-4,-1 1-8,-2 0 4,1 0 0,1-1-4,1 0-8,0 1-4,2-1 8,-1 0-4,0 0-8,0-1-12,-1 1 20,-1-1 4,-2 1 0,1-1 4,3 1-24,0-1 8,-3 2 16,1 0 0,1-1 4,0 1 0,0-1-4,3 1 20,-1 0-8,0-1-8,0 1 0,-1-1 12,1 0 16,-1 0 16,0 0-28,-1 0-12,0 0 0,2 0 0,0 0-8,0 0 4,-1 0 4,1 0-12,-2 0-8,-3 0 0,2 0-8,-1 0-16,2 0 12,1-1 12,0 1 0,1-1 4,0 1 8,0 0 0,0-1 0,0 0 8,1 1 4,-2-1-8,2 1 8,0 0 4,1 0 0,0-1-4,0 1 0,-1 0-8,0 0-16,1 0 4,-1 0-4,-1 0-4,-3 0-8,0 0 8,1 0 4,1 1-12,2-1 0,1 1 0,0-1 4,0 1 0,-1 0-4,0-1 8,-1 1 16,1 0 4,2 0 0,0 0 0,-1 1-4,0 0 0,-1-1 12,0 0 0,0 1-4,-1-1-4,-1 0 20,-3 0 0,0 0-20,0 0-4,-1-1 0,2 0 4,-1 0 4,-1 1-12,0-1 0,-1 1-8,2-1 0,1 0 4,1 0-20,-1 1 0,0-1 4,1 1 12,0-1-8,2 0-4,1 0-4,0 1 8,0-1 24,0 0-12,0-1-4,-1 1 16,0-1 12,0 1 0,1-1-12,1 1-4,-2-1-4,0 1 0,0 0 8,0 0-4,-1-1-16,0 1-8,0-1 20,1 1-12,-1 0-8,1 0-8,0 0 20,2 0 4,1 0 4,-1 0 4,0-1-12,0 1-4,0-1 4,-1 1 0,1-1-4,-1 0 0,-1 0 4,-1-1 4,-1 1 0,-3 0-4,1 0 4,0-1-4,-2 0 4,4 0 8,0 0 0,1-1 4,1 0 0,1 1 4,0 0 0,1 0-4,-1 0-8,1 1 0,1 0 4,-1 1-4,1-1 0,-1 0-16,1 0 8,-3 0 8,1 0-16,-1 1 0,-1-2-8,0 1 4,-1 0 0,0 0 8,0 0-8,0-1-12,0 1 4,0 0-8,2-1-12,0 1-32,0-1 24,0 1-24,2-1-4,0 0 0,0-1 24,0 0-24,1 0 12,0-1 12,0 0 12,1 1-8,0-1 12,0-1 32,1 1 20,-1 0 0,0-1 0,1 1 4,-1-1-8,0 0 8,1 0-12,-1 0-4,-1 0 0,1 0-8,0-1 0,1 0-8,0 1-4,0 0 4,-2-1 4,2 2-8,-1-1-8,0 0 16,-1 0-8,0-1 12,1 1 4,-3 0-4,0 1-16,0 1 16,0-1 8,-1 1 4,1-1-4,-1 0 8,-1 0 16,-1-1 12,1 1 12,-2 1 12,-1-1 12,0 0-20,-1 0 32,-2 0 24,1-1-16,-1 0 0,0 1-20,0 0 20,-2 0-16,-2 1 0,-1 0-8,1-1 16,1 1-16,0-1-4,1 1-24,-1 0 4,0 0-4,1 0 8,-1 1-12,1-3 16,2 0-4,1 0-20,1-2-16,2 0 4,0 0-4,1-1 4,0 1-4,0 0-4,1-1 8,-2 1-4,0 1 0,-2 1-4,-1 1-604,0 0-884,0 0 200,-1 1 912,1 0 48,-1 1-881,0 0 869,1-1-216,-2 2-572,2-1 912,0 0-616,-2 0 40,2 0 840,0 0 1184,0 0 344,0 0-748,0 0-552,-1-1 609,1 1 75,-1-1-752,1 0 988,0 1-564,-1-1 4,0-1 272,0 1-468,-1-1-436,1 0 8,-1-1 0,-1 1-20,1-1-4,-2 0 8,1 0-12,-1-1 8,0 1 8,0-1 4,0 1-4,0 0 0,0 0 4,-1 0-24,1 0-16,1-1 12,-1 1 8,0-1-16,2 0 12,-2 1 8,2-1-8,0 0-4,-1 0 0,1 0 4,0 0 8,-1 0 16,1-1 12,-1 1 12,-1-1-16,2 0 8,-1 0 4,0 0-12,1 0-4,-1 1 8,0-2-4,0 1 0,0 1-16,-1-1-4,0 0-12,-1 1-8,1 0 4,-1 0-4,0 0-4,2 1 8,-2 0 8,-1 0-4,1 0-4,-1-1 12,2 0 12,-2 0 4,1 0 8,1-1 8,-1 1 0,0 0-4,0 0 4,-1 0 4,1 0-4,0 1-8,-1 0 4,1 0 0,0 1-16,-2 0-4,0 2 0,1-2 0,1 0 0,0 0 0,1-1 0,-1 1 0,1-1 0,0 0 0,0 0 0,-1 1 0,1-2 0,-1 1 0,1-1 0,0 1 0,0-1 0,-1 0 0,0 1 0,-2 1 0,-1 1 0,1-1 0,0-1-4,-2 1 4,0 2 0,-1 0 0,-1-1-12,1-1-12,0-1-12,1 0 0,-2 0 8,0-1-4,1 0-4,-1 1-8,-1 1 12,1-2-12,-1 0 4,1 0-4,0 2 8,-1-2-4,1-1 12,0 1 0,-1 1 4,1-2-12,-1 0 12,1-1-12,0 0-12,1 1 16,-1-1-12,1-1 0,-1 0 12,0 0 12,0-1-12,-1 1-4,1-2 12,-1 0 4,0 2-4,0 0 8,-1 0 8,1 3 8,-1 1-8,-1-1-8,1 1-4,0 0 8,0 2-4,0 0-4,0 0 0,0-1 4,0-2 0,0 1-4,0 2 4,1 0-152,-1 2-624,1-1-108,-1-2 532,1 0-964,-1 0 219,1 1 285,0 1 720,-1 1 104,0-1-4,-2-2 4,-1 0-4,1 0 28,1 2 360,0-1 725,-2-1-749,-1 0 524,1-1 228,1 2 216,-2-1-1004,1-1-328,1 1-4,0 1 0,-1-1-8,-1-2-8,1 0 8,0 2-4,0-1-8,-1-1 4,-1 0 4,1 1 4,0 0 4,0-1 8,-1 0 0,2 1 0,0 1 16,-1 0 32,-1-1 8,1 2-16,1-1 12,-2 1 4,-1-2 0,1 1-16,-1-1 16,0 0-8,-1 0-4,1 0-12,0 2 8,0-1-20,0 0-20,-1 1 4,0-1-12,0 1-4,-1-1 4,-1 0 8,0 1-8,0-1 0,-2 0 12,0 0-4,1 0 0,-1-2 4,0 1 4,-1-1 0,-1 1 4,2-1 12,-3-1-4,0 0-4,0-1 0,-1 0 16,3 1-16,-1 1 8,-1 0-4,-1-1-4,0 1-4,1 0 8,3 1-8,0 0 0,0-1 4,-1 1-8,0 0-12,0 1-8,0-1-4,-1 1 4,0-1-4,1 1 8,-1-1 0,1 0-8,-1-1 4,-2 0 4,-1 0-4,-1 0 4,0 0 24,2 1 4,3 2 8,-1-1-16,-2 0 12,-1 0-4,0 0-4,0 1 8,-1 1 4,1 0-8,-1-1 8,1 2-8,-1-1-20,0-1-4,-1 1 16,0-1 12,-1 1 0,-1-1-8,2 0 4,-2-1 4,0 0-8,1-1-4,1 1-4,0 0 8,1 0 16,1 0-4,0 0-12,2 0-16,2 1 4,1 0 4,0 0 0,1 0-8,-2-2-8,-1 0 0,-2 0 8,0 0-4,0 0-8,-1-1-4,0 0 8,-1 0-4,0 0 0,-1 0 0,0 0-4,1 1 8,-2-1-8,0 0 8,0 1-8,1-1 0,2 2-4,0-1 12,4 1 0,1 0 8,-1 0-4,0 0 4,0 0 4,1 0 0,1 0 0,0-1 0,0 1 4,1 1 8,-1-1 8,-3-1-8,0 2-4,2 0-4,-1 1-8,-3-1 4,-1 0 0,0 1-4,0-1-4,1 1 0,-2 0 0,1 0 0,0 0-8,2 0-12,2 1 4,0-1 0,0 0 8,1 0-8,-1 0-16,-4 0 4,1 0 8,1 0-4,0 0 0,-1 1-12,-1 1 12,3-1 4,-1 1 0,-3 0 4,0 0 8,1-1-16,-1 0 0,1 0 16,-1-1 8,1 0 4,-1 0 0,0 0 4,0 0 4,1 1 0,0-1 4,-1-1-4,0 1 4,0 0 4,1 0 16,-1 0 0,-1 0-8,1 1-8,-1 0 0,1 1 8,0-1-4,0 1-8,0 1-16,-1-1 0,1 0-16,-1 0 0,0-1-12,0 1 0,1 0-4,0 0 8,0 1-12,0-1-8,-2 0 0,0 0 8,1 0 24,0 0-8,-1 0 4,-2 0 20,1 0 4,-2 0-4,1 0 4,-1 0 0,1 0-4,0 0 8,0 0 8,-1 0-8,0 0 4,1 0-4,1 0 0,1 0-28,1 1-12,0-1-8,0 1-20,1-1-524,1 0-220,1 0 416,-1-1-452,-1 1-5,0-1 765,0 2 16,0-1 12,-1 0 0,0 1 28,1-1 12,0 0 0,0 0 296,0 0 701,1 0-629,0 1-16,0-1 728,-1 1-740,1-1-296,0 1-4,0 0-4,0-1 4,0 1-4,-2-1 4,-1 1 0,-2 0-16,-1 0-4,0 0 0,0 0-12,0-1-8,1 0 4,-2 0 0,-1 0 0,0 0 4,0-1-4,0 0 4,1 0-12,0 0-16,0 0-4,-1 0 4,0 0 0,0-1-4,-1-1 0,2 0 8,-1-1-8,0 0-4,0 1-12,1-1 12,0 1-44,0 0-24,0-1-4,0 1 32,0 1-20,-1 0 0,1 2 16,2 0 12,-1 1-32,-1 1 4,0 0 8,0 0 28,0 1 28,1-1 16,0 1 12,1-1-12,0 0 4,0 0-12,0-1 4,-1 0 0,1 0 0,-1 0-8,-1 0 0,-1-1-12,1 1 15,1-1 5,1 1-12,0-1-4,1 0 8,-1 0-4,1 1 12,-1-1 0,1 1 12,2-1-8,0 0-4,-1 1 4,1 0 16,1-1-20,-1 1 8,1-1 20,0 1 8,0-1 4,-1 1-8,0-1-12,1 1 4,0 0 0,1 1-4,-1-1 4,0 0-8,-1 1 0,1-1-16,0 1 0,1 0 0,-1-1 8,0 1-16,-1 0 4,0 0-4,1 1 12,1-1 0,0 0 32,0 0 20,0-1-8,0 1 24,-2-1 8,-1 0 0,0 1-4,1 0-16,1-1 28,1 1 8,0-1 0,0 1-20,0-1-4,1 0-40,2 1 4,2-1 0,-2 1-4,-1 0 0,-1 1 0,0-1 0,0 1-8,-1 0-4,0 0 8,0 0 0,-2 0-4,-1 0-4,0-1 4,0 1-4,0-1 0,-1 0-8,-2 0 0,0 0 8,1 0 4,0-1 4,1 1 0,0 0-20,1 1 16,0-1 8,-2 1-4,1 0-8,1 0 12,1 0 8,0 0 8,-1 0-8,1 0 0,0 0 4,0 0 0,-1 0 8,1 1-4,-1-1 0,-1 0 0,-1 1 4,2-1-4,-1 0-4,0 0-4,-1 1 0,0-1-4,0-1 0,0 1-4,0-2 4,1 1-4,0 0 0,1-1 4,1 1-4,-1 0 0,2 0 4,2 0 8,3 0 4,-1 0 8,-2 0-8,-1 2 12,-1 0 0,-1 0 0,2 0-12,0 1 12,1-1 0,0 0 0,0 1-12,0-1 5,1 1-13,0-2 4,2 0-12,0 0 0,-1 0-12,0-1 4,0 1 8,2-1-8,-1-1-9,1 1-11,-2 0 0,2 0 4,-1-1 8,-1 1 12,1-1 0,1 0 0,-3 1 4,1 0 12,-2-1 0,-1 1-4,-1 0 0,-1 0 16,2 1 13,0 0-5,0 1 8,0 0-16,0 0-4,1 1-4,1 0 8,1 0 0,1-1 0,0 1-4,0 0-8,1 0 8,-3 0-4,-1 1 0,0-1-4,2 0 0,0-1-8,0 0 0,-2 1-4,-1-1 0,-1 1-8,0 0 4,2-1-4,-1 0 8,1 1-4,2-2 0,2 0-4,0 0-16,-1-1 0,1 1 0,-1 0 4,1-1 0,1-1 0,1 1-20,0 0 0,-1 0-12,1 0 15,0 1 41,-1-1 33,0 1-1,1-1 12,-3 2-12,-1 1 24,-1-1-12,-1 1 16,0-1 0,0 0 16,0 0-4,0 0 16,-1 0-24,3-1-48,2-1-16,-1 0 12,1 1 24,-1-1-12,1 0-20,1 0 0,-2 1-4,1 0-4,0-1 0,1 2 0,-1-1-4,1 1 8,-1-1 0,1 1-4,1 0-8,-2 0-4,1 0 12,-1-1-4,0 1 4,1-1-12,-1 1-28,1-1 12,2 1-20,-1-1 0,1 0-8,0 1 16,-1-1-4,0 0 0,0 0-4,0 0 12,0 0-12,-1 1 0,0-1 16,2 0 16,-1 0-4,0 0-24,1 0-8,-2 0 8,2 0-12,2 0-1,2-2 13,-2 2-8,1 0 12,1-1-12,1 0-4,-3 1 20,0 0 12,0 1 12,-1 0 20,0 0 16,0 0-8,0 1 16,0 0 0,0 0 0,0 1-12,1-2 20,0 1 4,0 0 8,1-2-8,2 0 9,2-2-13,-1 0 0,-1 1-16,-1 0 8,1 0-4,1 0-4,0-1 4,0 0-16,-2 2 4,0 0 0,1-1 8,-2 1-4,-1 1 12,0 1 8,-1 0 0,0 1-4,1 0 12,0 0 16,-1 0 8,0 1-12,0-1 16,0 1 8,-1-1-4,0 0-28,0 0 16,-2 0-12,1 1-8,1-1-20,0-1 16,0 1-12,0 0-16,0 1-4,0 0 0,1 0-8,-1 1 0,0 0 16,0 0 0,0 2 4,0-2 0,0 3 8,1-1-4,0 0 24,0 0 12,-1-1 0,1 0-20,-1 1 8,1 0 0,-1 0-20,0 0-8,1-1 4,0 1 4,0 3-4,1-1-12,0-1-12,1 0-32,0 2-20,0 0 8,1-1-68,1 1-136,0 2-160,0 2-40,0 0 124,1 0-385,-1 1-275,1 1-44,1 1 124,0-1-212,-1 0-292,1-1-740,-1 0 332,0-1-621,1 0 341,0 0 300,0-2 224,0-4-896,0 1-2397,1-3 2521</inkml:trace>
</inkml:ink>
</file>

<file path=ppt/ink/ink2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6.197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99 1 100,'0'0'2368,"-1"1"516,-2 2-1859,0 2 231,-1 1-124,0 2 260,1-1-204,-1 1 384,0-1-120,0 1-388,0-1-516,0 1 121,0-1-93,-1 0-4,1 0-128,0 0 52,0 1 28,-1 1 4,1 0-192,0 1 44,0 0-12,1 0-40,0 1 28,0-1-128,0 2 72,1 0 36,0-1 0,0 1-136,0 0 40,1-2 36,0 3-12,1 1-76,0 2 52,1 0-48,-1 1 8,1-1-44,0 1 48,0 1 0,1 0-36,0-1-60,1 0 52,-1 1 0,2 1-12,-2 0-48,2 0 4,0 0-40,-1 1-8,1-1-4,0 0 8,0 1-8,1 1-24,-1-1 24,1 0 44,-1 0 60,2 0 8,0 1 0,0-1-52,2-2 28,1 0 25,2 0-17,1 0-56,1 0 16,2 0-40,1 1-124,0-2-80,1-1-176,2 0-17,1 0-15,0-1-12,1-1-168,1-2-24,-1 0-404,-2-1-120,1-2-904,-2-2-276,-1-1 272,-4-1-193,-1-2 533,-1-1-528,-1-2-2228,0-3-1465,-2-1 5089</inkml:trace>
</inkml:ink>
</file>

<file path=ppt/ink/ink2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6.804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26 1 64,'-1'1'1564,"-3"2"384,0 0-1176,0 0 224,1-1-67,1 0 227,0 2-176,0 2 372,0-1-52,1-1-124,1-1-400,0 1 40,0 1 0,0 0-16,1 1-188,0-2 277,0 2-49,1 1-44,0 0-140,1 2 172,1-1-84,1 2 8,-1 0-76,1 0-292,0 1 124,2 2 44,0 2-40,2-1-192,1 1-64,0 0-96,1-1-8,0 0-64,1 1 16,1 0 4,0 0 20,0-1-24,1 0 40,-1 0 28,1 0 12,1-1-48,0 0 44,0 0 8,2-1-16,-1 0-64,0-2 44,2 1 8,2-1-35,-1-1-53,2 0-8,0 0-8,1-1 0,1 0 4,-2 0-12,0-2 8,1 2-8,0-1-8,-2 0-8,1 1 0,0-1-12,2 1-20,-1-2-16,0 1-72,1-1-92,2 0-28,0-1-41,3 0-63,1 0 68,2-1-100,0 0 68,1-1-340,2 0-476,1-1-76,1-1 116,-1-2-352,-1 1 64,1-1-428,0-1-241,-3 0 421,0 0-656,-3 0 68,-1 0 456,-6 0 312,-3 0-2145,-5 0 805,-3 0 2632</inkml:trace>
</inkml:ink>
</file>

<file path=ppt/ink/ink2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7.312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20 0 68,'0'0'1644,"-1"0"1468,-2 2-1603,-1 0-565,0 0 332,1 0-124,0-1 96,2 0-160,1-1 332,1 3-116,3 1-352,-1 0-392,0-2 25,2 1 35,0 0 148,1 0-160,2 0 228,0 0 28,3 0-92,3-1-336,2 1 148,2 0-36,3-1-72,2 0-120,1 1 96,2-1-52,3 1-120,-1-1-96,3 1 64,2-1-52,2 1-52,3 0 20,1 1-56,-1-1-12,1 1-16,0-1-28,0 0-20,1 0 8,2 0-20,1 0 12,-2 0-28,-2-1-40,1 1-8,-1-1-48,-1 0-40,-1 0-120,-1-1 0,-1 0-116,0 0 16,-1-1-188,1-1-24,1 0-48,-3-1 136,-2 0-276,1 0-456,-1-1-352,-1 0-288,-2 0 375,-3 0-539,-2 0 260,-5 0 84,-4 0 296,-1 1-408,-2-1-229,-3 1-1323,-3 0 1840,-2 1 1208</inkml:trace>
</inkml:ink>
</file>

<file path=ppt/ink/ink2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7.717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4 616,'0'0'4652,"0"0"-1219,0 0-2409,0-1 432,3 1 308,3-1 112,2 1-464,4-1 73,5 1-493,4 0-380,0 0-132,3 0 272,3 0-52,3 0-120,3 0-96,2 0-172,3 0 124,5 0-76,4 1-96,1-1-92,5 1 40,3 1-72,2-1-28,-1 0-36,2 1-32,3 0-32,1 1-16,0 0-8,0 0-20,-2 0-20,1-1-60,-2 0-4,-1 0-52,-1-1-84,-1 0-92,-3 0 80,-3-1-92,-1 0-104,-1-1-92,-1-1-256,-2 0 112,-4-1-220,-3 1-300,-1-1-172,-3 0 207,-3 1-595,-1-1-84,-2 0 120,-4 1 636,-3 0-476,-4 0-168,-4 1-1397,0 1 981,-4 0 1752</inkml:trace>
</inkml:ink>
</file>

<file path=ppt/ink/ink2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8.106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73 624,'2'0'4492,"2"-1"-1219,6-1-1605,4 0-340,5-1 480,6-1 116,4 1 109,3-1-345,2 0-872,3 1 0,5 0-128,4 1-44,2 0-172,3 1 160,3 0-80,1 1-136,1 0-92,1 0 64,5 2-184,2 0-80,-1 1-72,-1 0-36,0 0-16,3 1-16,-2 0-20,2 0-40,1 0-44,-1 0-24,-3-1-12,-1-1-196,1-1-136,1 0-108,-2-1 80,0-1-460,-3 0-80,-3-2-296,0 0-436,-3-2 299,-1 0-595,-3-2 4,-1 1 152,-4-2 728,-4 0-452,-2 0-81,-1 0-1123,-5 0 936,-7 2 1552</inkml:trace>
</inkml:ink>
</file>

<file path=ppt/ink/ink2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8.502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34 128,'0'0'3028,"1"0"677,4-3-2357,4-1 316,3 0-152,5 0 288,1 1-380,4 0 497,4 0-109,3 0-512,2 1-668,2 0 28,5 1-200,4 0 20,4 1 0,0 0-144,1 1 16,1 0-64,3 2 32,0-1-96,3 0 8,3 1-40,4 1-48,-1 0-68,-1-1 8,2 1-28,4-1-44,-1-1-28,4 1-32,2-1-56,1 0-32,-2-1 0,-1 0-196,2-1-116,0 0-100,-2-1 20,-4 0-204,-2-1-244,-1 0-216,-2 0-196,-4 0 192,-3-2-585,-4 1 41,-4 0 100,-7 0 188,-4 1-348,-4-1 72,-3 0 203,-5 1 41,-5 1-1152,-6 0 1712</inkml:trace>
</inkml:ink>
</file>

<file path=ppt/ink/ink2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8.858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22 528,'3'0'4236,"7"0"1081,4-1-3769,5-1 448,6 0 68,6 0 29,2-1-753,2 1-28,5 0-280,5-1-424,1 1-196,3 1 116,4 0-32,3 0-112,-1 1-132,3 1 76,1 0-104,4 1-16,4 0 0,-2 1-68,-1 0 0,0 0-44,2 1 4,-2 0-32,2 0-12,1 0-52,3 0-172,-3 1-36,-2-1-176,1 0-228,1 1-96,-2-1 140,0 0-376,-3 0-100,0 1-400,-5-1 144,0-1-652,-1-1-193,-3 0-27,-4 0 756,-5 0-156,-5 0-116,-3-1-220,-5-1-825,-3 1 21,-7-1 2596</inkml:trace>
</inkml:ink>
</file>

<file path=ppt/ink/ink2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9.216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3 1572,'0'0'5765,"5"1"-2897,2 0-1716,3 1 636,3-1 228,8 1 57,3-1-577,4 0 44,3-1-756,3-1-232,3 1-144,3 0 64,6-1-20,4 0-16,0-1-172,2 1-16,2 0-36,5 0-64,1 0-80,3 0-4,4 0-12,3 1-8,-3 0-20,2 0-4,4 1-28,2 0-28,0 0 0,-1 1-52,0 0-48,-1 0-56,-2 1-176,-3-1-8,-3 0-240,-1 1-268,-3-1-380,-6 0 280,-7-1-604,-4-1-449,-4 1-103,-5-2 552,-4 0-392,-5-1 300,-4 0-1004,-6 0-949,-5 0 1433</inkml:trace>
</inkml:ink>
</file>

<file path=ppt/ink/ink2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9.565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0 124 2848,'5'1'5733,"5"-1"-3897,7 1-68,7-1-240,6 0 228,5 0-299,5-1-9,4 0-736,5 0-64,1 0-180,1 0 28,2 0 16,3-1 12,4 0-132,-1 0-172,2 0 0,-1-1-96,0 0-64,-2 0-60,1-1-40,0 0-76,1 0-92,-4-2 20,-2 2-92,-2-1-88,-1-1-44,-3 1 12,-1 0-320,-3 0-160,-2-1 0,-4 2 136,-3-1-573,-4 0-131,-1 1-200,-4 0 348,-4 0-144,-6 0-96,-2-1-124,-2 1 104,-3 0-65,-3 1-1503,-2 1 2288</inkml:trace>
</inkml:ink>
</file>

<file path=ppt/ink/ink2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49.897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1 242 880,'0'0'2480,"0"0"-83,1 1-1013,2 1 12,4 2-368,2 0 260,5-1 276,3-1 60,4-1-484,2-1 221,5 0-269,3-2-396,1-1-240,1 0 256,5 0 32,3-1 4,3-1-40,1 0-228,0 0 28,0-1-116,2 1 4,0-1-148,0 0-16,3-1-56,-1 0-48,-2-1-48,-1 1 0,1 0-32,2-1-12,-3 1-28,1-1-44,-2 0-20,-1-1-16,-2 1-32,-1-1-112,0-1-80,-2 1-80,-3 1-16,-4-1-140,-4 1-172,-3 0-312,-3-1-244,-3 2 192,-5 1-344,-4 0-29,-3 1-459,-2 0 412,-4 0-432,-3 1 68,-4 0 112,-3 1 483,-3 0-1511,-4 1 268,1 0 2396</inkml:trace>
</inkml:ink>
</file>

<file path=ppt/ink/ink2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0.208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1 424 1328,'4'-1'4917,"5"-1"-2061,5-1-740,2-1-732,3 0 552,3 0 289,2-2-133,1 0-700,3-1 220,0 0-564,3-1-260,0 0-304,2 0 92,2 0-96,1 0-148,0 0-212,-2 0-12,1-1 16,0 0-16,-1 0-52,1-1-8,0 0-44,0-2-60,-2 1-8,0 0-72,0-1-72,2-1-64,1-1-116,-1-1 20,-1 0-152,0 1-76,-2-1-380,-2 0 0,-1 0-684,-2-1-332,-2 0 195,-4 1 345,-2 2-708,-3 0 56,-5 2 84,-3 2 512,-4 0-2249,-3 2 981,-3 2 2428</inkml:trace>
</inkml:ink>
</file>

<file path=ppt/ink/ink2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0.502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1 533 416,'1'0'2988,"2"0"-675,3 0-1233,5-2 608,5 0 104,3-3 80,1-1-584,0 1 260,2-2 149,3 0-249,1-1-552,2-2 12,3 0-188,2-2-112,-1 0-204,1 0 76,2-2-220,1-2-76,0 0-160,2-1-60,0-2-20,-1 0-68,-1 0-36,0-2-160,0 0-188,-1-2-112,-2 0-124,-3 1 172,-3 2-460,-3 0-344,-3 0-161,-2 1 273,-4 1-492,-3 1 192,-3 1-208,-2 2 440,-3 3-280,-1-2 151,-3 2-259,0 1-96,-2 1 632,-1 2 1136</inkml:trace>
</inkml:ink>
</file>

<file path=ppt/ink/ink2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1.049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355 1369 544,'3'1'4124,"2"0"-1399,1 1-813,3 0-212,0-1-84,2-1 384,2 0-512,2-2 401,2-1-289,1-2-608,0 0-472,-1-1 128,-1-1-60,0-1-60,-1 0-224,0-2 60,0 1-112,-2-2-52,0 1-56,-1-2 8,-1 0-76,0 0-52,-1-1-16,-1 0 0,1 0-8,1-1-4,0 0-16,0 0-28,0-2 0,1-1-4,-1-1 12,0 1 12,1 0 16,0-1 20,0-2 4,-1 1-8,0 1 4,-2 0 4,0-1 0,-1 0 0,-1 0 4,0-1 24,-1-1 8,0 3-8,-2 0 28,-1 0 8,-1-1-4,-1 1-20,-1 0 32,-1 0 8,0 0 16,-1 1-8,1 2 28,-2-1 4,1 0-28,0 1-24,0 1 8,0 2-16,1 1-8,0 0-8,-1 0-12,0-1 4,0 0-24,0 1-12,-1-1-4,1 0 24,-1 0 12,-2-2-8,0-2-12,-1 0 24,-1 0 4,0 1 12,1 0-8,0 2 12,1 1-16,-1 0-12,0 1-12,1 1 4,-1-2-28,-1 1-8,1 0-32,-2 1-64,2 0-8,-1 0 8,-1-1-40,-1 0 8,-2-1-48,0 0 8,-3 2 4,-2 0 52,0 2-64,-1 0-84,-2 0-28,-1 0 76,-2 1-120,-3-1-36,-2-1 48,1 1 80,-1-1-220,-2-1-128,-3-2-176,0 0-120,0-1-312,-3 0-264,-1-3-469,0 0 425,-1-1-436,-1 0 64,-1-1 12,-1 0-1497,3 1-339,7 4 2308</inkml:trace>
</inkml:ink>
</file>

<file path=ppt/ink/ink2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1.660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 1 224,'0'0'1716,"4"2"-212,3 1-464,1 0-304,2 1 277,4 1 323,2 0 144,2 0-244,1 0 372,0-1-104,2 1-284,-1-1-140,2 0-247,0-1 191,3 1-28,3-1-64,1 1-368,1-1 168,2 1-36,4 1-196,0 1-216,2 1 44,0 0-44,2 1-12,0 1-136,2 2-4,2 1-20,0 1-60,-2 1-72,-2-1-48,0 1-128,0 1-220,-2-1-144,0 1-600,0-1-184,-1-1-484,-2 0 264,1-1-541,-1 0-3,0-2 184,-1 0 204,-2-2-664,-1-2-2481,-6-1 3553</inkml:trace>
</inkml:ink>
</file>

<file path=ppt/ink/ink2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2.123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35 124,'0'0'1884,"0"-1"2261,2-1-2125,0-3-332,2 1-148,2 0-184,0 1 584,3 1 41,3-1-145,1 0-808,2 1 0,2 0-124,2 0-256,0 1-212,1 0 144,1 1-32,0 0-140,0 1-164,0 1 108,1 1-40,2 1-116,2 1-48,1 1 40,3 2-56,0 1-20,1 0-28,1 1 4,3 1-76,2 1-24,2 0 4,-1 0-8,2-1-40,2 0-16,1 0-64,0-1-44,0 0-104,-2-1-32,0-1-164,-3 0 0,-1 0-364,-2-1-360,-3 0-188,-4-1 260,-3 0-896,-4-1-189,-5-1 5,-4-1 608,-2 0-476,-2-1-312,-3 0-2049,-2 0 2213,-2-2 2080</inkml:trace>
</inkml:ink>
</file>

<file path=ppt/ink/ink2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2.498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12 1264,'1'0'4681,"3"-2"-1945,3 0-720,1 0-244,3 0-328,3 0 736,4 1-35,3 1-153,1 1-728,2 1-84,0 1-488,2 0-4,0 0-244,2 0 32,1 0-92,1 2-132,0 0-112,1 0-8,0 1 12,-1 1-28,-1 2-84,0 1-48,0 1 0,-1 1-8,-1 1-24,1 1-88,0 1 8,1 0-52,1 1-116,-1-1 24,-1 0-72,0 0-152,2 0-180,0-1 28,1 0-260,1-2-228,1 0-200,-3-2 256,-1-1-884,-1 0-205,1-1 61,-2-1 620,0-1-112,-3-1-540,-1 0-2553,-2-2 2561,-5 0 1992</inkml:trace>
</inkml:ink>
</file>

<file path=ppt/ink/ink2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3.049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0 1 104,'4'0'2484,"3"0"1225,7 1-917,6 2-916,5-1 84,4 1 124,2 1-595,0 0 223,1 1 64,1 1-408,0 2-732,1 1-76,1 1-148,0 1-32,-1 1-96,0 2 28,2 2-20,1 3-152,0 0-96,-2 1-44,-2 1-40,0 0-76,-1 1-16,-1 1-108,0 1-120,-1 0-200,-2-2 56,-3-1-452,0 0-464,-2 1-364,-2-2 232,-2 0-469,-1-2 273,-1 0-236,-1 0-44,-1-2 552,-2 1-1697,0-2-363,-3-2 2752</inkml:trace>
</inkml:ink>
</file>

<file path=ppt/ink/ink2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3.265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53 0 400,'2'3'3020,"2"1"-575,1 0-1213,1 2-184,2 1 608,-1 1 76,2 2 64,2 2-376,0 1 409,0 0-553,1 1-280,0 0-100,0 1-276,1 0 184,0 1-44,-1 1-132,-2 0-268,0 1 100,-1 1-4,-2 2-112,0-1-172,-2 1-52,-1 1-32,-2-1 16,-1 1-36,-2 1-12,0 1-164,-3 1-112,0-1 60,-1 0-56,-1 0-104,-1 0-112,-1-1 36,-2 1-436,-2 0-332,0-1-52,-1 0-176,-1-1 44,0-1-605,-3-1-27,-1 0 92,-1-2 664,1 0-548,-1 0-136,-1 0-1525,2 0 1061,3-5 1920</inkml:trace>
</inkml:ink>
</file>

<file path=ppt/ink/ink2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1:53.687"/>
    </inkml:context>
    <inkml:brush xml:id="br0">
      <inkml:brushProperty name="width" value="0.1" units="cm"/>
      <inkml:brushProperty name="height" value="0.6" units="cm"/>
      <inkml:brushProperty name="color" value="#B3F3D3"/>
      <inkml:brushProperty name="inkEffects" value="pencil"/>
    </inkml:brush>
  </inkml:definitions>
  <inkml:trace contextRef="#ctx0" brushRef="#br0">1359 1 76,'-1'2'1848,"-5"5"564,-2 2-939,-2 1-333,-2 3 488,1 0-196,0 0 188,0 0-284,-1-1 380,1 1-180,-2 1-259,0-1-309,-2 0-396,-1-1 224,0 0-84,-2 1-104,-1-1-208,-1 0 0,-1 0-88,-2 0 24,-1 0-100,-3-1 56,-2 1-8,-3 0 0,0 0-108,1-1-20,-2 0-20,-2 0-12,0 0-48,0 1 0,-2 0-16,-1 0-12,3 0-24,0-2-4,-1 1-32,0-1-48,0-1-80,0 0-120,0 0-8,1-1-112,0 0-184,2-1 20,-1-1-400,0-1-268,1-1-88,2 0 24,1 0-757,0 0-95,2-1 64,1 0 596,2 0-376,2-1 316,2 0-673,1-1-527,5 0 1092</inkml:trace>
</inkml:ink>
</file>

<file path=ppt/ink/ink2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5.6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84 244,'-1'0'482,"1"0"1,-1 0-1,1 0 1,-1 0-1,1 0 1,-1 1-1,1-1 1,-1 0-1,1 0 1,0 1-1,-1-1 0,1 0 1,-1 0-1,1 1 1,0-1-1,-1 1 1,1-1-1,0 0 1,-1 1-1,1-1 1,0 1-1,0-1 1,-1 0-1,1 1 0,0-1 1,0 1-1,0-1 1,0 1-1,-1 0-482,0 23 4137,1-19-4065,1 1-1,0 0 0,0 0 0,0 0 1,1-1-1,0 1 0,2 4-71,15 15 234,-18-25-233,0 1 1,-1-1-1,1 1 0,0-1 0,-1 1 0,1-1 0,0 0 0,0 1 1,-1-1-1,1 0 0,0 1 0,0-1 0,0 0 0,0 0 1,-1 0-1,1 0 0,0 0 0,0 0 0,0 0 0,0 0 0,-1 0 1,1 0-1,0 0 0,0 0 0,0-1 0,0 1 0,-1 0 1,1-1-1,0 1 0,0-1 0,-1 1 0,1-1 0,0 1 0,0-1-1,5-5-6,-1 2-9,0 0 1,-1 0-1,0 0 0,0-1 1,0 0-1,0 0 1,-1 0-1,1 0 0,-1 0 1,-1-1-1,1 1 0,0-5 15,0 1 7,0 0-1,-1 0 1,-1 0-1,0-1 0,0 1 1,0-1-1,-1 1 1,-1-1-1,0 1 0,-1-7-6,2 13 82,-1 3-71,0 0 0,1 0 0,-1 1 1,1-1-1,-1 0 0,1 0 0,-1 0 0,1 0 1,-1-1-1,0 1 0,1 0 0,-1 0 0,1 0 1,-1 0-1,1 0 0,-1-1 0,1 1 0,-1 0 1,1-1-1,-1 1 0,1 0 0,-1-1 0,1 1-11,-1 0 8,1-1-1,-1 1 0,1-1 0,-1 1 0,1 0 0,-1-1 1,0 1-1,1 0 0,-1 0 0,0-1 0,1 1 0,-1 0 1,0 0-1,1 0 0,-1 0 0,0 0 0,0 0 0,1 0 1,-1 0-1,0 0 0,1 0 0,-2 1-7,-4 2-118,-1 0 1,1 1-1,-1 0 0,1 0 1,0 1-1,0-1 0,0 2 118,2-2-619,1 0-1,-1 0 0,1 0 0,0 1 0,0-1 0,1 1 1,-1-1-1,1 1 0,0 0 0,-1 3 620,3-7-280,0 1 1,0 0-1,0 0 0,0 0 0,0-1 1,0 1-1,0 0 0,0 0 1,1 0-1,-1-1 0,1 1 0,-1 0 1,1-1-1,0 1 0,0 0 280,1 5-1652,1-1-2501</inkml:trace>
</inkml:ink>
</file>

<file path=ppt/ink/ink2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54.967"/>
    </inkml:context>
    <inkml:brush xml:id="br0">
      <inkml:brushProperty name="width" value="0.05" units="cm"/>
      <inkml:brushProperty name="height" value="0.05" units="cm"/>
      <inkml:brushProperty name="color" value="#B3F3D3"/>
    </inkml:brush>
  </inkml:definitions>
  <inkml:trace contextRef="#ctx0" brushRef="#br0">37 0 92,'0'0'2277,"0"0"36,-24 2 2715,20 0-1038,3 2-3659,-1 0-1,1 0 1,0 0 0,0 1-1,0-1 1,0 0 0,1 0 0,-1 1-1,1-1 1,0 0 0,1 1-1,-1-1 1,1 0 0,0 0-1,0 1 1,0-1 0,0 0-1,2 4-330,-1-3 2273,-1 3-4436,0-1-4945,1-15 2148,-1-2 2335,1 6-1236</inkml:trace>
</inkml:ink>
</file>

<file path=ppt/ink/ink2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56.407"/>
    </inkml:context>
    <inkml:brush xml:id="br0">
      <inkml:brushProperty name="width" value="0.05" units="cm"/>
      <inkml:brushProperty name="height" value="0.05" units="cm"/>
      <inkml:brushProperty name="color" value="#B3F3D3"/>
    </inkml:brush>
  </inkml:definitions>
  <inkml:trace contextRef="#ctx0" brushRef="#br0">66 113 588,'0'0'2052,"5"27"3367,-2-20-3696,4 15 2257,-7-22-3950,0 1 1,0-1-1,0 0 1,0 0-1,0 1 0,0-1 1,0 0-1,0 1 1,1-1-1,-1 0 1,0 0-1,0 1 1,0-1-1,0 0 1,0 1-1,0-1 1,1 0-1,-1 0 1,0 0-1,0 1 1,0-1-1,1 0 1,-1 0-1,0 0 1,0 1-1,1-1 1,-1 0-1,0 0 1,0 0-1,1 0 1,-1 0-1,0 1 1,0-1-1,1 0 1,-1 0-1,0 0 1,1 0-1,-1 0 1,0 0-1,1 0-30,14-9-72,-14 9 45,0 0-1,1-1 1,-1 1-1,1-1 0,-1 1 1,0-1-1,0 0 1,1 0-1,-1 1 0,0-1 1,0 0-1,0 0 1,0 0-1,0 0 0,0 0 1,0-1-1,0 1 1,0 0-1,-1 0 0,1-1 28,3-5-138,-1 1-1,0-1 0,-1 0 1,0 0-1,0 0 0,0-1 1,-1 1-1,0 0 0,0-1 1,-1 1-1,0 0 0,0-1 0,-1 1 1,-1-7 138,2 13-13,0 1 34,0 0 21,-1-1 14,1 0 0,-1 0 0,0 0 1,0 1-1,1-1 0,-1 0 0,0 1 0,0-1 1,0 0-1,0 1 0,0-1 0,0 1 1,0 0-1,0-1 0,0 1 0,0 0 0,0 0 1,0-1-1,0 1 0,0 0 0,0 0 0,0 0 1,-1 0-1,1 0 0,0 1 0,0-1 0,0 0 1,0 0-1,0 1 0,0-1 0,0 0 0,0 1 1,0-1-1,0 1 0,0 0 0,1-1 1,-1 1-1,0 0 0,0-1 0,0 1 0,1 0 1,-1 0-1,0 0 0,1 0 0,-1 0 0,1-1 1,-1 1-1,1 0 0,-1 0 0,1 0 0,0 1-56,-5 8 638,0 1-1,1 0 0,0 0 0,-1 10-637,1-7 335,3-12-288,0 0 0,0 1 0,1-1 0,-1 1 0,0-1 1,1 1-1,0 0 0,0-1 0,-1 1 0,1-1 0,1 1 1,-1 0-1,0-1 0,1 1 0,0 2-47,0-5 22,1 6 35,-2-5-54,0-1 0,0 1 0,0-1 0,0 1 0,0-1 0,0 1 0,0 0 0,0-1 0,0 1 0,0-1 0,1 1 0,-1-1 0,0 1 0,0-1 0,1 1 0,-1-1 0,0 1 0,1-1 0,-1 1 0,0-1 0,1 1 0,-1-1 0,1 0 0,-1 1 0,1-1 0,-1 0 0,1 1 0,-1-1 0,1 0-3,4 0-23,0 0 1,0 0-1,0-1 0,0 1 1,0-1-1,0-1 0,0 1 1,0-1-1,0 1 0,0-1 1,-1-1-1,1 1 0,-1-1 1,1 1-1,-1-1 0,0-1 1,0 1-1,0-1 23,-1 2-98,0-1 0,1 0 0,-1 0 0,0-1 0,-1 1 0,1-1 0,0 1 0,-1-1 1,0 0-1,0 0 0,0 0 0,0 0 0,-1 0 0,0 0 0,0-1 0,0 1 0,0 0 0,-1-1 0,1 1 0,-1-1 0,0 1 0,0-1 98,0 3 25,-1 0 0,1 0-1,0 1 1,-1-1 0,1 0-1,-1 0 1,1 1 0,-1-1-1,0 0 1,0 1 0,0-1-1,0 1 1,0-1 0,0 1-1,0-1 1,0 1 0,0 0-1,-1-1 1,1 1 0,-1 0-1,1 0 1,-1 0 0,1 0-1,-1 0 1,0 1 0,1-1 0,-1 0-1,0 1 1,1-1 0,-1 1-1,0 0 1,0 0 0,0-1-1,1 1 1,-1 0 0,0 0-25,-1 1 40,1-1 1,-1 1 0,1 0 0,-1-1 0,1 1 0,-1 0 0,1 1 0,0-1 0,-1 0-1,1 1 1,0-1 0,0 1 0,0-1 0,0 1 0,1 0 0,-1 0 0,0 0 0,1 0-1,-1 0 1,1 1 0,0-1 0,-1 0 0,1 2-41,-3 5 117,1 0 0,0 0 1,1 0-1,0 0 0,0 1 0,1-1 1,0 0-1,1 1 0,0-1 0,0 1 0,2 6-117,-1-14 31,-1 0-1,1 0 0,0 0 1,0 1-1,0-1 0,0-1 0,1 1 1,-1 0-1,0 0 0,1 0 1,-1-1-1,1 1 0,0-1 0,0 1 1,-1-1-1,1 0 0,1 1-30,-2-1 3,1 0-1,-1-1 0,0 1 0,1-1 1,-1 1-1,1-1 0,-1 1 0,1-1 1,-1 0-1,1 1 0,-1-1 1,1 0-1,-1 0 0,1 0 0,-1 0 1,1-1-1,-1 1 0,1 0 1,-1-1-1,0 1 0,1-1 0,-1 1 1,1-1-1,-1 0 0,0 1 1,1-1-3,4-4-21,0 0 1,-1 0 0,1-1 0,-1 1 0,0-1 0,-1 0 0,0 0 0,1-1 0,-2 1 0,1-1 0,-1 0 0,2-6 20,-4 9-26,0 0 0,0 0 0,0 0 1,0 0-1,-1-1 0,0 1 1,0 0-1,0 0 0,0 0 0,0 0 1,-1-1-1,0 1 0,0 0 1,0 0-1,-1 0 0,1 0 0,-1 1 1,0-1-1,0 0 0,0 1 1,0-1-1,-1 1 0,0 0 0,-1-2 26,2 2 14,0 1-1,0 0 0,0 1 0,0-1 0,0 0 1,0 1-1,0-1 0,0 1 0,-1-1 0,1 1 1,-1 0-1,1 0 0,-1 0 0,1 1 0,-1-1 1,0 0-1,1 1 0,-1 0 0,0 0 0,1 0 1,-1 0-1,0 0 0,1 0 0,-1 0 0,0 1 1,1 0-1,-1-1 0,1 1 0,-1 0 0,1 0 0,-1 1 1,1-1-1,0 0 0,-1 1 0,1-1 0,0 1 1,0 0-1,0 0 0,0 0 0,1 0 0,-1 0 1,0 0-1,1 0 0,-1 0 0,1 1 0,0-1 1,0 1-1,0 0-13,-8 15 65,4-10-23,0 1-1,1 0 0,0 0 0,0 0 0,1 0 0,1 1 1,-1 0-1,1-1 0,0 9-41,2-16 32,5 8 29,-5-9-55,0 0 0,0 1 0,1-1 1,-1 0-1,1 0 0,-1 1 0,1-1 1,-1 0-1,1 0 0,0 0 0,-1 0 0,1 0 1,0 0-1,0 1-6,3 0 2,-1 0 0,1-1-1,-1 1 1,1-1 0,0 0 0,0 0 0,-1 0-1,1 0 1,0-1 0,0 1 0,0-1 0,0 0 0,0 0-1,0-1 1,-1 1 0,1-1 0,0 0 0,0 0-1,0 0 1,-1 0 0,1-1 0,0 1 0,-1-1-1,0 0 1,1 0 0,-1 0 0,0-1 0,0 1 0,2-3-2,2-2-47,17-21-99,-23 26 138,0 1-1,-1-1 1,1 0-1,0 1 0,-1-1 1,1 0-1,-1 0 1,0 1-1,1-1 1,-1 0-1,0 0 1,0 0-1,0 0 1,-1 1-1,1-1 0,0 0 1,-1 0-1,1 1 1,-1-1 8,0-3 7,-1 0 0,0 0 1,-1 1-1,1 0 0,-1-1 0,0 1 0,0 0 1,0 0-1,-1 0 0,1 1 0,-1-1 1,0 1-1,0 0 0,0 0 0,0 0 1,0 1-1,-1 0 0,0-1 0,1 1 0,-1 1 1,0-1-1,0 1 0,0 0 0,0 0 1,0 0-1,0 1 0,0-1 0,0 1 1,0 1-1,0-1 0,0 1 0,0-1 1,-1 2-8,2-1 63,-1 1 1,1 0 0,-1 0 0,1 0 0,0 0 0,0 1 0,0 0 0,0 0 0,0 0 0,1 0 0,-1 0 0,1 1 0,0 0 0,0-1 0,0 1 0,1 0 0,-3 5-64,4-7 39,0 1 1,0 0-1,0-1 1,0 1-1,1 0 1,-1 0-1,1 0 1,0-1-1,-1 1 1,1 0-1,1 0 1,-1 0-1,0 0 1,1 0-1,-1-1 1,1 1-1,0 0 1,0-1-1,0 1 1,0 0-1,1-1 1,-1 1-1,1-1 1,-1 0-1,1 1 1,0-1-1,0 0 1,0 0-1,2 2-39,1 0-33,1 1 0,-1-1 0,0 0 0,1-1 0,0 1 0,0-1 0,0 0 0,1-1 0,4 2 33,-9-3-18,1 0-1,-1-1 0,1 0 1,0 1-1,-1-1 1,1 0-1,0-1 0,-1 1 1,1 0-1,-1-1 1,1 1-1,-1-1 0,1 0 1,-1 0-1,1 0 1,-1 0-1,1 0 0,-1 0 1,0-1-1,0 1 1,0-1-1,0 0 0,0 1 1,0-1-1,0 0 1,-1 0-1,2-1 19,0-2-5,0-1 0,0 1 0,0-1 0,-1 0 0,1 1 1,-1-1-1,-1 0 0,1-1 0,-1 1 0,0 0 0,-1 0 0,1-1 0,-1 1 0,0 0 0,-1-6 5,1 0-16,0 11 9,0 1 0,0-1 0,0 0 0,0 0 0,0 0 0,0 1 0,0-1 0,-1 0 0,1 0 1,0 0-1,0 1 0,-1-1 0,1 0 0,0 0 0,-1 1 0,1-1 0,0 0 0,-1 1 0,1-1 0,-1 0 0,0 1 0,1-1 0,-1 1 0,1-1 0,-1 1 0,0-1 0,1 1 1,-1-1-1,0 1 0,0 0 0,1-1 0,-1 1 0,0 0 0,0 0 0,1 0 0,-2-1 7,1 2-51,0-1 0,0 0 0,1 0 0,-1 0 0,0 1-1,0-1 1,0 0 0,0 1 0,0-1 0,1 1 0,-1-1 0,0 1 0,0-1 0,1 1 0,-1 0 0,0-1 0,1 1-1,-1 0 1,1 0 0,-1-1 0,1 1 0,-1 0 0,1 0 0,-1 0 0,1-1 0,0 1 0,-1 0 0,1 0-1,0 0 1,0 0 0,0 0 0,0 0 51,-3 13-2184,2-12 1361,0 0 0,1 1 0,-1-1 0,1 0-1,0 1 1,0-1 0,0 0 0,0 1-1,0-1 1,0 0 0,0 1 0,1-1 0,-1 0-1,1 0 1,0 2 823,2-2-4021</inkml:trace>
</inkml:ink>
</file>

<file path=ppt/ink/ink2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57.981"/>
    </inkml:context>
    <inkml:brush xml:id="br0">
      <inkml:brushProperty name="width" value="0.05" units="cm"/>
      <inkml:brushProperty name="height" value="0.05" units="cm"/>
      <inkml:brushProperty name="color" value="#B3F3D3"/>
    </inkml:brush>
  </inkml:definitions>
  <inkml:trace contextRef="#ctx0" brushRef="#br0">106 84 88,'0'0'2157,"0"0"62,0 0-897,0 0-397,0 0 116,0 0-50,0 0-16,0 0-144,0 0-35,-12 15 1496,6-4-1949,1 0 0,1 1 1,0-1-1,0 1 0,1 0 1,-1 9-344,3-17 62,0 1 1,1 0 0,-1 0-1,1-1 1,0 1 0,0 0-1,1 0 1,-1 0-1,1-1 1,0 1 0,0 0-1,1-1 1,0 1 0,-1-1-1,1 1 1,1-1 0,0 2-63,22 18 248,-25-23-247,1-1-1,0 0 0,0 0 1,-1 0-1,1 0 0,0 0 1,0 0-1,-1 0 0,1 0 1,0 0-1,-1 0 1,1-1-1,0 1 0,0 0 1,-1 0-1,1-1 0,0 1 1,-1-1-1,1 1 0,-1 0 1,1-1-1,0 1 1,-1-1-1,1 1 0,-1-1 1,1 0-1,-1 1 0,1-1 0,12-14-46,-9 7-31,0 0 0,-1 0 0,0 0 0,0-1 0,-1 1 1,0-1-1,-1 1 0,0-1 0,0 1 0,0-1 1,-1 0-1,-1 0 0,0 1 0,0-2 77,0 5-26,0-1-1,0 1 0,0 0 1,-1 0-1,0 0 1,0 1-1,0-1 0,0 0 1,-1 1-1,0-1 1,0 1-1,0 0 0,0 0 1,-1 0-1,0 0 1,0 1-1,-2-2 27,4 5 47,0 1-1,-1-1 1,1 1-1,0 0 1,-1 0-1,1 0 1,0 0 0,0 0-1,0 1 1,0-1-1,0 1 1,0-1-1,0 1-46,-7 10 312,1-1 1,0 1-1,1 1 0,1 0 0,-1 0 0,2 0 0,-2 7-312,5-15 66,1 0 0,-1 0 1,1 0-1,0 0 1,1 1-1,-1-1 0,1 0 1,0 0-1,0 0 1,1 0-1,-1 1 0,1-1 1,0 0-1,1 0 1,-1 0-1,1 0 0,0-1 1,0 1-1,1 0 1,-1-1-1,1 1 0,3 2-66,-5-5 4,1 0-1,0 0 0,-1-1 0,1 1 0,0 0 0,0-1 0,0 1 0,0-1 0,1 0 1,-1 0-1,0 0 0,1 0 0,-1 0 0,0 0 0,1-1 0,-1 1 0,1-1 1,-1 0-1,1 1 0,-1-1 0,1 0 0,-1-1 0,1 1 0,-1 0 0,1-1 0,-1 1 1,1-1-1,-1 0 0,1 0 0,-1 0 0,0 0 0,0 0 0,0 0 0,2-2-3,5-3-55,-1-1-1,1 0 1,-2 0-1,1-1 0,-1 0 1,0 0-1,1-3 56,-6 6-18,0 1 1,1 0-1,-1-1 0,-1 1 1,1-1-1,-1 1 1,0-1-1,0 0 0,0 0 1,-1 0-1,1 0 0,-1 1 1,0-1-1,-1 0 0,1 0 1,-1 0-1,0 0 0,0 1 1,-1-1-1,1 1 0,-2-3 18,0 1-51,-1 0 0,0 1 0,0-1 0,0 1 0,-1 0 0,0 0-1,-3-3 52,5 5-33,-1 0 0,1 1-1,-1-1 1,0 1 0,0 0-1,0 0 1,0 0-1,0 0 1,0 1 0,0 0-1,-1 0 1,1 0 0,-5 0 33,7 1 6,-1 0-1,1 0 1,-1 0 0,0 0 0,1 1 0,-1-1 0,1 1 0,-1 0 0,1 0 0,-1-1 0,1 2 0,0-1 0,0 0 0,-1 0 0,1 1 0,0-1 0,0 1 0,0 0-1,0 0 1,1 0 0,-1 0 0,0 0 0,1 0 0,-1 0 0,1 0 0,-1 1-6,-8 11 116,8-11-89,-1 0-1,1 0 1,0 0 0,0 0 0,0 1 0,1-1 0,-1 1 0,0 0-27,0 5 34,0 0 1,1 0 0,0 1-1,0-1 1,1 0-1,0 0 1,0 0 0,1 0-1,1 0 1,0 2-35,-2-10 5,0 0 1,0 1 0,0-1 0,1 0-1,-1 0 1,0 1 0,1-1-1,-1 0 1,1 0 0,-1 0-1,1 0 1,0 0 0,0 0-1,-1 0 1,1 0 0,0 0-1,0 0 1,0 0 0,0 0 0,1 0-6,-1-1 10,0 1 0,0-1 0,-1 0 0,1 0 1,0 0-1,0 0 0,0 0 0,0 0 1,0 0-1,0 0 0,0 0 0,0 0 0,0-1 1,0 1-1,0 0 0,0-1 0,0 1 1,-1 0-1,1-1 0,0 0-10,4-2 30,0 0 1,-1-1-1,0 1 0,0-1 0,0 0 1,0-1-1,0-1-30,0 1-26,-1-1 0,0 0 0,0 0 0,0-1 0,-1 1 0,0 0 0,0-1 0,-1 1 0,0-1 0,0 0 0,0 1 0,-1-1 0,0 0 0,0-3 26,0 10-35,0 0-37,0 0-11,0 0 2,0 0 12,0 0-4,0 0 2,0 0-3,0 0 15,-3 0 55,1 0 0,0 1 0,0-1 0,0 0 0,-1 1 1,1 0-1,0-1 0,0 1 0,0 0 0,0 0 0,0 0 0,0 0 0,0 1 0,0-1 0,1 0 0,-1 1 0,0-1 1,1 1-1,-1 0 0,1 0 0,0-1 0,-1 1 0,1 0 0,0 0 0,0 0 0,0 0 0,1 0 0,-1 0 0,0 1 1,1-1-1,-1 0 0,1 2 4,0-1 15,0 1 1,1-1-1,0 1 1,-1-1-1,1 1 1,1-1-1,-1 1 1,0-1 0,1 0-1,0 0 1,-1 0-1,1 0 1,1 1-16,0-4 21,-1 0 1,1 0-1,-1 0 0,1 0 1,-1-1-1,1 1 1,-1-1-1,0 0 1,1 1-1,-1-1 0,1 0 1,-1-1-1,0 1 1,0 0-22,1-1 3,-1 0 0,0 0 0,0 0 0,0 0 0,0 0 0,0-1 0,-1 1 0,1 0 0,0-1 0,-1 0 0,0 1 1,0-1-1,0 0 0,0 1 0,0-1 0,0 0 0,-1 0 0,1 0 0,-1 0 0,0-1-3,0-7 2,0-1 0,-1 0 0,0 1-1,-2-5-1,3 12 3,-1 3 47,1-1-1,-1 0 1,1 1-1,-1-1 1,0 0-1,1 1 1,-1-1-1,0 1 1,0-1-1,0 1 1,0-1-1,0 1 1,-2-1-50,-4 1-767,4 15-3593,3-15 4091,0 1 0,0-1 0,0 0 0,0 0 0,-1 1 0,1-1-1,0 0 1,-1 1 0,1-1 0,0 0 0,-1 1 0,1-1 0,-1 1 0,1-1 0,-1 0 0,1 1 0,-1-1 0,0 1 269,0-1-145,1 0 0,-1 1 0,0-1 0,1 0 1,-1 1-1,0-1 0,1 0 0,-1 0 0,1 1 1,-1-1-1,1 0 0,0 0 0,-1 0 0,1 0 1,0 0-1,-1 0 0,1 0 0,0 0 0,0 0 145,-1-46-3737,5 23 1073</inkml:trace>
</inkml:ink>
</file>

<file path=ppt/ink/ink2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00.1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79 58 308,'0'0'1006,"0"0"-257,-3 3 456,-33 55 3862,11-21-3856,17-26-594,8-10-603,-1 0 0,0-1-1,1 1 1,-1 0 0,1-1-1,-1 1 1,1 0 0,0-1-1,-1 1 1,1 0 0,0 0-1,-1 0 1,1 0 0,0-1 0,0 1-1,0 0 1,0 0 0,0 0-14,0 0 120,1 21 321,-1-20-423,1 0 0,0-1 1,0 1-1,0 0 0,0 0 0,1-1 1,-1 1-1,0-1 0,1 1 0,-1-1 0,1 1 1,-1-1-1,1 0 0,0 0 0,0 0 1,-1 0-1,1 0 0,0 0 0,0 0 0,0-1 1,2 1-19,3 2 44,14 5 199,16 8 554,-37-16-702,28 2-163,8-9-267,-35 7 309,-1 0-7,3-5-12,-1-1-4,1 0 1,0 1-1,0-1 0,1 0 1,-1 1-1,1 0 1,0 0-1,1 0 0,-1 0 1,1 1-1,0-1 49,-2 3 5,-1 0 1,0 0-1,1-1 0,-1 1 0,-1 0 1,1-1-1,0 0 0,-1 1 0,1-1 1,-1 0-1,0 0 0,0 0 0,0 0 1,0 0-1,0 0 0,-1 0 0,1 0 1,-1 0-1,0-1-5,2-5 37,3-34 410,-5 42-378,0-1 32,0 1 0,0-1 0,0 0-1,0 0 1,0 0 0,-1 0 0,1 1-1,-1-1 1,1 0 0,-1 0-1,0 1 1,0-1 0,0 0-101,-29-18 1402,28 19-1227,2 1-1,-4-4 123,-26-20 813,29 23-988,1 1-12,0 0-4,-15-3 128,14 3-237,0-1 0,1 1 0,-1 0 1,0-1-1,-1 1 0,1 0 0,0 0 0,0 0 0,0 0 0,0 0 0,0 0 1,0 0-1,0 1 0,0-1 0,0 0 0,0 0 0,0 1 0,0-1 1,1 1-1,-1-1 0,0 1 0,0-1 0,0 1 0,0 0 0,1-1 1,-1 1-1,0 0 0,0-1 0,1 1 0,-1 0 0,1 0 0,-1 0 1,0 0 2,-25 31-1058,-23 22-6757,49-53 6267,0-1-560,-3 0-573</inkml:trace>
</inkml:ink>
</file>

<file path=ppt/ink/ink2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01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60 23 344,'0'0'1203,"-22"16"3730,20-9-4384,0 0 1,0 0-1,0 0 0,1 0 1,0 0-1,0 1 1,1-1-1,0 0 0,0 2-549,-10 38 2272,10-47-2050,-9 21 1639,9-20-1789,0 0 0,0 0 0,0 0 0,-1 0 0,1 1-1,0-1 1,0 0 0,0 0 0,1 0 0,-1 0 0,0 0-1,0 0 1,1 0 0,-1 1 0,1-1 0,-1 0-1,0 0 1,1 0 0,0 0 0,-1-1 0,1 1 0,0 0-1,-1 0 1,1 0 0,0 0 0,0-1 0,0 1 0,0 0-1,0-1 1,0 1 0,0-1 0,0 1 0,0-1-1,0 1 1,0-1 0,0 0 0,0 1 0,0-1 0,0 0-1,1 0-71,-1 0 10,18-6-19,-9 3 16,-1 0 0,-1-1 1,1 1-1,4-4-7,-7 3-55,1 1 1,-1 0-1,1 1 0,0-1 1,-1 1-1,1 0 1,1 1 54,-7 1-60,1 0 0,-1-1 0,0 1 0,0 0 0,0 0 0,0-1 0,0 1 1,0-1-1,0 1 0,0-1 0,0 1 0,0-1 0,0 0 0,0 1 0,0-1 0,0 0 1,0 0-1,-1 1 0,1-2 60,0 1-76,0 0 0,0 0 0,0 1 0,0-1 0,0 0-1,0 0 1,0 0 0,0 1 0,0-1 0,0 1 0,0-1 0,1 1 0,-1-1 0,0 1 0,0 0 0,1-1 0,-1 1 0,0 0 0,1 0 76,0-5-56,-1 0 1,0 0 0,0 0-1,0-1 1,0 1 0,-1 0-1,0 0 1,0-3 55,-1-52 113,1 59-81,0 0-1,0 0 1,0 0-1,0 0 1,-1 0-1,1 0 0,0 0 1,0 0-1,-1 0 1,1 0-1,-1 0 1,1 0-1,-1 0 1,1 0-1,-1 0 0,0 0 1,0 1-1,1-1 1,-1 0-1,0 0 1,0 1-1,0-1 1,1 1-1,-1-1 0,0 1-31,-9-8 327,8 7-146,-1 0 0,1 0 0,-1 0 0,0 1 0,1-1 0,-1 1 0,0-1 0,0 1 0,1 0 0,-1 0 0,0 0 0,0 0 0,0 1 0,1-1 0,-1 1-1,0 0 1,1 0-181,-6 1 47,0 0-1,1 0 1,0 1-1,0 0 1,0 1-1,0 0 1,0 0-1,0 1-46,1-1-948,0 1-1,0 0 1,0 1 0,1-1-1,0 1 1,0 0-1,0 0 1,1 1 0,0 0-1,0-1 1,1 1-1,-2 4 949,4 11-4584,-2-6 1077</inkml:trace>
</inkml:ink>
</file>

<file path=ppt/ink/ink2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6.7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387 1 396,'0'0'2818,"0"0"-764,0 0-497,0 0-65,1 16 2956,1-6-3301,1 0-1,1 0 1,0-1-1,0 1 1,1-1-1,5 8-1146,5 12 642,-10-22-557,0 1-1,0-1 1,1 0 0,0 0-1,0 0 1,1-1 0,3 3-85,7 2-187,-17-11 174,1 0 0,-1-1 1,0 1-1,1 0 0,-1-1 0,0 1 0,1-1 1,-1 1-1,0-1 0,0 1 0,0-1 0,1 1 0,-1 0 1,0-1-1,0 1 0,0-1 0,0 1 0,0-1 0,0 1 1,0-1-1,0 1 0,0-1 0,0 1 0,0-1 1,0 1-1,-1-1 0,1 1 0,0-1 0,0 1 0,0-1 1,-1 1-1,1-1 13,-3-5-39,0 0 1,-1 0 0,1 0-1,-1 0 1,0 0-1,-1 1 1,1 0 0,-1 0-1,0 0 1,-1 1-1,-2-2 39,2 0-15,4 4 28,0 0-1,0 0 1,-1 0-1,1 0 1,0 0-1,-1 1 0,1-1 1,-1 1-1,0 0 1,0 0-1,1 0 0,-1 0 1,0 0-1,0 0 1,0 1-1,0-1 0,0 1 1,0 0-1,0 0 1,0 0-1,0 0 1,0 1-1,0-1 0,0 1 1,0 0-1,0 0 1,1 0-1,-1 0 0,0 0 1,1 0-1,-1 1 1,0 0-1,1-1 0,0 1 1,-1 0-1,1 0 1,0 0-1,0 0 0,0 1 1,-1 2-13,-5 4 156,2 1 0,-1-1 1,1 2-1,1-1 0,0 1 1,0 0-1,1 0 0,1 0 0,-3 10-156,-4 40 1182,2 1-1,2 34-1181,2-15 479,3-1-229,-4 0 0,-4-1 0,-14 54-250,19-120 20,0 0 1,-2 0-1,1 0 1,-2-1-1,-6 10-20,12-20 2,0 0 0,0 1 1,-1-1-1,1 0 0,-1-1 0,0 1 1,1 0-1,-1 0 0,0-1 0,0 1 0,0-1 1,0 1-1,0-1 0,-1 0 0,1 0 1,0 0-1,-1 0 0,1 0 0,0-1 1,-1 1-1,1-1 0,-1 0 0,0 1-2,0-2-14,-1 1 1,0-1-1,1 0 0,-1 0 0,1 0 1,-1 0-1,1-1 0,0 1 0,0-1 0,0 0 1,0 0-1,0 0 0,0 0 0,-2-2 14,-3-4-103,1 1 1,0-1-1,0 0 0,0-1 0,1 0 0,0 0 0,1 0 0,0-1 0,1 0 0,-2-3 103,4 8-355,1 0 0,-1-1 0,1 1 0,0 0 0,1-1 0,-1 1 0,1 0 0,0-1 0,0 1 0,1 0 0,-1-1 0,1 0 355,0 4-392,0 0-1,1-1 1,-1 1 0,0 0 0,1-1-1,-1 1 1,1 0 0,0 0 0,0 0-1,0 0 1,0 1 0,0-1 0,0 1-1,0-1 1,0 1 0,1-1 0,-1 1-1,1 0 1,-1 0 0,1 0 0,-1 1-1,1-1 1,-1 1 0,1-1 0,1 1 392,61-5-6160,-47 5 3180</inkml:trace>
</inkml:ink>
</file>

<file path=ppt/ink/ink2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7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23 13 704,'1'-4'-325,"1"-5"7041,-5 13 3468,0 1-8096,-1 1-3487,2 0 1721,0 1 0,0 0 0,1-1 0,0 1 1,0 0-1,1 0 0,-1 0 0,1 0 0,1 0-322,-1-3 78,-6 204 2996,6-154-2982,2-1-1,2 0 1,2 0 0,3 0-92,-7-46-211,0 1 1,0 0 0,1-1 0,0 1 0,0-1-1,0 0 1,1 0 210,-2-6-92,-1-1 0,1 0 1,-1 1-1,1-1 0,-1 0 0,1 0 0,-1 0 0,0 0 1,1 0-1,-1 0 0,1 0 0,-1-1 0,1 1 0,-1-1 0,1 1 1,-1-1-1,0 1 0,1-1 0,-1 0 0,1 0 92,10-9-665,0-1 0,-1 0 0,-1-1 0,0 0 0,0-1 0,-1 0 0,-1 0 0,0-1-1,-1 0 1,1-2 665,12-35-1961,-2-1-1,3-17 1962,8-25-670,-15 62 773,3-13 523,-13 14 7748,-4 32-8322,0-1 1,0 1-1,0 0 1,0-1-1,-1 1 1,1 0-1,0-1 0,0 1 1,-1-1-1,1 1 1,0-1-1,-1 1 1,1-1-1,-1 1 1,1-1-1,-1 1 1,1-1-1,-1 1 1,1-1-1,-1 0 1,1 1-1,-1-1 1,0 1-53,1-1 27,-1 0 1,0 1 0,0-1 0,1 1 0,-1 0 0,0-1 0,1 1-1,-1 0 1,1-1 0,-1 1 0,1 0 0,-1-1 0,1 1 0,-1 0 0,1 0-1,0 0 1,-1-1 0,1 1 0,0 0 0,0 0-28,-10 54 1196,-4 40 510,7 6-429,-3 66-278,8-120-1171,1 28-314,1-68-34,1 0-1,0 0 1,0 0 0,1-1-1,0 1 1,0 0 0,0-1 0,1 0-1,0 1 521,1-2-5680,-3-4 5449,-1-1 0,1 1 0,0-1 0,0 1 0,0-1 0,0 0 1,0 1-1,0-1 0,0 0 0,0 1 0,0-1 0,-1 0 0,1 0 0,0 0 0,0 0 0,0 0 0,0 0 231,5-3-5462,3-8 1225</inkml:trace>
</inkml:ink>
</file>

<file path=ppt/ink/ink2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8.0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21 332,'0'0'407,"0"-1"0,0 1 0,0-1-1,0 1 1,0-1 0,0 1 0,0-1 0,0 1 0,-1-1 0,1 1-1,0-1 1,0 1 0,0-1 0,-1 1 0,1-1 0,0 1-1,0-1 1,-1 1 0,1-1 0,-1 1 0,1 0 0,0-1 0,-1 1-1,1 0 1,-1-1 0,1 1 0,-1 0 0,1-1 0,0 1 0,-1 0-407,-5 15 4076,3 29-1515,4-30-1950,0-7-308,-1 0 0,1 0 0,1-1 0,-1 1-1,1-1 1,2 5-303,-3-8 53,0-1 1,1 1-1,-1-1 0,1 0 0,0 0 0,-1 0 0,1 0 0,0 0 0,0 0 0,1-1 0,-1 1 0,0-1 0,0 1 0,1-1 0,-1 0 0,1 0 0,-1 0 0,1 0 0,1 0-53,-1 0-36,0 0 0,-1 0 0,1-1 0,0 1 0,0-1 0,0 0 0,0 1 0,0-2 0,0 1 0,0 0 0,0 0 0,0-1-1,0 0 1,-1 1 0,1-1 0,0 0 0,0-1 0,-1 1 0,1 0 0,0-1 0,-1 1 0,0-1 0,1 0 0,-1 0 0,0 0 0,0 0-1,0 0 1,0-1 0,0 1 0,-1 0 0,1-1 36,2-4-136,-1 0 0,1 0-1,-1 0 1,-1-1 0,0 1-1,0-1 1,0 0 0,-1 0-1,0 1 1,0-1 0,-1-6 136,0 13 63,0-1 1,0 0-1,-1 0 0,1 1 1,0-1-1,-1 0 1,1 1-1,-1-1 0,0 0 1,1 1-1,-1-1 1,0 1-1,0-1 0,0 1 1,0-1-1,0 1 1,0 0-1,-1 0 0,1-1 1,0 1-1,-1 0 1,1 0-1,0 0 0,-1 0 1,0 1-1,1-1 1,-1 0-1,1 1 1,-1-1-1,0 1 0,1-1 1,-1 1-1,0 0 1,0 0-1,1-1 0,-2 1-63,-4 0 48,-1 0 0,1 0 0,0 1 0,0 0-1,-1 0 1,1 1 0,0-1 0,0 2-48,4-2-72,0 0 1,0 0 0,0 1 0,0 0-1,1-1 1,-1 1 0,0 0-1,1 0 1,-1 0 0,1 1-1,0-1 1,0 0 0,-1 2 71,1-1-477,0 1 0,0 0 0,0 0 0,0 0 0,0 0 0,1 1 0,0-1 0,0 0 0,0 1 0,0-1 0,1 0 0,-1 1 0,1-1 0,0 3 477,0-4-447,1 1 0,-1-1 1,0 1-1,1-1 1,0 1-1,-1-1 0,2 1 1,-1-1-1,0 0 1,0 1-1,1-1 0,0 0 1,0 0-1,0 0 1,0 0-1,0-1 0,1 1 1,-1-1-1,1 1 1,-1-1-1,1 0 0,0 0 1,0 0-1,0 0 0,0 0 1,0-1-1,1 1 1,-1-1-1,0 0 0,3 1 447,8 0-1567</inkml:trace>
</inkml:ink>
</file>

<file path=ppt/ink/ink2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8.9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 30 92,'-5'-3'4165,"-6"-2"-1476,11 4-2244,-1 1 0,0 0 0,1 0 0,-1 0 0,0 0 0,0 0 0,0-1 0,1 2 0,-1-1 0,0 0 0,0 0 0,1 0 0,-1 0 0,0 0 0,1 1 0,-1-1 1,0 0-1,0 0 0,1 1 0,-1-1 0,1 1 0,-1-1 0,0 0 0,1 1 0,-1 0 0,1-1 0,-1 1 0,1-1 0,-1 1 0,1-1 0,-1 2-445,0 7 1545,4 3-3340,4 8 2375,-1 0-221,2-1-1,0 0 1,1 0-1,1-1 1,0 0-1,12 14-358,-19-28-9,1 0 1,0 0-1,0 0 0,0-1 0,1 1 0,-1-1 0,1 0 0,3 2 9,-6-4-46,0 0 0,0 0 1,0 0-1,0-1 0,0 1 1,1-1-1,-1 1 0,0-1 1,0 0-1,0 1 0,1-1 1,-1 0-1,0-1 0,0 1 1,1 0-1,-1-1 0,0 1 1,0-1-1,0 0 0,0 1 1,0-1-1,0 0 0,0 0 1,0-1-1,1 0 46,2-1-221,-1-2 1,1 1-1,-1 0 1,0-1-1,0 0 1,-1 0-1,1 0 1,-1 0-1,0-1 1,0-1 219,21-60-1915,-5 11 554,-7 2 1432,-1 41 1064,-11 13-1096,0 0-1,1 0 0,-1 0 0,0 0 1,0-1-1,0 1 0,1 0 1,-1 0-1,0 0 0,0 0 0,0 0 1,1 0-1,-1 0 0,0 0 1,0 0-1,1 0 0,-1 0 0,0 0 1,0 0-1,0 0 0,1 0 0,-1 0 1,0 0-1,0 0 0,1 0 1,-1 0-1,0 0 0,0 1 0,0-1 1,1 0-1,-1 0 0,0 0 1,0 0-1,0 0 0,0 0 0,1 1 1,-1-1-1,0 0 0,0 0 1,0 0-1,0 1 0,0-1 0,0 0 1,0 0-1,1 0 0,-1 1 0,0-1 1,0 0-1,0 0 0,0 0 1,0 1-1,0-1 0,0 0 0,0 0 1,0 1-1,0-1 0,0 0 1,0 0-1,0 1-37,-3 45 1510,1-41-1436,1 1 1,1-1-1,-1 1 1,1-1-1,0 1 0,0-1 1,1 1-1,-1-1 1,1 1-1,0-1 1,1 0-1,-1 1 0,2 2-74,2 2 59,-4-7-51,0 0 1,0 0-1,0 0 1,1 0-1,-1 0 1,1-1-1,0 1 1,0 0-1,0-1 0,0 1 1,0-1-1,1 0 1,-1 0-1,1 0 1,-1 0-1,1 0 1,0 0-1,2 0-8,14 5-158,-16-5 40,1 0 1,0 0-1,0-1 0,-1 0 1,1 0-1,0 0 0,0 0 1,0-1-1,0 1 0,0-1 1,0 0-1,0 0 0,0-1 1,0 1-1,0-1 0,0 0 1,0 0-1,0 0 0,0 0 1,1-1 116,-1 0-253,0-1 0,0 1-1,0-1 1,0 0 0,0 0-1,-1 0 1,1 0-1,-1-1 1,0 1 0,0-1-1,0 0 1,-1 0-1,1 0 1,-1 0 0,1-2 254,3-10-1026,0 1 0,-1-1 0,2-12 1026,-1 3-672,-6-1 1241,-2 10 4424,-22 17-2783,21 7-2080,1 0-1,0 0 1,0 0 0,0 0-1,1 1 1,0-1 0,1 0-1,0 1 1,0-1 0,1 1-1,0-1 1,1 0-1,0 0 1,0 1 0,0-1-1,1-1 1,0 1 0,1 0-1,0-1 1,0 1 0,1-1-1,-1 0 1,1-1 0,1 1-1,4 3-129,-3-3-31,0-1-1,1-1 1,0 0-1,0 0 1,0 0-1,1-1 1,4 2 31,35 21-340,-46-26 331,0 0 0,-1 0 0,1 1 0,-1-1 0,1 0 1,-1 1-1,1-1 0,-1 1 0,0 0 0,0-1 0,0 1 0,0 0 0,0 0 0,0-1 0,0 1 0,-1 0 0,1 0 0,-1 0 1,1 0-1,-1 0 0,0 0 0,0 0 0,0 0 0,0 0 0,0 0 0,0 0 0,0 0 0,-1 0 0,1 0 0,-1 0 0,1 0 0,-1 0 1,-1 1 8,0 0-6,0 1 0,0-1 1,-1 0-1,1 0 1,-1 0-1,0 0 1,0-1-1,0 1 1,0-1-1,0 1 1,-1-1-1,1 0 0,-1-1 1,0 1-1,1 0 1,-2-1 5,-48 13-884,15-11-3525,37-3 2681,-1-4-2222,-5-1 2496,-1 0-348,6 1-3231,2 0 2190</inkml:trace>
</inkml:ink>
</file>

<file path=ppt/ink/ink2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9.6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16 1860,'0'0'3534,"0"0"-1401,-16-6 2050,11 7 4316,5 8-8094,0 1 1,0-1 0,1 1 0,0-1-1,1 1 1,0-1 0,1 0 0,0 0 0,0 0-1,2 2-405,9 33 426,-12-36-406,1 0 0,1-1 0,-1 1-1,1-1 1,1 0 0,-1 0-1,2 1-19,0 0-87,0 0 0,-1 1 0,0 0 0,2 7 87,1-5-1609,-8-11 1555,1 0 1,-1 0-1,0 1 1,0-1-1,0 0 0,0 0 1,0 0-1,0 0 1,0 0-1,1 0 1,-1 0-1,0 0 1,0 1-1,0-1 0,0 0 1,0 0-1,0 0 1,1 0-1,-1 0 1,0 0-1,0 0 1,0 0-1,0 0 1,1 0-1,-1 0 0,0 0 1,0 0-1,0 0 1,0 0-1,0 0 1,1 0-1,-1 0 1,0 0-1,0-1 1,0 1-1,0 0 0,0 0 1,0 0-1,1 0 1,-1 0-1,0 0 1,0 0-1,0 0 1,0 0-1,0-1 1,0 1-1,0 0 0,0 0 1,1 0-1,-1 0 1,0 0-1,0-1 1,0 1-1,0 0 1,0 0-1,0 0 0,0 0 1,0 0-1,0-1 1,0 1-1,0 0 1,0 0-1,0 0 1,0 0-1,0 0 1,0-1-1,0 1 0,0 0 1,0 0-1,-1 0 54,1-136-2040,1 134 2097,-1 0 0,0 0 0,1 1 0,-1-1 0,1 0 1,0 0-1,-1 0 0,1 0 0,0 1 0,0-1 0,0 0 1,0 1-1,0-1 0,1 1 0,-1 0 0,0-1 1,1 1-1,-1 0 0,1-1 0,0 1 0,-1 0 0,1 0 1,0 1-1,-1-1 0,1 0 0,0 0 0,1 1-57,8-4 285,0 1 0,1 0 0,-1 1 0,4 0-285,-7 1 143,65-5 200,-49 4-867,0 0 1,18-4 523,-42 6-26,1 0 0,-1 0 0,1-1-1,-1 1 1,1 0 0,-1 0 0,0 0 0,1 0 0,-1-1 0,1 1 0,-1 0 0,0 0 0,1-1 0,-1 1 0,0 0 0,1-1 0,-1 1-1,0 0 1,1-1 0,-1 1 0,0-1 0,0 1 0,1 0 0,-1-1 0,0 1 0,0-1 0,0 1 0,0-1 0,0 1 0,0 0 0,0-1-1,1 1 1,-1-1 0,-1 1 0,1-1 0,0 0 26,-6-17 538,2 5-105,4 12-382,0 1 0,-1-1 0,1 0-1,-1 0 1,1 0 0,0 1-1,-1-1 1,1 0 0,-1 1-1,1-1 1,-1 0 0,0 1-1,1-1 1,-1 1 0,0-1 0,1 1-1,-1-1 1,-1 0-51,-6-6 602,8 6-218,0 1-100,-14-3 485,5 1 214,2 18-41,5 6-502,0 1 0,2-1 0,1 1 0,2 8-440,-2-20 105,-1-4-146,2 1 1,-1-1 0,1 0-1,0 1 1,1-1 0,-1 0-1,2 0 1,-1 0-1,1-1 1,0 1 0,3 3 40,-6-8-180,1 1 1,0-1 0,0 0-1,0 1 1,0-1 0,1 0-1,-1 0 1,1 0 0,-1-1-1,1 1 1,0-1 0,-1 1-1,1-1 1,0 0 0,0 0-1,0 0 1,0 0 0,0-1 0,0 1-1,0-1 1,0 0 0,0 0-1,1 0 1,-1 0 0,0 0-1,0-1 1,0 1 0,0-1-1,2-1 180,0 0-427,-1 2-116,-1-1-1,1-1 1,-1 1 0,1 0-1,-1-1 1,0 1-1,0-1 1,0 0-1,0 0 1,0-1-1,0 1 1,0 0 0,-1-1-1,1 0 1,-1 1-1,0-1 1,0 0-1,0 0 1,0 0 0,0-1-1,0 0 544,32-82-7293,-29 74 6154</inkml:trace>
</inkml:ink>
</file>

<file path=ppt/ink/ink2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09.98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16 2620,'0'0'4381,"0"0"-1247,0 9-1722,-1 17 4948,0-14-4694,0-1 1,2 0-1,-1 1 1,2 2-1667,-2-10 72,1 0 0,0-1 0,0 1 0,1 0 0,-1 0 1,1-1-1,0 1 0,0-1 0,0 0 0,0 1 0,0-1 0,1 0 0,0 0 0,2 2-72,1 0-51,1 1 0,0-2 0,0 1 0,0-1-1,0 0 1,1 0 0,5 1 51,-9-3-185,0-1 1,0 0 0,0 0-1,0 0 1,1 0-1,-1-1 1,0 0-1,0 0 1,0 0-1,0 0 1,1 0-1,-1-1 1,0 0-1,0 0 1,0 0-1,0 0 1,3-2 184,-2 0-426,0 1 1,0-1-1,-1 0 0,1-1 0,0 1 1,-1-1-1,0 0 0,0 0 1,0 0-1,0-1 426,-3 2-121,1 1 1,-1-1 0,1 1-1,-1-1 1,0 0 0,-1 0-1,1 0 1,0 1 0,-1-1-1,1 0 1,-1 0-1,0 0 1,0 0 0,0 0-1,0 0 1,-1 0 0,1 0-1,-1 0 1,0 1-1,0-1 1,0 0 0,0 0 120,-2-3 133,0 0 0,0 0 1,0 0-1,-1 0 0,0 1 1,0-1-1,-1 1 0,1 0 0,-1 1 1,0-1-1,-1 1 0,1 0 1,-1 0-1,1 1 0,-1-1 1,0 1-1,-5-1-133,6 2 229,1 0 1,-1 1-1,0-1 0,1 1 1,-1 0-1,0 1 1,0-1-1,0 1 0,0 0 1,1 0-1,-1 0 1,0 1-1,0 0 0,0 0 1,1 0-1,-1 1 0,0-1 1,1 1-1,-1 0 1,1 0-1,0 1 0,0-1 1,0 1-1,-4 3-229,6-4-140,0 1 1,-1-1-1,1 1 0,0 0 1,1-1-1,-1 1 0,0 0 1,1 0-1,-1 0 0,1 1 0,0-1 1,0 0-1,0 0 0,1 1 1,-1-1-1,1 1 0,0-1 1,0 0-1,0 1 0,0 1 140,1-3-390,-1 1 0,1-1 0,-1 0 0,1 0-1,0 1 1,0-1 0,0 0 0,0 0 0,0 0 0,1 0 0,-1 0-1,1-1 1,-1 1 0,1 0 0,0-1 0,-1 1 0,1-1-1,0 1 1,0-1 0,0 0 0,0 0 0,0 0 0,0 0 0,1 0-1,-1 0 1,0-1 0,0 1 0,1-1 0,-1 1 0,0-1 0,1 0-1,0 0 391,50 4-4771,-30-3 1979</inkml:trace>
</inkml:ink>
</file>

<file path=ppt/ink/ink2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0.65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116 1 904,'-13'4'2892,"4"7"5219,9 5-1199,5-4-6521,-1-6-177,1 0-1,-1-1 1,1 1-1,0-1 1,0 0-1,1 0 0,-1-1 1,1 1-1,5 2-213,-10-7 5,-1 0-12,11 10-204,-11-10 202,0 0 0,0 0 0,0 0 0,1 0 0,-1 0 1,0 0-1,0 0 0,0 0 0,1 1 0,-1-1 0,0 0 0,0 0 1,0 0-1,1 0 0,-1 0 0,0 0 0,0-1 0,0 1 0,0 0 0,1 0 1,-1 0-1,0 0 0,0 0 0,0 0 0,1 0 0,-1 0 0,0 0 0,0 0 1,0-1-1,0 1 0,0 0 0,1 0 0,-1 0 0,0 0 0,0 0 1,0-1-1,0 1 0,0 0 0,0 0 0,0 0 0,0 0 0,0-1 0,0 1 1,1 0-1,-1 0 0,0 0 0,0-1 0,0 1 0,0 0 0,0 0 0,0 0 1,0-1-1,-1 1 0,1 0 0,0 0 0,0 0 0,0 0 0,0-1 1,0 1 8,-1-3 21,0-1 1,0 1-1,-1 0 1,1-1 0,-1 1-1,0 0 1,0 0-1,0 0 1,0 1 0,0-1-1,-1 0 1,1 1-1,-1-1 1,0 1 0,0 0-1,0 0 1,0 0 0,0 0-1,0 1 1,0-1-1,-1 1 1,1 0 0,0 0-1,-1 0 1,1 0-1,-1 1 1,1-1 0,-1 1-1,0 0 1,1 0-22,-1-1 114,1 1 1,0 0-1,0 0 1,-1 0-1,1 0 1,0 1-1,-1-1 1,1 1-1,0 0 1,0-1-1,0 2 0,0-1 1,0 0-1,0 1 1,0-1-1,0 1 1,0 0-1,1 0 1,-1 0-1,1 0 1,-1 0-1,1 1 1,0-1-1,0 1 1,0-1-1,0 1 0,0 0 1,1 0-1,-1 0 1,1 0-1,0 0 1,0 0-1,-1 3-114,1 0 123,0 1 0,0-1 0,1 0-1,0 1 1,0-1 0,1 0 0,-1 1-1,1-1 1,1 0 0,-1 1-123,0-4 10,1 1 0,-1-1 1,1 0-1,0 0 0,-1 0 0,1 0 1,0 0-1,1-1 0,-1 1 0,1-1 1,-1 1-1,1-1 0,-1 0 0,1 0 1,0 0-1,0 0 0,0 0 0,3 0-10,5 2-350,0 0 0,0 0-1,0-1 1,0-1-1,1 0 1,-1-1 0,1 0-1,-1 0 1,1-2-1,-1 1 1,1-1 0,-1-1-1,1 0 1,-1-1-1,0 0 1,5-2 350,20-9-2942,-1-2 0,0-1 0,-1-2 0,4-5 2942,-15 10-2129,38-32-2332,-53 41 4591,-7 4-43,0 0-1,0 1 1,0-1 0,0 1-1,0-1 1,0 1-1,0-1 1,0 1-1,0 0 1,0-1-1,0 1 1,0 0-1,0 0 1,1 0-1,-1 0-86,0 0 992,-4 31 7922,5 36-343,0-49-8216,1 0 0,1 0 0,0 0 0,3 5-355,6 11-813,-13-34 480,0 0-196,0 0-148,0 0-59,0 0-377,0 0-273,0 0-254,0 0-107,2-4-1914,4-10 2318,-5 11 881,-1 0 1,1 0-1,0 0 1,-1 0-1,0 0 1,0 0-1,0 0 1,0 0-1,0-1 0,-1-1 462,0-3-755,1-13-2089</inkml:trace>
</inkml:ink>
</file>

<file path=ppt/ink/ink2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1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84 77 392,'-34'1'9102,"4"1"-4637,29-2-2861,-17 6 2665,18-5-1128,79 12-685,65 2-2456,-100-13-1235,0-3-1,-1 0 1,1-3 0,10-4 1235,20-10-4344,-69 17 3912,-1 0 1,0-1-1,-1 1 1,1-1-1,0 0 1,0 0 0,-1 0-1,1-1 1,-1 0-1,0 1 1,0-1 0,0 0-1,0 0 1,0-1-1,0 1 1,-1-1 431,-1 3-22,-1 0 0,0 0 0,1 1 0,-1-1 0,0 0 0,0 0 0,0 0 0,0 0 0,0 0 0,0 0 0,0 0 0,0 0 0,0 0 0,0 0 0,0 0 0,-1 0 0,1 0 0,0 1 0,-1-1 0,1 0 0,-1 0 0,1 0 0,-1 0 22,-3-9 601,3 9 97,-11-4 1599,12 4-2120,-1 1 0,0-1-1,1 1 1,-1-1 0,0 1 0,1 0 0,-1-1-1,0 1 1,0 0 0,1-1 0,-1 1-1,0 0 1,0 0 0,0 0 0,1 0 0,-1 0-1,0 0 1,0 0 0,0 0 0,1 0-1,-1 0 1,0 0-177,-2 1 260,0 1 0,1-1 0,-1 0 0,1 1-1,0 0 1,-1-1 0,1 1 0,0 0 0,0 0 0,0 0-1,0 1 1,0-1 0,1 0 0,-1 1 0,1-1 0,0 1 0,-1-1-1,1 1 1,0 0 0,0-1 0,1 1 0,-1 0 0,1 0 0,-1 0-260,-1 13 478,0 0 0,1-1 0,1 1 1,0 0-479,0-3 554,1 1-321,0 0 1,1 0-1,1 0 1,0 0-1,1-1 0,0 0 1,1 1-1,1-2 1,0 1-1,0-1 1,7 9-234,-9-15-53,1 0 0,0 0 0,1 0 0,-1-1 0,1 0 0,0 0 0,1 0 1,-1-1-1,1 0 0,0 0 0,0-1 0,0 0 0,0 0 0,3 1 53,17 3-746,-1-1 1,1-1-1,15 0 746,-39-4-64,1-1-33,-1 0-1,1-1 1,0 1 0,0-1 0,0 0 0,0 0 0,0 0 0,0 0 0,-1 0 0,1-1 0,-1 0 0,1 0 0,-1 0-1,0 0 1,1-1 0,-1 1 0,0-1 0,2-2 97,-3 3-79,-3-21 273,-1 20-142,0 0 0,-1 0 0,1 0-1,-1 0 1,1 0 0,-1 0 0,0 1-1,0-1 1,0 1 0,0 0 0,-1 0-1,1 0 1,-1 0 0,1 1 0,-3-2-53,-6 1-484,1 0-1,-1 1 0,0 0 0,1 1 0,-1 0 0,0 0 486,-12 1-2019,17 0 593,0 0 0,1 1-1,-1 0 1,0 0 0,1 0-1,-1 1 1,-5 3 1426,4-2-2532,5-3-1927</inkml:trace>
</inkml:ink>
</file>

<file path=ppt/ink/ink2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2.3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93 52,'26'22'4350,"-25"-22"-3611,10 15 2076,-7-10-859,-9-12 1145,-13-17-3510,9 12 327,0 1-1,-1 0 1,-6-6 82,15 17 63,0-1-1,0 1 1,1-1 0,-1 1-1,0-1 1,0 0-1,1 1 1,-1-1 0,0 0-1,1 0 1,-1 1-1,1-1 1,-1 0 0,1 0-1,-1 0 1,1 0 0,0 0-1,-1 0 1,1 0-1,0 0 1,0 0 0,0 0-1,0 0 1,0 0-1,0-1-62,0 2 27,1-1-1,0 0 0,-1 1 1,1-1-1,0 0 0,0 1 1,0-1-1,0 1 0,0-1 1,0 1-1,0 0 0,0-1 1,0 1-1,0 0 0,0 0 1,0-1-1,0 1 0,0 0 1,0 0-1,0 0-26,59 3-156,-54-2 185,21 2-964,1-2 1,-1 0-1,1-2 1,-1-1-1,0-2 1,18-4 934,-23 0-1944,5-1-591,-26 9 2143,-1 0 124,0 0 167,0 0 194,0 0 251,0 0 220,0 0 46,0 0 7,0 0 165,0 0 96,0 0 159,0 0 57,-1 10 304,0 0 1,0-1-1,-1 1 0,-1 0 0,0-1 1,-2 5-1399,2-4 617,-1 0-1,2 0 1,-1 0 0,1 1 0,1-1 0,-1 7-617,2 2 411,1 0-1,1 1 1,0-1-1,2 0 0,0-1 1,1 1-1,1 1-410,-5-18-72,0 1-1,0-1 1,1 0-1,-1 0 0,0 0 1,1 0-1,0 0 1,-1 0-1,1 0 1,0-1-1,0 1 1,0-1-1,0 1 0,0-1 1,0 0-1,1 1 1,-1-1-1,0 0 1,1-1-1,-1 1 1,1 0-1,-1-1 0,1 1 1,-1-1-1,1 0 1,-1 0-1,1 0 1,1 0 72,10-1-1482,0 0 0,0-2 0,0 1 0,11-5 1482,1 1-2638,-17 3 1445,1 0 0,-1-1 0,0 1 0,0-2 0,0 0 1193,25-10-4574,-12 5 1380</inkml:trace>
</inkml:ink>
</file>

<file path=ppt/ink/ink2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2.8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26 115 112,'-2'1'634,"0"-1"1,1 0-1,-1 1 0,1-1 1,-1 1-1,1 0 0,0 0 1,-1-1-1,1 1 0,0 0 0,-1 0 1,1 0-1,0 0 0,0 1 1,0-1-1,0 0 0,-1 1-634,2-1 264,0 0 0,0-1 0,-1 1 0,1 0 0,0 0 0,0-1 0,0 1 0,0 0 0,0 0 0,0 0 0,0-1 0,0 1 0,0 0 0,1 0 0,-1 0 0,0-1 0,0 1-1,1 0 1,-1 0 0,1-1 0,-1 1 0,0 0 0,1-1 0,0 1-264,1 2 244,0-1 1,1 1-1,-1-1 0,1 0 0,0 0 1,0 0-1,0 0 0,0-1 0,0 1 0,0-1 1,0 1-1,0-1 0,1 0 0,2 0-244,3 0-34,-1 0 0,1 0-1,0-1 1,0 0 0,0 0 0,0-1-1,-1-1 1,10-2 34,2-2-1231,1-1 0,18-10 1231,-36 14-254,0 0-1,-1 0 1,0 0 0,0 0-1,0 0 1,0-1 0,0 1 0,-1 0-1,0-1 1,1 0 0,-1 1-1,0-1 255,-1 1-240,2 0-127,-1-1-1,0 0 1,-1 0 0,1 0 0,-1 0 0,0 0 0,1 1-1,-2-1 1,1 0 0,-1-1 367,1 2-23,-1 0 0,0 0-1,1 0 1,-1 1 0,-1-1 0,1 0 0,0 1-1,-1-1 1,1 1 0,-1-1 0,0 1-1,0 0 24,0 0 190,0 0 0,0 0 0,0 0 0,-1 1 0,1-1 0,0 1-1,-1 0 1,1 0 0,-1 0 0,0 0 0,1 0 0,-1 0 0,0 1 0,1-1-1,-1 1 1,0 0 0,0-1 0,0 1 0,1 1 0,-1-1 0,0 0-1,0 1 1,1-1 0,-1 1 0,0 0 0,1 0 0,-3 1-190,0 0 295,-1 1 0,1 0 1,0 0-1,-1 0 0,1 0 1,1 1-1,-1 0 0,0 0 0,1 0 1,0 1-1,0-1 0,0 1 1,1 0-1,-1 0 0,1 0 0,0 1 1,1-1-1,-1 1 0,1-1 1,0 1-1,1 0 0,0 0 0,-1 0 1,2 0-1,-1 3-295,1-2 94,0 0 0,0-1-1,0 1 1,1 0 0,1-1 0,-1 1 0,1-1-1,0 1 1,0-1 0,1 0 0,0 0-1,0 0 1,0 0 0,1 0 0,-1-1 0,2 1-1,-1-1 1,0 0 0,1-1 0,0 1 0,0-1-1,5 3-93,-4-3-223,0-1 0,0 0 0,0 0 0,0-1 0,0 0 0,1 0 0,-1 0 0,1-1 0,-1 0-1,1 0 1,-1-1 0,1 1 0,0-2 0,-1 1 0,1-1 0,-1 0 0,1 0 0,-1 0 0,1-1 0,1-1 223,17-7-2788,-1 0 1,0-2 0,0-1 0,10-8 2787,9-4-4605,-25 15 1302</inkml:trace>
</inkml:ink>
</file>

<file path=ppt/ink/ink2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3.3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83 32 2212,'-3'0'736,"0"0"0,0 0 0,1 1 0,-1-1-1,0 1 1,0 0 0,0-1 0,0 1 0,0 1-1,1-1 1,-1 0 0,0 1 0,1-1 0,-1 1 0,1 0-1,0 0 1,-2 1-736,1 1 638,0-1 0,0 1 0,1 0-1,-1 0 1,1 0 0,0 0 0,0 0 0,0 0 0,1 1-1,-1 3-637,-1 5 462,1 0-1,1 0 0,0 0 1,0 0-1,2 1 1,0-1-1,2 10-461,2 17 124,4 16-418,-2-20-4236,-7-36 4389,1-1 0,-1 0 0,0 1 1,0-1-1,0 0 0,0 1 0,1-1 0,-1 1 0,0-1 0,1 1 0,-1-1 0,0 1 0,1-1 0,-1 1 1,1-1-1,-1 1 0,1-1 0,-1 1 0,1 0 0,-1-1 0,1 1 0,-1 0 141,8-8-1265,-1-16-308,-2 0 0,0-1 0,-1-1 1573,3-17-1318,25-99 1209,-30 129 717,-2 12-430,0 0 0,0 0 0,0-1 0,0 1 0,0 0 0,1 0 0,-1-1 0,0 1-1,1 0 1,-1 0 0,1 0 0,-1-1 0,1 1 0,0 0 0,-1 0 0,1 0 0,0 0 0,0 0-1,0 0 1,0 0 0,0 1 0,0-1 0,0 0 0,0 0 0,0 1 0,0-1 0,0 0 0,0 1-1,0 0 1,2-1-178,-2 0 1053,24 25 1977,-18-12-2470,0 1 0,-1 0 0,0 0-1,-1 0 1,-1 1 0,0 0 0,-1 2-560,-1-11 33,0 1 1,0-1-1,1 0 1,0 1-1,-1-1 1,2 0-1,-1-1 1,0 1-1,1-1 1,0 1-1,0-1 1,1 0-34,8 7-1489,2 1 0,-1-2 0,4 1 1489,-16-10-526,0 1 0,-1-1 0,1-1 0,0 1 0,0 0 0,0 0 0,0-1 0,0 1 0,0-1 0,0 0 1,0 0-1,0 1 0,0-1 0,0 0 0,0-1 0,1 1 0,-1 0 0,0-1 0,0 1 0,0-1 526,5-2-1283,-1 0 0,1 0 0,-1 0 0,0-1-1,2-2 1284,-6 5-244,7-8-1509</inkml:trace>
</inkml:ink>
</file>

<file path=ppt/ink/ink2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4.1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28 322 2372,'-3'4'947,"1"-1"-1,-1 0 1,1 1-1,-1 0 1,1-1-1,1 1 1,-1 0 0,0 0-1,1 0 1,0 0-1,0 0 1,0 1-1,0-1 1,1 0-947,-2 9 1841,1-1-1,1 1 1,0-1 0,1 6-1841,0-11 184,0 0 1,1 0 0,-1 0-1,1-1 1,1 1 0,-1 0-1,1-1 1,0 0 0,0 1-1,1-1 1,0 0 0,0-1-1,5 6-184,-3-5-44,0 0-1,1-1 1,-1 0 0,1 0-1,0 0 1,0-1-1,1 0 1,-1-1 0,1 1-1,0-1 1,0-1-1,0 0 1,0 0-1,0 0 1,1-1 0,-1 0-1,8-1 45,-15 0-63,0 0-1,1 0 0,-1 0 1,0 0-1,0 0 0,1 0 1,-1-1-1,0 1 1,0-1-1,0 1 0,0 0 1,1-1-1,-1 0 0,0 1 1,0-1-1,0 0 0,0 0 1,0 1-1,0-1 0,-1 0 1,1 0-1,0 0 1,0 0-1,-1 0 0,1 0 1,0 0-1,-1 0 0,1-1 64,0-2-213,0 1-1,0 0 0,-1-1 0,1 1 0,-1-1 0,0 1 0,0-1 1,0 0-1,-1 1 0,1-1 0,-1 0 214,-1-4-305,1 0-1,-2 0 1,1 0 0,-1 0-1,0 1 1,-1-1-1,0 1 1,0 0 0,-5-6 305,3 6 204,-1 1 0,0 0 0,0 1 0,0 0 0,0 0 0,-1 0 1,0 1-1,0 0 0,0 1 0,0 0 0,-1 0 0,1 1 0,-1 0 1,0 0-1,1 1 0,-1 0 0,-1 1-204,8 0 513,-15 7 959,17-7-1444,0 0 0,-1 1 0,1-1 0,0 0 0,0 1 0,0-1 0,0 0 0,-1 1 0,1-1-1,0 0 1,0 1 0,0-1 0,0 0 0,0 1 0,0-1 0,0 1 0,0-1 0,0 0 0,0 1-1,0-1 1,0 0 0,0 1 0,0-1 0,1 0 0,-1 1 0,0-1 0,0 0 0,0 1 0,0-1 0,1 0-1,-1 1 1,0-1 0,0 0 0,1 0 0,-1 1 0,0-1 0,0 0 0,1 0 0,-1 0 0,0 1-1,1-1 1,-1 0 0,0 0 0,1 0 0,-1 0 0,0 0 0,1 0 0,-1 0 0,1 1-28,18 7 114,-6-9-83,0 0 0,0-1 0,0 0 0,0-1 0,-1 0 0,1-1 0,-1-1 1,0 0-1,1-1-31,26-15-25,0-2 1,-1-1 24,-14 8 0,21-12-518,-1-3 0,-2-1-1,19-20 519,-55 45-218,1 0-1,-1 0 0,-1 0 1,1-1-1,-1 0 0,0-2 219,-3 7-86,0 0 0,-1 0 0,1-1-1,-1 1 1,0 0 0,0-1 0,-1 1 0,1-1 0,-1 1 0,1-1-1,-1 0 1,0 1 0,0-1 0,-1 1 0,1-1 0,-1-2 86,0 3 19,0 0 0,-1 1 0,1-1 0,-1 0 0,1 1 0,-1-1 0,0 1 0,0 0 1,0-1-1,0 1 0,0 0 0,0 0 0,-1 0 0,1 1 0,-1-1 0,1 1 0,-1-1 0,0 1 1,1 0-1,-1 0 0,0 0 0,-3-1-19,-1 1 190,0-1 0,-1 2 1,1-1-1,0 1 0,-1 0 0,1 0 1,-1 1-1,0 0-190,4 0 89,0 0 1,0 1 0,-1-1-1,2 1 1,-1 0 0,0 0 0,0 1-1,1-1 1,-1 1 0,1 0-1,0-1 1,0 2 0,0-1-1,0 0 1,0 0 0,1 1-1,-1 0 1,1-1 0,0 1-1,0 0 1,1 0 0,-1 0-1,1 0 1,0 1 0,-1 1-90,-1 6 140,1 0 1,0-1 0,0 1-1,1 0 1,1 0-1,0 0 1,0 0 0,3 8-141,3 18 399,2-1-1,4 7-398,-7-30 97,0 0-1,0-1 0,2 0 1,0 0-1,0-1 0,1 1 1,3 2-97,-2-4-134,0 0 1,1 0 0,0-1-1,1 0 1,0-1-1,1 0 1,0-1 0,0 0-1,0-1 1,1 0 0,0-1-1,1-1 1,-1 0-1,5 0 134,-4-1-1079,1 0-1,-1-2 0,1 0 0,5 0 1080,-19-22-1079,0 13 1088,-1 0-1,-1 0 1,1 0 0,-1 0-1,0 0 1,-1 1 0,0-1 0,0 0-1,0 1 1,-1-1 0,0 1-1,0 0 1,-1-1 0,1 2 0,-1-1-1,-1 0 1,1 1 0,-1 0 0,0 0-1,0 0 1,0 0 0,-1 1-1,0 0 1,1 0 0,-2 1 0,-5-3-9,9 5 6,0-1 0,0 2 1,-1-1-1,1 0 0,0 1 1,0-1-1,-1 1 0,1 0 1,0 0-1,-1 0 0,1 1 1,0-1-1,0 1 0,-1-1 1,1 1-1,0 0 0,0 1 1,0-1-1,0 0 0,0 1 1,0 0-1,0 0 0,1-1 1,-1 2-1,0-1 1,1 0-1,-1 2-6,1-2-300,0 0-1,0 1 1,1-1-1,-1 1 1,1 0 0,0-1-1,0 1 1,0 0-1,0 0 1,0 0 0,1-1-1,-1 1 1,1 0 0,0 0-1,0 0 1,0 3 300,1-3-460,-1-1 0,1 1 0,0-1 1,-1 1-1,1-1 0,0 1 0,1-1 0,-1 1 0,0-1 1,1 0-1,-1 0 0,1 0 0,0 0 0,0 0 1,0 0-1,0 0 0,0-1 0,0 1 0,0 0 0,0-1 1,1 0-1,-1 0 0,1 0 0,-1 0 0,1 0 1,-1 0-1,1 0 0,2-1 460,17 5-2541</inkml:trace>
</inkml:ink>
</file>

<file path=ppt/ink/ink2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4.75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7 181 1024,'0'0'2870,"0"0"-275,0 0-926,0 0-159,0 0-53,0 0 301,-1 2 1837,1-2-3383,-1 1 1,1-1 0,-1 1 0,1-1 0,-1 1 0,1-1-1,0 1 1,-1 0 0,1-1 0,0 1 0,-1 0-1,1-1 1,0 1 0,0 0 0,0-1 0,0 1 0,0 0-1,-1-1 1,1 1 0,0 0 0,1 0 0,-1-1-1,0 1 1,0 0-213,6 2 71,0 0-1,1 0 0,-1-1 0,1 1 1,-1-2-1,1 1 0,0-1 0,0 0 1,-1 0-1,1-1 0,0 0 0,0 0 1,0-1-1,0 0 0,0 0 0,-1 0 1,1-1-1,-1 0 0,1 0 0,-1-1 1,1 0-71,-2 1-336,1-1 0,-1 0 0,0-1 0,0 1 0,0-1 0,-1 0 0,1 0 0,-1 0 0,0-1 0,0 1 0,-1-1 0,1 0-1,-1 0 1,0 0 0,0-1 0,-1 1 0,2-6 336,-3 7-207,1 0 0,-1 0 0,0-1-1,-1 1 1,1-1 0,-1 1-1,0-1 1,0 1 0,0-1 0,-1 1-1,0 0 1,1-1 0,-2 1 0,1 0-1,0-1 1,-1 1 0,0 0 0,0 0-1,0 0 1,0 0 0,-1 1-1,1-1 1,-3-1 207,3 3 159,1 0-1,-1 1 1,0-1 0,0 1-1,0-1 1,0 1 0,-1 0-1,1 0 1,0 0 0,-1 0-1,1 0 1,0 0 0,-1 1-1,1-1 1,-1 1 0,1-1-1,-1 1 1,1 0 0,-1 0-1,1 0 1,-1 1 0,1-1-1,-1 1 1,-2 0-159,0 0 395,-1 1 1,0 1-1,1-1 0,0 1 1,-1-1-1,1 2 0,0-1 1,0 0-1,-3 5-395,0 0 345,1 0 0,-1 1 0,2 1 0,-1-1 0,2 1 0,-1 0 0,1 0 0,1 1 0,-2 5-345,3-8 223,1-4-104,1 0 1,0 0 0,0 1 0,0-1-1,1 0 1,-1 0 0,1 1-1,0-1 1,1 0 0,-1 1-1,1-1 1,0 0 0,0 0-1,0 1 1,0-1 0,1 0-1,-1 0 1,1 0 0,0-1-1,0 1 1,1 0 0,0 0-120,3 5 133,1-1 1,0 0-1,1 0 0,0 0 1,0-1-1,0 0 1,1-1-1,2 1-133,0 0-98,1 0 1,0-1-1,0 0 0,0-1 1,0 0-1,1-1 0,5 1 98,-12-4-374,0 0-1,0-1 0,0 1 1,0-1-1,0-1 0,0 1 1,6-2 374,-7 1-663,1-1 1,-1 1 0,0-1 0,1-1-1,-1 1 1,0-1 0,0 0 0,-1 0-1,3-1 663,68-53-10939,-64 46 6806</inkml:trace>
</inkml:ink>
</file>

<file path=ppt/ink/ink3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5.0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1 504,'-2'1'834,"-1"1"1,1 0-1,0 0 0,0 0 0,0 0 1,0 0-1,1 1 0,-1-1 0,0 1 1,1-1-1,0 1 0,-1-1 0,1 1 1,0 0-1,0-1 0,1 1 0,-1 0 1,1 0-1,-1 0 0,1 2-834,0 6 1497,0 1-1,1 0 0,1-1 1,2 9-1497,2 28 1299,-6-43-1194,1 0 1,0-1 0,0 0 0,0 1 0,1-1-1,0 0 1,0 2-106,6 16 154,28 116-2451,-32-132-5951,5-7 4156,-1-5 2346,-4 1-2333,1-4-211</inkml:trace>
</inkml:ink>
</file>

<file path=ppt/ink/ink3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5.4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305 1 532,'-2'0'648,"1"0"-1,-1 0 1,1 1 0,-1-1-1,1 1 1,-1-1-1,1 1 1,-1-1 0,1 1-1,0 0 1,-1 0-1,1 0 1,0 0 0,0 0-1,0 0 1,0 0 0,0 0-1,0 0 1,0 1-1,0-1 1,0 0 0,0 1-648,-19 41 6017,3-6-4063,9-23-2089,-1 0-1,-1-1 0,0-1 1,0 0-1,-1 0 0,-1-1 0,0 0 1,0-1-1,-6 2 136,13-10-285,0 0 1,0 0-1,0 0 0,-1-1 1,1 0-1,-1 0 1,1-1-1,-1 1 0,1-1 1,-1 0 284,-2-1-814,0 0 1,0 0 0,0-1-1,0 0 1,0 0 0,0-1 813,-1 1-467,6 1 25,3 1 187,5-6 155,-1 4 366,0 0-1,1 0 0,-1 0 0,0 1 0,1-1 0,-1 1 0,0 0 0,1 1 0,-1-1 0,1 1 0,0 0 0,-1 0 0,1 0 0,3 1-265,76 13 4407,-54-8-3252,-1-1-998,0 2 0,0 1 0,-1 2 0,0 0-1,10 7-156,-30-13-111,20 9-4302,-25-11 3451,0-1 1,1 0-1,-1 0 1,1 0-1,-1-1 1,1 1-1,0-1 0,-1 0 1,1 0-1,-1 0 1,1 0-1,0-1 1,-1 1-1,1-1 1,-1 0-1,1 0 1,0-1 961,5-1-1667</inkml:trace>
</inkml:ink>
</file>

<file path=ppt/ink/ink3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16.1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128 3 680,'3'13'11294,"5"-2"-4697,18 6-1958,-12-12-5272,-1 0-1,1-1 1,8 0 633,-14-2 1253,17-1-1570,-11-2-756,-13 0 852,0 0 0,0-1 1,0 1-1,0-1 0,0 1 1,0-1-1,-1 1 1,1-1-1,-1 0 0,1 1 1,-1-1-1,1-1 221,-4-1-73,-1 0 0,0 1 0,1 0 1,-1-1-1,0 1 0,-1 1 0,1-1 0,0 0 0,-1 1 1,1 0-1,-1 0 0,0 1 0,0-1 0,0 1 0,0 0 0,0 0 1,0 0-1,0 1 0,0 0 0,-3 0 73,-3 1 473,0-1 0,0 2-1,0 0 1,0 0 0,0 1 0,0 0 0,1 1-1,0 0 1,-1 1-473,5-1 248,0 0-1,0 0 1,0 1-1,1 0 1,0 0 0,0 0-1,0 1 1,1 0-1,0 0 1,0 0-1,0 0 1,1 1-1,0-1 1,0 1-1,1 0 1,0 0 0,0 0-1,0 0 1,1 0-1,0 0 1,0 6-248,1-11 15,1 0 0,-1 0 1,0 0-1,0 0 1,1 0-1,-1 1 0,1-1 1,0 0-1,0-1 0,0 1 1,0 0-1,0 0 1,0 0-1,0 0 0,0-1 1,1 1-1,-1-1 0,1 1 1,-1-1-1,1 1 0,0-1 1,-1 0-1,1 0 1,0 0-1,0 0 0,0 0 1,0 0-1,0 0 0,0-1 1,0 1-1,0-1 0,0 1 1,0-1-1,0 0 1,0 0-1,1 0-15,6 1-92,1-1 0,-1 0 0,1-1 0,-1 0 0,0 0-1,1-1 1,0-1 92,9-4-589,1-1-1,-2 0 1,1-2-1,-1 0 1,-1-1-1,0-1 0,0 0 1,-1-1-1,5-6 590,16-12-2732,-32 27 2031,-1 0 0,0-1-1,0 0 1,0 1-1,3-6 702,13-14-2149,-19 23 1838,-1 1 348,0 0 261,0 0 149,0 0 213,0 0 127,0 0 26,0 0-67,0 0 93,0 0 73,0 0 34,0 0-122,0 0 58,0 0-168,-5 4 195,3 0-760,0 0 0,0 0 0,0 0-1,1 0 1,-1 0 0,1 0-1,0 0 1,0 1 0,0-1-1,1 0 1,-1 1 0,1-1 0,0 0-1,1 1 1,-1-1 0,1 1-1,-1-1 1,1 0 0,1 0 0,-1 0-1,1 0 1,-1 1 0,1-2-1,0 1 1,1 1-149,3 6 276,0 0 0,1-1 0,0 0 0,1 0 0,0 0 0,0-1 0,1-1 0,6 6-276,45 34-3631,-59-48 3313,-1 0-1,1 1 0,0-1 0,-1 0 1,1 0-1,0 0 0,-1 1 1,1-1-1,0 0 0,-1 0 0,1 0 1,0 0-1,0 0 0,-1 0 1,1 0-1,0 0 0,-1 0 0,1-1 1,0 1-1,-1 0 0,1 0 1,0-1-1,-1 1 0,1 0 1,0-1-1,-1 1 0,1-1 0,-1 1 1,1 0-1,-1-1 0,1 0 319,4-8-8090,0-5 2354</inkml:trace>
</inkml:ink>
</file>

<file path=ppt/ink/ink3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6.26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42 352,'0'0'2524,"0"0"-650,0 0-445,0 0-103,0 0-108,0 0-209,0 0 239,0 0 104,18 3 2204,-16 4-3172,0 0 0,-1 0 0,1 1 0,-2-1 0,1 0 0,-1 1 0,0 3-384,1 9 570,0 2-387,1 0-1,2 0 0,0 0 1,1-1-1,3 6-182,-7-26-273,2 16-1074,-2-14-394,-3-7-2058,-8-28-174,-7-13 773,1 13 3620,2-1 0,-3-11-420,16 40 163,-1-1 592,1 0 1,0-1-1,0 1 1,0 0-1,1-1 1,0 1-1,0-1-755,0 6 614,0 0-83,0 0-23,1-1 1491,0-1-1867,0 1 1,0 0-1,1 0 1,-1 1-1,0-1 0,0 0 1,1 0-1,-1 1 0,0-1 1,1 0-1,-1 1 0,1 0 1,-1-1-1,1 1 1,-1 0-1,1 0 0,0-1-132,10 0 297,1 0-1,-1-1 0,0-1 0,0 0 0,7-3-296,-6 2-17,1 0-1,0 1 0,0 0 1,0 1-1,11 0 18,-18 2-67,-1 0 1,1 1-1,-1-1 0,1 1 0,-1 1 1,1-1-1,-1 1 0,1 0 0,-1 1 67,-5-3 19,0 1 0,-1 0-1,1 0 1,0 0 0,-1 0-1,1 0 1,0-1 0,-1 1 0,0 0-1,1 0 1,-1 0 0,1 0-1,-1 1 1,0-1 0,0 0-1,0 0 1,0 0 0,0 0-1,0 0 1,0 0 0,0 0-1,0 0 1,0 1-19,-5 33 711,4-22-337,-2 17 181,2 0 0,2 0 0,2 14-555,-3-36-298,2 1 0,-1 0 0,2 0-1,-1-1 1,1 1 0,1 1 298,-4-9-789,0-1-409,0 0 1093,1 1 0,-1-1 0,0 0 0,0 1 0,0-1 0,0 0 0,0 1 0,0-1 0,1 0 0,-1 1 0,0-1 0,0 0 0,1 1 0,-1-1 0,0 0 0,0 0 0,1 0 0,-1 1 0,0-1 0,0 0 0,1 0 0,-1 0 0,0 1 0,1-1 0,-1 0 0,0 0 0,1 0 0,-1 0 0,0 0 0,1 0 0,-1 0 1,1 0-1,-1 0 0,0 0 0,1 0 0,-1 0 0,0 0 0,1 0 0,-1 0 0,0 0 0,1-1 0,-1 1 0,0 0 0,1 0 105,14-9-3205,20-43-3878,-24 36 4276</inkml:trace>
</inkml:ink>
</file>

<file path=ppt/ink/ink3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6.6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8 436,'-13'-8'10313,"3"9"-3990,9 0-6013,0 0 0,1 0 0,-1 0 0,0 0 1,0 0-1,0 0 0,1 0 0,-1 0 0,0 0 0,1 0 0,-1 1 0,1-1 0,0 0 0,-1 0 0,1 1 0,0 0-310,-2 10-291,1 0 0,1 0 0,0 12 291,0-17 1401,4 54-642,2 0-1,3 0 0,10 30-758,4 31-801,-10-55-1574,3-28-3291,-15-38-938,1-2 3649,6-9 2359,-5 7-1683,-1-2-433</inkml:trace>
</inkml:ink>
</file>

<file path=ppt/ink/ink3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6.9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30 124 408,'-5'-9'2138,"1"2"182,0 0 0,0 0 0,0-1 0,-1-6-2320,4 13 205,1-1-1,-1 1 1,1 0 0,-1 0-1,1-1 1,0 1 0,0 0-1,0 0 1,0-1-1,0 1 1,0 0 0,0-1-1,0 1 1,0 0 0,1-1-1,-1 1 1,0 0 0,1 0-1,-1 0 1,1-1-1,-1 1 1,1 0 0,0 0-1,0 0 1,-1 0 0,1 0-1,0 0 1,0 0 0,0 0-1,0 0 1,0 1-1,0-1 1,0 0-205,10-4 227,0 0-1,0 0 1,1 1-1,-1 1 1,1 0-1,0 0 1,0 1-1,-1 1 1,1 0-1,1 1 1,-1 0 0,0 1-1,0 0 1,-1 1-1,1 0 1,0 1-1,0 0 1,3 2-227,-9-2 24,0 1 0,0-1 0,0 1 0,-1 0 0,0 0 0,0 0 0,0 1 0,2 3-24,-5-6 3,0 0 1,-1 0-1,1 0 1,-1 0-1,1 0 1,-1 0-1,0 0 0,0 0 1,0 1-1,0-1 1,0 0-1,-1 1 1,1-1-1,-1 1 1,1-1-1,-1 0 0,0 1 1,0-1-1,0 1 1,0-1-1,-1 1 1,1-1-1,-1 1 0,1-1-3,-4 7 35,2-3-9,0 0 0,0-1-1,0 1 1,-1-1 0,0 0 0,0 0-1,-1 0 1,0 0 0,1 0-1,-1-1 1,-1 1 0,1-1-1,-1 0 1,0 0-26,-5 2-131,-1 0 0,1-1 0,-1 0 1,0 0-1,0-1 0,0-1 0,-1 0 0,1-1 0,-1 0 0,0 0 0,1-1 1,-1-1-1,0 0 131,9 0-659,0 0 625,-12 1-5596,12-4 2291,8-3 1152,31-8-4485,-32 12 4380</inkml:trace>
</inkml:ink>
</file>

<file path=ppt/ink/ink3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7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68 16 64,'-12'-6'999,"7"4"1569,1 0 0,0 1 0,-1 0 0,1 0 0,-1 0 0,1 0 0,-4 1-2568,-7 1 1602,15 0-1540,-1-1 1,1 1-1,0 0 1,0 0-1,0 0 1,0 0-1,-1-1 1,1 1 0,0 0-1,1 0 1,-1 0-1,0 0 1,0 0-1,0-1 1,0 1 0,1 0-1,-1 0 1,0 0-1,0-1 1,1 1-1,-1 0 1,1 0-1,-1-1 1,1 1 0,0 0-63,1 6 474,2 9-163,1 1-1,0-1 0,1 0 1,1-1-1,0 1 0,1-1 1,9 12-311,-16-25-41,1-1 0,-1 1 1,1-1-1,-1 0 1,1 1-1,0-1 1,-1 0-1,1 0 0,0 0 1,0 0-1,0 0 1,0 0-1,0-1 1,0 1-1,0-1 1,0 1-1,0-1 0,0 0 1,0 1-1,0-1 1,1-1-1,-1 1 1,0 0-1,0 0 0,0-1 1,1 1 40,5-3-500,1 0 0,-1 0 1,1-1-1,-1 0 0,4-3 500,1 0-924,-6 3 411,-1-1 1,0 0-1,0 0 1,0-1 0,-1 0-1,1 0 1,-1 0-1,-1 0 1,0-1-1,1 0 1,0-2 512,15-23-1832,-16 18 1617,-1 4 376,-1 10 3028,2 6 3556,16 49-4804,-15-39-1725,1 0 0,1-1 0,0 0 0,0 0 0,2 0-216,-6-12-205,-1 1 0,1 0 0,0-1 0,0 0-1,1 1 1,-1-1 0,1 0 0,-1-1 0,3 2 205,7 3-3167,2 0-3353,-14-6 5599,1 0 816,0-2-8277,2-5 3705</inkml:trace>
</inkml:ink>
</file>

<file path=ppt/ink/ink3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8.4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32 1 124,'-1'0'475,"1"0"0,-1 0 1,1 0-1,-1 0 0,0 0 0,1 0 0,-1 1 0,1-1 1,-1 0-1,1 0 0,-1 1 0,1-1 0,-1 0 0,1 1 1,0-1-1,-1 0 0,1 1 0,-1-1 0,1 1 1,0-1-1,-1 1 0,1-1 0,0 1 0,-1-1-475,-4 19 5670,3 27-1461,2-40-3398,0 11-657,2-1-1,0 1 1,0-1-1,2 0 1,0 0 0,1 0-1,0 0 1,2-1-1,0 0 1,0 0 0,1 0-1,1-1 1,1 0-154,4 5-233,16 19-2281,-29-37 1799,-1-1-188,0 0-201,0 0-80,-9-9-1061,-12-12 181,1 0 0,1-2 0,-1-5 2064,12 16 892,0 0-1,1-1 0,1-1 0,-4-8-891,10 21 175,0 0-1,-1 1 1,1-1-1,0 0 1,0 0-1,0 0 0,0 0 1,0 0-1,0 0 1,0 0-1,0 0 0,0 0 1,0 0-1,0 1 1,1-1-1,-1 0 0,0 0 1,1 0-1,-1 0 1,1 0-1,-1 1 0,1-1 1,-1 0-1,1 0 1,-1 1-1,1-1 0,0 0 1,-1 1-1,1-1 1,0 1-1,-1-1 0,1 1 1,0-1-1,0 1 1,0-1-1,0 1 0,0 0 1,-1-1-1,1 1 1,0 0-1,0 0 0,1 0-174,47-5 1221,-38 4-868,55-5-733,-1-3 0,45-12 380,-97 17-686,0 0-1,0 0 1,9-6 686,-21 10 2,0 0 0,-1 0 0,1 0 0,0 0 0,-1 0 0,1-1 0,-1 1 0,1 0-1,0-1 1,-1 1 0,1 0 0,-1-1 0,1 1 0,-1-1 0,1 1 0,-1 0 0,1-1 0,-1 1-1,0-1 1,1 0 0,-1 1 0,0-1 0,1 1 0,-1-1 0,0 0 0,0 1 0,1-1-1,-1 1 1,0-1 0,0 0 0,0 1 0,0-2-2,-13-10 2153,11 11-1757,2 1 34,-28 1 1420,26-1-1780,0 1 1,0 0 0,1 0 0,-1 0-1,0 0 1,0 1 0,1-1 0,-1 0-1,0 1 1,1-1 0,0 1 0,-1 0 0,1-1-1,0 1 1,0 0 0,-1 0 0,2 0-1,-1 0 1,0-1 0,0 1 0,1 1-1,-1-1 1,1 0 0,-1 0-71,-1 7 165,0 0-1,1 0 1,-1 0 0,2 0 0,-1 0-165,1-2 23,0-1 1,0 0-1,0 0 1,1 1-1,0-1 1,0 0-1,0 0 1,1 0 0,0 0-1,0 0 1,1 0-1,-1-1 1,1 1-1,0-1 1,1 0-1,-1 0 1,3 2-24,-1-3-283,-1-1 1,1 0 0,0 0 0,0 0-1,0-1 1,1 1 0,-1-2 0,1 1-1,-1 0 1,1-1 0,-1 0-1,1 0 1,0-1 0,0 1 0,-1-1-1,1-1 1,0 1 0,0-1-1,-1 0 1,1 0 0,-1-1 0,6-1 282,13-5-3867,-1-2 1,0 0-1,-1-1 1,12-8 3866,-22 9-3554</inkml:trace>
</inkml:ink>
</file>

<file path=ppt/ink/ink3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8.8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1 136,'-12'5'5754,"-7"4"1884,18-8-7275,0 1-1,-1-1 1,1 0 0,0 0-1,0 1 1,0-1-1,0 1 1,0-1-1,1 1 1,-1-1-1,0 1 1,1 0-363,-3 5 2166,2-6-1979,0 1-1,0 0 1,0 0-1,0 0 1,0 0-1,1 1 1,-1-1 0,1 0-1,-1 0 1,1 0-1,0 1 1,0-1 0,0 0-1,0 0 1,0 0-1,0 1 1,1-1-1,-1 0 1,1 0 0,-1 0-1,1 0 1,0 0-1,0 0 1,0 0-1,0 0 1,0 0 0,0 0-1,1 0 1,-1-1-1,2 2-186,7 6 146,1 0 1,0 0-1,0-1 0,1-1 0,7 4-146,-14-9-76,-1 0 1,1 0-1,0 0 0,0-1 1,0 0-1,0 0 0,0 0 1,0 0-1,0-1 0,0 0 1,1 0-1,-1 0 0,0-1 1,0 1-1,0-1 0,0-1 1,0 1-1,2-1 76,0-1-201,1 0 1,-1-1-1,0 0 0,0 0 1,0-1-1,-1 1 0,2-3 201,-7 6-23,1 0-1,-1-1 0,1 1 0,-1-1 0,0 1 0,0-1 0,1 0 0,-1 1 0,0-1 0,-1 0 0,1 0 0,0 0 0,0 0 0,-1 0 1,1 1-1,-1-1 0,0 0 0,1 0 0,-1-1 0,0 1 0,0 0 0,0 0 0,-1 0 0,1 0 0,0 0 0,-1 0 0,1 0 0,-1 1 1,0-1-1,0 0 0,0 0 0,0-1 24,-2-1 24,0 0 1,0 1 0,0-1 0,-1 0-1,0 1 1,1 0 0,-1 0-1,0 0 1,0 0 0,-1 1-1,1-1 1,-1 1 0,1 0-1,-1 1 1,0-1 0,1 1 0,-1 0-1,0 0 1,-4 0-25,-3-1 125,0 1-1,0 1 1,0 0 0,0 1-1,0 0 1,0 1 0,-7 1-125,12-1 9,1 1 0,-1-1 0,1 1 0,0 0 1,-1 0-1,2 1 0,-1 0 0,0 0 0,1 0 0,-1 1 0,1 0 0,1 0 1,-1 0-10,2-2-247,1 0 1,-1 0 0,1 0-1,0 0 1,0 1 0,0-1-1,1 1 1,-1-1 0,1 1-1,0 0 1,0 0 0,0-1 0,1 1-1,-1 0 1,1 0 0,0 0-1,0 0 1,0-1 0,0 1-1,1 0 1,-1 0 0,1 0-1,1 2 247,-1-5-310,0 0 0,0 1 0,0-1 0,0 0-1,0 0 1,0 0 0,0 0 0,0 0 0,1 0-1,-1 0 1,0 0 0,1 0 0,-1-1 0,1 1-1,-1-1 1,1 1 0,-1-1 0,1 1-1,-1-1 1,1 0 0,-1 0 0,1 0 0,0 0-1,-1 0 1,1 0 0,-1 0 310,49-5-4347,-38 3 3172,39-5-1781,-23 5 1239</inkml:trace>
</inkml:ink>
</file>

<file path=ppt/ink/ink3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9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22 17 444,'-1'-2'693,"-8"-13"12003,4 22-5901,1 6-7237,3-1 986,0 1 0,0 0 0,1-1-1,1 1 1,0-1 0,1 1 0,0-1 0,1 2-544,0-1 323,22 101 2117,23 58-2440,-43-152-24,22 70-3264,-19-71-5258,-7-31 591,-2-2 6383,1 8-2935</inkml:trace>
</inkml:ink>
</file>

<file path=ppt/ink/ink3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29.5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58 408,'0'-1'846,"0"0"1,0 0-1,0 0 0,1 0 0,-1 0 1,0 0-1,1 0 0,-1 0 1,1 0-1,-1 0 0,1 0 1,-1 0-1,1 0 0,0 0 0,-1 0 1,1 1-1,0-2-846,20-11 4316,25-3-2353,-30 12-1676,0 1-1,1 1 1,-1 1 0,1 0 0,0 1-1,-1 1 1,1 0 0,-1 2 0,1 0-1,-1 0 1,0 2 0,0 0 0,-1 0-1,8 5-286,-20-9 8,-1 0 0,0 0 0,0 0 0,0 1 0,0-1 0,0 1 0,0-1 0,0 1 0,0-1 0,0 1 0,-1 0 1,1 0-1,-1 0 0,1 0 0,-1 0 0,0 0 0,0 0 0,0 1 0,0-1 0,0 0 0,-1 1 0,1-1 0,0 0 0,-1 1 0,0-1 0,0 1 0,0-1 0,0 1 0,0-1 0,0 0 0,0 1 0,-1-1 0,0 1 0,1-1 0,-1 0 0,0 1 0,0-1 0,0 0 0,0 0 0,0 0-8,-5 5-48,1 0 0,-1 0 0,0-1 0,-1 0 0,1 0 0,-1 0 0,0-1 0,-1 0 0,1-1 0,-1 1 1,0-1-1,0-1 0,0 0 0,-1 0 0,1 0 0,-2-1 48,-40 3-3211,-2-11-4221,51 6 5443,1 0 316,3-28-6098,2 21 5305</inkml:trace>
</inkml:ink>
</file>

<file path=ppt/ink/ink3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0.3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73 788,'0'0'2260,"0"0"-31,0 0-497,0 0-304,0 0-182,-4 4 2237,0-1-2295,0 0 0,0 1 1,0-1-1,0 1 0,1 0 0,0 0 1,-2 2-1189,3-2 194,1 0 0,-1-1 0,0 1 0,1 0 0,0 0 0,0 0 0,0 0 0,0 0 0,1 0 0,-1 0 0,1 0 0,0 1 0,1-1 0,-1 0 0,1 2-194,0 3 28,0 0 1,0-1 0,1 1 0,0-1-1,1 0 1,0 0 0,0 0 0,1 0 0,0 0-1,0-1 1,1 0 0,0 1 0,0-1-29,-5-7-140,0 0 5,0 0-97,0 0-167,-9-102-6903,4 63 6089,0-31 1213,4 44 339,0-11 968,2 36-1169,-1 1 0,0-1 0,1 0 0,-1 0 1,1 1-1,-1-1 0,1 1 0,0-1 0,-1 0 0,1 1 0,0-1 1,-1 1-1,1-1 0,0 1 0,-1 0 0,1-1 0,0 1 0,0 0 1,0-1-1,-1 1 0,1 0 0,0 0 0,0 0 0,0 0 1,0 0-1,-1 0 0,1 0 0,0 0 0,0 0 0,0 0 0,0 0 1,-1 1-1,1-1 0,0 0 0,0 1 0,0-1 0,-1 0 0,1 1 1,0-1-1,0 1-138,33 16 1444,-23-10-1073,-1 1-1,0 0 1,7 9-371,-4-4 167,60 53 139,-36-38-1585,-35-31 918,0 1 0,0 0 0,0-1 0,0 0 0,0 1 0,-1-1 0,1 0 0,-1 0 0,1-1 361,-1-3-542,1-1-1,0 1 1,0 0-1,1 0 1,0 0-1,0 1 1,0-1 0,1 1-1,0-1 1,0 1-1,1 0 1,0 1 0,5-5 542,-10 9 100,0 0 0,1 1 0,-1-1 0,1 1 0,-1-1 0,1 0 0,-1 1 0,1-1 0,-1 1 0,1 0 0,-1-1 0,1 1 0,-1-1 0,1 1-1,0 0 1,-1 0 0,1-1 0,0 1 0,-1 0 0,1 0 0,0 0 0,0-1 0,-1 1 0,1 0 0,0 0 0,-1 0 0,1 0 0,0 1 0,0-1 0,-1 0 0,1 0-100,2 20 5853,-2-17-5701,0 0-1,0-1 0,0 1 0,1-1 0,-1 1 1,1-1-1,-1 0 0,1 0 0,0 0 0,0 1 0,0-2 1,0 1-1,0 0 0,2 1-151,16 18 514,7 33 1512,5 17-2026,-16-35 197,-9-19-253,-6-13-138,0 0 0,0 0 0,1-1 0,-1 1 0,1 0 0,0-1 1,0 0-1,1 1 0,0 0 194,4 4 583,-5 0-6639,0-9-3017,7-5 4941,-3 3 541,-4 2 278</inkml:trace>
</inkml:ink>
</file>

<file path=ppt/ink/ink3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0.6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1 1528,'-14'14'6833,"14"-6"-2293,0-6-2028,-3-2-183,-5 15-13,8-10-700,0-3-52,0-2-728,0 0-1476,0 0-728,0 0-884,0-2 24,0 4 287,0-2 293,0 0-840,0 0-3625,0 0 1317</inkml:trace>
</inkml:ink>
</file>

<file path=ppt/ink/ink3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1.5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40 368,'-6'-16'6584,"1"2"785,1 6-6599,3 7 400,1 1-138,0 0-215,0 0-10,0 0-56,0 0-64,-4 5 495,2-1-1024,0 0 1,0 1 0,0-1-1,1 1 1,0-1 0,0 1-1,0 0 1,0-1 0,1 1 0,0 0-1,0 0 1,0-1 0,0 1-1,1 0 1,0 0 0,0-1-1,0 1 1,1 2-159,4 10 281,0 0 0,0-1 0,2 1 0,5 7-281,-11-21-42,0 0 1,0 1-1,1-1 0,-1 0 1,1 0-1,0-1 0,-1 1 1,1 0-1,1-1 0,-1 0 1,0 1-1,1-1 1,-1-1-1,1 1 0,-1 0 1,1-1-1,0 0 0,0 0 1,0 0-1,0 0 0,-1-1 1,1 1-1,0-1 0,0 0 1,4-1 41,-3 1-226,0-1 1,0 0 0,0 0-1,0 0 1,0-1-1,0 0 1,0 0 0,0 0-1,0 0 1,-1-1-1,1 0 1,-1 0 0,0 0-1,0 0 1,0-1-1,0 0 1,-1 0 0,1 0-1,-1 0 226,3-7-789,-1 0 1,0 0-1,0-1 0,-2 1 1,1-1-1,-1 0 0,-1 0 1,0-1-1,-1-1 789,1 2-693,2-5 978,1 12 3393,3 17 344,-1 4-4346,50 124 4307,10 25-2784,-57-146-1136,-1 1-1,-1-1 1,-1 1 0,-1 1 0,-1-1 0,0 1-1,-2 0 1,1 12-63,-4-31 6,-1 1 0,1-1 0,0 0 0,-1 0 0,1 1 0,-1-1 0,1 0 0,-1 0 0,0 0 0,0 0 0,0 0 0,0 0 0,-1 0 0,1 0 0,-1 0 0,1-1 0,-1 1 0,1-1 0,-1 1 0,0-1 0,0 1 0,1-1 0,-1 0 0,0 0 0,0 0 0,0 0 0,-1 0 0,-1 0-6,-4 2 7,0-1 1,0 0 0,0-1 0,0 0 0,-1 0 0,-7-1-8,4-1-51,0 0-1,0 0 1,-1-1 0,1-1 0,1 0 0,-1-1 0,0 0-1,1-1 1,-1 0 51,4 1-308,1 0-1,-1-1 1,0 1-1,1-1 1,0-1-1,0 0 0,1 0 1,0 0-1,0 0 1,0-1-1,1 0 1,-3-5 308,7 11-338,0-1 0,1 1 1,-1-1-1,0 0 0,1 1 0,-1-1 1,1 0-1,0 0 0,0 1 1,-1-1-1,1 0 0,0 0 0,0 1 1,1-1-1,-1 0 0,0 0 1,1 1-1,-1-1 0,1 0 0,-1 1 1,1-1-1,0 0 0,0 1 1,-1-1-1,1 1 0,0 0 0,1-1 1,-1 1-1,0 0 0,0-1 1,1 0 337,3-2-1049,0 0 0,0 1 1,1-1-1,-1 1 0,1 0 1,-1 0-1,6-1 1049,10-4-3513</inkml:trace>
</inkml:ink>
</file>

<file path=ppt/ink/ink3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2.1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0 308,'-2'2'862,"1"0"0,0 0 0,-1 1-1,1-1 1,0 0 0,0 0 0,1 0 0,-1 1 0,0-1-1,1 1 1,-1 0-862,1-1 423,0 0-1,0 1 0,0-1 0,0 0 1,1 0-1,-1 0 0,1 0 1,-1 0-1,1 0 0,0 0 0,0 1-422,1 0 55,0 1 0,0-1 0,1 0 0,-1 0 0,1 0 0,0-1-1,-1 1 1,1-1 0,1 1 0,-1-1 0,0 0 0,0 0 0,1-1-1,1 2-54,8 3-1297,-13-6 1236,0 0-1,0 0 1,0 0 0,0 0 0,0 0 0,0 0-1,0 0 1,0 0 0,0 0 0,0 0 0,0 0 0,0 0-1,0 0 1,0 0 0,0 0 0,0 0 0,0 0-1,0 0 1,1 0 0,-1 0 0,0 0 0,0 0 0,0 0-1,0 0 1,0 0 0,0 0 0,0 0 0,0 0-1,0 0 1,0 0 0,0 0 0,0 0 0,0 0 0,0 0-1,0 0 1,0 0 0,0 0 0,1 0 0,-1 0 0,0 0 60,-3-18-406,-19-3 1172,19 19-584,0 1 1,1-1 0,-1 1-1,0 0 1,0 0-1,0 0 1,0 0 0,0 0-1,-1 0 1,1 1 0,0 0-1,0-1 1,0 1-1,-1 0 1,1 1 0,0-1-1,0 1 1,0-1-1,0 1 1,0 0 0,0 0-1,0 0 1,0 1 0,0-1-1,0 1 1,0-1-1,1 1 1,-1 0 0,1 0-1,-1 0 1,0 1-182,-1 1 292,0 0 0,0 1 0,0 0 0,0-1-1,0 1 1,1 1 0,0-1 0,0 0 0,1 1 0,-1-1 0,1 1 0,1 0 0,-1 0 0,1 0 0,-1 4-292,1-2 190,1-1 1,0 1 0,1-1-1,-1 1 1,2-1 0,-1 1-1,1-1 1,0 0 0,1 4-191,-1-7 36,0 0-1,0 0 1,1 0 0,-1 0 0,1-1 0,-1 1 0,1-1 0,0 1 0,1-1 0,-1 0 0,0 0 0,1-1 0,0 1 0,0-1 0,-1 0 0,3 1-36,0-1-268,0 1 0,1-1 0,-1-1 0,1 1 0,-1-1 0,1 0 1,0-1-1,0 0 0,-1 0 0,1 0 0,0-1 0,-1 0 0,1 0 1,0 0-1,-1-1 0,1 0 0,-1-1 0,1 0 268,18-8-3304,-1-1 0,-1-2 0,21-14 3304,-20 13-2083,5-11-1510,-11 9 709</inkml:trace>
</inkml:ink>
</file>

<file path=ppt/ink/ink3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2.4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 1 1060,'0'0'3416,"0"0"-546,-3 4-1855,-14 36 7504,8 7-4052,6 51-2002,3-89-2356,5 61-2080,-5-70 1243,0 0-138,2-9-3927,4-37-52,-4 10 1890,-2 14 868,2 0 0,1 0 0,2-4 2087,-1 7-1318</inkml:trace>
</inkml:ink>
</file>

<file path=ppt/ink/ink3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2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72,'0'0'1831,"0"0"198,0 0-631,26 13 4442,3 23 1328,0 1-3750,-8-7-2448,-1 0 0,14 30-970,-25-38 30,-7-17-571,0 0-1,0-1 0,0 1 0,0-1 1,1 1-1,0-1 0,0 0 0,1 2 542,-2-5-353,-1 0 1,1 0-1,-1 0 0,1 0 0,0 0 0,-1-1 0,1 1 0,0 0 0,0-1 0,-1 1 0,1-1 1,0 1-1,0-1 0,0 0 0,0 0 0,-1 0 0,1 0 0,0 0 0,0-1 0,0 1 0,0 0 1,-1-1-1,1 1 0,0-1 0,0 0 0,0 0 353,36-14-6247,-16 7 2753</inkml:trace>
</inkml:ink>
</file>

<file path=ppt/ink/ink3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3.4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54 370 1572,'-1'0'861,"-1"0"0,0 0 0,0 1 0,0-1 0,1 0 0,-1 1 0,0-1 0,0 1 0,1 0 0,-1-1 0,0 1 0,1 0 0,-1 0 0,1 0 0,-1 0 1,0 1-862,0 1 644,0-1 0,0 0 0,0 0 0,1 1 0,-1-1 0,1 1 0,0-1 0,0 1 0,0-1 0,-1 2-644,0 6 626,0-1 1,0 1 0,1 0-1,0-1 1,1 11-627,1-16 12,0 0 0,0 0 0,0 0 1,1 0-1,0 0 0,0 0 0,0 0 1,0-1-1,0 1 0,1-1 0,-1 0 1,1 1-1,0-1 0,0-1 0,0 1 1,1 0-1,-1-1 0,0 1 0,1-1 1,0 0-1,0 0 0,-1 0 0,1-1 1,0 0-1,0 1 0,0-1 0,3 0-12,-1-1-163,-1-1 0,0 1-1,0-1 1,1 0 0,-1 0 0,0 0-1,0-1 1,0 0 0,0 0 0,0-1-1,0 0 164,-2 2-209,0-1 1,-1 0-1,1 0 0,-1 0 0,0 0 1,1 0-1,-1 0 0,0-1 0,-1 1 0,1-1 1,0 1-1,-1-1 0,1 0 0,-1 0 0,0 0 1,0 0-1,0 0 0,0 0 0,0-2 209,-1 1-166,-1 1 1,1 0-1,-1 0 0,1 0 1,-1-1-1,0 1 0,-1 0 0,1 0 1,0 1-1,-1-1 0,0 0 0,1 0 1,-1 1-1,0-1 0,-1 1 1,0-2 165,-38-34-131,26 26 1171,-1 1-1,-1 0 1,0 2 0,0 0-1,-10-4-1039,82 5 2825,-26 4-2771,-1-1 1,1-2 0,-1 0 0,-1-2 0,0-2 0,26-12-55,-27 10-387,0-1 1,-1-1-1,0-1 1,-2-2-1,15-13 387,-33 27-169,-1 0 1,0 0-1,-1 0 0,1-1 0,-1 0 1,0 1-1,0-1 0,0 0 0,-1-1 1,0 1-1,0 0 0,0-1 0,-1 1 1,1-1-1,-1-1 169,-1 4-23,1 1 0,-1-1-1,0 1 1,0-1 0,0 1 0,0-1 0,-1 1 0,1 0 0,-1-1 0,1 1-1,-1-1 1,0 1 0,0 0 0,0 0 0,0-1 0,-1 1 0,1 0 0,0 0 0,-1 0-1,0 0 1,1 1 0,-1-1 0,0 0 0,0 1 0,0-1 0,0 1 0,0-1-1,0 1 1,0 0 0,-1 0 0,1 0 0,0 0 0,-1 1 0,1-1 0,0 1-1,-2-1 24,-1 0 101,-1-1 0,1 1 0,-1 1-1,1-1 1,-1 1 0,0 0-1,1 0 1,-1 0 0,0 1 0,1 0-1,-1 0 1,1 1 0,-1-1-1,1 1 1,0 1 0,-1-1 0,1 1-1,0-1 1,1 1 0,-1 1 0,0-1-1,1 1 1,0 0 0,0 0-1,0 0 1,0 0 0,1 1 0,0-1-1,0 1 1,0 0 0,0 0-1,1 0 1,-1 0 0,0 5-101,0 1 243,1 0-1,0 0 1,0 0 0,1 0 0,0 1 0,1-1-1,1 0 1,0 0 0,0 1 0,1-1-1,0 0 1,1 0 0,1 1-243,0 3 72,2 0 1,-1-1-1,2 0 1,0 0-1,0-1 1,1 0-1,1 0 0,0-1 1,1 0-1,1 0 1,-1-1-1,2-1 0,-1 1 1,2-2-1,-1 0 1,1-1-1,0 0 1,4 1-73,-6-4-274,0-1 1,0-1-1,0 1 1,1-2-1,-1 1 1,1-2-1,0 0 1,0 0-1,0-1 1,-1 0 0,1-1-1,0-1 1,0 0-1,3-1 274,-13 2-45,0 1 1,-1-1-1,1 0 0,0 1 0,-1-1 0,1 0 0,-1 0 1,0 0-1,1 0 0,-1 0 0,0-1 0,1 1 0,-1 0 1,0-1-1,0 1 0,0-1 0,0 1 0,0-1 1,-1 1-1,1-1 0,0 1 0,-1-1 0,1 0 0,-1 0 1,0 1-1,1-1 0,-1 0 0,0 1 0,0-1 0,0 0 1,0 0-1,0 1 0,-1-1 0,1 0 0,-1 0 45,1-3-1,-1 0-1,0 0 1,-1 0 0,1 0-1,-1 0 1,0 0-1,0 1 1,0-1-1,-1 1 1,0-1-1,-2-2 2,1 2 93,-1 1-1,1-1 1,-1 1 0,0 0-1,0 0 1,0 1-1,-1 0 1,1 0-1,-1 0 1,0 0 0,0 1-1,0 0 1,0 0-1,0 1 1,0 0-1,-1 0 1,1 0-93,2 1 30,0 0 0,-1 0 0,1 1 0,0-1 0,0 1 0,0 0-1,-1 0 1,1 1 0,1-1 0,-1 1 0,0 0 0,0 0 0,0 0 0,1 1 0,0-1 0,-1 1 0,1-1 0,0 1 0,0 1 0,0-1 0,1 0 0,-1 0 0,1 1 0,0 0 0,-2 2-30,2-1-133,0 0 0,-1 0 1,2 1-1,-1-1 0,1 1 1,-1 4 132,1-8-149,1 0 1,0 0-1,0 0 1,0 0-1,-1-1 1,2 1-1,-1 0 1,0 0-1,0 0 1,1 0-1,-1 0 1,1-1-1,-1 1 1,1 0-1,0 0 1,-1-1-1,1 1 1,0-1-1,0 1 1,0-1-1,1 1 1,-1-1-1,0 1 1,1-1 148,0 1-189,3 1-539,-1 1 0,1-1 0,0 0 0,0-1 0,1 1 0,-1-1 1,0 0-1,1 0 0,-1-1 0,1 0 0,0 0 0,-1 0 0,4 0 728,79-5-7447,-67 2 4934</inkml:trace>
</inkml:ink>
</file>

<file path=ppt/ink/ink3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3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 1 496,'-2'0'536,"1"0"0,-1 0 0,1 1 0,0-1 0,-1 1 0,1-1 0,0 1 0,-1-1-1,1 1 1,0 0 0,0-1 0,-1 1 0,1 0 0,0 0 0,0 0 0,0 0 0,0 0 0,0 0 0,1 1 0,-1-1 0,0 0 0,0 0-1,1 0 1,-1 1 0,1-1 0,-1 1 0,1-1 0,-1 0 0,1 1 0,0 0-536,-3 23 5150,7-4-3633,-2-14-1400,0 0-1,1-1 0,0 1 0,1-1 1,-1 0-1,1 0 0,0 0 0,1 0 0,-1-1 1,1 0-1,0 0 0,1 0 0,-1 0 1,1-1-1,0 0 0,0 0 0,0-1 0,0 1 1,4 0-117,-5-1-170,1-1 1,-1 0-1,1 0 1,0 0-1,0-1 1,-1 1 0,1-2-1,0 1 1,0 0-1,0-1 1,0 0-1,0-1 1,0 1-1,0-1 1,0 0-1,0-1 1,0 0 0,-1 1-1,1-2 1,0 1 169,-3 0-294,1 1 0,-1-1 0,0 0 1,1 0-1,-1 0 0,0 0 1,0 0-1,0-1 0,-1 0 0,1 1 1,0-1-1,-1 0 0,0 0 0,0 0 1,0-1-1,0 1 0,0 0 0,-1-1 1,1 1-1,-1-1 0,0 0 1,0 1-1,0-2 294,0-7-218,0 1 1,0-1 0,-1 0-1,-1 0 1,0 0 0,-2-6 217,-3-5 4647,9 42 287,7 23-2988,-9-35-1847,0 1 0,1-1-1,0 1 1,0-1 0,0 1-1,1-1 1,0 0 0,1 0-1,0-1 1,0 1 0,0-1-1,0 0 1,1 0 0,6 5-99,-7-7-71,0 0-243,0 1 1,0-2-1,0 1 0,1 0 0,0-1 1,-1 0-1,1 0 0,1-1 1,-1 1-1,0-1 0,0 0 0,1 0 1,-1-1-1,1 0 0,3 1 314,2-3-1581,0 1 0,0-2-1,0 0 1,-1 0-1,1-1 1,-1 0-1,0 0 1,1-1 0,-2-1-1,1 0 1,0 0-1,7-7 1582,-5 5-2420</inkml:trace>
</inkml:ink>
</file>

<file path=ppt/ink/ink3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4.46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36 146 172,'-5'3'7723,"-15"7"-1248,19-10-6284,1 1 0,-1-1 1,0 1-1,0-1 0,1 1 1,-1-1-1,1 1 0,-1 0 0,1-1 1,-1 1-1,1 0 0,-1-1 0,1 1 1,-1 0-1,1-1 0,0 1 0,-1 0 1,1 0-1,0 0 0,0-1 0,0 1 1,-1 0-1,1 0 0,0 0 0,0 0 1,0-1-1,0 1 0,1 0 0,-1 0 1,0 0-1,0 0 0,0-1 0,1 1 1,-1 0-1,0 0 0,1-1 0,-1 1 1,1 0-1,-1 0 0,1-1 0,-1 1 1,1-1-1,-1 1 0,1 0 0,0 0-191,31 32 2079,-32-32-2038,9 6 193,-1 0 1,1 0-1,0-1 0,0 0 0,8 3-234,-13-7 22,1 0 1,0 0-1,0 0 1,0-1-1,0 0 1,0 0 0,0 0-1,0-1 1,1 0-1,-1 0 1,0 0-1,0 0 1,5-2-23,3 0-36,-6 1-73,0-1 1,-1 1 0,1-1-1,0 0 1,-1-1 0,1 0-1,-1 0 1,3-1 108,0-2-452,-1 1 1,1-1-1,-1 0 1,0-1-1,-1 0 0,6-6 452,-11 10-139,0 1 0,0-1 0,0 0 0,0 1 0,-1-1-1,1 0 1,-1 0 0,0 0 0,0 0 0,0-1 0,0 1-1,0 0 1,-1 0 0,1-1 0,-1 1 0,0 0 0,0 0 0,0-1-1,-1 1 1,1 0 0,-1-1 0,0 1 0,0 0 0,0 0-1,0 0 140,-8-21-540,5 13 449,0 0 0,-1 0 0,0 0 0,-1 1 0,0 0 0,-1-1 91,-13-10 1003,19 20-943,0 1 0,1-1-1,-1 1 1,0 0 0,0-1 0,1 1 0,-1 0 0,0-1-1,0 1 1,0 0 0,1 0 0,-1 0 0,0 0-1,0 0 1,0 0 0,0 0 0,1 0 0,-1 0 0,0 0-1,0 0 1,0 1 0,1-1 0,-1 0 0,0 1 0,0-1-1,1 0 1,-1 1 0,0-1 0,0 1 0,1-1-1,-1 1 1,0 0-60,-4 3 344,1 1 0,-1-1 0,1 1 0,0 0 0,0 1 0,1-1 0,-1 1 0,1-1 0,-2 7-344,4-10 43,0 1 0,1-1 0,-1 1-1,1-1 1,-1 0 0,1 1 0,0-1 0,0 1 0,0-1 0,0 1 0,0-1 0,1 1-1,-1-1 1,1 1 0,0-1 0,-1 0 0,1 1 0,0-1 0,0 0 0,1 0-1,-1 0 1,0 1 0,1-1 0,-1-1 0,1 1 0,0 0 0,0 0 0,0 0-43,9 7 92,1-1 0,0 0 0,1 0 0,0-1-1,0-1 1,0 0 0,1-1 0,0 0 0,0-1 0,14 2-92,23 2-1081,0-1 1,22-3 1080,-70-3-98,10-1-598,-9 0-160,0 0-1,0 0 1,0 0 0,0 0-1,0 1 1,0 0-1,0 0 1,0 0 0,0 0-1,0 0 1,2 2 856,-5-2-2172,-1-1-101,0 0-567,0 0-1109,0 0 1199</inkml:trace>
</inkml:ink>
</file>

<file path=ppt/ink/ink3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4.9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1 156,'0'0'3855,"1"2"10808,3 2-7446,1 2-5229,10 12-5132,-11-13 5130,13 15-1592,1-1 0,1-1 0,1 0 0,1-2 0,12 8-394,-25-18 68,21 12-549,1 0 0,0-3-1,1 0 1,0-2 0,23 5 481,4 4-2686,-36-10-397,-13-7-1338,-4-2-9599,-7-5 12537</inkml:trace>
</inkml:ink>
</file>

<file path=ppt/ink/ink3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5.27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373 1 100,'0'0'2524,"0"0"97,-3 1-1048,-51 28 7911,6 8-4348,29-19-4421,1 1 1,1 0-1,1 1 1,0 1-1,2 0 1,-4 9-716,-40 62-620,-6-2-4458,55-80 2438,7-9 2063,0 1 1,0 0-1,1-1 1,-1 1 0,1 0-1,-1 0 1,1 0-1,0 0 1,0 0 0,0 0-1,0 0 1,0 0 0,0 1 576,1-3-1932,1 0-1261,4-2-982</inkml:trace>
</inkml:ink>
</file>

<file path=ppt/ink/ink3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6.0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24 240,'2'-3'796,"0"1"1,1 0-1,-1-1 1,1 1-1,-1 0 1,1 0-1,0 0 0,0 0 1,3 0-797,-6 1 163,1 1 0,0 0 0,0 0 0,0 0 0,0 0-1,-1 0 1,1 0 0,0 0 0,0 0 0,0 0 0,0 1 0,-1-1 0,1 0 0,0 1 0,0-1 0,0 0 0,-1 1 0,1-1 0,0 1-1,0-1 1,-1 1 0,1-1 0,-1 1 0,1-1 0,0 1 0,-1 0 0,1 0 0,-1-1 0,0 1 0,1 0 0,-1-1 0,1 1 0,-1 0-1,0 0 1,0 0 0,1 0 0,-1-1 0,0 1 0,0 0 0,0 0 0,0 1-163,63 192 6696,1 5-4895,-56-171-2175,1-1-1,2 0 0,0 0 0,3 1 375,-4-13-2425,-10-14 2352,1-1 0,-1 0 0,0 0 0,0 0 0,0 0 0,0 0 0,0 0 0,0 0 0,0 0 0,0 0 0,0 0 0,0 1 0,0-1 0,0 0 0,1 0 0,-1 0 0,0 0 0,0 0 0,0 0 0,0 0 0,0 0 0,0 0 0,0 0 0,0 0 0,1 0 0,-1 0 0,0 0 0,0 0 0,0 0 0,0 0 0,0 0 0,0 0 0,0 0 0,1 0 0,-1 0 0,0 0 0,0 0 0,0 0 0,0 0 0,0 0 0,0 0 0,0-1 0,0 1 0,0 0 0,1 0 0,-1 0 0,0 0 0,0 0 0,0 0 0,0 0 0,0 0 0,0 0 0,0 0 0,0-1 0,0 1 73,0-26-7997,-1 7 6434,-5-11-703,1 11 886,0-3-4</inkml:trace>
</inkml:ink>
</file>

<file path=ppt/ink/ink3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6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1 176 868,'0'-17'2565,"-1"6"-718,1 1-1,1 0 0,0 0 1,0 0-1,1-4-1846,0 10 339,-1 0 0,1 0 0,0 0 0,0 0 0,0 1 0,0-1 0,0 1 0,1-1 0,0 1-1,0 0 1,0 0 0,0 0 0,0 0 0,3-1-339,2-2 197,0 1-1,-1 1 1,2 0-1,-1 0 1,0 0-1,1 1 1,0 0-1,0 1 1,0 0-1,0 1 0,0-1 1,0 2-1,0-1 1,0 1-1,1 1 1,-1 0-1,7 1-196,-10-1 54,1 1 0,0 0 0,-1 0-1,1 0 1,-1 1 0,0 0-1,0 0 1,0 1 0,0 0 0,0 0-1,-1 0 1,0 1 0,0-1 0,0 1-1,0 0 1,-1 1 0,0-1 0,0 1-1,0 0 1,-1 0 0,0 0 0,0 0-1,-1 1 1,1 1-54,3 9 119,-2-7 6,-1 1-1,0-1 1,-1 1-1,1 6-124,-3-12 45,0 0 0,0-1 0,-1 1-1,1-1 1,-1 1 0,0-1 0,0 1 0,0-1 0,-1 0 0,0 1 0,0-1-1,-2 4-44,0-2 21,0 0-1,0 0 0,-1-1 0,1 1 0,-1-1 1,-1 0-1,1 0 0,-1 0 0,0-1 0,0 0 1,0 0-1,-1-1 0,1 0 0,-1 0 1,0 0-1,0-1 0,0 0 0,0 0 0,0 0 1,0-1-1,0-1 0,-1 1 0,-1-1-20,-6 0-446,1-1 0,-1 0 0,1-1 0,0-1-1,0 0 1,0-1 0,-2-1 446,15 5-207,0-1 0,-1 1 0,1-1 1,0 1-1,-1-1 0,1 1 0,0-1 0,-1 0 0,1 0 0,0 0 0,0 1 0,0-1 0,0 0 0,0 0 0,0-1 0,0 1 1,0 0-1,0 0 0,1 0 0,-1-1 0,0 1 0,1 0 0,-1-1 0,1 1 0,-1 0 0,1-1 0,0 1 0,0-1 0,-1 1 1,1 0-1,0-1 0,0 0 207,1-1-445,0 1 1,0 0-1,-1 0 0,1 0 1,0-1-1,1 1 1,-1 0-1,0 0 0,1 1 1,-1-1-1,1 0 1,-1 0-1,1 1 0,0-1 1,0 1-1,0-1 1,0 1-1,0 0 0,1-1 445,19-10-2316,-2 8-256</inkml:trace>
</inkml:ink>
</file>

<file path=ppt/ink/ink3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7.0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218 32 444,'0'0'837,"0"0"-176,-1 6 647,1-5-1154,0 0 0,0 1 0,0-1 0,0 0 0,0 0 0,0 0 0,0 0 0,0 0 0,0 0 1,0 0-1,1 0 0,-1 0 0,0 0 0,1 0 0,-1 0 0,1 0 0,-1 0 0,1 0 0,-1 0 0,1-1 0,0 1 0,-1 0 0,2 0-154,4 7 305,-6-7 111,38 9-76,-38-10-374,0 0 1,0 0-1,1 1 0,-1-1 1,0 0-1,0 0 1,1 0-1,-1 0 0,0 1 1,1-1-1,-1 0 0,0 0 1,1 0-1,-1 0 0,0 0 1,0 0-1,1 0 1,-1 0-1,0 0 0,1 0 1,-1 0-1,0 0 0,1 0 1,-1 0-1,0 0 0,1 0 1,-1-1-1,0 1 1,1 0-1,-1 0 0,0 0 1,0 0-1,1-1 0,-1 1 1,0 0-1,0 0 0,1 0 1,-1-1-1,0 1 0,0 0 1,0 0-1,1-1 1,-1 1-1,0 0 0,0-1 1,0 1-1,0 0 0,0-1 34,8-9-118,-8 9 145,0 0 0,-1 0 0,1-1 1,-1 1-1,1 0 0,-1 0 0,1 0 1,-1 0-1,1 0 0,-1 0 1,0 0-1,1 1 0,-1-1 0,0 0 1,0 0-1,0 1 0,0-1 0,0 0 1,0 1-1,0-1 0,0 1 1,0-1-1,-1 0-27,-34-20 1559,25 17-975,0 0-1,-1 1 0,1 1 1,-1 0-1,1 0 0,-1 1 1,-10 1-584,15 0 294,0 0 0,0 1 1,-1 0-1,2 0 1,-1 1-1,0-1 0,0 2 1,0-1-1,1 1 0,-1 0 1,1 0-1,0 1 0,-1 0-294,4-1 160,-1 1-1,1-1 1,0 1-1,0-1 0,0 1 1,1 0-1,-1 0 0,1 0 1,0 0-1,0 1 0,1-1 1,-1 1-1,1-1 1,0 1-1,0-1 0,0 1 1,1 0-1,0-1 0,-1 1 1,2 0-1,-1-1 1,1 1-1,-1 0 0,1-1 1,0 1-1,1-1 0,-1 1 1,1-1-1,0 0 0,0 1 1,1-1-1,-1 0 1,1 0-1,-1-1 0,1 1 1,1 0-1,-1-1 0,0 0 1,1 0-1,0 0 0,0 0-159,2 0-12,0-1 0,0 0-1,0-1 1,0 0 0,0 0 0,1 0-1,-1 0 1,0-1 0,0 0-1,1-1 1,-1 1 0,0-1-1,1 0 13,-1 0-139,1-1-1,-1 0 0,0 0 0,1 0 0,-1 0 0,4-3 140,8-3-355,-9 3-15,0 1-1,0-2 1,-1 1 0,0-1-1,0 0 1,-1-1-1,1 0 1,2-3 370,48-62-3381,-57 71 3327,32-60-1661,-32 60 1934,-1 1 94,3 22 6019,2 14-5429,-4-27-721,0 0 1,0 0-1,1 0 0,0-1 0,0 1 1,1-1-1,0 1 0,1-1 0,0 0 0,0 0-182,-2-5-130,-1-1 0,1 0 1,0 0-1,-1 0 0,1-1 0,0 1 0,0 0 0,0-1 0,0 1 0,0-1 0,1 0 0,-1 1 0,1-1 130,26 6-5491,-25-7 4676,0-1-1,0 1 0,-1-1 0,1 0 1,0-1-1,-1 1 0,1-1 0,-1 1 0,1-1 1,2-2 815,0 1-1739,13-8-2750</inkml:trace>
</inkml:ink>
</file>

<file path=ppt/ink/ink3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7.5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338 266 148,'-3'0'1141,"0"0"0,0 1 0,-1-1-1,1 1 1,0 0 0,0 0 0,0 0 0,0 0 0,0 1 0,-1 0-1141,-29 22 6098,27-17-5477,-1-1 0,1 1 0,0 1 0,1-1 0,0 1-1,0 0 1,0 0-621,4-3 102,-1 0 0,0 0 0,1 1 0,0-1 0,0 0 0,1 0 0,0 1 0,-1-1 0,2 0 0,-1 1 0,1-1 0,-1 0 0,2 1 0,-1-1 0,0 0-1,1 0 1,0 0 0,0 0 0,1 0 0,-1-1 0,1 1 0,1 1-102,-2-3-34,0 0 0,0-1 0,1 1 0,-1 0 0,1-1-1,-1 1 1,1-1 0,0 0 0,0 0 0,0 0 0,0 0 0,0-1 0,1 1-1,-1-1 1,0 0 0,1 0 0,-1 0 0,1 0 0,-1-1 0,1 1 0,-1-1-1,1 0 1,-1 0 0,1 0 0,0-1 0,-1 1 0,1-1 0,-1 0 0,1 1-1,-1-2 1,0 1 0,1 0 0,1-2 34,3-1-288,-1 0 0,1-1-1,-1 1 1,1-2 0,-1 1-1,-1-1 1,1 0 0,-1-1 0,0 1-1,1-3 289,-5 5-240,1 0 0,-1 0 0,1-1 0,-1 1-1,-1-1 1,1 1 0,-1-1 0,1 0 0,-1 1-1,-1-1 1,1 0 0,-1 0 0,0 0 0,0 1-1,0-1 1,0 0 0,-1 0 0,0 0 0,0 1-1,0-1 241,-3-5-317,0 0-1,0 0 0,-1 1 1,0-1-1,0 1 0,-1 0 1,0 1-1,-1-1 1,0 1-1,0 0 0,-1 1 1,-3-3 317,-10-7-185,-1 1 1,-1 1 0,0 1-1,-4-1 185,-8-2 1313,-1 0-1,0 3 1,-23-6-1313,-21-4 4563,83 21-4352,0 1 0,0 0-1,0-1 1,0 1 0,1 1 0,-1-1 0,1 0-1,-1 1 1,1 0 0,0-1 0,-1 2 0,3-2-211,208-24 374,-67 16-3097,-126 9 781,1 1 0,-1 1 0,0 0 0,1 2 0,-1 0 0,0 2 0,15 5 1942,-16-3-4542</inkml:trace>
</inkml:ink>
</file>

<file path=ppt/ink/ink3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8.0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135 33 832,'-18'-1'12424,"9"10"-7535,8-5-4515,0 0 0,1 1 0,-1-1 1,1 0-1,-1 0 0,1 1 1,1 1-375,-1-2 415,1 14 481,0 1 0,2-1 0,0 1-896,-2-16 43,0-1 0,0 0 0,0 0 1,0 1-1,0-1 0,1 0 1,-1 0-1,1-1 0,-1 1 0,1 0 1,0 0-1,0-1 0,-1 1 0,1-1 1,0 1-1,0-1 0,1 0 1,-1 0-1,1 0-43,39 14 215,-33-14-282,1 0-1,-1 0 1,1-1 0,-1 0 0,1 0-1,-1-1 1,1-1 0,-1 1-1,1-2 1,-1 1 0,0-1 0,4-2 67,-11 4-48,1-1 0,0 1 0,0-1 1,-1 1-1,1-1 0,-1 0 1,0 0-1,1 0 0,-1 0 0,0-1 1,0 1-1,0-1 0,0 1 1,-1-1-1,1 0 0,-1 1 0,0-1 1,0 0-1,0 0 0,0 0 1,0 0-1,0 0 0,-1 0 0,1 0 1,-1 0-1,0 0 0,0 0 1,0 0-1,-1 0 0,1 0 0,-1-1 1,0 0 47,0-1-13,-2 0 1,1 0-1,0 0 1,-1 0-1,0 0 1,0 1-1,-1-1 1,1 1-1,-1 0 1,0 0 0,0 0-1,-1 0 1,1 1-1,-1-1 1,1 1-1,-1 1 1,-5-3 12,-2-1 34,-1 1 1,0 1 0,0 0 0,0 1 0,-1 0-1,1 1 1,-1 1 0,-6 0-35,12 0-60,0 1 0,0 1 0,0-1 1,0 1-1,0 1 0,0-1 0,0 2 1,0-1-1,0 1 0,1 0 0,0 0 1,-1 1-1,1 0 0,-5 4 60,9-6-262,-1 1-1,1 0 1,-1 1-1,1-1 1,0 1 0,0-1-1,1 1 1,-1 0 0,1 0-1,-1 0 1,0 3 262,2-4-427,1 0-1,-1 0 1,1 0 0,-1 0 0,1 0 0,0 0 0,0 0-1,0 0 1,1 0 0,-1 0 0,1 0 0,-1 1 0,1-1-1,0-1 1,0 1 0,1 2 427,-1-4-230,0 0 0,0 1 0,0-1 0,0 0 0,1 0 0,-1 0 0,0 0 0,0 0 0,1 0 0,-1 0 0,1 0 0,-1-1 0,1 1 0,-1-1 0,1 1 0,-1-1 0,1 1 230,29 6-2089,-25-6 1216,12 2-1518,2-1-309</inkml:trace>
</inkml:ink>
</file>

<file path=ppt/ink/ink3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8.3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48 0 1016,'-5'2'6843,"-18"10"-1989,21-9-4210,-1 0 1,1 1-1,0-1 0,1 1 1,-1-1-1,0 1 0,1 0 0,0 0 1,0-1-1,0 1 0,0 0 0,1 0 1,-1 0-1,1 0 0,0 3-644,1 11 657,1 0-1,0-1 1,2 3-657,2 23 1045,-4-30-1134,-1 0 0,2 0 0,0-1 0,0 1 1,1-1-1,1 0 0,1 3 89,-5-14-424,-1-1-321,0 0-429,0 0-220,0 0 61,0 0-282,0 0-127,0 0 88,1-1 1320,0 0-1,0 0 0,-1 0 0,1-1 0,0 1 0,0 0 0,-1 0 1,1 0-1,-1-1 0,1 1 0,-1 0 0,1-1 0,-1 1 1,0 0-1,0-1 0,0 1 0,0 0 0,0-1 0,0 1 0,0 0 1,0-1-1,0 1 0,-1-1 335,-8-30-4808,-1 9 2896</inkml:trace>
</inkml:ink>
</file>

<file path=ppt/ink/ink3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8.7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 1 1344,'-2'0'4756,"-13"4"-3100,12-2 7429,6 0-8781,0 1 0,1-1 0,-1 0 1,1 0-1,-1-1 0,1 1 0,0-1 0,-1 1 0,1-1 0,0-1 1,0 1-1,0 0 0,0-1 0,0 0 0,1 0-304,244 14 1772,-166-14-4863,0-4-3889,-63 1 4854,13-1-4250,-13 4 2338</inkml:trace>
</inkml:ink>
</file>

<file path=ppt/ink/ink3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39.3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101 0 156,'-10'17'7104,"5"-9"-3910,0 0-1,1 0 1,0 0 0,-2 7-3194,2 0 1210,1 0 1,0 1-1,1-1 1,0 1 0,1 8-1211,2 2 300,0 0 0,2 0 1,0-1-1,2 1 0,1 0-300,-4-20-85,0 0-1,1 0 0,-1 0 1,1 0-1,0-1 1,1 1-1,-1-1 0,1 0 1,0 0-1,0 0 1,1-1-1,-1 1 0,1-1 1,0 0-1,0 0 1,1-1-1,-1 1 0,6 1 86,-8-4-216,-1 0-1,1 0 0,0 0 0,-1-1 0,1 1 1,0-1-1,0 0 0,-1 0 0,1 0 1,0 0-1,0 0 0,-1 0 0,1-1 0,0 0 1,-1 1-1,1-1 0,0 0 0,-1 0 0,1 0 1,-1-1-1,0 1 0,1-1 0,0 0 217,1 0-207,-1-1 0,0 1 0,0-1 0,0 1 0,0-1 0,-1 0 0,1 0 0,-1 0 0,1-1 0,-1 1 0,0-1 0,-1 1 0,1-1 0,0 1 0,-1-1 0,0-1 207,0 3-21,-1 1 0,1-1 0,-1 0 0,0 0 1,1 1-1,-1-1 0,0 0 0,0 0 0,-1 1 0,1-1 0,0 0 0,0 1 0,-1-1 0,1 0 0,-1 1 0,0-1 0,1 0 0,-1 1 0,0-1 0,0 1 0,0-1 0,0 1 0,0-1 1,0 1-1,0 0 0,-1 0 0,1 0 0,0 0 0,-1-1 0,1 2 0,-2-2 21,-8-3 237,-1 0 0,-1 1 1,1 0-1,-1 1 0,1 0 0,-1 1 1,-1 1-238,-89-4 2474,74 5-1524,25 0-719,4 0-35,0 0-56,8 1-375,-1-1 1,0 0-1,1 0 1,-1-1-1,0 0 1,0 0-1,2-2 235,17-4-1252,1-1 0,-2-2-1,0 0 1,0-2-1,8-6 1253,12-4-2490,11-4-333,-29 15 2404,-1-1 0,-1-1 0,0-2 0,9-7 419,-29 19 658,0 0 0,0 0 0,0 1-1,0-1 1,1 1 0,1-1-658,-6 3 970,-1 0 0,0 0 140,-7 18 4004,1-5-3800,4-5-926,1 0 1,0 0-1,1 0 1,-1 0-1,1 0 1,1 1-1,0-1 1,0 0-1,0 0 1,2 2-389,1 4-86,0 0 0,1 0 0,1 0 0,0 0 0,2 0 86,-6-12-1188,0 2 3800,0-2-4668,-1 0-4913,0 0-6910,-1-2 10791</inkml:trace>
</inkml:ink>
</file>

<file path=ppt/ink/ink3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1.7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0 169 464,'4'23'15940,"5"-8"-14865,-8-14-624,7 23 1570,-8 15-1158,0-39-810,0 0 1,0 0-7,-9 19 39,7-22-117,1 0 0,0 0 1,-1 0-1,1-1 0,0 1 0,0 0 0,1 0 1,-1-1-1,1 1 0,0 0 0,-1 0 0,1-1 1,1 1-1,-1 0 0,0-1 0,1 1 1,0 0-1,0 0 0,1-3 31,1-5-27,2-1-1,-1 1 1,2 1 0,-1-1 0,4-3 27,-2 3-55,0 0 1,1 1 0,0 0 0,0 1 0,1 0 0,3-2 54,35-20-750,-45 30 747,0 0 1,0 1 0,0-1-1,-1 1 1,1-1 0,0 1-1,0 0 1,0 0 0,0 0-1,0 0 1,0 0 0,0 0-1,0 0 1,0 1-1,0-1 1,0 1 0,-1-1-1,1 1 1,0 0 0,0 0 2,40 21 638,-37-19-520,25 24 475,-10-7-258,3-9-147,-21-10-166,1 0 0,0 0 0,-1 0 0,1 0 0,-1 1 0,0-1-1,1 1 1,-1-1 0,0 1 0,0 0 0,0 0 0,1 1-22,-3-3 4,0 0 0,1 1-1,-1-1 1,0 0 0,1 1 0,-1-1-1,0 0 1,1 1 0,-1-1 0,1 0 0,-1 0-1,0 1 1,1-1 0,-1 0 0,1 0-1,-1 0 1,1 0 0,-1 0 0,1 0 0,-1 0-1,0 0 1,1 0 0,-1 0 0,1 0 0,-1 0-4,1 0-1,-1 0 0,1 0 0,-1 0 1,1 0-1,-1 0 0,1 0 0,-1 0 1,1 1-1,-1-1 0,1 0 0,-1 0 1,1 0-1,-1 0 0,1 1 0,-1-1 1,0 0-1,1 0 0,-1 1 0,1-1 1,-1 0-1,0 1 0,1-1 0,-1 0 1,0 1-1,1-1 1,1 1-15,0 0-1,1 0 1,-1-1-1,1 1 1,-1-1-1,1 0 1,-1 0-1,1 0 1,-1 0 0,1 0-1,-1 0 1,0-1-1,2 0 16,3-1-190,0-1-1,-1 0 0,1-1 0,-1 1 1,0-1-1,0-1 0,0 1 0,0-1 1,-1 0-1,0 0 0,0-1 1,4-5 190,-2 2-1301,-1-1 0,0 0 1,0 0-1,-1-1 0,0 1 1301,-4 6-789,0 0-1,-1 0 1,0 0 0,1 0-1,-1 0 1,-1 0 0,1-3 789,-1-3-1782,1 8 216,0 2-161,0 0 98</inkml:trace>
</inkml:ink>
</file>

<file path=ppt/ink/ink3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2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 54 236,'-2'7'2024,"-1"-1"0,2 1 1,-1-1-1,1 1 0,-1 5-2024,-6 25 4617,8-34-4405,-1-1-1,1 1 1,-1-1-1,0 1 1,0-1-1,0 0 1,0 1-1,0-1 1,0 0 0,-1 0-212,-4 11 308,6-12-146,-36-6 856,36 5-978,-1 0 0,0-1 0,1 0 0,-1 1 0,0-1 0,1 1 0,-1-1 0,1 0 0,-1 1 0,1-1 0,-1 0 0,1 0 0,-1 1 0,1-1 1,0 0-1,-1 0 0,1 0 0,0 0 0,0 1 0,0-1 0,0 0 0,0 0 0,0 0 0,0 0 0,0 0-40,9-27 413,25-21-148,-30 44-249,0 0 0,0 1 0,1-1 0,-1 1-1,1 0 1,0 0 0,1 0 0,-1 1 0,0-1 0,1 1-1,0 1 1,0-1 0,0 1 0,0 0 0,0 0 0,0 1 0,1 0-1,-1 0 1,0 0 0,1 1 0,1 0-16,61 3 128,-64-2-60,0 0 0,-1 1 1,0-1-1,1 1 0,-1 0 0,0 0 1,0 1-1,3 1-68,-4-1 147,1 0 0,-1 0 0,0 1 1,0-1-1,0 1 0,0 0 0,-1 0 0,1 0 0,-1 0 0,0 0 1,0 1-1,0-1 0,0 3-147,-1-2 58,0-1 0,1 0 0,0 0 0,0 0-1,0 0 1,0 0 0,1 0 0,0 0 0,-1-1 0,1 1 0,1-1 0,-1 0 0,0 0 0,1 0 0,0 0-58,-1-1-36,0 0 1,0-1 0,0 1 0,1-1-1,-1 0 1,0 0 0,1 0 0,-1 0 0,1-1-1,0 1 1,-1-1 0,1 0 0,-1 0 0,1 0-1,-1-1 1,1 1 0,-1-1 0,1 0 0,-1 0-1,1 0 1,-1 0 0,0-1 0,1 1-1,-1-1 1,0 0 0,0 0 0,0 0 0,-1 0-1,2-1 36,2-3-706,-1 1-1,0-1 1,0 0-1,0 0 1,-1 0-1,0 0 1,0-1-1,0 0 1,-1 0-1,0 0 1,-1 0-1,1 0 1,-1-2 706,3-32-11310,-5 33 8868</inkml:trace>
</inkml:ink>
</file>

<file path=ppt/ink/ink3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4.3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63 121 428,'21'43'5524,"-20"-42"-4797,-1-1-654,0 1 0,-1 0 0,1-1 0,0 1 0,0-1-1,0 1 1,1-1 0,-1 1 0,0-1 0,0 1 0,0-1-1,0 1 1,0 0 0,1-1 0,-1 1 0,0-1 0,0 0 0,1 1-1,-1-1 1,0 1 0,1-1 0,-1 1 0,1-1 0,-1 0-1,0 1 1,1-1 0,-1 0 0,1 1 0,-1-1 0,1 0-73,-1 0 47,0 0 0,0 0 0,1 0 0,-1 0 0,0 0 0,0 0 0,0 0 0,0 0 0,0 0 0,0 0 0,1 0 0,-1 0 0,0 1-1,0-1 1,0 0 0,0 0 0,0 0 0,0 0 0,1 0 0,-1 0 0,0 0 0,0 0 0,0 0 0,0 0 0,0 0 0,0 1 0,0-1 0,0 0 0,0 0 0,0 0 0,0 0 0,0 0 0,1 0 0,-1 1 0,0-1 0,0 0 0,0 0 0,0 0 0,0 0 0,0 0 0,0 0 0,0 1 0,0-1 0,0 0 0,0 0 0,0 0 0,-1 0 0,1 0 0,0 0 0,0 1 0,0-1 0,0 0 0,0 0 0,0 0 0,0 0 0,0 0 0,0 0 0,0 0 0,0 1 0,0-1 0,-1 0 0,1 0-47,-2 1 61,0 0-1,-1-1 1,1 1 0,0 0 0,-1-1-1,1 1 1,-1-1 0,1 0 0,-1 0-1,1 0 1,-1 0 0,1-1 0,-1 1-1,1 0 1,-1-1 0,1 0 0,0 0-1,-1 0 1,1 0 0,0 0 0,0 0-1,0 0 1,0-1 0,0 1 0,0-1 0,0 1-1,0-1 1,0 0 0,1 0 0,-2-1-61,2 1 1,-1 0 57,-1-1 0,1-1 0,0 1 0,0 0 0,0 0 0,0-1 0,1 1 0,-1-1 0,1 0 0,0 1 0,0-1 0,0 0 0,0-1-58,1 4 72,15-21 215,-5 16-271,-5 2-2,1 1 0,0-1 0,0 1 1,0 0-1,0 1 0,0 0 0,1 0 0,-1 0 0,1 0 0,2 1-14,12 0-153,0 0-1,0 2 1,0 0-1,1 2 1,-2 0-1,1 1 1,2 2 153,-21-5-91,0-1 1,0 0-1,-1 0 1,1 0-1,0 0 1,0 0 0,0 0-1,-1 0 1,1 0-1,0-1 1,-1 1-1,1-1 1,0 1-1,-1-1 1,1 0-1,0 0 1,-1 0-1,1 0 1,-1 0-1,1 0 1,-1 0-1,0 0 1,0 0-1,1-1 91,1-1-49,-1 1 0,0-1-1,0 0 1,0 0 0,0 0-1,-1 0 1,1 0 0,-1 0-1,0 0 1,0 0 0,1-4 49,1-9 1392,-2 11 1152,-4 11-968,0 2-1819,-1 5 777,0-1-1,1 1 0,1 0 0,0 0 0,1 0 0,0 0 0,1 4-533,-1 12 686,-4 228 1741,5-203-2310,1-41-322,0 0 0,0-1 0,1 1 0,2 4 205,-5-19-8168,-2-4 3600,-19-33-2523,12 29 5379</inkml:trace>
</inkml:ink>
</file>

<file path=ppt/ink/ink3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4.6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98 620,'-12'-3'2097,"0"0"-1,-1 1 1,1 0-1,0 1 1,-1 0-1,1 1 1,-4 0-2097,16 0 31,-2 0 1180,2 0-148,0 0-214,0 0-206,0 0 10,0 0-72,0 0-107,0 0-181,0 0 2,0 0 6,0 0-17,0 0-55,28-7 801,54-3-446,-13 1-2375,5-3 1791,-27 3-2150,57-15-8131,-86 16 6257,1 2 381</inkml:trace>
</inkml:ink>
</file>

<file path=ppt/ink/ink3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5.0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71 84 2500,'-5'2'1679,"1"0"0,-1 1 0,1 0 0,0-1 0,0 2 0,0-1 0,-2 3-1679,2-2 925,1 0-1,0 0 1,0 0-1,0 1 0,0-1 1,1 1-1,-1 0-924,1 1 372,0-1-1,0 1 1,1-1 0,0 1-1,0 0 1,0 0 0,0 0-1,1-1 1,0 2-372,0-1 53,1 0 1,0-1-1,0 1 0,0 0 1,0-1-1,1 1 1,0-1-1,0 0 0,1 1 1,-1-1-1,1 0 0,0 0 1,0-1-1,1 1 0,0-1 1,-1 0-1,2 0 0,-1 0 1,0 0-1,1-1 1,-1 1-1,1-1 0,0 0 1,0-1-1,2 1-53,0 0-53,1 0-1,0 0 1,-1-1-1,1 0 1,0-1 0,1 0-1,-1 0 1,0 0 0,0-1-1,0-1 1,0 1-1,3-2 54,4-1-193,0 0-1,-1-2 0,1 1 0,-1-2 0,0 0 0,6-4 194,-11 5-188,0 0 0,0 0 0,0-1 0,0 0-1,-1-1 1,0 0 0,-1 0 0,1-1-1,-2 0 1,1 0 0,3-5 188,-8 9-13,0-1-1,0 1 1,0 0 0,-1 0-1,1-1 1,-1 1 0,0-1-1,0 0 1,0 1 0,-1-1-1,0 1 1,0-1 0,0 0-1,0 1 1,-1-1 0,1 0-1,-1 1 1,-1-1 0,1 1 0,-1 0-1,1-1 1,-1 1 0,0 0-1,-1 0 1,1 0 0,-2-2 13,-1-1 118,-1 1 0,0-1 0,0 1 0,0 0-1,-1 0 1,0 1 0,0 0 0,0 0 0,-1 1 0,1 0 0,-1 0 0,0 1 0,0 0 0,-1 0 0,1 1-118,-9-3 69,-1 2-1,1 0 0,-1 1 1,0 1-1,0 0 0,-16 2-68,30-1-199,1 1 0,-1-1 0,1 1 0,0 0 0,-1 0 0,1 0 0,0 0 0,0 1 0,-1-1 0,1 1 0,0 0 0,1 0 0,-1 0 0,0 0 0,0 0 0,1 0 0,0 1 0,-1 0 0,1-1 0,0 1 0,0 0 0,0 0 0,1 0 0,-1 0 0,1 0 0,-1 0 0,1 2 199,-1 1-765,1-1 0,0 1 0,0 0 0,0-1 0,1 1 1,0 0-1,0-1 0,1 1 0,-1 0 0,1 0 0,0-1 0,1 1 0,-1-1 0,1 1 0,0-1 1,3 4 764,5 8-4455</inkml:trace>
</inkml:ink>
</file>

<file path=ppt/ink/ink3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5.3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29 96,'-2'2'12474,"5"0"-5381,13 1-3194,12 0-6126,-19-3 4201,40-1-146,42-8-1828,1-4-3234,-69 10 1163,18-7-6275,-40 10 6378,-1-1-1213,0-1-1644</inkml:trace>
</inkml:ink>
</file>

<file path=ppt/ink/ink3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6.3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133 9 412,'-3'4'5028,"-3"9"-3369,6-12-1399,0 0-1,0 0 1,0 1-1,0-1 1,0 0-1,0 0 1,0 0-1,1 0 1,-1 0-1,0 0 1,1 0-1,-1 0 1,0 0-1,1 0 1,-1 0-1,1 0 1,-1-1-1,1 1 1,0 0-1,-1 0 1,1 0-1,0-1 1,0 1-1,-1 0 1,1-1-1,0 1 1,0 0 0,0-1-1,0 1 1,0-1-1,0 0 1,0 1-1,0-1 1,1 0-260,3 1 21,-1-1 1,1 0 0,-1 0 0,1-1 0,-1 0 0,1 1 0,1-2-22,15-1-793,-20 2 640,1 0-1,0 0 1,-1 0 0,0-1 0,1 1-1,-1 0 1,0-1 0,1 1 0,-1 0 0,0-1-1,0 0 1,0 1 0,0-1 0,-1 0 0,1 0 153,-1 1 39,0 0 0,0 0 0,0 0 1,0 0-1,0 0 0,-1 0 1,1 0-1,0 0 0,-1 0 1,1 0-1,-1 0 0,1 0 1,-1 0-1,1 0 0,-1 1 1,1-1-1,-1 0 0,0 0 1,0 1-1,1-1 0,-1 0 1,0 1-1,0-1 0,0 1 1,0-1-1,0 1 0,0-1 1,0 1-1,0 0 0,0-1 0,0 1 1,0 0-1,0 0 0,0 0 1,0 0-1,0 0 0,0 0 1,0 0-1,0 0 0,0 0 1,-1 0-40,-10 2 494,0-1 0,1 2 0,-1-1 1,1 2-1,0-1 0,0 2 0,0-1 0,0 2 1,1-1-1,-1 1 0,1 1 0,-6 5-494,12-9 78,1 0 0,-1 1 0,1-1-1,0 0 1,0 1 0,0 0 0,1 0 0,-1 0-1,1 0 1,0 0 0,0 0 0,0 1 0,1-1 0,-1 1-1,1-1 1,0 1 0,1-1 0,-1 1 0,1 0-1,0 0 1,0-1 0,0 1 0,1 0 0,-1-1-1,1 1 1,0-1 0,1 1 0,-1-1 0,1 1-1,0-1 1,0 0 0,0 0 0,0 0 0,1 0-1,0 0 1,0 0 0,0-1 0,0 1 0,0-1-1,2 1-77,0 0 42,1 0-1,0 0 0,0-1 0,0 0 0,1 0 0,-1 0 1,6 1-42,15 6 112,6 3-49,0-2 0,26 5-63,-28-9-63,0 2 0,-1 2 1,14 6 62,-41-15-25,0 0 1,0 0-1,-1 0 0,1 0 1,0 0-1,-1 0 1,0 1-1,0-1 1,0 1-1,0-1 1,0 1-1,0 0 1,0 0-1,-1 0 1,0 0-1,1 2 25,-1-4-17,0 2-64,-13 10-111,10-11 173,0 1 0,0-1 1,0 0-1,-1 0 0,1 0 0,0 0 0,-1 0 0,1 0 0,-1-1 1,0 1-1,0-1 0,1 1 0,-1-1 0,0 0 0,0 0 1,0-1-1,0 1 0,0-1 0,0 1 0,-2-1 19,-14 1-31,-18 2 40,0-2 0,0-1-1,-21-4-8,56 4 4,-18-2 46,1-1 1,-1-1 0,1 0 0,0-1 0,-13-6-51,31 10 15,0 1-1,0 0 1,0-1 0,0 1 0,0 0 0,0-1 0,0 1 0,0-1-1,0 1 1,0-1 0,0 0 0,0 0 0,1 1 0,-1-1-1,0 0 1,0 0 0,1 0 0,-1 0 0,1 1 0,-1-1 0,1 0-1,-1 0 1,1 0 0,-1 0 0,1 0 0,0-1 0,-1 1 0,1 0-1,0 0 1,0 0 0,0 0 0,0 0 0,0 0 0,0 0-1,0 0 1,1 0 0,-1 0 0,0 0 0,1-1 0,-1 1 0,0 0-1,1 0 1,-1 0 0,1 1 0,0-1 0,-1 0 0,1 0-1,0 0 1,-1 0 0,1 1 0,0-2-15,7-5 20,0 0 0,0 0 0,0 0 0,1 1 0,2-2-20,2 0-25,36-26-96,-36 26 16,0 0 1,-1-1 0,0 0-1,0-1 1,7-8 104,-14 12-120,0 0 0,-1-1 0,1 0 0,-1 0 0,-1 0 0,1 0 0,-1 0 0,0-1-1,-1 0 1,0 1 0,1-5 120,-3 8-141,1 0-1,-1 0 0,1 1 0,-1-1 1,0 0-1,-1 0 0,1 0 0,-1 0 1,0 0-1,0-2 142,-1 1-605,0 0 0,0 1 0,0-1 0,0 1 0,-1-1 0,0 1-1,0 0 1,0 0 605,1 2-1564,2 2-111,0 0 158,0 0 113,0 0-260,-8 1-2647,-3 5 1621</inkml:trace>
</inkml:ink>
</file>

<file path=ppt/ink/ink3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6.9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66 1 92,'-9'1'10116,"8"-1"-9887,0 1-1,0-1 0,0 1 0,0-1 0,0 1 1,0 0-1,0-1 0,0 1 0,0 0 1,0-1-1,1 1 0,-1 0 0,0 0 0,1 0 1,-1 0-1,0 0-228,1 0 1577,-6 6 1902,-8 10-2346,10-7-674,1 0 0,0 1 0,0-1 0,1 1 0,0-1 0,1 1 0,0 0-458,-1 81 1677,2-66-1170,0-21-451,1 0 0,-1 0-1,1 0 1,1 0 0,-1 0 0,0-1-1,1 1 1,0 0 0,0-1 0,1 0-1,-1 1 1,1-1 0,0 0 0,0 0-1,0 0 1,1-1 0,-1 1 0,1-1 0,0 0-1,0 0 1,0 0 0,4 2-57,-1-1-32,0 0 1,0-1 0,1 0-1,-1 0 1,1 0-1,0-1 1,0-1 0,0 1-1,0-1 1,0 0 0,0-1-1,0 0 1,6-1 31,-4 0-141,-1-1 1,1 0-1,-1-1 1,0 0-1,1 0 0,-2-1 1,1 0-1,0-1 1,-1 0-1,0 0 1,0-1-1,0 0 1,-1-1-1,1 0 141,-4 3-106,1-1-1,-1 0 1,0 0 0,-1 0-1,1-1 1,-1 1 0,0-1 0,0 0-1,-1 0 1,1 0 0,-1 0-1,-1 0 1,1 0 0,-1-1-1,0 1 1,-1 0 0,1-1-1,-1 1 1,-1-1 0,1 1-1,-2-4 107,0 2 6,-2 1-1,1-1 1,-1 1-1,0 0 1,0 0 0,-1 0-1,0 1 1,0-1-1,-1 1 1,0 0-1,0 1 1,0 0-1,-1 0 1,-4-3-6,2 1-20,0 2 0,-1-1 0,1 1 0,-1 1 0,0-1 0,0 2 0,-1-1 0,1 1 0,-1 1 0,0 0 0,1 1 0,-1 0 0,0 0 0,0 1 0,0 1 0,-3 0 20,8 0-432,1 0 1,1 0 0,-1 1 0,0 0-1,0 0 1,0 0 0,-3 3 431,5-3-755,0 0 0,0 0 1,0 0-1,0 1 0,0-1 1,1 1-1,-1 0 0,1 0 1,0 0-1,-1 1 755,1 0-791,2-3-1966,0 0 677,0 1-2889</inkml:trace>
</inkml:ink>
</file>

<file path=ppt/ink/ink3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7.8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0 72,'0'0'1985,"0"0"722,0 0-991,0 0-199,0 0 55,0 0-149,-16 7 2523,10-2 328,4 10-3627,0-1-1,1 1 1,1-1-1,0 1 1,3 12-647,-3-24 42,23 196 1177,-12-95-3643,-10-102-8534,-1-1 5556,2-5 5572,-1 1-1760,4-8-584</inkml:trace>
</inkml:ink>
</file>

<file path=ppt/ink/ink3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8.5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67 84,'0'0'1482,"0"0"644,0 0-603,0 0-357,0-28 7892,3 25-8926,-1 0 1,1 0 0,0 1-1,0-1 1,0 1 0,0 0-1,0 0 1,0 0 0,1 0-1,-1 0 1,1 1 0,-1-1-1,1 1 1,0 0 0,-1 0-1,1 1 1,1-1-133,8-1 215,-1 0 0,1 1 0,-1 0-1,1 1 1,0 1-215,-1 0 270,1 0-1,-1 0 0,1 2 1,-1-1-1,9 4-269,-17-4 67,0 0 1,0 0 0,-1 0-1,1 0 1,0 1 0,-1-1-1,0 1 1,1 0-1,-1 0 1,0 0 0,0 0-1,-1 1 1,1-1-1,-1 1 1,0 0 0,0-1-1,0 1 1,1 2-68,-3-3-4,1 0-1,0 0 1,-1 0 0,0 0-1,1 1 1,-1-1 0,-1 0-1,1 0 1,0 0 0,-1 0 0,1 0-1,-1 0 1,0 0 0,0 0-1,-1 1 5,-21 43-445,22-45 422,-2 3-31,-1 1 0,-1-1 0,1 0 0,-1 0 0,0 0 0,0 0 0,0-1 0,-1 0-1,0 0 1,0 0 0,0-1 0,0 0 0,0 0 0,0 0 0,-1-1 54,-6 2-100,-1 0-1,1 0 0,-1-2 0,1 0 1,-1 0-1,-13-1 101,77-21 375,-23 16-232,0 0 0,0 2 0,1 1 0,-1 1 0,0 2 0,0 0 0,0 2 1,0 1-1,17 5-143,-42-9 10,0-1 1,-1 0 0,1 1-1,0-1 1,0 1 0,-1 0-1,1 0 1,0-1 0,-1 1-1,1 0 1,-1 0 0,1 1-1,-1-1 1,0 0 0,1 0-1,-1 1 1,0-1 0,0 1 0,0-1-1,0 1 1,0-1 0,0 1-1,0 0 1,0 1-11,-1-1 44,0 1 1,0-1-1,0 1 0,0-1 1,0 1-1,-1 0 0,1-1 1,-1 1-1,1-1 1,-1 0-1,0 1 0,0-1 1,0 1-1,-1-1 0,0 2-44,-3 4 142,-1 0 0,0-1-1,0 1 1,-1-1 0,0 0 0,0-1-1,-1 0 1,-6 4-142,0 0 174,0-1 0,-1-1 0,0-1 1,-1 0-1,0-1 0,0 0 0,0-2 0,-14 3-174,9-5 203,0-1 1,-15-1-204,8-1-222,27 1 143,0 1 1,0-1 0,0 0-1,0 0 1,0-1 0,0 1-1,-1 0 1,1 0 0,0 0 0,0-1-1,0 1 1,0-1 0,0 1-1,0-1 1,0 1 0,0-1-1,0 0 1,0 1 0,0-2 78,0 2-198,1-1 0,0 1 0,0-1 0,-1 0 0,1 1-1,0-1 1,0 0 0,0 1 0,0-1 0,0 0 0,0 0 0,0 1 0,0-1 0,0 0 0,0 1 0,0-1 0,0 0 0,0 1 0,0-1 0,1 0 0,-1 1 0,0-1 0,1 0 198,0-2-778,1 0 1,0 0 0,0 0-1,1 1 1,-1-1 0,0 1-1,1-1 1,-1 1 0,1 0-1,0 0 1,0 0 0,2-1 777,7-4-1715,1 2 0,1-1 0,-1 2 0,11-3 1715,-1 2-2137</inkml:trace>
</inkml:ink>
</file>

<file path=ppt/ink/ink3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9.0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1 360,'-1'6'12819,"-2"3"-9014,-1 11-2740,10 83 2757,-4-85-3715,1 1-1,1 0 1,1-1-1,1 3-106,-5-20-230,-1-1-69,0 9 1000,1-4-4976,-2-17-3049,-2-1 2451,-10-13 1022,7 19 2257</inkml:trace>
</inkml:ink>
</file>

<file path=ppt/ink/ink3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2:49.35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90 64 292,'-7'-4'1533,"0"-1"1,-1 1-1,1 1 1,-1-1-1,0 1 0,-4 0-1533,-19-9 9095,29 11-8270,2 1-210,0 0-17,0 0-80,0 0-117,0 0-60,0 0-45,0 0 36,0 0 43,0 0-8,0 0-89,0 0-27,0 0-6,0 0-4,0 0-37,40 10 627,-20-5-715,-1-2 0,1-1 0,0 0 0,0-1 0,0-1 1,13-2-117,22-5-2401,41-9 2401,-51 6-2568,-15 2-4787,-13 4-1989,-17 4 6022</inkml:trace>
</inkml:ink>
</file>

<file path=ppt/ink/ink3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1.05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156 20 216,'0'0'1215,"0"0"208,0 6 7048,0 22-5515,2-23-2523,-1-1 0,1 1 1,0 0-1,0-1 0,0 1 0,1-1 1,0 1-1,-1-1 0,4 2-433,-3-2 6,1-1-1,0 1 0,0-1 0,1 0 0,-1-1 1,1 1-1,-1-1 0,1 1 0,0-1 1,0-1-1,0 1 0,5 0-5,-9-2-30,0 0 1,-1 0-1,1 0 0,0-1 1,0 1-1,0 0 1,0 0-1,0-1 0,0 1 1,-1-1-1,1 1 0,0 0 1,0-1-1,-1 0 0,1 1 1,0-1-1,-1 1 0,1-1 1,0 0-1,-1 0 1,1 1-1,-1-1 0,1 0 1,-1 0-1,0 0 0,1 1 1,-1-1-1,0 0 0,1 0 1,-1 0-1,0 0 0,0 0 1,0 0-1,0 0 1,0 1-1,0-2 30,1-1-28,-1 0 0,1 0-1,-1 0 1,0 0 0,0 0 0,0 0 0,-1 0-1,1 0 1,-1 0 0,1 0 0,-1 0 0,-1-1 28,1 1 43,-1-1 1,0 0 0,0 0-1,0 1 1,-1-1 0,1 1 0,-1 0-1,0 0 1,0 0 0,0 0 0,0 0-1,0 0 1,-1 1 0,1 0-1,-1 0 1,1 0 0,-1 0 0,0 0-1,-3 0-43,-1-1 199,1 0-1,-1 1 0,1 0 0,-1 0 1,0 1-1,0 0 0,1 1 0,-6 0-198,9 0 62,0 1-1,0-1 0,1 1 0,-1 0 0,0 1 1,0-1-1,1 1 0,-1 0 0,1-1 0,0 1 1,-1 1-1,1-1 0,0 0 0,0 1 0,1 0 1,-1 0-1,0 0 0,1 0 0,-2 2-61,-4 7 158,1 0 1,0 1-1,1 0 0,0 1 0,1-1 0,0 1 0,1 0 0,1 0 1,0 1-1,1-1 0,1 1 0,0-1 0,0 1 0,2-1 0,0 1 1,1-1-1,0 1 0,1-1 0,1 0 0,1 3-158,1 4 69,-1-4-68,0 0 1,1 0-1,1-1 0,0 1 1,1-2-1,1 1 0,0-1 0,11 12-1,-9-14-46,0 0-1,1-1 0,1 0 0,0-1 1,9 5 46,-14-11-43,0 0 1,1-1-1,-1 0 1,1 0 0,0-1-1,0 0 1,0-1 0,0 0-1,1-1 1,-1 1-1,1-2 43,1 1-242,0 0-1,0-2 0,0 1 0,0-1 1,0-1-1,0 0 0,-1 0 0,1-1 1,0-1-1,8-3 243,-12 3-691,0 0 0,-1 0-1,1-1 1,-1 1 0,0-2 0,0 1 0,0 0 0,-1-1-1,0 0 1,0 0 0,0-1 0,-1 0 0,0 1-1,0-1 1,0-2 691,28-55-7497,-26 51 5230</inkml:trace>
</inkml:ink>
</file>

<file path=ppt/ink/ink3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1.5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34 1292,'-3'3'651,"1"1"-1,0-1 1,0 0 0,1 0-1,-1 1 1,0-1-1,1 1 1,0 0 0,0-1-1,0 1 1,1 0-1,-1 0 1,1-1 0,0 1-1,0 1-650,-1 6 1577,1 1 0,1-1 0,0 0-1,1 5-1576,1-9 278,0 1 1,1-1-1,0 0 0,0 0 0,0-1 0,1 1 0,0-1 0,0 0 1,1 0-1,-1 0 0,8 4-278,-12-8 8,1-1 0,-1 1 0,1 0 0,-1-1 0,1 0-1,0 1 1,0-1 0,0 0 0,0 0 0,0 0 0,0 0 0,0 0 0,0 0 0,0-1 0,1 1 0,-1-1 0,0 0 0,0 1 0,1-1 0,-1 0 0,0 0-1,0 0 1,1-1 0,-1 1 0,0 0 0,0-1 0,1 0 0,-1 1 0,0-1 0,0 0 0,0 0 0,0 0 0,0-1 0,0 1 0,-1 0 0,1-1 0,0 1-1,0-1 1,-1 1 0,2-2-8,1-3-62,0 0-1,0 0 0,0-1 1,-1 1-1,0-1 1,0 0-1,0 0 0,-1 0 1,0 0-1,-1 0 0,0 0 1,0-1 62,2-12-284,-2 14 239,0 1-1,-1 0 0,1 0 0,-1-1 1,0 1-1,0-1 0,-1 1 0,0 0 1,0 0-1,0-1 0,-2-2 46,2 4 15,-1 0 1,1 0-1,-1 0 0,0 0 1,-1 1-1,1-1 0,-1 1 0,1-1 1,-1 1-1,0 0 0,0 0 1,-1 0-1,0 0-15,1 1 28,0 1 1,1-1-1,-1 1 1,0 0-1,0 0 0,0 0 1,0 0-1,0 1 1,0-1-1,0 1 1,-1 0-1,1 0 0,0 0 1,0 0-1,0 0 1,0 1-1,0 0 0,0-1 1,-3 2-29,-10 2 62,13-4-96,0 1 1,1-1 0,-1 1 0,0 0 0,0 0 0,0 0 0,0 0 0,1 1 0,-1-1 0,1 1 0,-1-1 0,1 1 0,-1 0 0,-1 2 33,-4 5-500,5-7-29,0 1 0,1 0 0,-1 0 1,0 0-1,1 0 0,0 0 0,0 0 1,0 0-1,0 1 0,0-1 1,1 1-1,-1 0 0,1-1 0,0 1 1,0 0-1,1 0 0,-1 0 1,1 0-1,-1 0 0,1 0 0,1-1 1,-1 1 528,10 32-5751,-6-25 4159</inkml:trace>
</inkml:ink>
</file>

<file path=ppt/ink/ink3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2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0 301 324,'15'-7'3505,"31"-17"6208,-17-3-6565,-14 7-2571,-1 0-1,11-20-576,-21 34-158,-1-1-1,0 1 0,0 0 1,-1-1-1,1 0 0,-1 0 1,-1 1-1,0-1 0,0 0 1,0 0-1,0 0 0,-1-5 159,-1 8 57,1 1-1,-1 0 0,0 0 0,1-1 0,-1 1 0,-1 0 0,1 0 1,0 0-1,-1 0 0,0 0 0,1 1 0,-1-1 0,0 0 1,0 1-1,-1-1 0,1 1 0,-1 0 0,1 0 0,-1 0 0,1 0 1,-1 0-1,0 0 0,0 1 0,0-1 0,0 1 0,0 0 0,-1 0 1,1 0-1,0 0 0,0 1 0,-1-1 0,1 1 0,0 0 0,-1 0 1,1 0-1,0 1 0,0-1 0,-1 1 0,1-1 0,0 1 0,0 0 1,0 0-1,0 1 0,0-1 0,0 1 0,0-1 0,0 1 1,0 0-1,1 0 0,-1 0 0,1 1 0,-1-1 0,1 0 0,0 1 1,0 0-1,0-1 0,0 1 0,1 0 0,-1 0 0,1 0 0,-1 2-56,-2 8 254,1 0-1,1 0 1,0 0-1,1 0 1,0 0-1,1 0 0,1 1 1,0-1-1,1 0 1,0 3-254,3 29 600,-3-27-445,0-1 1,1 1-1,1-1 1,1 1-1,0-2 1,2 1-1,-1 0 1,2-1-1,2 2-155,-7-13-29,1 0 1,0 0-1,1-1 0,-1 0 0,1 1 0,0-1 1,0-1-1,0 1 0,0-1 0,1 0 1,-1 0-1,1 0 0,0-1 0,0 0 0,0 0 1,0-1-1,0 1 0,0-1 0,1-1 0,-1 1 1,0-1-1,0 0 0,1 0 0,-1-1 0,0 0 1,0 0-1,1 0 0,3-3 29,-6 4-83,0-1-1,0 0 1,0-1 0,-1 1-1,1 0 1,0-1-1,-1 0 1,0 0 0,1 0-1,-1 0 1,0-1-1,0 1 1,0-1 0,0 0-1,-1 0 1,1 0-1,-1 0 1,0 0 0,0 0-1,0-1 1,0 1-1,0-1 1,-1 1 0,1-3 83,0-1-259,-1 0 1,0 0-1,0 0 1,-1-1 0,0 1-1,0 0 1,-1 0-1,0 0 1,0 0-1,-1-3 260,1 7 1,0 1 1,0-1 0,0 1 0,0 0 0,0-1 0,-1 1 0,1 0-1,-1 0 1,1 0 0,-1 0 0,0 0 0,0 0 0,0 0 0,0 0-1,0 1 1,0-1 0,-1 1 0,1 0 0,0 0 0,-1 0 0,1 0-1,-1 0 1,1 0 0,-1 0 0,1 1 0,-1 0 0,0-1 0,1 1 0,-1 0-1,-1 0-2,-1 1 12,1-1 0,0 1 0,-1 0 0,1 0 0,0 0 0,0 1 0,0-1 0,0 1 0,0 0-1,0 0 1,0 1 0,1-1 0,-1 1 0,1 0 0,0 0 0,0 0 0,0 0 0,0 0 0,0 1 0,1-1 0,-1 1-1,1 0 1,0 0 0,0 0 0,0 1-12,-2 5-648,-1 0 0,2 0 1,-1 0-1,0 7 648,-2 38-6248,6-53 5879,0-1 1,0 1-1,0 0 1,0-1-1,0 1 1,1 0-1,-1-1 1,1 1-1,-1 0 1,1-1-1,0 1 1,-1-1-1,1 1 0,0-1 1,0 1-1,0-1 1,0 1-1,0-1 1,1 0-1,-1 1 369,5 1-2576</inkml:trace>
</inkml:ink>
</file>

<file path=ppt/ink/ink3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2.8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17 102 524,'0'0'2930,"0"0"346,0 0-1251,0 0-574,-3 5 1233,2-5-2549,1 1 0,0-1 0,-1 1 0,1-1 0,0 1 0,-1 0 0,1-1 0,0 1-1,0-1 1,0 1 0,-1 0 0,1-1 0,0 1 0,0-1 0,0 1 0,0 0 0,0-1 0,0 1 0,0-1 0,0 1 0,1 0 0,-1-1 0,0 1 0,0-1 0,0 1 0,1 0 0,-1-1 0,0 1 0,0-1 0,1 1 0,-1-1-1,1 1 1,-1-1 0,0 1 0,1-1 0,-1 0 0,1 1 0,0-1-135,1 2 156,1-1 0,0 1 0,0-1 0,0 0 0,0 0 0,0 0 0,0 0 0,0-1-1,2 1-155,6 0 30,-1 0 0,1-1 0,0 0 0,0-1-1,7-1-29,-9-1-84,-1 0 0,1 0-1,-1-1 1,0 0 0,0-1-1,0 0 1,0 0 0,-1 0-1,0-1 1,0 0 0,0-1-1,2-3 85,2-15-651,-26 3 188,14 20 465,-1-1 0,-1 1 0,1 0 0,0 1 0,0-1 0,-1 0 0,1 1 0,-1-1-1,0 1 1,1 0 0,-1 0 0,0 0 0,0 0 0,1 0 0,-1 1 0,0-1 0,0 1 0,0 0 0,0 0 0,0 0 0,0 0 0,0 0 0,-2 1-2,-8 2 163,1-1 0,-1 2-1,1-1 1,-9 5-163,16-5 112,0-1 1,0 1 0,1 0-1,-1 0 1,1 0-1,-1 0 1,1 1 0,0 0-1,1 0 1,-1 0-1,1 0 1,-1 1 0,1-1-1,0 1 1,1 0 0,-1 0-1,1 0 1,0 1-113,-1 2 228,1 0 0,0-1 1,0 1-1,0 0 0,1 0 0,1 0 1,-1 0-1,2 0 0,-1 0 1,1 0-1,0 0 0,0 1-228,1-6 14,-1 0-1,1 0 1,0 1 0,0-1 0,0 0-1,0 0 1,1-1 0,-1 1-1,1 0 1,-1-1 0,1 0-1,0 1 1,0-1 0,0 0-1,0 0 1,1-1 0,-1 1-1,0-1 1,1 0 0,-1 0-1,1 0 1,2 1-14,7 1-186,-1-1 0,0 0 0,1 0 0,-1-1 0,1-1 0,3 0 186,2-1-877,-1 0 0,1-2 0,0 0 0,-1-1 0,6-3 877,-17 5-601,0 0-1,0-1 1,0 1 0,0-2 0,0 1-1,-1 0 1,1-1 0,-1 0 0,0-1-1,0 1 1,-1-1 0,1 0 0,-1 0 0,0 0-1,0-1 1,-1 1 601,19-35-5450,-14 23 3386</inkml:trace>
</inkml:ink>
</file>

<file path=ppt/ink/ink3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3.21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1 1364,'0'0'3741,"0"0"-661,-1 1-2442,-1 1 0,0-1 0,0 1 0,1-1 0,-1 1 0,1 0 0,-1 0 0,1 0-1,0 0 1,0 0 0,0 0 0,-1 1-638,4 20 955,1 1 0,1-1 0,1 0 0,1-1 0,1 0 0,1 0 0,6 10-955,16 50 1543,41 122-1936,-64-185-1102,1-1 0,1 0 0,6 10 1495,-9-17-2680,-9-33-4409,-2-15 4068,-8-2-52,8 15 910</inkml:trace>
</inkml:ink>
</file>

<file path=ppt/ink/ink3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3.5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56 124,'-2'-3'1281,"-3"-9"8408,13 5-1325,5 0-9270,-6 3 1174,0 1-1,1 0 0,-1 1 1,1-1-1,-1 2 0,1-1 1,5 0-268,57-4 1171,-59 5-1074,1 1 0,-1 1 0,0 0 0,1 0 0,-1 1 0,0 0 0,0 1 0,0 1 0,5 2-97,-11-4 37,-1 0 0,1 0 0,-1 0 0,0 1 0,0-1-1,0 1 1,0 0 0,-1 1 0,1-1 0,-1 1 0,0-1 0,0 1 0,0 0-1,-1 0 1,1 0 0,-1 0 0,0 1 0,0-1 0,0 1 0,-1-1-1,1 1 1,-1 0 0,0 0-37,-1 0 18,0-1-1,0 1 1,0-1 0,-1 1-1,0-1 1,0 1 0,0-1-1,0 0 1,-1 1 0,1-1-1,-1 0 1,0 0 0,-1 0-1,0 1-17,-37 48-203,40-53 193,-4 3-73,-1 0 1,1 0-1,0-1 1,-1 1-1,0-1 0,1 0 1,-1-1-1,0 1 0,0-1 1,0 0-1,0 0 0,0 0 1,0-1-1,-5 0 83,-5 2-390,8-2-78,-1 0 0,0 0 0,1-1 0,-1 0 0,1 0 0,-8-2 468,-26-3-5591,40 6 5484,1 0 0,-1 0 1,1-1-1,-1 1 0,1 0 0,-1 0 1,1 0-1,-1 0 0,1 0 0,-1 0 1,1-1-1,-1 1 0,1 0 0,0 0 1,-1-1-1,1 1 0,-1 0 0,1-1 1,0 1-1,-1 0 0,1-1 0,0 1 1,-1-1-1,1 1 0,0-1 0,0 1 1,-1 0-1,1-1 0,0 1 0,0-1 1,0 1-1,0-1 0,0 1 0,0-1 1,0 1-1,0-1 0,0 1 0,0-1 1,0 1-1,0-1 0,0 1 0,0-1 1,0 1-1,0-1 0,0 1 107,1-2-180,-1 1-1,0-1 1,1 1 0,-1 0-1,1-1 1,0 1-1,-1 0 1,1 0 0,0-1-1,0 1 1,-1 0-1,1 0 1,0 0 0,0 0-1,0 0 1,1 0 180,19-9-3129,-13 5 852</inkml:trace>
</inkml:ink>
</file>

<file path=ppt/ink/ink3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4.40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1796,'0'9'11533,"2"13"-5246,6 19-3177,-4-24-2895,0 1 0,1-2 1,1 1-1,6 11-215,-7-18 105,1 0 1,1 0-1,-1 0 1,8 6-106,-11-13-36,1 0-1,-1 1 1,1-1 0,0 0 0,0-1-1,0 1 1,1-1 0,-1 0 0,0 0 0,1 0-1,0-1 1,0 1 36,-3-2-77,0 0 0,0 0 0,0 0 0,0 0 0,0 0 0,0 0 1,0-1-1,0 1 0,0-1 0,-1 0 0,1 1 0,0-1 0,0 0 0,-1 0 0,1 0 0,0 0 0,-1 0 0,1 0 0,-1-1 0,0 1 0,1 0 0,-1-1 0,0 1 0,0-1 0,1 0 78,2-3-288,0-1 0,0 0 0,-1 0 0,0-1 1,0 1-1,0 0 287,2-12-556,-1 1 0,0 0 0,-1-1 0,-1 0 0,-1 0 0,0 0 1,-2-9 555,1 26-2,0-1 88,-6-14 523,4 13 3379,5 27-3373,1-1 0,2 1 0,0-1 0,1-1 0,8 15-615,-15-36 3,3 4-35,-1 1-1,1-1 0,1-1 0,-1 1 1,1 0-1,-1-1 0,1 0 1,1 0-1,-1 0 0,1 0 1,-1-1-1,1 1 0,0-1 1,0-1-1,0 1 0,5 1 33,-6-4-142,-1-1-1,1 0 0,0 0 0,0 0 0,-1 0 0,1 0 0,-1-1 0,1 0 1,-1 1-1,0-1 0,0-1 0,1 1 0,0-2 143,7-7-1294,-1 0 0,-1-1 0,1-1 0,-2 1 0,4-8 1294,-7 11-963,4-8-1309,-1 0 1,-1 0-1,5-15 2272,-5 10-729,-6 21 944,-1 0 0,1 0 0,-1-1 0,1 1 0,0 0 1,-1 0-1,1 0 0,0 0 0,0 0 0,0 1 0,-1-1 1,1 0-1,0 0 0,0 0 0,0 1 0,1-1 0,-1 0 1,0 1-1,0-1 0,0 1 0,1-1-215,-2 1 1074,0 0 81,-2 41 5440,0-27-6015,2 0 0,-1-1 0,2 1 0,1 10-580,1-4 339,1 0-1,1 0 1,1 0-1,1-1 1,3 7-339,-6-19-194,-1 0 0,1 0 0,0-1 1,1 1-1,0-1 0,0 0 0,2 1 194,-4-4-396,1 0 0,-1 0 0,1-1 0,-1 1 0,1-1 0,0 0-1,0 0 1,0 0 0,0-1 0,0 0 0,0 1 0,0-1 0,1 0 396,-1-2-823,-1 0 1,1 0-1,-1 0 1,0-1-1,0 1 1,0-1 0,1 1-1,-2-1 1,1 0-1,0 0 1,0-1-1,-1 1 1,1 0 0,-1-1-1,1 0 1,-1 1-1,1-2 823,8-13-3180</inkml:trace>
</inkml:ink>
</file>

<file path=ppt/ink/ink3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5.0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148 3 844,'3'3'1000,"1"-1"-1,0 1 1,0-1 0,0 0-1,0 0 1,0 0 0,1-1-1,3 2-999,4 0 1366,-1-1 0,1 0 0,0-1 0,10 0-1366,-64-22 1092,33 18-812,1 1 0,0 0 0,-1 1 1,1 0-1,-1 0 0,1 1 0,-1 0 1,1 0-1,-1 1 0,1 0 0,-1 1 1,1 0-1,-1 0 0,1 1 0,0 0 0,-4 2-280,8-3 138,1 0-1,-1 0 1,1 0 0,-1 1-1,1 0 1,0 0-1,0 0 1,0 0-1,0 0 1,0 0-1,1 1 1,0-1-1,-1 1 1,1 0-1,1 0 1,-2 2-138,-1 3 213,1 0 0,0 0 0,1 0 0,0 0 0,0 1 0,0 5-213,2-10 53,0 0 1,0 1-1,0-1 1,1 1-1,0-1 1,0 1-1,0-1 0,1 0 1,0 0-1,0 0 1,0 0-1,0 0 1,1 0-1,0 0 1,3 4-54,-3-6-21,-1 0 1,1 0-1,0-1 1,0 1 0,0 0-1,1-1 1,-1 0-1,0 0 1,1 0 0,0 0-1,-1 0 1,1-1-1,0 0 1,0 1 0,0-2-1,0 1 1,0 0-1,0-1 1,0 1 0,0-1-1,2-1 21,1 1-178,1-1 0,-1-1 0,1 0 0,-1 0 0,1 0 0,-1-1 0,0 0-1,0 0 1,-1-1 0,1 0 0,-1 0 0,1 0 0,-1-1 0,-1 0 0,1 0 0,-1-1 0,0 1 0,0-1-1,0-1 1,-1 1 0,0 0 0,0-1 0,-1 0 0,0 0 0,0 0 0,2-7 178,-2 1-564,0 0 1,0 0 0,-1-1 0,0-12 563,-2-12 2310,-1 48 603,0-8-2839,0 0 1,1 0-1,-1 0 0,1 0 0,0 0 0,0 0 0,0 0 0,0 0 1,0 0-1,0 0 0,0 1 0,1-1 0,-1 0 0,1 0 0,0 0 1,-1 0-1,1 0 0,0 0-74,18 35 503,-12-23-412,0 0-1,1-1 1,0 1 0,1-1 0,4 4-91,-2-5-425,15 13-786,1-12-4897,-18-16-17,9-14 1764,-1 1 261,-9 7 2146</inkml:trace>
</inkml:ink>
</file>

<file path=ppt/ink/ink3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5.54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1 215 1868,'0'0'3497,"0"0"-1507,0 0-269,0 0 25,0 0-188,0 0-206,0 0 370,0 0 14,0 0-277,0 7 343,0-2-1619,1 0 1,1-1 0,-1 1 0,0 0 0,1-1 0,0 1-1,0-1 1,1 0 0,-1 0 0,1 0 0,0 0 0,0 0 0,0-1-1,0 1 1,1-1 0,-1 0 0,2 1-184,8 10 273,-9-11-325,-1-1 0,0 1 1,1-1-1,0 0 0,-1 0 1,1 0-1,0-1 0,0 1 1,0-1-1,0 0 0,0 0 0,0 0 1,1-1-1,-1 1 0,0-1 1,0 0-1,0 0 0,1-1 1,-1 1-1,0-1 0,0 0 0,0 0 1,0 0-1,0-1 0,0 1 1,0-1-1,-1 0 0,1 0 1,0-1-1,-1 1 0,0-1 0,1 1 1,-1-1-1,0 0 0,1-1 52,3-8-485,1-1 0,-1 0-1,-1 0 1,0 0-1,-1 0 1,-1-1 0,0 0-1,-1 0 1,0 0 0,-1 0-1,0-1 1,-1-2 485,-1 12-47,-1-1 0,1 0 0,-1 0 0,0 0 0,0 0 0,0 1 0,-1-1 0,0 0 0,0 1 0,0 0 0,-1-1 1,0 1-1,0 0 0,0 0 0,-1 1 0,1-1 0,-1 1 0,0-1 0,-1 1 0,0 0 47,-1 2 251,0 0 1,0 0-1,0 0 1,0 1-1,-1 0 1,1 0-1,0 1 0,-1 0 1,1 0-1,0 1 1,0-1-1,-1 1 0,-3 1-251,8-1 90,0 0-1,0-1 1,0 1-1,0 0 1,0 0-1,0 0 1,0 1-1,1-1 1,-1 0-1,0 1 1,1-1-1,-1 1 1,1-1-1,-1 1 0,1 0 1,0 0-1,0 0 1,0 0-1,0-1 1,0 1-1,0 1 1,0-1-90,0 3 107,0 0 1,0-1-1,1 1 0,-1-1 1,1 1-1,0 0 1,1-1-1,-1 1 1,1 0-1,1 4-107,0-1 155,0 0 1,1-1-1,0 1 0,0 0 0,1-1 0,0 0 1,0 0-1,0 0 0,1 0 0,0-1 0,1 0 0,4 5-155,7 0 2,0-2 0,0 1 0,1-2-1,0-1 1,0 0 0,1-1-1,0-1 1,3 0-2,41 12-2678,-53-13 1277,-5-3 250,0 0-1,1 1 1,-1 0-1,0 0 1,0 1-1,-1-1 1,1 1-1,-1 0 1,1 0-1,2 3 1152,-6-4-3267,-1 3-783</inkml:trace>
</inkml:ink>
</file>

<file path=ppt/ink/ink3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6.3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82 50 360,'-9'-26'7581,"5"18"-6934,3 6 809,3 11 7321,9 33-7227,8 2-715,-10-25-742,-1 0-1,0 0 1,-2 1-1,0 0 0,-1 0 1,-1 1-1,0-1 0,-2 6-92,-2-25-93,1-1-1,-1 0 0,0 0 1,0 1-1,0-1 0,0 0 0,0 0 1,0 1-1,0-1 0,0 0 1,0 1-1,0-1 0,0 0 0,0 0 1,0 1-1,0-1 0,0 0 1,0 0-1,0 1 0,0-1 0,0 0 1,-1 0-1,1 1 0,0-1 1,0 0-1,0 0 0,0 1 0,-1-1 1,1 0-1,0 0 0,0 0 1,0 1-1,-1-1 0,1 0 0,0 0 1,0 0-1,-1 0 0,1 0 1,0 1 93,-11-10-6211,0-2 6275,5 3-360,0 0-1,0 0 1,1-1 0,0 1 0,1-1 0,-1 0 0,2-1-1,-2-4 297,-18-36 142,16 36-76,0 2 461,0 1 1,1-2-1,0 1 1,0-5-528,-5-7 2567,10 23-2290,0 0 0,0 0 0,0 0 0,0 0 0,1-1-1,-1 1 1,0 0 0,1-1 0,-1 1 0,1-1-1,0 1 1,-1-1 0,1 1 0,0 0 0,0-1-277,10-2 466,-1 1 0,1 1 0,0 0 0,0 0 0,0 1 1,8 0-467,58-4 55,-59 2-175,1 1 1,-1 1 0,1 1-1,-1 0 1,1 2-1,-1 0 1,11 2 119,-27-3-63,5 1-32,-5-2 107,0 0-1,0 0 0,0 0 0,0 0 1,0 0-1,0 1 0,0-1 1,0 0-1,0 1 0,-1-1 1,1 0-1,0 1 0,0-1 1,0 1-1,0 0 0,-1-1 1,1 1-1,0 0-11,3 13 350,0 0-1,-1 0 1,0 0 0,-1 0 0,-1 0 0,0 1-1,-2 5-349,2-1 89,0 1 0,1-1-1,0 0 1,3 6-89,-3-20-334,0 0-1,0 0 1,0 0 0,0 0-1,1-1 1,3 5 334,3 5-2737,-3-15-1131,15-3 543,-2-15-1107,-8 6 1005,0 0-295</inkml:trace>
</inkml:ink>
</file>

<file path=ppt/ink/ink3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6.7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1 560,'-4'6'1622,"0"1"0,0 0 0,0-1 0,1 2 1,0-1-1,0 0 0,1 1 0,0-1 0,0 5-1622,0 1 1371,0 1 1,1-1-1,1 0 0,1 1 1,0 4-1372,5 21 972,2 0-1,1-1 1,6 12-972,-13-44 45,43 142-2272,-39-118-1984,-6-3-4961,0-27 6589,-2-3-1844</inkml:trace>
</inkml:ink>
</file>

<file path=ppt/ink/ink3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7.1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 84 2152,'-9'-40'9621,"9"39"-9324,0-1 1,-1 1-1,1 0 1,0 0-1,0-1 0,0 1 1,0 0-1,0-1 0,0 1 1,0 0-1,0 0 1,0-1-1,1 1 0,-1 0 1,1 0-1,-1 0 0,1-1 1,-1 1-1,1 0 1,-1 0-1,1 0 0,0 0 1,0 0-1,0 0 0,0 0 1,-1 0-1,1 1 1,0-1-1,0 0 0,1 0 1,-1 1-1,0-1 0,0 0 1,0 1-298,4-2 264,0 1 0,-1 0 0,1 0-1,0 0 1,-1 1 0,1 0 0,0 0 0,0 0 0,3 0-264,-1 2 75,0-1-1,0 1 1,-1 0 0,1 0-1,-1 1 1,0 0 0,0 0-1,0 0 1,0 1 0,0 0-1,-1 0 1,1 0 0,1 3-75,6 5 97,-1 1 1,0 0 0,-1 1-1,6 11-97,-1 14-532,-16-38 497,0 0 0,-1 0-1,1 0 1,0-1 0,0 1-1,-1 0 1,1 0-1,-1 0 1,1-1 0,0 1-1,-1 0 1,0 0 0,1-1-1,-1 1 1,1 0 0,-1-1-1,0 1 1,1-1 0,-1 1-1,0-1 1,0 1 0,0 0 35,-20 12-572,18-11 430,-5 2-308,1 1 0,-1-2 0,0 1 1,-1-1-1,1-1 0,-1 0 0,-6 1 450,-57 7-7186,55-12 4262,7 1 345,8 2-1958,2-5 2527</inkml:trace>
</inkml:ink>
</file>

<file path=ppt/ink/ink3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7.6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113 0 144,'0'0'2522,"0"0"1038,0 0-1152,0 0-622,0 0-188,-2 5 3483,-10 19-1983,6-10-2366,1 1 0,0 0 0,1 0 1,0 0-1,0 8-732,4-15 105,-1-1 0,1 1 0,0-1 0,1 1 1,0-1-1,0 1 0,0-1 0,1 1 0,0-1 0,1 0 0,-1 0 1,3 3-106,-1-3 13,-1-1 1,1 1 0,0-1 0,1-1-1,-1 1 1,1-1 0,0 1 0,1-1-1,-1-1 1,1 1 0,4 2-14,-6-5-159,0 0 1,0 0-1,0 0 1,0-1-1,0 1 1,0-1-1,0 0 1,0 0-1,1-1 1,-1 1-1,0-1 0,0 0 1,1 0-1,-1 0 1,0-1-1,1 1 1,-1-1-1,0 0 1,4-2 158,-5 2-242,-1 0 0,1-1 0,-1 1 0,1-1 0,-1 0 0,1 0 1,-1 1-1,0-2 0,0 1 0,0 0 0,0 0 0,0-1 0,-1 1 0,1-1 0,-1 1 1,0-1-1,1 1 0,-1-1 0,0 0 0,-1 0 0,1 0 0,0 0 0,-1 0 1,0 0-1,1 1 0,-1-1 0,0 0 0,-1 0 0,1-3 242,-2 2 9,1 1-1,-1-1 1,1 1-1,-1-1 1,0 1-1,-1 0 1,1 0-1,-1 0 1,1 0-1,-1 0 1,0 0-1,0 1 1,0-1-1,-1 0-8,-50-27 2125,31 18-1117,19 10-885,1 1 0,-1 0 0,0 0 0,1 0-1,-1 0 1,0 0 0,0 1 0,0 0 0,0 0 0,1 0 0,-1 0 0,0 1 0,0-1 0,0 1 0,0 0 0,1 0 0,-1 0 0,0 1 0,1-1 0,-1 1 0,1 0 0,-3 2-123,-3 1 170,-1 2 1,1-1 0,1 1-1,-1 1 1,1-1 0,-6 9-171,13-16 11,1 1 1,-1 0-1,0-1 0,1 1 1,-1-1-1,1 1 1,-1 0-1,1-1 0,-1 1 1,1 0-1,-1 0 1,1 0-1,0-1 0,-1 1 1,1 0-1,0 0 1,0 0-1,0 0 0,0-1 1,-1 1-1,1 0 1,0 0-1,1 0 0,-1 0 1,0 0-1,0-1 1,0 1-1,0 0 0,1 0 1,-1 0-1,0 0 1,1-1-1,-1 1 1,0 0-1,1 0 0,-1-1 1,1 1-1,0 0-11,1 0 11,-1 0 0,1 0 0,0 0 0,-1 0-1,1 0 1,0-1 0,0 1 0,0-1 0,-1 1 0,1-1-1,0 0 1,0 1 0,0-1 0,0 0 0,0 0-11,23-4-188,-1 0 0,0-2 0,0-1 1,-1 0-1,0-2 0,0-1 0,-1 0 1,7-6 187,-2 3-452,60-36-1885,-59 32 1303,7 3 702,-27 12 4404,-9 7-3887,0 0 0,1-1 1,-1 1-1,1 0 0,0 0 0,0-1 0,1 1 1,-1 0-1,1 0 0,0-1 0,0 1 1,1 1-186,26 57 1614,-7-18-719,0-4-1983,-21-40 937,0 0 1,0 0 0,1 0-1,-1-1 1,0 1 0,1 0-1,-1 0 1,1-1 0,-1 1-1,1 0 1,-1-1 0,1 1-1,-1 0 1,1-1 0,0 1-1,-1-1 1,1 1 0,0-1-1,0 1 151,-1-1-200,1 0-1,-1 0 1,1 0-1,-1 0 0,1 0 1,-1 0-1,1 0 0,-1 0 1,1-1-1,0 1 1,-1 0-1,0 0 0,1 0 1,-1-1-1,1 1 0,-1 0 1,1 0-1,-1-1 1,1 1-1,-1 0 0,0-1 1,1 1-1,-1-1 201,22-31-10276,-16 21 7265,-1 0-947</inkml:trace>
</inkml:ink>
</file>

<file path=ppt/ink/ink3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8.0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1 764,'0'0'1338,"0"0"50,0 0-40,0 0-87,0 0 30,0 0-32,0 0 232,0 0 33,0 0-51,2 4 1347,26 39 2092,-23-33-4461,1 0 0,1 0 0,-1-1 0,2 0 0,-1 0 0,1 0 0,1-1 0,-1-1 0,10 7-451,8 3 244,1-2 0,1 0-1,0-2 1,1-1-1,17 4-243,0-1-874,0 1 0,-1 3-1,21 13 875,-19-5-4706,-44-24 3886,0-1-1,0 0 0,0 1 1,0 0-1,0 0 0,-1-1 1,1 2-1,-1-1 0,0 0 1,0 0-1,0 1 0,-1-1 821,0-2-2845,-1-1-1879</inkml:trace>
</inkml:ink>
</file>

<file path=ppt/ink/ink3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8.41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402 0 500,'-11'6'14182,"-20"14"-8159,7-4-4482,1 0-867,1 1 0,0 2 1,1 0-1,-17 21-674,-25 22 357,35-33-410,0 1 1,2 1-1,-2 7 53,8-12-251,10-13 2310,4-1-7468,13-33-6172,16-30 6555,-13 31 2808,0 4 10</inkml:trace>
</inkml:ink>
</file>

<file path=ppt/ink/ink3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8.78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13 15 320,'0'0'2400,"0"-2"1420,1-9-3175,-1 9 3125,0 3 4237,-6 34-5439,2 0-1,1 17-2567,2-11 534,3-1 0,1 1 0,6 25-534,-7-58-348,0 0 0,0 0 0,1 0 0,0 0 1,1-1-1,0 1 0,0-1 0,0 0 0,1 0 348,-3-5-1152,13 11-3211,-9-6-2423,-1-7 3547,7 5-2185</inkml:trace>
</inkml:ink>
</file>

<file path=ppt/ink/ink3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9.13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25 0 332,'-13'2'4958,"4"2"5196,7 20-6516,3-21-3358,1 1-1,-1 0 1,1-1-1,0 0 0,0 1 1,0-1-1,0 0 1,1 0-1,2 2-279,4 7 488,-4-5-269,8 10 217,-1 1 0,0 0 0,-1 1 0,-1 0 0,-1 1 0,-1 0 0,6 21-436,-11-25-270,4 13-530,-4-10-2531,-1-4-2745,-1-1-4158,-1-14 6865</inkml:trace>
</inkml:ink>
</file>

<file path=ppt/ink/ink3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19.61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305 1 360,'0'0'2901,"0"0"-32,0 0-734,0 0-387,0 0-72,0 0-187,0 0 118,0 0-121,0 0-101,0 0-327,0 29 1220,-4-21-2207,0 0 1,-1-1-1,1 1 0,-1-1 0,-1 0 1,1-1-1,-1 1 0,0-1 1,-1 0-1,1-1 0,-2 1-71,-6 4-28,0 0-1,-1-1 0,0 0 0,-1-1 1,0-1 28,-81 29-456,45-26-99,52-9 509,0-1 31,0 0 39,7-5 172,11 1 117,-1 0 0,0 0 0,1 2 0,-1 0 0,1 1 0,0 1 0,6 1-313,10 2 563,1 1 0,0 1 1,8 5-564,-30-7 100,1 2 0,-1 0 0,0 0 0,0 1 0,11 8-100,24 21-5302,-47-33 3700,-1-2-191,0 0-28,0 0-335,0 0-58,9-3-3157,2 1 1396</inkml:trace>
</inkml:ink>
</file>

<file path=ppt/ink/ink3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0.1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0 3164,'0'0'5211,"0"1"-1731,-2 5-2040,2-3-481,-1 0 1,1 0 0,1 0-1,-1 0 1,0 0 0,1 0 0,0-1-1,-1 1 1,2 3-960,24 43 3475,-5-8-1997,-15-29-1154,1 0 0,0-1 0,1 0 0,0 0 0,0-1 0,1 0 0,1 0 0,2 1-324,-9-8-181,0-1 1,-1 1-1,1-1 0,0 1 0,1-1 0,-1 0 0,0 0 0,1 0 0,-1-1 0,1 1 0,-1-1 1,1 0-1,0 0 0,0 0 0,-1 0 0,1-1 0,0 1 0,1-1 181,-4 0-141,0-1 0,0 1 1,0-1-1,1 1 0,-1-1 0,0 0 0,0 1 0,0-1 0,0 0 1,0 0-1,0 1 0,-1-1 0,1 0 0,0 0 0,0 0 0,-1 0 1,1 0-1,0 0 0,-1-1 141,12-20-2028,-12 21 1884,45-125-9672,-31 80 8392,-11 33 3805,-2 2 4143,22 19-2538,-21-3-3653,0 0 1,-1 1-1,1-1 0,-1 0 1,0 0-1,-1 1 0,1-1 0,-1 1 1,0-1-1,-1 2-333,1-7 6,1 22 252,1 0 0,0-1-1,2 1 1,0-1 0,2 0 0,3 10-258,8 3-1312,-16-32 954,0-1 0,0 1 1,0 0-1,1 0 1,-1-1-1,0 1 0,1-1 1,-1 1-1,1-1 1,-1 0-1,1 1 1,0-1-1,-1 0 0,1 0 1,0 0-1,0-1 1,1 2 357,3-1-1655,-4-1 878,1 1 0,-1-1 1,1 0-1,-1 1 1,1-1-1,-1 0 1,0 0-1,1-1 1,-1 1-1,1 0 1,-1-1-1,1 0 1,-1 1-1,1-2 777,9-4-5052</inkml:trace>
</inkml:ink>
</file>

<file path=ppt/ink/ink3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1.5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1 344,'1'0'10649,"1"2"-4082,10 5-1583,14 9-6641,-18-9 3741,43 29-562,-39-28-1349,0-1-1,-1 1 0,0 1 1,2 3-173,-9-8-77,-1 0-1,0 0 1,1 0 0,-1 0 0,-1 1 0,1 0-1,-1-1 1,0 1 0,0 0 0,0 0-1,0 0 1,-1 0 0,0 3 77,0-2-576,0 0 1,0 0-1,-1 0 0,0 0 0,-1 0 1,1 0-1,-1 0 0,0-1 1,-1 1-1,1 0 0,-1 0 1,0-1-1,0 1 0,-1-1 1,0 0-1,-1 2 576,0 0-1787,0 0 1,-1-1-1,1 1 1,-2-1-1,-1 2 1787,-1-3-4683</inkml:trace>
</inkml:ink>
</file>

<file path=ppt/ink/ink3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2.6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67 255 1360,'0'0'2520,"0"0"-1134,0 0-247,0 0-77,0 0 15,0 0-49,0 0 141,0 0-78,0 0-262,0 0-290,0 0-54,0 0-124,-17 17 1472,25-20-1546,0 0-1,-1 0 1,1-1-1,-1 0 0,0 0 1,0-1-1,-1 0 1,1 0-1,-1-1-286,-3 4 5,9-12-108,1 0-1,-2-1 1,0-1-1,-1 1 1,0-3 103,-8 15-26,0-1 1,0 0 0,-1 0 0,1 0 0,-1 0-1,0 0 1,0 0 0,0 0 0,-1 0 0,1 0 0,-1 0-1,0 0 1,0-1 0,-1 1 0,1 0 0,-1 0-1,0 0 1,0 0 0,0 0 0,-1 0 0,1 0-1,-1 0 1,0 1 0,0-1 0,-2-2 25,2 3 62,0 0 0,-1 0 1,0 0-1,0 0 0,1 0 0,-2 0 1,1 1-1,0-1-62,1 2 35,1 1 1,-1-1-1,0 0 1,1 1 0,-1-1-1,0 1 1,0 0-1,1-1 1,-1 1-1,0 0 1,0 0-1,0 0 1,1 0-1,-1 1 1,0-1 0,0 0-1,1 1 1,-1-1-1,0 1 1,0 0-36,-6 2 136,1 1 0,-1 1 0,1-1 0,0 1 0,0 1 0,1-1 0,-1 1 0,1 0 0,0 1 0,1-1 0,0 1 1,0 0-1,0 1 0,1-1 0,0 1 0,0 0 0,1 0 0,-1 3-136,1-2 146,0 0 1,0 1-1,1-1 1,0 0-1,0 1 0,1-1 1,1 1-1,0 0 1,0-1-1,1 1 0,0-1 1,0 1-1,1-1 1,0 1-1,1-1 0,3 8-146,1-2 165,1-1 1,0 0-1,1 0 0,7 9-165,-11-18 1,1 1 0,-1-1 0,1 0 0,0 0 0,0-1 0,0 0 0,1 0 0,-1 0 0,1-1 0,0 0 0,5 2-1,4-2-150,0 0 0,0-1 0,0 0-1,1-1 1,-1-1 0,0-1 0,0 0 0,0-1 0,0-1 0,0 0 0,0-1 0,-1-1-1,1-1 1,1-1 150,-14 6-161,-2 1 133,0-1 1,0 1 0,0-1-1,0 1 1,0-1-1,0 1 1,0-1-1,0 0 1,-1 1-1,1-1 1,0 0-1,0 0 1,0 0-1,-1 0 1,1 0-1,0 0 1,-1 0-1,1 0 1,-1 0-1,1 0 1,-1 0-1,0 0 1,1 0-1,-1 0 1,0 0-1,0-1 28,0 0 0,-1 1 0,1-1 1,-1 0-1,1 1 0,-1-1 0,0 1 0,1-1 1,-1 1-1,0-1 0,0 1 0,0-1 0,0 1 0,-1 0 1,1 0-1,-1-1 0,-6-5 174,0 1 1,0 1 0,0 0 0,0 0-1,-8-3-174,2 2 213,1 1 0,-1 0-1,-13-2-212,22 6-44,0 0 1,0 0-1,0 1 0,0-1 1,0 1-1,0 0 0,0 1 0,0-1 1,0 1-1,0 0 0,0 0 1,-4 2 43,7-2-293,1-1 1,-1 1 0,0 0 0,1 0-1,-1-1 1,1 1 0,-1 0 0,1 0-1,0 1 1,-1-1 0,1 0-1,0 0 1,0 1 0,0-1 0,0 0-1,0 1 1,0 0 0,0-1 0,0 1-1,0-1 1,1 1 0,-1 0 0,1-1-1,-1 1 1,1 0 0,0 0-1,0-1 1,0 1 0,0 0 0,0 0-1,0-1 1,0 1 0,1 1 292,4 2-4466,7 3 2724,-9-6 324,1-1-2002</inkml:trace>
</inkml:ink>
</file>

<file path=ppt/ink/ink3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3.5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66 308,'-9'0'-581,"-1"-1"9684,12-5-3747,4-1-5061,-4 5-187,0 0 0,0-1 0,1 1 0,-1 0 0,0 1 0,1-1 0,0 0 0,-1 1 0,4-2-108,11-9 927,-14 10-775,-1 1 1,0-1-1,1 0 0,-1 1 1,1-1-1,-1 1 0,1 0 1,0 0-1,-1 0 1,1 0-153,2 0 191,1-1 1,-1 2 0,0-1-1,0 1 1,0-1 0,0 1-1,1 1 1,-1-1-1,0 1 1,2 0-192,-5 0 27,-1-1 1,1 1-1,0-1 0,-1 1 0,1 0 1,0 0-1,-1 0 0,1 0 0,-1 0 1,1 0-1,-1 0 0,0 1 1,1-1-1,-1 1 0,0-1 0,0 0 1,0 1-1,0 0 0,0-1 0,0 1 1,0 0-1,-1-1 0,1 1 0,-1 0 1,1 0-1,-1 0 0,0-1 0,0 1 1,1 0-1,-1 0 0,-1 1-27,1 3-22,0-1-1,0 0 0,-1 0 0,0 0 1,0 0-1,0 0 0,-1 0 1,1 0-1,-1-1 0,-1 1 1,1 0-1,0-1 0,-1 0 0,0 1 1,0-1-1,-1 0 0,1-1 1,-1 1-1,1 0 0,-1-1 1,0 0-1,-3 2 23,-5-1-308,11-4 304,1 0-1,-1 1 0,0-1 0,1 0 0,-1 0 1,0 0-1,1 1 0,-1-1 0,0 0 0,1 1 1,-1-1-1,1 1 0,-1-1 0,1 1 0,-1-1 1,1 1-1,-1-1 0,1 1 0,-1-1 0,1 1 5,0 0-32,0-1 25,0 0 10,0 0 3,0 0 9,0 0 17,0 0 42,51 2 1102,-32 0-1003,0 1 1,0 0 0,0 2 0,-1 0 0,0 1-1,0 0 1,0 2 0,-1 0 0,0 1 0,-1 1-1,0 0 1,0 1 0,-1 1 0,-1 0-1,7 8-172,-18-18 13,-1 1 0,0 0 0,1 0 0,-1 0 0,-1 0 0,1 0 0,0 0 0,-1 1 0,1-1 0,-1 0 0,0 1 0,0-1 0,-1 1 0,1-1 0,-1 1 0,1 0 1,-1-1-1,0 1 0,-1-1 0,1 1 0,-1 0 0,1-1 0,-1 1 0,0-1 0,0 0 0,-1 1 0,1-1 0,-1 0 0,1 1 0,-1-1 0,0 0 0,0 0 0,-1-1 1,1 1-15,-7 5 33,1-1 0,-2 0 0,1 0 0,-1-1 0,0-1 0,0 0 0,-1 0 0,1-1 0,-1 0 0,0 0 0,0-2 0,-8 2-33,-17 1 48,-1-2 0,-27-1-48,62-2-211,0-1-1,0 1 1,1 0 0,-1 0-1,0-1 1,0 1-1,0-1 1,0 1-1,1-1 1,-1 0-1,0 0 1,1 0 0,-1 0-1,1 0 1,-1 0-1,1 0 1,-1-1-1,1 1 1,0 0 0,-1-1-1,1 1 1,0-1-1,0 1 1,0-2 211,1 0-465,1 1 0,0-1 0,-1 1 0,1 0 0,0 0 0,1-1 0,-1 1 0,0 0 0,1 0 0,-1 0 1,1 0-1,-1 1 0,1-1 0,1-1 465,27-23-3901,21-5-3118,-34 23 5028</inkml:trace>
</inkml:ink>
</file>

<file path=ppt/ink/ink3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4.2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169 333 24,'21'-13'4757,"-16"11"-4383,39-10 3251,-43 12-3665,-1 0-65,24-3 1388,-30-1 7410,-8 5-6353,11-1-2196,1 1 1,-1-1 0,1 1-1,-1 0 1,0-1 0,1 1-1,0 0 1,-1 1 0,-1 0-145,1 2 128,0 0 1,0 0 0,0 0 0,0 0-1,1 0 1,-1 1 0,1-1 0,0 1-1,1 0 1,-1 0 0,1-1 0,0 1-1,0 0 1,0 0 0,1 0 0,0 0-1,0 0 1,0 0 0,1 0-1,0 4-128,-1-6 12,1-1 0,-1 1 0,1 0 0,0 0 0,-1-1 0,1 1-1,0 0 1,1-1 0,-1 1 0,0-1 0,1 0 0,0 1 0,-1-1 0,1 0-1,0 0 1,0 0 0,0 0 0,0 0 0,0-1 0,1 1 0,-1 0-1,1-1 1,-1 0 0,1 0 0,-1 1 0,1-2 0,0 1 0,-1 0-1,1 0 1,0-1 0,0 0 0,-1 1 0,1-1 0,0 0 0,0 0-1,0-1 1,0 1-12,0-1-36,1 0 0,-1 0 0,1 0 0,-1 0 0,0-1 0,0 0-1,1 1 1,-1-2 36,8-2-83,8-4-506,-1 0 0,1-1 0,-1 0 0,-1-2-1,0 0 1,10-10 589,-27 22-49,1-1 0,0 1-1,0-1 1,0 1-1,-1-1 1,1 0 0,0 1-1,0-1 1,-1 0-1,1 1 1,-1-1 0,1 0-1,-1 0 1,1 0 0,-1 0-1,1 1 1,-1-1-1,0 0 1,1 0 0,-1 0-1,0 0 1,0 0 0,0 0-1,0 0 1,0 0-1,0 0 1,0 0 0,0 0-1,0 0 1,0 0 0,0 0-1,-1 0 1,1 0-1,0 1 1,-1-1 0,1 0-1,0 0 1,-1 0-1,0 0 1,1 1 0,-1-1-1,1 0 1,-1 0 0,0 1-1,1-1 1,-1 0-1,0 1 1,0-1 49,-20-9 105,0 2 0,-1 0 0,0 1 0,0 1 0,-13-1-105,24 4 56,-65-11 630,-2 3-686,-7-1 479,83 12-448,-1 0 0,1 0 0,0-1 0,0 1 0,-1-1 0,1 0 0,0 1 0,0-1 0,0 0-1,0 0 1,0 0 0,0-1 0,0 1 0,0 0 0,0-1 0,0 1 0,1-1 0,-1 0 0,1 0 0,-1 1 0,1-1 0,0 0 0,-2-2-31,3 1 23,0 1 1,-1-1-1,1 1 1,0-1-1,0 0 1,1 1-1,-1-1 1,0 1 0,1-1-1,0 1 1,-1-1-1,1 1 1,0-1-1,0 1 1,0 0 0,1 0-1,-1-1 1,1 1-1,-1 0 1,1 0-1,0 0-23,9-10 91,-1 0 0,2 1 0,-1 1 0,1 0 0,1 0 0,0 1 0,0 1 0,1 0 0,2 0-91,13-5-196,0 1-1,0 1 1,2 2 0,0 0 196,-23 7-527,0 0 0,0 1 0,0 0 0,0 0-1,1 1 1,-1 0 0,0 0 0,0 1 527,25 10-4685,-28-9 3466,-1 1 0,0 0-1,0 0 1,-1 0 0,1 1 0,-1-1-1,1 1 1220,12 15-4358</inkml:trace>
</inkml:ink>
</file>

<file path=ppt/ink/ink3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4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26 138 368,'0'0'2294,"0"0"1145,0 0-1065,0 0-608,0 0-219,0 0 259,0 0-70,0 0-257,5 0 1175,22 4-797,48 5-161,-67-9-1762,-1 0 1,0 0-1,0-1 1,0 1 0,0-2-1,0 1 1,-1-1-1,1 0 1,1-1 65,-6 1-30,0 1 1,0-1 0,0 0-1,0 0 1,-1 0 0,1 0 0,-1 0-1,1 0 1,-1 0 0,0-1-1,0 1 1,0 0 0,0-1-1,0 1 1,0-1 0,-1 1-1,1-1 1,-1 1 0,0-1 0,0 1-1,0-3 30,2-8-126,-1 11 137,-1 0 0,0 0 1,0 0-1,1 0 1,-1 0-1,0 1 0,-1-1 1,1 0-1,0 0 1,0 0-1,-1 0 0,1 0 1,-1 1-1,0-1 1,1 0-1,-1 0 0,0 1 1,0-1-1,0 1 0,0-1 1,-1 1-1,1-1-11,-2-1 52,0 0-1,-1 1 1,1-1 0,0 1-1,-1 0 1,0 0 0,1 0-1,-1 1 1,0-1-1,-2 0-51,-4 0 137,0-1 0,0 1-1,0 1 1,0 0 0,-1 0-1,1 1 1,-9 1-137,15-1 57,0 1-1,0-1 1,-1 1-1,1 0 0,0 1 1,1-1-1,-1 1 1,0-1-1,0 1 1,1 1-1,-1-1 1,1 0-1,0 1 1,-1-1-1,1 1 1,0 0-1,1 0 0,-1 1 1,0-1-1,1 0 1,0 1-1,0-1 1,0 1-1,0 0 1,1 0-1,-1 0 1,1 0-1,0 0 1,0 0-1,0 0 0,1 0 1,0 0-1,-1 0 1,1 0-1,1 1 1,-1-1-1,1 2-56,0 1 88,0 1 0,0 0 0,1-1 0,0 0 0,0 1 0,1-1-1,0 0 1,0 0 0,0 0 0,1-1 0,0 1 0,1-1 0,0 0 0,-1 0 0,2-1-1,-1 1 1,1-1 0,0 0 0,6 4-88,0-2-143,1 0-1,1-1 1,-1-1-1,1 0 1,0 0-1,0-2 1,0 1-1,14 0 144,-10-2-866,-13-1 41,1 0 0,0 0 1,-1-1-1,1 0 0,-1 0 0,4-1 825,-7 1-460,0-1 1,0 1 0,-1-1-1,1 0 1,0 0-1,0 0 1,-1 1 0,1-1-1,0-1 1,-1 1-1,1 0 1,-1 0 0,1-1-1,-1 1 1,0 0-1,0-1 1,0 0 0,1 1-1,-1-1 1,-1 0-1,2-1 460,3-7-2898,0 4-2096</inkml:trace>
</inkml:ink>
</file>

<file path=ppt/ink/ink3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5.3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61 43 1084,'0'0'1904,"-19"7"1406,11-3 5796,6-3-8916,1 0-50,0-1 1,0 1 0,1-1-1,-1 1 1,0-1 0,0 0-1,0 1 1,0-1 0,0 0-1,0 0 1,-1 0 0,1 1-1,0-1 1,0 0 0,0 0-1,0-1 1,0 1 0,0 0-1,0 0 1,0 0 0,0-1-1,0 1 1,0 0 0,0-1-1,0 1 1,0-1 0,0 0-1,1 1 1,-1-1 0,-1 0-141,2 1 126,0 0 33,0 0 27,0-2-141,0 0 1,0 1-1,0-1 1,1 1-1,-1-1 1,0 0-1,1 1 1,-1-1 0,1 1-1,0-1 1,0 1-1,-1-1 1,1 1-1,0 0 1,0-1-1,0 1 1,0 0 0,1 0-1,-1 0 1,1-1-46,1 0 35,0 0-1,1 0 1,-1 0 0,1 1 0,-1-1 0,1 1 0,0 0 0,-1 0 0,2 0-35,11-2-5,1 1 1,-1 1 0,1 1-1,0 0 5,-6 0 45,-8 0 29,1 0 1,0 0 0,-1 0 0,1 0 0,-1 1 0,1 0-1,-1-1 1,1 1 0,-1 0 0,0 1 0,1-1-1,-1 1 1,0-1 0,0 1 0,0 0 0,0 0-1,0 0 1,0 1 0,-1-1 0,1 1 0,-1-1 0,0 1-1,0 0 1,1 0 0,-2 0 0,1 0 0,0 0-1,-1 0 1,1 1 0,-1-1 0,0 0 0,0 1 0,0 0-75,4 36 824,-5-30-887,1 0 1,0 0-1,1 0 0,0-1 0,1 1 0,0 0 1,0-1-1,1 1 0,0-1 0,1 0 1,2 2 62,-7-10-299,2 1-17,0-1 0,-1 1 0,1-1 0,0 1 0,0-1 0,0 0 0,0 0 0,0 0 0,0 0 0,0 0 0,0 0 0,0 0 0,0-1 0,0 1 0,2-1 316,1-1-959,1-1-1,-1 0 1,0 0 0,0-1-1,0 0 1,0 0-1,0 0 1,-1 0 0,0 0-1,1-1 1,-1 0 0,0 0-1,2-4 960,8-5-2615,2 0-919</inkml:trace>
</inkml:ink>
</file>

<file path=ppt/ink/ink3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6.01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191 1 2340,'-1'1'671,"0"0"0,0 0 0,0 0 0,0 0 0,1 1 0,-1-1 0,0 0 0,1 0 0,-1 1 0,0-1 0,1 0 0,0 1 0,-1-1 0,1 1 0,0-1 0,0 1-671,3 24 6026,-1-19-5493,0 0 0,1-1-1,0 1 1,0-1-1,3 4-532,-4-8 9,0 0 0,0 0 0,0 0-1,0-1 1,1 1 0,-1-1 0,0 0-1,1 0 1,-1 0 0,0 0 0,1 0 0,-1 0-1,1-1 1,0 1 0,-1-1-9,38 5-706,-39-5 474,-1 0-83,0 0-40,9-12-720,-7 7 425,-11-3 359,9 7 288,-6-3 174,0 0-1,0 0 1,0 0 0,0 1 0,0-1 0,-1 2 0,0-1 0,1 1-1,-1 0 1,0 0 0,0 1 0,0 0 0,-1 0 0,1 0 0,0 1-1,0 0 1,0 1 0,0 0 0,0 0 0,-4 1-171,3-1 101,1 1 0,-1 1 0,1-1-1,-1 1 1,1 1 0,0-1 0,0 1 0,0 0 0,1 1 0,0-1 0,-1 1 0,1 1 0,1-1 0,-1 1 0,1 0 0,0 0 0,1 1-1,-2 1-100,4-5 93,0 0 0,1 0-1,-1 0 1,1 0-1,-1 0 1,1 0-1,0 1 1,0-1 0,0 1-1,1-1 1,-1 0-1,1 1 1,0-1-1,0 1 1,0-1 0,0 1-1,1-1 1,-1 1-1,1-1 1,0 0-1,0 1 1,0-1 0,1 0-1,-1 0 1,1 0-1,-1 0 1,1 0-1,0 0 1,0 0 0,1 0-1,1 1-92,2 2 94,1-1-1,0 0 1,1-1 0,-1 0-1,1 0 1,0 0 0,0-1 0,0 0-1,0-1 1,0 0 0,1 0-1,4 0-93,4 1-286,0-1 0,0 0 0,1-2-1,-1 0 1,9-1 286,-19 0-326,0 0 0,-1-1 1,1 0-1,0 0 0,0 0 0,-1-1 0,1 0 0,-1 0 0,0-1 0,0 1 0,0-2 1,-1 1-1,1 0 0,-1-1 0,1-1 326,-4 4-255,-1 0 0,1 0 0,0-1 0,-1 1 0,1 0-1,-1-1 1,0 1 0,0-1 0,0 0 0,0 1 0,0-1 0,-1 0 0,1 1 0,-1-1 0,1 0 0,-1 0 0,0 0 0,0 0 255,-1-7-948,-1 1 0,0 0 1,0 0-1,-3-8 948,-5-17-116,15 47 7560,3 7-3366,51 104-1474,-54-116-3068,0 1 0,1-1-1,0 1 1,0-2 0,4 4 464,5 6-2042,-14-16 1418,0 1 0,0-1 0,1 0 0,-1 1 0,1-1-1,-1 0 1,1 0 0,0 0 0,-1 0 0,1-1-1,0 1 1,0 0 0,0-1 0,-1 1 0,1-1 0,1 0 624,1 1-811,0-1 0,0 0 1,0 0-1,0 0 1,0-1-1,0 1 1,-1-1-1,1 0 0,0 0 1,0-1-1,0 1 811,13-6-2420</inkml:trace>
</inkml:ink>
</file>

<file path=ppt/ink/ink3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6.6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20 194 144,'-8'5'3508,"7"-5"-2921,1 0 0,-1 0 0,0 1 0,1-1 0,-1 0 0,1 1 0,-1-1 0,0 0 0,1 1 0,-1-1 0,1 1 0,-1-1 0,1 1 0,-1-1 0,1 1 0,0-1 0,-1 1 0,1 0 0,0-1 0,-1 1 0,1 0-587,5 13 2687,-5-13-910,0 2-1560,1-1-1,-1 1 1,1 0 0,0-1-1,0 1 1,0-1 0,0 1-1,0-1 1,1 1-1,-1-1 1,1 0 0,-1 1-1,1-1 1,0 0 0,0 0-1,0 0 1,0-1 0,0 1-1,0 0 1,1-1-1,-1 1 1,0-1 0,3 1-217,3 2 124,0 0 1,0-1 0,0 0-1,1-1 1,0 0 0,4 1-125,2-1-228,1-1 1,-1 0 0,0-1 0,0-1-1,1-1 1,-1 0 0,3-1 227,-16 2-87,0 0 1,0 0 0,0 0-1,0 0 1,0 0-1,0-1 1,0 1-1,-1-1 1,1 1 0,-1-1-1,1 1 1,-1-1-1,0 0 1,1 0-1,-1 0 1,0 1 0,0-1-1,0-2 87,15-38-1480,-13 28 1082,-1 0 0,0 0 0,-1 0-1,0-1 1,-1 1 0,-1 0 0,0 0 0,-1-2 398,1 5 543,-1 2 0,0-1 0,-1 0 1,1 0-1,-2 1 0,1-1 0,-2 1 0,-1-3-543,3 12 92,0-1 0,0 1 0,0 0 0,0 0 0,0 0 0,0 0 0,0 1 0,0-1 0,0 1 0,0 0 0,0-1 1,-2 2-93,-7 3 82,1 0 0,0 1 0,0 0 0,1 1 1,-1 0-1,1 0 0,-3 5-82,11-10 36,0-1-1,0 1 1,0 0 0,0 0 0,1 0-1,-1 0 1,1 0 0,0 0 0,-1 0-1,1 1 1,0-1 0,0 0-1,1 1 1,-1-1 0,0 1 0,1-1-1,-1 1 1,1-1 0,0 1 0,0-1-1,0 1 1,0-1 0,0 1 0,1-1-1,-1 1 1,1-1 0,0 1 0,-1-1-1,1 1 1,0-1 0,0 0-1,1 0 1,-1 1 0,0-1 0,1 0-1,0 0 1,-1 0 0,1 0 0,0 0-36,5 5 153,0 0 1,1 0-1,-1-1 1,1 0 0,1 0-1,-1-1 1,1 0 0,0-1-1,1 1-153,29 8 544,0-1-1,40 7-543,7 1-1298,-62-13-2245,-1 0 0,14 8 3543,-36-14-389,0-1-1,1 1 1,-1 0 0,0 0 0,0 0-1,0 0 1,0 0 0,0 0 0,1 0 0,-2 0-1,1 0 1,0 0 0,0 0 0,0 1-1,0 0 390,1 16-7308,-2-9 2373</inkml:trace>
</inkml:ink>
</file>

<file path=ppt/ink/ink3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7.70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20 64,'4'0'625,"0"0"0,1 1 0,-1 0 1,0 0-1,0 1 0,0-1 0,1 1 0,-2 0 0,1 0 1,0 0-1,0 0 0,-1 1 0,1-1 0,-1 1 0,1 0 1,-1 0-1,0 0 0,-1 1 0,1-1 0,0 1 0,-1-1 0,0 1 1,0 0-1,1 2-625,7 15 1377,-1 0-1,-1 1 1,-1 0 0,0 6-1377,1 0 927,-5-20-644,-2-2-269,0 0 1,1-1-1,0 1 0,0-1 1,1 1-1,0-1 0,-1 0 0,2 0 1,-1 0-1,1 0-14,-4-4-123,0-1-13,0 0-20,0 0-70,-5-26-1958,0 12 1962,-1 1-1,-1-1 1,0 2 0,-8-12 222,-4-6 46,-8-2 475,24 29-391,-1 0-1,1 0 0,0 0 0,0-1 0,1 0 1,-1 1-1,1-1 0,-3-4-129,1 1 882,-2-7-57,6 14-817,1-1 1,-1 0 0,0 0 0,1 0 0,-1 0-1,1 0 1,0 1 0,-1-1 0,1 0 0,0 1-1,-1-1 1,1 0 0,0 1 0,0-1 0,0 1-1,-1-1 1,1 1 0,0-1 0,0 1 0,0 0-1,0-1 1,0 1 0,1 0-9,30-14 79,-20 8-97,0 1 1,1 0-1,-1 1 0,1 0 1,0 1-1,3 0 18,13-1-142,-12 1 19,0 1-1,0 0 1,0 1-1,1 1 0,-1 1 1,0 0-1,0 1 1,11 3 123,-3 8-269,-24-13 218,26 13-218,-26-13 310,1 1-1,-1-1 1,0 1 0,1 0-1,-1-1 1,0 1 0,0 0-1,1 0 1,-1 0 0,0 0-1,0 0 1,0 0 0,0 0-1,0 0 1,0 1 0,0-1-1,-1 0 1,1 0 0,0 1-1,-1-1 1,1 1 0,-1-1-1,1 0 1,-1 1 0,0-1-1,1 1-40,0 6 268,-1 0-1,0 0 1,0 0-1,-1 0 0,0 0-267,1-1 135,-1 0 0,0 0 0,1 0 0,1-1-1,-1 1 1,1 0 0,0 0 0,1 3-135,1-4-64,-1 0 1,1-1 0,0 1-1,0-1 1,0 0-1,1 0 1,0 0 0,0 0-1,0 0 1,1-1 0,0 0-1,0 0 1,0 0-1,5 3 64,-7-6-403,0 1-1,0-1 0,1 0 1,-1 0-1,0 0 0,1 0 0,-1-1 1,0 1-1,1-1 0,-1 0 1,1 0-1,-1 0 0,1 0 404,0-1-766,0 0 0,-1 0 0,1 0-1,0 0 1,0-1 0,-1 1 0,1-1 0,0 0-1,-1 0 1,0-1 0,1 1 0,-1-1 0,0 0 766,31-26-5218,-24 21 3373</inkml:trace>
</inkml:ink>
</file>

<file path=ppt/ink/ink3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8.09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109 32 108,'-2'0'818,"0"0"0,1 0 1,-1 1-1,0-1 0,0 0 0,1 1 1,-1-1-1,0 1 0,1-1 0,-1 1 0,0 0 1,1 0-1,-1 0 0,1 0 0,-1 0 1,1 0-1,0 0 0,-1 1-818,0 0 587,1 0-1,-1 0 1,1 0-1,0 0 1,0 0-1,0 0 1,0 1 0,0-1-1,0 0 1,1 1-1,-1-1 1,0 2-587,1-1 174,0 0 1,-1 0-1,1 1 1,0-1-1,1 0 1,-1 0 0,0 0-1,1 0 1,0 0-1,-1 0 1,1 0-1,1 0 1,-1 0-1,0 0 1,1 0-1,-1 0 1,1-1-1,0 1 1,2 1-175,2 2-16,1-1 1,0 0-1,0-1 0,1 0 0,-1 0 1,1-1-1,0 1 0,0-2 0,0 1 1,0-1-1,0 0 0,1-1 0,6 0 16,-4 0-278,0-1 0,-1 0 0,1-1 0,0 0 0,0-1 0,-1 0 0,1 0 0,-1-1 0,0-1 0,3-1 278,-10 4-144,0 0 0,0-1 0,0 1 0,-1-1-1,1 0 1,-1 1 0,1-1 0,-1 0 0,0 0 0,0-1 0,0 1-1,0 0 1,0-1 0,0 1 0,-1-1 0,1 0 0,-1 1 0,1-1-1,-1-2 145,0 3-17,-1 0-1,0 0 1,0 0-1,0 0 1,0 0-1,0 0 1,0 0-1,-1 0 0,1 1 1,-1-1-1,1 0 1,-1 0-1,0 0 1,0 0-1,0 1 0,0-1 1,0 0-1,0 1 1,0-1-1,0 1 1,-1-1-1,1 1 1,0 0-1,-1-1 0,1 1 1,-1 0-1,0 0 1,0 0 17,-15-9 57,0 1-1,-1 1 1,-1 1 0,1 0 0,-1 2 0,0 0 0,-11-1-57,-13-4-10,37 9-186,0 0-1,1 0 0,-1 0 0,0 1 0,0 0 0,0 0 0,0 1 0,0 0 0,0 0 0,0 0 0,1 1 0,-1 0 0,0 0 1,-1 1 196,3-1-900,1 0 1,-1 0-1,0 0 1,1 0 0,-1 1-1,1 0 1,0 0 0,0 0-1,0 0 1,0 0 0,-2 4 899,1-1-5175</inkml:trace>
</inkml:ink>
</file>

<file path=ppt/ink/ink3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9.02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104 64 572,'0'0'1618,"-6"3"6441,-10 4-6181,12-3-1549,0 1-1,1-1 1,-1 1 0,1 0-1,0 0 1,1 0-1,-1 1 1,1-1 0,0 1-1,0-1 1,0 4-329,-4 8 582,-4 11 617,1 0-1,2 0 0,0 1 1,0 17-1199,5-16 151,3-15-322,-1-15 160,0 0-1,0 0 1,1 0-1,-1 0 1,0 0-1,0 0 0,0 0 1,0-1-1,0 1 1,0 0-1,0 0 0,0 0 1,0 0-1,0 0 1,0 0-1,0 0 1,1 0-1,-1 0 0,0 0 1,0 0-1,0 0 1,0 0-1,0 0 0,0 0 1,0 0-1,0 0 1,0 0-1,1 0 1,-1 0-1,0 0 0,0 0 1,0 0-1,0 0 1,0 0-1,0 1 0,0-1 1,0 0-1,0 0 1,0 0-1,0 0 1,0 0-1,0 0 0,1 0 1,-1 0-1,0 0 1,0 0-1,0 0 1,0 0-1,0 0 0,0 1 1,0-1-1,0 0 1,0 0-1,0 0 0,0 0 1,0 0-1,0 0 1,0 0-1,0 0 1,0 0-1,0 1 0,0-1 1,0 0-1,0 0 12,12-24-364,-1-1 1,-1 0-1,-1-1 0,-1 0 0,4-25 364,-3 13-330,-5 25 280,2-7 3,-1-1 0,-1 0 0,-1 0 0,-1 0-1,0-2 48,-2 22 68,0 1-1,0 0 1,0 0-1,-1 0 1,1 0-1,0-1 1,0 1-1,0 0 1,0 0-1,0 0 1,0 0 0,1-1-1,-1 1 1,0 0-1,0 0 1,0 0-1,0 0 1,0-1-1,0 1 1,0 0-1,0 0 1,0 0-1,0 0 1,0 0-1,1 0 1,-1-1-1,0 1 1,0 0-1,0 0 1,0 0-1,0 0 1,0 0-1,1 0 1,-1 0-1,0 0 1,0 0-1,0 0 1,0-1-1,1 1 1,-1 0-1,0 0 1,0 0-1,0 0 1,0 0 0,1 0-1,-1 0 1,0 0-1,0 0-67,12 7 1658,19 25-927,-9-11-188,18 13-34,-22-19-579,-1 0 0,2-1 0,0-1 0,18 9 70,-11-10-995,16 8-8246,-41-19 7168,3-2-2072,18-1 219,-16-3 450</inkml:trace>
</inkml:ink>
</file>

<file path=ppt/ink/ink3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9.4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18 34 908,'0'0'3169,"0"0"-1001,0 0-742,0 0-146,0 0 364,0 0 147,-3 4 3323,-5 14-3173,28-9-992,-12-6-992,-1-1 1,1 1-1,0-1 1,0-1-1,-1 0 0,1 0 1,0 0-1,0-1 1,0 0-1,0-1 1,5 0 42,19-1-1015,-20-4-166,-12 6 1069,1-1 1,-1 1-1,1-1 0,-1 1 1,1-1-1,0 1 0,-1-1 1,1 1-1,0 0 0,-1-1 1,1 1-1,0 0 0,0 0 1,-1-1-1,1 1 0,0 0 0,0 0 1,-1 0-1,1 0 0,0 0 1,0 0-1,-1 0 0,1 0 112,0-21-2617,-2 19 2435,1 1 0,-1-1 0,0 1-1,1-1 1,-1 1 0,0 0 0,0-1 0,0 1-1,0 0 1,0 0 0,0 0 0,0 0-1,0 0 1,0 0 0,-1 0 0,1 0-1,0 0 1,-1 0 0,1 1 0,-1-1-1,1 0 1,-1 1 0,0-1 182,-39-12 642,35 12 46,1 0 0,-1 1 0,0 0 0,0 0 0,0 1 0,0-1 0,0 1 0,0 0 0,1 1 0,-5 1-688,7-2 268,0 0-1,1 1 0,-1-1 0,0 1 0,1 0 0,-1-1 0,1 1 0,0 0 0,-1 0 1,1 1-1,0-1 0,0 0 0,1 1 0,-1-1 0,0 1 0,1-1 0,-1 1 1,1 0-1,0 0 0,0 0 0,0 0 0,0 2-267,-1 3 358,1 1 0,-1-1-1,2 1 1,-1-1 0,1 1 0,0-1 0,1 1-1,1 4-357,-1-9 61,0 0-1,1 1 0,-1-1 1,1 0-1,0 0 0,0-1 1,1 1-1,-1 0 1,1-1-1,0 1 0,0-1 1,0 0-1,0 0 0,0 0 1,1 0-1,-1-1 0,4 2-60,4 2-55,0 0-1,0-1 1,0 0-1,1-1 0,0 0 1,0-1-1,0 0 0,0-1 1,13 0 55,44-1-2323,0-7-3592,-60 4 4687,0 0 1,0-1-1,0 1 0,-1-2 0,1 1 0,-1-1 0,0-1 0,0 1 1,0-1-1,2-3 1228,0-2-3376</inkml:trace>
</inkml:ink>
</file>

<file path=ppt/ink/ink3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29.9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62 1 224,'0'0'1900,"0"0"290,3 27 5567,28 8-3018,-25-29-4640,0-1 0,0 0 0,0 0 0,0-1 0,1 0 0,0 0 0,0-1 0,2 1-99,-8-3-115,0 0 1,0-1 0,1 1 0,-1-1 0,0 0 0,0 1 0,1-1 0,-1 0 0,0 0-1,0 0 1,1 0 0,-1 0 0,0 0 0,0 0 0,1 0 0,-1 0 0,0-1-1,1 1 115,-2-1-73,0 1-1,0 0 0,1-1 0,-1 1 0,0 0 0,0-1 0,0 1 0,0-1 0,1 1 0,-1-1 0,0 1 0,0-1 0,0 1 0,0 0 0,0-1 0,0 1 0,0-1 0,0 1 0,0-1 0,0 1 0,0-1 0,-1 1 0,1 0 0,0-1 0,0 1 0,0-1 0,0 1 0,-1-1 0,1 1 0,0 0 0,-1-1 74,0-2-62,-1 0-1,0 0 1,0 0 0,-1 1-1,1-1 1,-1 1 0,1-1-1,-1 1 1,0 0 0,0 0-1,0 0 1,-1-1 62,0 1 300,-1 0 0,0 0 0,0 1 0,0-1 0,0 1 0,0 0 0,0 1 0,-1-1 0,1 1 0,0 0 0,0 0 0,-1 1 1,1-1-1,-5 2-300,7-1 236,-1 1 0,1-1 0,0 1 1,-1 0-1,1 0 0,0 0 1,0 0-1,0 0 0,0 1 0,1-1 1,-1 1-1,1 0 0,-1 0 0,1 0 1,0 0-1,0 0 0,0 0 1,0 0-1,1 1 0,0-1 0,-1 1 1,1 0-237,-1 3 126,0-1 1,1 1-1,0 0 1,0 0 0,0 0-1,1 0 1,0 0-1,0 0 1,1 0 0,0-1-1,0 1 1,1 0-1,0 0 1,0-1 0,0 1-1,1-1 1,0 1-1,0-1 1,1 0 0,-1 0-1,1-1 1,1 1-1,-1-1 1,1 0 0,0 0-127,1-1-27,0 0 0,0 0 1,1-1-1,-1 0 0,1-1 0,-1 1 1,1-1-1,0-1 0,0 1 1,1-1 26,-7-1-5,12 2-218,-1 0 1,1-1-1,0 0 1,-1-1-1,1 0 1,0-2 0,-1 1-1,5-2 223,-8 1-770,0 0-1,0-1 1,-1 0-1,0 0 1,1-1 0,-1 0-1,-1 0 1,1-1-1,0 0 1,-1 0-1,6-6 771,87-88-12147,-83 82 10183</inkml:trace>
</inkml:ink>
</file>

<file path=ppt/ink/ink3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0.2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27 0 688,'-16'46'12429,"7"7"-5849,8-46-6284,1 0 0,-1 0 0,1-1 0,1 1 0,0 0 0,0 0 0,0 0 0,1 0 0,-1 0-1,2-1 1,-1 1 0,1-1 0,2 4-296,24 27-574,-8-17-3728,-20-20 3168,-1 0-70,-6-16-3949,3 5 2539,-5-12 475,-14-34-3054,12 40 4006</inkml:trace>
</inkml:ink>
</file>

<file path=ppt/ink/ink3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0.6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 45 456,'-10'0'3155,"-40"0"2360,29 2 4763,38 0-9796,-1 0-1,1-2 0,0 0 0,0-1 1,-1 0-1,7-3-481,-10 3 69,107-15 260,31-4-3088,-52 15-4764,-75 4 4046,1 0-3020,-15 1 4503</inkml:trace>
</inkml:ink>
</file>

<file path=ppt/ink/ink3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1.0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32,'0'0'925,"0"0"412,0 0-317,0 0 60,15 8 3354,-10-2 3226,2 28-4108,1-1 1,5 8-3553,-4-9 577,-2-9-394,9 28-657,-3 1 0,3 26 474,-12-61-2211,-2-10-5217,-13-16 2095,9 8 4895,0-1 0,0 0-1,1 0 1,-1-1 0,1 1 0,0 0 0,0 0 0,-1-1 0,1 1 0,1-1 438,-11-43-2218,9 33 1591,0-4-320</inkml:trace>
</inkml:ink>
</file>

<file path=ppt/ink/ink3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1.3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0 113 480,'0'0'2137,"0"0"-256,0 0-592,32 1 9117,1 8-6494,4-5-3555,-32-3-732,0-1 0,0 0 0,0-1 1,0 1-1,0-1 0,0 0 1,0 0-1,-1-1 0,1 1 0,0-1 1,-1 0-1,1 0 0,3-3 375,-7 4-164,3-1-358,0-1 0,0 1 0,0-1 0,-1 0 0,1 0 0,-1-1 0,0 1 0,0-1 1,0 1-1,0-1 0,-1 0 0,0 0 0,1 0 0,-2-1 0,3-3 522,3-37-2002,-6 41 4572,-3 3 3850,-12 5-4524,13-4-1787,1 1 0,-1-1 1,0 1-1,1-1 0,-1 1 1,1-1-1,-1 1 0,1 0 1,-1-1-1,1 1 0,0-1 1,-1 1-1,1 0 0,0 0 1,-1-1-1,1 1 0,0 0 1,0 0-1,-1-1 0,1 1 1,0 0-1,0 0 0,0-1 1,0 2-110,0 24 1516,-1-17-773,0 2-505,1 0 1,0 1-1,0-1 1,1 0-1,0 0 0,1-1 1,1 1-1,-1 0 1,2 0-1,-1-1 0,1 0 1,1 0-1,0 0 1,1 0-239,-4-7-100,-1 0 1,1 0 0,1-1-1,-1 1 1,0-1-1,1 1 1,-1-1 0,1 0-1,-1 0 1,1 0 0,0 0-1,0-1 1,0 1 0,1 0 99,0-1-520,-1 0 1,1 0-1,0-1 1,-1 1-1,1-1 1,-1 0-1,1 0 1,0 0-1,-1 0 1,1 0-1,3-2 520,-1 1-1125,0-1-1,0 0 1,1-1 0,-1 0-1,-1 0 1,1 0-1,0 0 1,-1-1-1,1 0 1,-1 0-1,0-1 1,-1 1 0,3-4 1125,-2 1-2618</inkml:trace>
</inkml:ink>
</file>

<file path=ppt/ink/ink3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1.72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 0 616,'0'0'4389,"0"0"-1309,-1 4 3410,-4 13-2192,7-11-3729,1 0-1,-1 0 0,1-1 1,0 1-1,0-1 1,1 0-1,0 0-568,-1 0 443,4 8 47,0 1 1,-1-1-1,-1 2 1,4 9-491,8 25 535,-12-37-548,1-1 0,0 0-1,0 0 1,1 0 0,7 6 13,-11-13-214,1 0-1,-1-1 1,1 1-1,0-1 1,0 0 0,1 0-1,-1 0 1,1-1 0,-1 1-1,1-1 1,0 0 0,0 0-1,0-1 1,0 0 0,0 0 214,-3-1-278,0 0 0,1 0 0,-1 0 0,0 0 0,0 0 0,0-1 0,0 0 0,0 1 0,0-1 0,0 0 0,0 0 1,0 0-1,0 0 0,0 0 0,0 0 0,-1 0 0,1-1 0,0 1 0,-1-1 0,1 1 0,-1-1 0,0 0 0,1 0 0,-1 1 0,0-1 1,0 0-1,0 0 0,0-1 278,4-7-1431,-1 0-1,1-1 1,-2 1 0,3-9 1431,-6 17-166,6-26-1559,2 1 0,1 1 0,1-1 0,7-12 1725,-6 25 442,-10 13-25,0 0 0,-1 1-1,1-1 1,1 0 0,-1 1 0,0-1 0,0 1 0,0-1 0,0 1 0,0 0 0,0-1-1,0 1 1,1 0 0,-1 0 0,0 0 0,0 0 0,0 0 0,1 0 0,-1 0-1,0 0 1,0 0 0,0 1 0,1-1 0,-1 0 0,0 1-417,1 3 954,-1-1 1,1 1-1,-1 0 1,0 0-1,0 0 1,0 0-1,-1 0 1,0 0-1,1 0 1,-1 1-955,2 14 776,1-1 0,1 1 0,1-1 0,0 0 0,2 0 1,0 0-777,-6-15 56,5 13-303,-4-12-249,0 1 0,0 0-1,-1-1 1,1 1 0,-1 0-1,0 0 1,-1 0 496,3 1-10397,12 2 6212,-15-8 2665,4 1-3985</inkml:trace>
</inkml:ink>
</file>

<file path=ppt/ink/ink3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3.12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50 356,'0'0'2004,"0"0"281,0 0-847,0 0-291,0 0-26,0 0 284,0 0 161,0 0-53,0 0-329,0 0-112,0 0-157,0 0-98,0 0-170,0 0 23,0 0-25,0 0-56,6 31 1749,-1-15-1924,2 0 0,0 0 0,0 0 0,2-1 0,0 0 0,1 0 0,8 9-414,-15-20-46,0-1 0,0 1 0,0-1 0,1 1 0,0-1 0,-1 0 0,1 0 0,0-1 0,0 1 0,1-1 0,-1 0 0,0 0 0,1 0 0,-1-1 0,1 1 0,0-1 0,-1 0 0,1-1 0,0 1 0,0-1 0,0 0 0,-1 0 0,1 0 0,0-1 0,0 0 0,0 0 0,-1 0 0,1 0 0,-1-1 0,3-1 46,1-1-238,0 0 0,0-1 0,0 0 0,0-1 0,-1 0 0,0 0 0,0 0 0,-1-1 0,0 0 0,0 0 0,0-2 238,10-15-1505,-1-1-1,10-24 1506,-22 43-179,9-46-254,-12 51 484,0 0 1,0 0-1,-1 0 1,1 0-1,0 0 1,-1 0-1,1 0 1,-1 0-1,1 0 0,-1 0 1,1 0-1,-1 0 1,0 0-1,0 1 1,1-1-1,-1 0 1,0 1-1,0-1 1,0 0-1,0 1 0,1-1 1,-1 1-1,0-1 1,0 1-1,0 0 1,0-1-1,0 1 1,0 0-1,-1 0-51,0-1 82,0 1 0,0 0 0,-1 0 0,1 1 0,0-1 0,0 0 0,0 1 0,0-1 0,0 1 0,0 0 0,0 0 0,0 0 0,0 0 0,0 0 0,1 0 0,-1 0 0,0 0 0,1 1 0,-1-1 0,1 1 0,-1-1 0,1 1 0,0 0-1,-1-1 1,1 1 0,0 0 0,0 0 0,0 0 0,1 0 0,-1 0 0,0 0 0,1 0 0,-1 0 0,1 0 0,0 0 0,0 0 0,0 2-82,-1 1 78,1-1 0,0 0 0,0 1 0,0-1 0,0 1 0,1-1 0,0 0 0,0 1 0,0-1 1,1 0-1,-1 0 0,1 0 0,0 0 0,0 0 0,0 0 0,1-1 0,-1 1 0,1-1 0,2 3-78,6 4 64,-4-3-182,0 0 1,1 0 0,1-1 0,-1 0 0,1-1 0,0 1 0,0-2-1,5 3 118,-4-4-238,11 5-636,0-1 0,1-1 0,21 4 874,-31-9-264,1 1-1,0 1 1,-1 0 0,3 2 264,-11-4 7,1 1-1,-1 0 1,0 1 0,1-1 0,-1 0 0,0 1 0,-1 0 0,1 0 0,0 0-1,-1 1 1,0-1 0,1 1 0,0 2-7,-3-5 63,0 1 0,-1-1-1,1 0 1,0 1 0,-1-1 0,1 1 0,-1-1-1,0 0 1,1 1 0,-1 0 0,0-1-1,0 1 1,0-1 0,0 1 0,0-1 0,0 1-1,-1-1 1,1 1 0,0-1 0,-1 1 0,1-1-1,-1 0 1,0 2-63,-1 1 126,-1 0 0,0 0 0,0 0 0,0 0 0,0-1 0,0 1 0,-1-1 0,-2 2-126,-8 6 221,-1-1-1,-1 0 1,1-1-1,-6 1-220,-8 6 158,20-11-301,0 0 0,-1 0 0,1-1-1,-1 0 1,0-1 0,-2 1 143,2-2-1037,9-1 862,1-1 0,-1 0 1,1 1-1,-1-1 1,0 0-1,1 0 1,-1 0-1,1 0 0,-1 1 1,1-1-1,-1 0 1,0 0-1,1 0 1,-1 0-1,1 0 0,-1 0 1,1-1-1,-1 1 1,0 0-1,1 0 1,-1 0-1,1 0 1,-1-1-1,1 1 0,-1 0 1,1-1-1,-1 1 1,1 0-1,-1-1 1,1 1-1,-1 0 0,1-1 1,0 1-1,-1-1 1,1 1-1,0-1 1,-1 1-1,1-1 0,0 1 1,0-1-1,-1 1 1,1-1-1,0 1 1,0-1-1,0 0 0,0 1 1,0-1-1,0 1 1,0-1-1,0 0 1,0 1 174,0-3-391,1 1 0,0 0 0,0 0 0,0 0 0,1 0 0,-1 0 0,0 0 0,1 0 0,-1 0 0,1 1 0,-1-1 0,1 1 0,0-1 0,0 0 391,4-3-1844,7-9-1686</inkml:trace>
</inkml:ink>
</file>

<file path=ppt/ink/ink3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3.63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36 127 72,'-16'2'9469,"9"3"-4522,7-3-4713,0-1 0,0 0 1,0 0-1,0 0 0,0 0 1,0 1-1,0-1 0,1 0 1,-1 0-1,0 0 0,1 0 1,-1 0-1,1 1 0,-1-1 1,1 0-1,-1 0 0,1 0 1,0 0-235,0 0 73,1 0 1,-1 1 0,1-1 0,-1 0 0,1 0-1,0 0 1,-1 0 0,1 0 0,0 0-1,0-1 1,-1 1 0,1-1 0,0 1 0,0-1-1,0 1 1,0-1 0,0 0 0,0 0-1,0 0 1,0 0-74,39-4-184,-31 2 7,1-1 0,-1-1 0,0 0 0,-1 0 1,1-1-1,2-2 177,-10 6-115,0 0 0,0 0-1,0-1 1,0 1 0,0-1 0,-1 1 0,1-1 0,0 1 0,-1-1-1,0 0 1,1 0 0,-1 0 0,0 0 0,0 0 0,0 0 0,0 0-1,0 0 1,0 0 0,-1 0 0,1-1 0,-1 1 0,0 0 0,1 0 0,-1-1-1,0 1 1,0 0 0,-1 0 0,1-1 0,0 1 0,-1 0 0,1 0-1,-1-2 116,-1 0-67,-1-1-1,1 1 1,0-1-1,-1 1 0,0 0 1,0 0-1,0 0 1,-1 1-1,1-1 1,-1 1-1,0 0 0,0 0 1,0 0-1,0 0 1,-1 1-1,1-1 1,-1 1-1,0 0 68,1 1 160,1-1 0,0 1 0,-1 0 1,0 1-1,1-1 0,-1 1 0,0-1 0,1 1 0,-1 0 1,0 1-1,1-1 0,-1 0 0,0 1 0,1 0 0,-1 0 1,1 0-1,-1 0 0,1 1 0,0-1 0,-1 1 0,1 0 1,0 0-1,0 0 0,-1 2-160,0 0 249,0 0 1,0 1-1,1-1 0,-1 1 1,1 0-1,0 0 0,1 0 1,-1 0-1,1 1 1,0-1-1,1 0 0,-1 1 1,1 0-1,0-1 0,0 1 1,1 0-1,0 2-249,0 14 999,1-1 0,1 0-1,5 21-998,-7-39 98,1 2-34,1-1 0,-1 0 0,1 0 0,0 0 0,0 0 0,0 0 0,0-1 0,1 1 0,0-1 0,-1 1 0,1-1 0,1 0 0,-1 0-1,0 0 1,1 0 0,-1-1 0,1 0 0,0 1 0,0-1 0,0 0 0,3 0-64,1 2-224,2-1 0,-1 0 0,0 0-1,1-1 1,-1-1 0,1 1 0,-1-1 0,1-1 0,4 0 224,1-2-1288,0 0 0,1 0 1,-1-2-1,0 0 0,6-3 1288,-6 2-2423,1-2 1,-2 0-1,1-1 0,-1-1 0,1 0 2423,-2-1-4533</inkml:trace>
</inkml:ink>
</file>

<file path=ppt/ink/ink3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4.0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1 124,'0'2'8790,"1"2"-4101,6 13 1668,30 25-1727,-10 3-3277,-23-39-1618,-2 1 0,1 0 0,-1 0-1,0 1 1,0-1 0,-1 0 0,0 1 0,-1-1 0,1 1 0,-1-1 0,-1 1 0,1-1 0,-2 3 265,-6 18-4527,1-6-760,5-10-3098,2-12 4259</inkml:trace>
</inkml:ink>
</file>

<file path=ppt/ink/ink3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4.7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30 0 472,'4'52'9820,"-3"-43"-8615,2 0-1,-1 0 1,1 0-1,1 0 1,0 0-1,4 7-1204,1-6-21,-8-9-13,0 0 1,-1-1 0,1 1 0,0 0 0,0-1-1,-1 1 1,1 0 0,0 0 0,-1 0 0,1 0 0,-1-1-1,1 1 1,-1 0 0,0 0 0,1 0 0,-1 0-1,0 0 1,0 1 33,0-2-396,0 0-103,0 0-37,0 0-137,0 0-96,0 0-87,0 0 38,-19-27-3630,-20-31 1908,25 43 2150,8 9 6920,16 7-572,0 1-5694,27 2-524,0-2-1,1-1 1,-1-2 0,1-1-1,-1-3 1,1 0 260,2 0-1668,-25 2-604,0-1 0,1 0 0,-1 0-1,2-3 2273,-11 5-200,-18 3 4334,10-1-3786,0 1 0,0-1-1,0 0 1,0 0 0,0 1 0,0-1-1,-1 1 1,1 0 0,0-1-1,0 1 1,1 0 0,-1 0 0,0 0-1,0 1 1,0-1 0,1 0-1,-1 1 1,1-1 0,-1 1-348,-5 5 866,1 0 0,0 0-1,1 1 1,0 0 0,0 0 0,-3 6-866,5-7 277,1 0 0,-1 1 1,2-1-1,-1 1 0,1 0 0,0-1 0,0 1 1,1 0-1,0 0 0,0-1 0,1 1 0,0 0 1,1 1-278,0 5 151,1 0 0,0-1 0,1 1 0,1-1 0,3 7-151,-5-14-325,1 1-1,-1-2 1,1 1 0,0 0-1,1-1 1,0 0-1,4 5 326,-6-8-400,0-1-1,-1 1 1,1 0-1,0-1 0,0 0 1,0 0-1,0 0 0,0 0 1,0 0-1,1 0 0,-1-1 1,0 0-1,0 1 1,1-1-1,-1 0 0,0-1 1,2 1 400,4-1-1356,0-1 1,1 0-1,-1 0 0,0-1 1,2-1 1355,20-10-4273,-15 7 413</inkml:trace>
</inkml:ink>
</file>

<file path=ppt/ink/ink3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5.2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81 112 128,'0'0'3075,"-1"3"2365,-5 15-1745,5-13 1999,2-4-5584,-1 0 0,0 0 0,0 1 0,1-1 0,-1 0 0,1 0 0,-1 0 0,1 0 0,-1 0 0,1 0 0,0 0 1,0-1-1,-1 1 0,1 0 0,0 0 0,0 0 0,0-1 0,0 1 0,0 0 0,0-1 0,0 1 0,0-1 0,0 1 0,0-1 1,0 0-1,1 1-110,1 0 63,1-1 0,0 1 1,0-1-1,0 0 0,0 0 1,-1 0-1,1 0 0,0-1 1,0 0-64,4 0-373,-1-1 0,0 0 0,0 0 0,0 0 0,0-1 0,-1 0 0,1-1 0,-1 0 0,3-1 373,3-5-1317,-9 8 715,1 0-1,-1 0 0,0-1 0,0 0 1,0 0-1,-1 1 0,1-1 0,0-2 603,2-1-677,-5 6 429,1-1-1,0 0 0,0 0 0,-1 1 0,1-1 0,0 0 0,-1 0 0,1 0 0,-1 0 0,1 0 0,-1 0 1,0 0-1,1 0 0,-1 0 0,0 0 0,0 0 0,1-1 249,-2-1-82,0 0 0,0 0-1,1 0 1,-2 0 0,1 0 0,0 0-1,0 0 1,-1 1 0,0-1 0,0 1-1,1-1 1,-1 1 0,-1-1 0,1 1 0,0 0-1,0 0 1,-1 0 0,1 0 0,-1 1-1,0-1 1,0 0 82,-4-1 534,0 0 0,1 0 0,-1 1 0,0 0 0,0 0 0,-1 1 0,1-1-1,0 2 1,-1-1 0,1 1 0,0 0 0,-1 0 0,1 1 0,0 0 0,-3 1-534,5 0 451,-1 0 1,0 0-1,1 1 0,0 0 1,0 0-1,0 0 0,0 1 1,0 0-1,0 0 1,1 0-1,0 0 0,0 1 1,0-1-1,1 1 0,-1 0 1,1 0-1,0 0 1,1 1-1,-1-1 0,1 1 1,0 0-1,0-1 0,1 1 1,0 0-1,0 1-451,-1 1 178,2-1-1,-1 0 1,1 1-1,0-1 1,0 0-1,1 1 1,0-1 0,1 0-1,-1 0 1,1 0-1,1 0 1,-1 0-1,1 0 1,1-1-1,-1 1 1,1-1 0,0 0-1,0 0 1,1 0-1,0 0-177,1-1-39,0-1 1,0 1-1,1-1 0,-1 0 0,1-1 1,0 1-1,0-1 0,1-1 0,-1 1 0,0-1 1,1-1-1,0 1 0,-1-1 0,1-1 0,0 1 1,5-1 38,8-1-1556,-1 0 1,0-2-1,1 0 1,-1-1-1,14-5 1556,-13 1-2907,-1 0-1,0-2 0,0 0 1,-1-1-1,1-2 2908,-4 2-4053</inkml:trace>
</inkml:ink>
</file>

<file path=ppt/ink/ink3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5.7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0 2700,'0'0'4855,"0"0"-2429,-8 27 7842,2-3-8177,1 0 0,-1 19-2091,4-19 395,1 0 0,1 0 0,1 0-1,4 23-394,-5-45-506,3 14 1493,-4-12-2346,-4-8-3965,0-5 4657,0 0 0,1 0 0,1-1 0,-1 1 0,1-1 0,1 1 0,0-1 0,-1-7 667,0-13-1566,1 0 0,1-12 1566,1 37 124,0 1 1,0-1-1,1 1 0,0-1 0,0 1 0,0 0 0,0-1 0,1 1 0,0 0 0,0 0-124,-1 2 241,-1 1 0,1 0 0,0-1 0,0 1 0,0 0 0,0 0 0,0 0 0,0 0 0,0 0 0,0 0 0,0 0 0,1 0 0,-1 0 0,0 1 0,1-1-1,-1 0 1,1 1 0,-1-1 0,0 1 0,1-1 0,-1 1 0,1 0 0,-1 0 0,1 0 0,-1 0 0,1 0 0,-1 0 0,1 0 0,-1 0 0,1 1-1,1-1-239,-1 1 242,0 0 1,0 0 0,0 0 0,-1 0-1,1 0 1,0 0 0,0 1 0,-1-1 0,1 1-1,-1-1 1,1 1 0,-1-1 0,1 1 0,-1 0-1,1 1-243,17 34 1133,-7-12-543,0-8-361,0 0 0,0-1-1,2-1 1,0 0-1,1-1 1,0-1 0,1 0-1,14 8-228,-22-16-2041,4 3 1604,-8-6-3626,1-2-4072,-4 0 7669,0-1 1,0 0-1,1 1 0,-1-1 1,0 0-1,0 0 0,0 0 1,0 0-1,0 0 0,0 0 0,0 0 1,0 0-1,0 0 466,0-1-1367,2-1-3175</inkml:trace>
</inkml:ink>
</file>

<file path=ppt/ink/ink3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6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54 398 956,'-3'0'5417,"-20"10"-1639,16-5 480,4-1-3713,1 0 0,-1 1-1,1-1 1,0 0 0,1 1 0,-1-1-1,1 1 1,-1 0 0,1-1 0,1 1-1,-1 0 1,1 0 0,0 0-1,0-1 1,0 1 0,0 0 0,2 3-545,-1-1 193,1 0 1,0 0 0,0 0 0,1 0-1,0-1 1,0 1 0,1-1 0,-1 0-1,1 0 1,1 0 0,2 3-194,-5-7-31,0 0 0,0-1-1,1 1 1,-1 0 0,1-1 0,-1 0-1,1 1 1,0-1 0,-1 0 0,1 0-1,0-1 1,0 1 0,0-1 0,0 1-1,-1-1 1,1 0 0,0 0 0,0 0-1,0 0 1,0-1 0,0 1 0,0-1-1,-1 0 1,1 1 0,0-2 31,8-1-397,-1-1 0,0 0 0,0-1 0,0 0 0,7-5 397,-12 7-275,-1 0-1,1-1 0,-1 1 0,0-1 0,0 0 0,0 0 0,0 0 0,0 0 0,-1-1 0,0 1 0,0-1 0,-1 0 0,1 0 0,-1 0 0,0-1 0,0 1 1,0 0-1,-1-1 0,0 1 0,0-1 0,-1 1 0,1-6 276,-1 10 22,-1-1 0,1 1 1,-1-1-1,1 1 0,-1-1 0,0 1 0,1 0 1,-1-1-1,0 1 0,0 0 0,0 0 1,0 0-1,0 0 0,0-1 0,0 1 1,-1 1-1,1-1 0,0 0-22,-25-16 718,22 14-649,-16-7 1003,1 1 0,-1 1-1,0 1 1,-14-3-1072,32 10 306,12 0 227,-1 0 1,0 0 0,1-1-1,-1 0 1,2-1-534,69-23-677,-1-5-1,-2-2 1,50-31 677,-113 56-316,-1 0 0,0 0 0,0-2 0,-1 1 0,0-2 1,0 0-1,-1 0 0,0-1 0,5-7 316,-14 15-50,-1 0-1,0 0 1,0 0 0,0 0 0,0 0 0,0 0-1,-1 0 1,1 0 0,-1 0 0,0 0-1,0 0 1,0 0 0,0-1 0,-1 1-1,1 0 1,-1 0 0,0 0 0,-1-3 50,2 4 25,-1-1 0,1 1 0,-1-1 0,0 0 0,0 1 0,0 0 0,-1-1 0,1 1 0,0 0 0,-1 0 0,1 0 0,-1-1 0,0 2-1,0-1 1,0 0 0,0 0 0,0 1 0,0-1 0,0 1 0,-1-1 0,1 1 0,0 0 0,-1 0 0,1 0 0,-1 0 0,0 1 0,1-1 0,-1 1 0,1-1 0,-1 1 0,0 0 0,1 0 0,-1 0 0,0 0 0,1 1 0,-1-1 0,1 1 0,-1-1 0,1 1 0,-1 0 0,0 1-25,-8 2 220,1 1 0,0 0 1,0 1-1,0 0 0,1 1 1,-1 0-1,2 0 0,-7 7-220,10-8 223,0 0 0,1 1 0,-1 0-1,1-1 1,1 2 0,-1-1 0,1 0 0,1 0 0,-1 1-1,0 3-222,0 4 542,0 0 0,0 0 0,2 0 0,-1 13-542,2-5 374,1 1-1,1-1 1,2 0 0,0 0 0,6 20-374,-4-27 49,0 0 0,0-1 0,1 0-1,1 0 1,1-1 0,0 0 0,1-1 0,6 7-49,-6-10-99,0-2 0,0 1 0,1-1-1,0-1 1,1 0 0,-1-1 0,1 0 0,0 0 0,1-2-1,0 1 1,8 1 99,-13-4-421,0 0 0,-1 0 0,1-1 0,0 0 0,0 0 0,0-1 0,0 0 0,-1 0 0,1-1 0,0 0 0,0 0 0,4-2 421,-11 2-161,1 1 0,0-2 1,0 1-1,0 0 0,0 0 0,-1-1 1,1 1-1,-1-1 0,1 1 1,-1-1-1,1 1 0,0-3 161,11-9-906,-17-15 220,4 25 684,-1 0 0,0 1 0,0-1 0,0 1 0,-1-1 0,1 1 0,-1-1 0,1 1-1,-1 0 1,0 0 0,1 0 0,-1 0 0,0 0 0,-1 0 0,1 0 0,-2-1 2,-41-22 592,35 21-352,4 1-129,1 0-1,-1 1 1,0-1-1,0 1 1,0 1-1,0-1 1,0 1 0,-1 0-1,1 1 1,0 0-1,0 0 1,-1 0-1,1 0 1,0 1-1,-4 1-110,8-1-70,0 0 0,0 0 0,0 0 0,0 0 0,0 0 0,1 1 0,-1-1 0,0 0 0,1 1-1,-1 0 1,1-1 0,-1 1 0,1 0 0,0 0 0,0 0 0,-1 0 0,2 0 0,-1 0 0,0 0 0,0 0-1,1 0 1,-1 0 0,1 1 0,-1-1 0,1 0 0,0 0 0,0 0 0,0 1 70,4 31-4309,-3-31 3329,0 0 0,0 0 0,1 0 1,-1 0-1,1 0 0,-1-1 1,1 1-1,1 1 980,-1-3-399,0 0 0,-1 0 0,1 0 1,0 0-1,0 0 0,-1 0 0,1-1 0,0 1 0,0-1 0,0 1 0,0-1 1,0 0 398,7 1-2622</inkml:trace>
</inkml:ink>
</file>

<file path=ppt/ink/ink3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7.32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8 111 480,'0'0'228,"0"0"0,0 0 0,0 0 0,-1 0 0,1 0 0,0 0 0,0 0 0,-1 0 0,1 0 0,0 0 0,0 0 0,0 0 0,-1 0 0,1 0 0,0 0 0,0 0 0,-1 0 0,1 0 1,0 0-1,0 0 0,0 0 0,-1 1 0,1-1 0,0 0 0,0 0 0,0 0 0,-1 0 0,1 0 0,0 1 0,0-1 0,0 0 0,0 0 0,0 0 0,-1 0 0,1 1 0,0-1 0,0 0 0,0 0 0,0 1 0,0-1 0,0 0 0,0 0 0,0 0 0,0 1 0,0-1 0,0 0 0,0 0 0,0 1 0,0-1 0,0 0 0,0 0 0,0 0 0,0 1 0,0-1 0,0 0 0,0 0 0,0 1 0,0-1 0,0 0 1,1 0-1,-1 0 0,0 1 0,0-1 0,0 0 0,0 0-228,4 9 5335,0-5-4919,43 12 2037,-34-15-2414,-1 0 0,0-1 1,1 0-1,-1-1 0,0 0 0,0-1 0,1 0-39,0-1-626,-1 0 1,1-1-1,-1-1 0,0 0 1,0-1-1,7-4 626,-14 7-817,0 0 0,0 0 0,-1 0-1,0-1 1,1 0 0,-1 0 0,0-1 817,-3 4-166,0 0 1,0 0-1,-1 0 0,1 0 0,-1 0 1,1 0-1,-1 0 0,1 0 0,-1 0 0,1-1 1,-1 1-1,0 0 0,0 0 0,0-1 1,0 1-1,0 0 0,0 0 0,0-1 0,0 1 1,0 0-1,0 0 0,-1 0 0,1-1 1,0 1-1,-1 0 0,1 0 0,-1 0 0,0 0 1,1 0-1,-1 0 0,0 0 0,0 0 1,1 0-1,-1 0 0,0 0 0,0 0 0,0 0 1,-1 0 165,-3-3 147,-1 0 0,1 0 1,-1 1-1,0-1 0,-1 1 1,1 0-1,0 1 0,-1 0 0,0 0 1,1 0-1,-1 1 0,0 0 1,0 0-1,0 1 0,-5 0-147,0 0 1181,0 1-1,0 0 1,0 1-1,0 1 0,0 0 1,0 0-1,1 1 1,-7 3-1181,16-6 136,0 0-1,0 0 1,0 1 0,0-1 0,0 1 0,0-1 0,1 1 0,-1-1-1,0 1 1,1 0 0,-1 0 0,1 0 0,0 0 0,-1 0-1,1 0 1,0 0 0,0 0 0,1 0 0,-1 1 0,0-1-1,1 0 1,-1 1 0,1-1 0,0 0 0,0 1 0,0-1 0,0 0-1,0 1 1,0-1 0,1 1-136,0 4 218,1 1 0,0 0 0,0-1-1,1 0 1,-1 0 0,2 0 0,-1 0 0,2 2-218,3 3 152,0 0 0,0-1 1,1 0-1,1-1 0,-1 0 1,2-1-1,-1 0 0,1 0 0,1-1 1,0 0-1,0-1 0,0-1 1,1 0-1,0-1 0,2 1-152,0-1-634,0-1 0,1-1-1,-1 0 1,1-1-1,0-1 1,0 0 0,-1-1-1,11-1 635,-16-1-1639,0 0-1,0 0 0,-1-1 0,0 0 0,1-1 0,-1 0 0,0 0 0,-1-1 0,7-5 1640,-5 5-1440,12-8-2812</inkml:trace>
</inkml:ink>
</file>

<file path=ppt/ink/ink3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7.6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3 700,'0'-2'9790,"-1"3"-3888,1 11-1462,4 25-1715,19 47 579,-18-62-2785,1 0-1,0 0 1,2-1 0,6 14-519,27 37 38,-5-26-5747,-29-37 6547,-2-5-10908,-4-18 647,-1 7 5373</inkml:trace>
</inkml:ink>
</file>

<file path=ppt/ink/ink3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38.23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262 1 292,'0'0'612,"0"0"-146,0 0-86,0 0 79,0 0 140,0 0 125,0 0 34,0 0 0,0 0 261,0 0 72,-5 0 898,-1 1-1168,0 0-1,0 0 1,0 0 0,1 1 0,-1 0-1,1 0 1,-1 0 0,1 1 0,0 0-1,-1 0 1,1 0 0,1 0 0,-1 1-1,1 0 1,-5 4-821,-29 21 2302,4-6-1697,-17 9-288,47-30-371,-1 0 0,1 0 0,-1 1 1,1 0-1,0 0 0,0 0 1,0 0-1,1 0 0,-3 4 54,5-6-206,1-1 33,0 0 69,0 0 5,0 0 3,0 0-1,0 0 22,0 0 20,24 5 664,-1 1 0,0 2 0,12 5-609,50 17 642,42 8-642,-68-21-5173,-57-17 3458,-2 0-1632,0 0 1939,0 0-1856,0 0-3345,0-3 2527</inkml:trace>
</inkml:ink>
</file>

<file path=ppt/ink/ink3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1.25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107 102 136,'0'0'3384,"-2"-1"2559,-10 0-5091,9 1 3281,1 0 5089,3 12-8962,1 0-1,0 0 0,1-1 1,0 1-1,0-1-259,8 32 305,-8-28-221,2 15 73,-1 0 0,0 24-157,2-11-655,-3-34-11,-1-28 255,-3 12 218,-1-1 0,0 0 0,0 1 0,0-1 1,-1 1-1,-1 0 0,1 0 0,-1 0 0,-3-5 193,-7-13-482,-8-20-278,-8-16-808,-9-28 1568,39 87 57,-1 1 1,0-1-1,1 1 1,-1-1-1,1 1 1,-1-1-1,1 1 1,0-1-1,0 0 1,-1 1-1,1-1 1,0 1-1,1-1 1,-1 0-1,0 1 1,0-1-1,1 1 1,-1-1-1,1 1 1,-1-1-1,1 1 1,0-1-1,0 0-57,0 1 82,0 0-1,0 0 1,1 0-1,-1 0 1,0 1-1,1-1 0,-1 1 1,1-1-1,-1 1 1,1-1-1,-1 1 0,1 0 1,-1-1-1,1 1 1,-1 0-1,1 0 1,-1 0-1,1 0 0,1 1-81,3 0 173,1 0-1,-1 0 0,1 1 0,-1 0 0,1 0 1,-1 1-1,0 0 0,0 0 0,0 0 1,1 2-173,61 47 959,56 47-628,-120-96-428,-3-1-15,1 0 0,-1-1 1,1 1-1,0-1 1,0 1-1,0-1 1,0 0-1,0 0 1,0 1-1,0-2 1,0 1-1,1 1 112,-2-2-230,21-16-1427,2-23 184,-1-1-1,-3-1 0,13-34 1474,-33 74-18,10-16 2898,-9 17-2804,-1 0-1,1 1 1,0-1 0,0 0-1,0 0 1,0 1-1,-1-1 1,1 0 0,0 1-1,0-1 1,-1 1-1,1-1 1,0 1 0,-1-1-1,1 1 1,0-1-1,-1 1 1,1 0 0,-1-1-1,1 1 1,-1 0 0,0 0-1,1-1 1,-1 1-1,1 0 1,-1 0 0,0 0-1,0-1 1,1 2-76,37 73 2319,12 37-2319,-45-100-233,17 35-1825,-6-24-2047,-15-22 2614,-1-1-494,5 0-290,-4 0 1740,1 1 0,-1-1 0,0 0 0,1 0 0,-1-1 0,0 1 0,1 0 0,-1 0 0,0 0 0,0-1 1,1 1-1,-1-1 0,0 1 0,0-1 0,1 0 0,-1 1 0,0-1 535,7-6-3523</inkml:trace>
</inkml:ink>
</file>

<file path=ppt/ink/ink3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1.6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2 320,'-1'-1'493,"0"1"-1,-1 0 1,1 0-1,0 0 1,0 0 0,-1 0-1,1 0 1,0 0-1,0 1 1,0-1 0,-1 0-1,1 1 1,0-1 0,0 0-1,0 1 1,0 0-1,0-1 1,0 1 0,0 0-1,0-1 1,0 1-1,0 0 1,0 0 0,0 0-1,0 0 1,1 0-493,-2 1 589,1 0 0,-1 1 0,1-1 0,0 1 0,0-1 0,0 1 0,0-1 0,1 1 0,-1 0 0,1-1 0,0 1 0,-1 0 0,1 2-589,0 4 522,0 1 0,1 0 0,0-1 1,0 1-1,1-1 0,1 1 0,0 3-522,-1-9 39,0 0 0,0 0-1,0 0 1,1-1 0,-1 1 0,1 0-1,0-1 1,0 0 0,0 1-1,0-1 1,1-1 0,-1 1 0,1 0-1,0-1 1,-1 0 0,4 2-39,-1-2-42,0-1 0,0 1 0,0-1 0,0 0 0,0 0 1,0-1-1,0 0 0,0 0 0,0 0 0,0-1 0,0 0 0,0 0 1,0-1-1,0 0 0,0 0 0,-1 0 0,1 0 0,-1-1 0,1 0 1,-1 0-1,0 0 0,3-4 42,-6 6-30,0-1 0,1 0 0,-1 0 0,0 0 0,-1 0 0,1 0 0,0 0 0,-1-1 0,1 1 0,-1 0 0,0-1 0,0 1 0,0-1 0,0 0 1,0 1-1,0-1 0,-1 0 0,1 1 0,-1-1 0,0 0 0,0 0 0,0 1 0,0-1 0,0-1 30,-1 1 3,-1 0-1,1 1 1,0-1 0,-1 1-1,1 0 1,-1-1 0,0 1-1,0 0 1,0 0 0,0 0-1,0 0 1,0 0 0,-1 1-1,1-1 1,-1 1 0,1-1-1,-1 1 1,1 0 0,-1 0-1,0 0 1,0 1 0,1-1-1,-2 0-2,-8-2 67,-1 1-1,1 0 1,0 0 0,-1 1-1,1 1 1,-1 0-1,1 0 1,-10 3-67,19-2-38,1-1 0,-1 1 0,0 0 0,0 0 0,1 0 0,-1 1 0,1-1 0,-1 1 0,1-1 0,0 1 0,-1 0 0,1 0 0,0 0 0,0 0 38,-1 2-552,1-1-1,-1 1 0,1-1 1,0 1-1,0 0 1,0 0-1,1 0 0,-2 4 553,1 0-1460,0-1 0,1 1 0,0 0-1,0 0 1,1 0 0,0 0-1,0 0 1,1 0 0,1 2 1460,-2-9-213,0 0 0,1 0 0,0 0 0,-1 0 0,1 0 0,-1 0 0,1 0 0,0 0 1,0 0-1,0 0 0,-1-1 0,1 1 0,0 0 0,0 0 0,0-1 0,0 1 0,1 0 213,2 1-700,10 8-815</inkml:trace>
</inkml:ink>
</file>

<file path=ppt/ink/ink3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3.26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29 112 1096,'0'0'3030,"-2"1"881,-10 5-2542,6-6 7643,5-2-8904,0 0-1,0 0 1,0 0 0,0 0 0,0 0 0,1 0 0,-1 0 0,0 0 0,1 0-1,0 0 1,-1 0 0,1 0 0,0 0 0,0-1 0,0 1 0,1 0 0,-1 0 0,0 0-1,1-2-107,14-35 939,-13 37-870,-1 0-1,0 0 1,1 0 0,-1 0-1,1 1 1,0-1-1,-1 1 1,1-1 0,0 1-1,0 0 1,0-1 0,0 1-1,0 0 1,0 0 0,0 0-1,1 1 1,-1-1-1,0 1 1,0-1 0,1 1-1,-1 0 1,0-1 0,1 1-1,-1 0 1,0 1 0,1-1-1,1 1-68,5 0 148,0 1 0,0 1 0,0 0 0,0 0 0,7 4-148,-11-4 39,-1-1 0,1 2 0,0-1 0,-1 0 0,0 1 0,0 0 0,0 0 0,0 0 1,-1 0-1,1 1 0,-1-1 0,0 1 0,-1 0 0,1 0 0,-1 0 0,0 0 0,1 3-39,3 11-364,-1 1 0,-1 0 0,2 20 364,-5-36-169,-1 1 1,0 0 0,0 0-1,0-1 1,-1 1 0,1 0-1,-1 0 1,-1-1-1,1 1 1,0-1 0,-1 1-1,0-1 1,0 1 168,1-5-23,1 1 0,0-1 0,-1 1 0,1-1 0,0 1 0,-1-1 0,1 1 0,-1-1 0,1 0 0,-1 1 0,1-1 0,-1 0 0,1 0 0,-1 1 0,1-1 0,-1 0 0,1 0 0,-1 1 0,1-1 0,-1 0 0,1 0 0,-1 0 0,0 0 0,1 0 0,-1 0 0,1 0 0,-1 0 0,1 0 0,-1 0 0,1 0 0,-1-1 0,0 1 0,1 0 0,-1 0 0,1 0-1,-1-1 1,1 1 0,-1 0 0,1-1 0,-1 1 0,1 0 0,0-1 0,-1 1 0,0-1 23,0 0-43,0 0-1,-1-1 1,1 1-1,0 0 1,0-1-1,0 1 1,0-1-1,0 1 1,0-1-1,0 0 0,0 1 1,1-1-1,-1 0 1,0-1 43,1-1-66,-1-1-1,0 0 1,1 0 0,0 0-1,0 0 1,1 1 0,-1-1 0,1 0-1,0 0 1,2-3 66,2 3-33,0-1-1,0 1 0,1 0 1,0 1-1,0 0 1,0-1-1,1 2 0,-1-1 1,1 1-1,0 0 1,0 1-1,0-1 1,0 1-1,5 0 34,48-20-381,18-10-901,-77 32 1267,-1 0 0,1 0 1,-1-1-1,1 1 1,-1 0-1,1-1 0,-1 1 1,1-1-1,-1 1 1,1 0-1,-1-1 0,1 1 1,-1-1-1,0 1 1,1-1-1,-1 1 1,0-1-1,1 0 0,-1 1 1,0-1-1,0 1 1,1-1-1,-1 0 0,0 1 1,0-1-1,0 0 1,0 1-1,0-1 0,0 1 1,0-1-1,0 0 1,0 1-1,0-1 0,0 0 1,-1 1-1,1-1 1,0 1 14,-11-17 526,9 15-366,2 2 24,0 0-13,0 0-116,0 0 1,0-1-1,0 1 1,0-1-1,0 1 1,0 0 0,-1-1-1,1 1 1,0-1-1,0 1 1,0 0-1,-1-1 1,1 1-1,0 0 1,-1 0-1,1-1 1,0 1-1,-1 0 1,1-1-1,0 1 1,-1 0-1,1 0 1,0 0-1,-1 0 1,1-1-1,-1 1 1,1 0-1,0 0 1,-1 0-1,1 0 1,-1 0-1,1 0 1,0 0-1,-1 0 1,1 0-1,-1 0 1,1 0-1,0 0 1,-1 0-1,1 0 1,-1 1-1,1-1 1,0 0-1,-1 0 1,1 0-1,-1 1 1,1-1-1,0 0 1,0 0-1,-1 1 1,1-1-1,0 0 1,-1 0-1,1 1 1,0-1-1,0 1 1,-1-1 0,1 0-1,0 1 1,0-1-1,0 0 1,0 1-1,0-1 1,-1 1-1,1-1 1,0 1-56,1 8 269,-1 0 1,2 1 0,-1-1-1,1 0 1,1 0 0,-1 0-1,2 0 1,-1 0 0,1-1-1,0 0 1,1 0 0,0 0-1,0 0 1,1 0 0,0-1-1,0 0 1,1-1 0,0 1-1,5 3-269,-2-1 86,-8-6-130,1-1 0,-1 1 0,0-1 0,1 1 0,0-1-1,0 0 1,0 0 0,0-1 0,0 1 0,0 0 0,0-1 0,0 0 0,0 0 0,2 0 44,-2-2-82,-1 0 0,1-1-1,0 0 1,-1 0 0,0 0 0,1 0-1,-1 0 1,0 0 0,2-2 82,9-16-637,-1 0 1,-1-1-1,5-16 637,-14 33-2,0 0 0,1 0 1,-1 0-1,1 0 0,-1 0 1,1 1-1,0-1 0,1 1 0,-1 0 1,0 0-1,1 0 0,0 0 1,0 0-1,0 1 0,0 0 1,0 0-1,0 0 0,1 0 2,5-1 211,0 0 1,0 1-1,0 0 0,0 1 0,0 0 1,1 0-1,2 1-211,-10 0-92,-1 0-1,1 0 1,-1 0 0,0-1-1,1 1 1,-1-1 0,1 1-1,-1-1 1,0 0-1,1 0 1,-1 0 0,0 0-1,0-1 1,0 1 0,0 0-1,0-1 1,0 0 0,1 0 92,-24-18-1727,18 17 1794,0 1 0,0-1 0,-1 1 0,1 0 0,-1 0 1,1 1-1,-1-1 0,0 1 0,0-1 0,0 1 0,0 1 0,0-1 0,0 0 0,0 1 0,0 0 1,0 0-1,0 0 0,0 0 0,0 1 0,0 0 0,0 0 0,1 0 0,-1 0 0,0 0 0,0 1 1,1-1-1,-1 1 0,1 0 0,-1 0 0,1 1 0,0-1 0,0 1 0,0 0 0,0-1 0,0 1 1,1 0-1,-1 1 0,1-1 0,0 0 0,0 1 0,0-1 0,0 1 0,1 0 0,-1 0 0,1-1 1,0 1-1,0 0 0,0 0 0,1 0 0,0 2-67,0 1 251,1 1-1,0-1 1,0 0 0,1 1 0,0-1-1,0 0 1,1 0 0,0 0 0,0 0-1,1-1 1,0 1 0,2 1-251,0 3 388,-4-7-346,1 0 1,0 1-1,0-1 1,0-1-1,0 1 1,1 0-1,0-1 1,0 0-1,0 0 1,0 0-1,0 0 1,0-1-1,1 1 1,-1-1-1,1 0 0,0-1 1,4 2-43,-1-1-379,0-1-1,0 0 1,0 0 0,0-1 0,0 0 0,0 0-1,0-1 1,-1 0 0,1-1 0,6-1 379,31-14-5169,16-22-8087,-53 33 11443,7-3-1913</inkml:trace>
</inkml:ink>
</file>

<file path=ppt/ink/ink3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3.7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69 1548,'0'0'4027,"0"0"-561,0 0-1201,0 0-237,0 0 23,0 0-214,0 0 189,0 2-1552,1 0-1,0 0 1,0 0 0,0 0-1,0 0 1,1 0 0,-1 0 0,0-1-1,2 2-473,12 2 172,1-1 0,-1 0 0,1-1 0,0-1 0,-1-1-1,1 0 1,0-1 0,0-1 0,0 0 0,-1-1 0,16-4-172,1-5-797,-32 11 526,0-11-336,1 9 559,-1 1 0,0 0 0,0-1 0,0 1 0,0 0 0,0-1-1,0 1 1,0 0 0,0-1 0,-1 1 0,1 0 0,0-1 0,-1 1 0,1 0-1,-1 0 1,0-1 0,1 1 0,-1 0 0,0 0 0,0 0 0,0 0-1,1 0 1,-1 0 0,0 0 0,0 0 0,-1 0 0,1 1 0,0-1 0,0 0-1,0 1 1,0-1 0,-1 1 0,1-1 0,0 1 0,-1-1 48,-10-5-295,-2-1 169,0 0 1,0 1-1,-10-2 126,21 7 57,0 0 0,-1 0 1,1 0-1,-1 1 0,1 0 0,-1-1 1,0 1-1,1 0 0,-1 1 1,1-1-1,-1 1 0,1-1 1,-1 1-1,1 0 0,-1 0 0,1 1 1,-3 1-58,-8 8 962,7-3-515,6-6-373,0-1 1,0 0-1,0 1 1,1-1 0,-1 1-1,0-1 1,1 1 0,-1-1-1,1 1 1,-1-1 0,1 1-1,0-1 1,0 1 0,0-1-1,0 1 1,0 0 0,0-1-1,0 1 1,0-1 0,1 1-1,-1-1 1,0 1 0,1 0-1,0-1 1,-1 0 0,1 1-75,21 41 1402,-18-38-1201,1 5-174,1 0 0,0-1 0,1 0 0,0 0 0,1 0 0,-1-1 0,2 0 0,-1-1 0,1 0 0,0 0 0,0-1 0,1 0 0,3 1-27,0-3-770,1 0 0,0 0 1,0-1-1,0-1 0,0-1 0,0 0 0,8 0 770,-18-2-371,-1 0 0,1 1 0,0-1 0,-1 0 0,1-1 0,-1 1 0,0-1 0,1 0-1,-1 1 1,0-1 0,0-1 0,0 1 0,0-1 371,38-34-4477,-38 34 4033,27-29-3230,24-23-3457,-38 42 5481</inkml:trace>
</inkml:ink>
</file>

<file path=ppt/ink/ink3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4.0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41 0 432,'-3'3'1211,"1"0"1,-1 0-1,1 0 1,0 0-1,-1 1 0,2-1 1,-1 1-1,0-1 1,1 1-1,-1 0 1,1 1-1212,-1 3 1274,0 0 1,1 0 0,0 0 0,0 0 0,1 0 0,0 1-1275,0-2 327,0 1 0,1 0 0,0 0-1,0-1 1,1 1 0,0-1 0,1 1 0,-1-1 0,1 0 0,1 0 0,-1 0 0,1 0 0,3 3-327,23 24-589,-29-33 339,-1-1-35,0 0 2,1 0 62,-1 0 1,1 0-1,0 0 1,0 0-1,0 0 1,0 0-1,0 0 1,-1 0-1,1 0 1,0 0-1,0 0 1,0-1-1,0 1 1,-1 0 0,1-1-1,0 1 1,0 0-1,-1-1 1,1 1-1,0-1 221,-1 0-343,-1-1-1,1 1 1,0-1 0,-1 1-1,0-1 1,1 1-1,-1 0 1,0-1 0,1 1-1,-1 0 1,0 0 0,0 0-1,0-1 1,0 1-1,0 0 1,-1 0 343,-61-81-12228,48 63 10562</inkml:trace>
</inkml:ink>
</file>

<file path=ppt/ink/ink3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4.4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108 56 52,'-26'-18'4871,"-22"-11"2671,45 27-6230,-1 1 0,1 0 0,0 0-1,-1 0 1,1 0 0,-1 0 0,0 1-1,-1 0-1311,13 5 767,0 0-1,1-1 1,-1 0-1,1 0 1,2-1-767,12 2 231,0-2-1,0 0 1,1-2 0,-1-1 0,15-1-231,118-16-3671,-148 16 3282,26-2-4024,-30 4 3197,-1-1 0,1 1 0,-1-1 0,1 1 0,-1 0 0,1 0 0,-1 1 1,1-1-1,-1 1 0,0-1 0,3 3 1216,-2-1-5346</inkml:trace>
</inkml:ink>
</file>

<file path=ppt/ink/ink3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5.0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 0 840,'0'0'2907,"0"0"-1032,-3 32 6410,12 45 794,4 2-9079,-4-35-103,2 0-1,2-1 0,2 0 0,7 12 104,-16-38-823,7 15-2851,-12-35-6494,6-22 6182,-7 6 1946,0-9 232</inkml:trace>
</inkml:ink>
</file>

<file path=ppt/ink/ink3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5.42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65 384,'0'0'2149,"0"0"305,0 0-837,0 0-323,2-16 2225,-1 10 1055,2 2-4350,-1 1-1,1 0 0,0-1 0,0 1 0,1 1 0,-1-1 1,0 0-1,1 1 0,0 0 0,0 0 0,-1 0 1,1 0-1,0 0 0,0 1 0,1 0 0,-1 0 0,0 0 1,0 0-1,1 1 0,-1 0 0,0 0 0,0 0 0,1 0-223,14 0 202,1 2-1,-1 0 0,0 1 0,9 3-201,-14-2 70,-1 1-1,0 0 1,0 0-1,0 2 1,0 0-1,-1 0 0,6 5-69,-16-10 21,0 0-1,-1-1 0,1 1 0,0 0 0,-1 0 0,1 0 1,-1 1-1,0-1 0,0 0 0,0 0 0,0 1 0,0-1 0,0 1 1,0-1-1,-1 1 0,1-1 0,-1 1 0,0-1 0,0 1 1,0-1-1,0 1 0,0 1-20,0-4 2,-2 4 14,0-1 1,0 0 0,0 0-1,0 0 1,0 0 0,-1 0-1,1 0 1,-1 0 0,0-1-1,0 0 1,0 1 0,0-1-1,0 0-16,-2 2 10,-6 3-253,-1 0 0,1-1-1,-1 0 1,0 0-1,-1-1 1,1-1 0,-1 0-1,-4 0 244,-28 10-755,28-9 1350,4-5-6724,14-8-1486,6-1 5567,4 2-572,0 0 152</inkml:trace>
</inkml:ink>
</file>

<file path=ppt/ink/ink3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6.0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122 25 336,'-1'0'134,"1"0"0,0 0-1,-1 0 1,1 0 0,-1 0 0,1 0-1,0 0 1,-1 0 0,1 0 0,-1 0 0,1 0-1,0 0 1,-1 0 0,1 0 0,-1 0 0,1 1-1,0-1 1,-1 0 0,1 0 0,0 0-1,-1 1 1,1-1 0,0 0 0,0 0 0,-1 1-1,1-1 1,0 0 0,0 1 0,-1-1-1,1 0 1,0 1 0,0-1 0,0 0 0,-1 1-1,1-1 1,0 1 0,0-1 0,0 0-1,0 1 1,0-1 0,0 1 0,0-1 0,0 0-1,0 1 1,0-1 0,0 1 0,0-1-1,0 0 1,0 1 0,1-1 0,-1 0 0,0 1-134,10 17 5228,-8-17-5116,-1-1 0,0 1-1,0-1 1,1 1 0,-1-1 0,1 1-1,-1-1 1,0 0 0,1 0 0,-1 0-1,1 0 1,-1 0 0,1 0-1,-1 0 1,0 0 0,1 0 0,-1-1-1,1 1 1,-1 0 0,0-1 0,1 0-1,-1 1 1,0-1 0,0 0 0,1 1-1,-1-1 1,0 0-112,15-5 239,-10-15-2632,-12 11 1930,5 9 453,1 0 0,-1 0 0,1 0-1,-1 1 1,1-1 0,-1 0 0,0 0-1,1 1 1,-1-1 0,0 0 0,0 1 0,1-1-1,-1 1 1,0-1 0,0 1 0,0-1 0,0 1-1,0 0 1,0-1 0,1 1 0,-1 0-1,0 0 11,-3-1 262,0 0-1,1 1 0,-1-1 0,0 1 0,0 0 0,1 0 0,-1 1 0,0-1 0,1 1 0,-1 0 0,0 0 0,1 0 1,-1 0-1,1 1 0,0-1 0,-3 2-261,-4 3 732,1 0 1,0 0 0,0 1-1,-5 5-732,11-9 166,0 1 0,0 0 0,0 0-1,0 0 1,0 0 0,1 0-1,0 1 1,0-1 0,0 1-1,0 0-165,-6 14 739,7-18-688,0 0 0,0 1 0,1-1 0,-1 0 0,1 1 1,-1-1-1,1 0 0,0 1 0,-1-1 0,1 0 0,0 1 0,0-1 0,0 1 0,0-1 0,0 0 0,0 1 1,0-1-1,1 1 0,-1-1 0,0 0 0,1 1 0,-1-1 0,1 0 0,0 0 0,-1 1 0,1-1 0,0 0 0,0 0 1,0 0-52,1 2 50,1-2 0,-1 1 0,1 0 1,0 0-1,0-1 0,0 0 1,0 1-1,0-1 0,0 0 1,0-1-1,0 1 0,0 0 1,1-1-51,7 1-89,1 0 0,-1 0 0,0-1 0,1-1 0,-1 0 0,0-1 1,9-1 88,-12 0-330,1-1 1,-1 1 0,0-2 0,0 1 0,-1-1-1,1 0 1,-1 0 0,0-1 0,-1 0 0,1 0-1,4-6 330,-7 6-245,1 1 0,-1-1 0,0 0 0,0 0 1,-1 0-1,0 0 0,0-1 0,-1 1 0,1-1 0,-1 0 0,-1 0 0,1 0 0,-1 0 0,0-6 245,-1 13 151,0 0 124,0 0 113,0 0 51,0 0-15,0 0 98,0 0 36,0 0-43,0 0-20,-1 0-439,1 0 0,0 0 0,-1 1 0,1-1 0,-1 1 0,1-1 0,0 0 0,0 1 0,-1-1 0,1 1 0,0-1 0,0 1 0,-1-1 0,1 1 0,0-1 0,0 1 1,0-1-1,0 1 0,0-1 0,-1 1 0,1-1 0,0 1 0,0-1 0,1 1 0,-1-1 0,0 1 0,0-1 0,0 1 0,0-1 0,0 1 0,1-1-56,2 17 656,0-10-548,0-1-1,1 1 1,0-1 0,0 0 0,0 0-1,1 0 1,-1 0 0,1-1 0,1 0-1,3 3-107,-2-2-672,1 0-1,0-1 0,0 0 0,1 0 1,2 0 672,-6-4-1530,1 0 0,-1 0 0,0-1 1,0 1-1,1-1 0,-1-1 1,0 1-1,0-1 0,0 0 0,0 0 1,2-1 1529,2-1-3270</inkml:trace>
</inkml:ink>
</file>

<file path=ppt/ink/ink3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6.6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95 59 628,'-69'19'12303,"55"-14"-8266,3-3-1457,13-18-1490,-1 14-1045,0 0 0,0 0 0,0 0 1,1 0-1,-1 0 0,1 0 0,-1 0 0,1 0 0,-1 0 0,1 1 1,0-1-1,0 1 0,0-1 0,1 1-45,32-19 555,-30 17-490,1 0 1,0 0 0,0 0-1,0 1 1,0 0 0,0 1-1,0-1 1,0 1-1,1 0 1,-1 1 0,1-1-1,-1 1 1,0 0 0,1 1-1,-1 0 1,0 0 0,1 0-1,-1 1 1,0 0-1,6 2-65,-11-3 13,1 0 0,0 1-1,-1-1 1,0 0 0,1 0-1,-1 1 1,0-1 0,1 1-1,-1 0 1,0-1-1,0 1 1,-1 0 0,1-1-1,0 1 1,0 0 0,-1 0-1,1 0 1,-1 0-1,0 0 1,1-1 0,-1 1-1,0 0 1,0 0 0,0 0-1,0 0 1,-1 0 0,1 0-1,0 0 1,-1 0-1,1 0 1,-1-1 0,-1 3-13,-1 4-79,0 0 1,-1 0 0,0 0 0,0-1-1,-1 0 1,-4 6 78,4-6-253,0-1 0,-1 0 0,0 0-1,0-1 1,-1 1 0,1-1 0,-1-1 0,0 1 0,-1-1-1,1 0 1,-4 0 253,7-2-136,-4 0-30,11-2 417,2-1-35,-1 0 0,1 0-1,0 1 1,-1 0 0,1 0 0,3 0-216,15 5 395,0-1 8,0 0-1,-1 2 1,0 1 0,0 1 0,14 7-403,-8 0 162,29 18 163,-53-29-308,0-1-1,0 0 0,-1 1 0,1-1 0,-1 1 0,0 0 1,0 0-1,0 1 0,-1-1 0,1 0 0,-1 1 1,0 0-17,-2-3 0,1-1 0,-1 0 0,1 0 0,-1 0 0,0 1 0,0-1 1,1 0-1,-1 1 0,0-1 0,0 0 0,0 0 0,0 1 0,-1-1 1,1 0-1,0 0 0,0 1 0,-1-1 0,1 0 0,-1 0 0,1 0 0,-1 1 1,0-1-1,1 0 0,-1 0 0,0 0 0,0 0 0,-2 1 1,1 0 0,-1 0-1,1 0 1,-1-1 0,0 1 0,0-1-1,1 0 1,-1 1 0,0-1 0,0-1 0,-2 1-1,-10 2 2,0-1 1,0 0-1,-1-2 1,-3 0-3,18 0 0,-32-1-14,-1-3 1,1 0 0,-15-6 13,10 3-132,36 7 6,2 0-81,0 0-100,0 0-22,0 0-135,0-2 171,0 1 1,0 0 0,1 0-1,-1 0 1,0 0-1,1-1 1,-1 1-1,1 0 1,-1 0 0,1 0-1,0 0 1,-1 0-1,1 0 1,0 0-1,0 0 1,-1 1 0,1-1-1,0 0 1,0 0-1,0 1 1,0-1 0,0 0-1,0 1 1,0-1-1,1 1 293,37-15-6819,-14 6 2042,-4 0 1573</inkml:trace>
</inkml:ink>
</file>

<file path=ppt/ink/ink3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7.37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19 230 140,'0'0'3504,"0"0"13,0 0-1614,20 1 3500,-12-2-382,2-1-5001,0-2 0,0 1 0,0-2 0,-1 1 0,0-1 0,0 0 0,0-1 0,-1 0 0,1-1 0,-2 0 0,1 0 0,-1 0 0,0-1 0,5-8-20,-7 10-318,0 0 0,-1-1 0,0 0 0,-1 0 0,0 0 0,0 0 0,1-5 318,-3 9-52,0-1-1,0 1 0,-1-1 0,0 1 0,1-1 1,-1 1-1,-1-1 0,1 1 0,0-1 0,-1 1 1,0-1-1,0 1 0,0 0 0,0-1 0,0 1 1,-1 0-1,1 0 53,-1 0 215,1 3-172,1 0-1,-1 0 0,0 0 1,0 0-1,1 0 1,-1 0-1,0-1 1,1 1-1,-1 0 0,0 0 1,1-1-1,-1 1 1,0 0-1,1-1 1,-1 1-1,0-1 0,1 1 1,-1-1-1,1 1 1,-1-1-1,1 0-42,-1 1 42,0-1 1,1 0-1,-1 1 0,0-1 0,0 0 1,1 1-1,-1-1 0,0 1 1,0-1-1,0 1 0,0 0 0,0-1 1,0 1-1,0 0 0,0 0 1,0 0-1,0-1 0,0 1 0,0 0 1,0 0-1,0 0-42,-6 1 195,0 0 0,0-1 0,0 2 0,0-1 0,0 1 0,0 1 0,0-1 0,1 1 0,-1 0 0,1 0 0,0 1 0,0 0 0,0 0 0,1 0 0,-1 1 0,1 0 0,0 0 0,0 0 0,1 1 0,-1-1 0,1 1 1,0 0-1,-1 4-195,1-2 121,0 0 1,0 0 0,1 1 0,0 0-1,0-1 1,1 1 0,0 0 0,1 0-1,0 0 1,0 0 0,1 1 0,0-1 0,0 0-1,1 0 1,1 0 0,-1 0 0,2 0-1,1 4-121,-1-3 158,1 0-1,1 0 0,0-1 0,0 0 1,1 0-1,0 0 0,0-1 1,1 0-1,0 0 0,1 0 0,0-1 1,2 1-158,-3-3-13,1 0 1,0 0-1,-1-1 1,1-1-1,1 1 1,-1-1 0,0-1-1,1 1 1,0-2-1,-1 1 1,1-1-1,0 0 1,0-1 0,0 0-1,1 0 13,8-1-297,0-1 0,-1 0 0,1-1 0,-1-1 0,0 0 0,0-2 0,8-3 297,-23 8-51,0 1-1,-1-1 0,1 1 0,0-1 1,-1 0-1,1 0 0,-1 0 0,1 0 1,-1 0-1,0 0 0,1 0 0,-1 0 1,0 0-1,0-1 0,0 1 0,0 0 1,0-1-1,0 1 0,0-1 0,0 1 1,-1-1-1,1 0 0,0 1 0,-1-1 1,0 0-1,1 1 0,-1-1 0,0 0 1,0 1-1,0-1 0,0 0 0,0 0 1,0 1-1,0-1 0,-1 0 0,1 1 1,-1-1-1,1 0 0,-1 1 0,1-1 1,-2 0 51,0-3-71,-1 0 0,0 1 1,-1 0-1,1-1 0,-1 1 1,0 0-1,0 1 0,0-1 1,-1 1-1,1 0 0,-1 0 1,0 0 70,0 0 20,-1 1 0,1-1 1,-1 1-1,0 1 0,0-1 0,1 1 1,-1 0-1,0 0 0,0 1 1,0 0-1,0 0 0,0 0 1,0 1-1,0-1 0,0 2 0,0-1 1,0 1-1,1-1 0,-3 2-20,4-1-14,1 0 0,-1 0 0,1 0 0,0 0 0,-1 0 0,1 1 0,0 0 0,1-1 0,-1 1 0,0 0 0,1 0 0,-1 1 0,1-1 1,0 0-1,0 1 0,1-1 0,-1 1 0,1 0 0,-1-1 0,1 1 0,0 0 0,0 0 0,1 0 0,-1 0 0,1 0 0,0 0 0,0 0 0,1 0 0,-1 2 14,1-2-200,-1-1 0,1 0 0,-1 0 1,1 0-1,0 0 0,0 0 1,0 0-1,1 0 0,-1-1 0,1 1 1,-1 0-1,1-1 0,0 1 0,0-1 1,0 1-1,2 1 200,-2-3-412,1 1 1,-1-1-1,1 0 0,-1 1 1,1-1-1,-1 0 1,1 0-1,0-1 1,0 1-1,-1-1 0,1 1 1,0-1-1,0 0 1,0 0-1,0 0 0,-1 0 1,1 0-1,0-1 1,0 0-1,1 0 412,47-12-7009,-37 7 4041</inkml:trace>
</inkml:ink>
</file>

<file path=ppt/ink/ink4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7.84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52 1 576,'-2'0'842,"-1"0"1,1 0-1,0 0 1,0 1-1,0-1 1,0 1-1,0-1 0,0 1 1,0 0-1,0 0 1,1 0-1,-1 0 1,0 0-1,-1 1-842,1 0 581,0-1 0,1 1 0,-1 0 0,1-1 1,-1 1-1,1 0 0,0 0 0,0 0 0,0 0 0,0 0 0,0 0 0,0 1-581,0 2 436,0-1 0,0 1 0,1 0 0,-1-1 0,1 1 0,0 0 0,0 0 1,1-1-1,0 1 0,-1 0 0,1-1 0,2 4-436,-1-1 121,1-1 0,1 0 0,-1 0 0,1 0 0,0-1 0,0 1 1,0-1-1,1 0 0,0 0 0,0 0 0,0-1 0,0 0 0,1 0 0,1 1-121,-5-3-116,1-1-1,0 1 1,0 0-1,0-1 0,0 0 1,1 0-1,-1 1 0,0-2 1,1 1-1,-1 0 1,0-1-1,1 0 0,-1 1 1,0-1-1,1-1 1,-1 1-1,0 0 0,1-1 1,-1 0-1,0 0 0,1 0 1,-1 0-1,0 0 1,0-1-1,0 1 0,0-1 1,0 0-1,0 0 0,1-2 117,1 0-390,0 0 0,-1-1 0,1 0 0,-1 0-1,-1 0 1,1 0 0,-1-1 0,0 1-1,0-1 1,0 0 0,-1 0 0,0 0-1,0 0 1,0-1 0,-1 1 0,0 0-1,0-2 391,0-12 4821,9 41-1721,14 16-1954,-18-25-1112,1 0-1,1-1 0,0 0 0,0 0 0,1-1 0,10 9-33,-1-3-703,-17-14 438,0-1 0,1 1 0,-1-1-1,1 0 1,-1 0 0,1 1 0,-1-1 0,1 0-1,0 0 1,0 0 0,0-1 0,-1 1-1,1 0 1,0-1 0,0 1 0,0-1-1,0 0 1,0 1 0,0-1 0,0 0-1,0 0 1,0 0 265,20-4-7045,7-9 1910,-18 7 2120,7-3-625</inkml:trace>
</inkml:ink>
</file>

<file path=ppt/ink/ink4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8.4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10 250 1172,'-1'0'10775,"2"0"-4272,10 0-1609,15-2-4587,-15-1-373,0 0 1,0 0 0,-1-1-1,0-1 1,0 0-1,0 0 1,0-1-1,-1 0 1,0-1 0,0 0-1,-1 0 1,0-1-1,0 0 1,0 0-1,-1-1 1,-1 0 65,-4 6-188,-1 0 0,0 0 0,-1 0 0,1 0 0,0 0 0,-1 0 0,0 0 0,0 0 0,0 0 0,0-1 0,0 1 0,0 0 0,-1 0 0,0 0 0,1 0 0,-1 0 0,0 0 0,-1 1 0,1-1 0,0 0 0,-1 0 0,0 1 0,1-1 0,-1 1 0,0-1 0,0 1 0,-2-1 188,-2-4-239,0 0 1,-1 1-1,0 0 0,-1 0 1,1 1-1,-1 0 0,0 0 1,-4-1 238,9 4 143,0 1 0,0-1 0,0 1 0,-1 0 0,1 0 0,-1 0 1,1 1-1,0-1 0,-1 1 0,1 0 0,-1 0 0,1 0 0,-1 0 0,1 1 0,-1-1 1,1 1-1,-1 0 0,1 0 0,-2 1-143,2 0 178,1 0 1,-1 0 0,0 0-1,1 0 1,-1 0-1,1 1 1,0-1 0,0 1-1,0 0 1,0-1-1,1 1 1,-1 0-1,1 0 1,-1 0 0,1 0-1,0 1 1,0-1-1,1 0 1,-1 0-1,1 1 1,-1-1-179,-3 21 624,2 0 0,0 1 0,1-1 0,1 0 0,2 1 0,0-1-1,2 0 1,4 15-624,-6-29 113,1 0 0,1-1-1,-1 1 1,2-1-1,-1 0 1,1 0-1,1 0 1,0-1 0,0 0-1,0 0 1,1 0-1,1-1 1,-1 0-1,1 0 1,0-1 0,0 0-1,1 0 1,0-1-1,0 0 1,0-1-1,9 3-112,-8-3-190,1-1 0,0 0 0,1-1 0,-1 0-1,0-1 1,1 0 0,-1-1 0,0 0 0,1 0-1,8-3 191,-11 2-278,-1-1 1,0-1-1,0 1 0,0-1 0,-1 0 0,1-1 0,-1 0 0,0 0 1,0-1-1,0 0 0,-1 0 0,1 0 0,-1-1 0,0 0 0,1-2 278,-6 7-62,1-1 0,-1 1 0,0-1 0,0 0 0,0 1 0,0-1 0,0 0 0,0 1 0,0-1 0,-1 0 0,1 0 0,0 0 0,-1 0 0,0 0 0,1 0 0,-1 0 0,0 0 0,0 0 0,0 0 0,0 0 0,-1 0 0,1-1 62,-1 0-50,-1 1 1,1 0 0,0-1-1,-1 1 1,1 0 0,-1 0-1,0-1 1,0 1 0,0 1-1,0-1 1,0 0 0,0 0 0,0 1-1,-3-2 50,-3-2 39,-1 1-1,0 0 0,0 1 0,0 0 1,0 0-1,-1 1 0,1 0 1,-9-1-39,-4 1 152,6 0 52,0 1-1,0 0 1,0 1 0,-1 1-204,13-1-67,1 1 1,0-1-1,0 1 1,0-1-1,0 1 1,0 0 0,0 0-1,0 1 1,0-1-1,0 0 1,0 1-1,0 0 1,1 0-1,-1-1 1,1 2 0,-1-1-1,1 0 1,0 0-1,0 1 1,0-1-1,0 1 1,0 1 66,0 0-602,0 1 0,1-1-1,0 1 1,0-1 0,0 1 0,0 0 0,1-1 0,0 1 0,0 0-1,0-1 1,1 1 0,-1 0 0,1 0 602,0-2-478,-1-1 0,1 1 1,0 0-1,0-1 0,0 1 0,0 0 1,0-1-1,0 0 0,1 1 0,-1-1 1,1 0-1,0 1 0,0-1 0,0 0 0,0 0 1,0-1-1,0 1 0,0 0 0,0-1 1,1 1-1,-1-1 0,1 0 0,-1 1 1,2-1 477,6 0-1764</inkml:trace>
</inkml:ink>
</file>

<file path=ppt/ink/ink4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9.10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210 15 80,'0'1'646,"-1"0"0,1 0-1,0 1 1,-1-1 0,1 0 0,0 1 0,0-1-1,0 0 1,0 1 0,0-1 0,0 0 0,1 1-1,-1-1 1,0 0 0,1 1-646,15 21 6547,-14-21-6055,-1-1-301,0 0 0,0-1 0,0 1 0,0 0 0,0-1 1,0 1-1,1-1 0,-1 1 0,0-1 0,0 0 1,1 1-1,-1-1 0,0 0 0,1 0-191,8 2-44,-9-1 30,0-1 0,0 0 0,0 0-1,0 0 1,0 0 0,0 0 0,0 0 0,-1 0 0,1-1 0,0 1 0,0 0 0,0 0 0,0-1 0,0 1 0,-1 0 0,1-1-1,0 1 15,13-5-1803,-12 4 1577,-1 0 0,0 0 1,1 0-1,-1-1 0,0 1 0,0 0 1,0-1-1,0 0 0,0 1 0,0-1 1,0 1-1,-1-1 0,1 0 226,-5-2-70,0 0 1,0 0-1,-1 1 1,1 0-1,-1 0 0,0 0 1,0 1-1,0-1 0,0 1 1,0 0-1,-1 1 1,1-1-1,-1 1 0,1 0 1,-1 0-1,1 1 1,-2 0 69,-12-2 869,0 1 0,0 1 0,0 1 1,-14 2-870,24-2 606,1 1 1,-1-1 0,0 2 0,0-1 0,1 2 0,-6 1-607,12-3 128,-1-1 0,1 0 0,0 1 0,0-1-1,0 1 1,0-1 0,0 1 0,0 0 0,1 0 0,-1 0 0,1 0 0,-1 0 0,1 1 0,0-1 0,-1 0 0,1 0-1,0 1 1,1-1 0,-1 1 0,0-1 0,1 1 0,-1-1 0,1 1 0,0 0 0,0 1-128,0 0 119,0 1-1,1 0 1,0 0 0,0 0-1,0 0 1,0 0 0,1-1 0,0 1-1,0 0 1,0-1 0,0 0-1,1 1 1,0-1 0,0 0 0,0 0-1,0-1 1,0 1 0,1-1 0,0 1-1,0-1 1,0 0 0,0-1-1,0 1 1,0-1 0,1 0 0,-1 0-1,1 0 1,0 0 0,0-1 0,0 0-120,4 2-32,0-1 0,0 0 0,0-1 0,1 0 0,-1-1 0,0 0 0,1 0 0,-1-1 0,0 0 0,0-1 0,0 0 0,0 0 0,0-1 0,0 0 0,6-3 33,-4 0-305,0-1 0,-1 0 0,0-1 0,0 0 0,-1-1 0,0 1 0,0-2 305,-4 4-274,0 0 1,0 0 0,-1 0-1,0 0 1,0-1 0,0 0 0,-1 0-1,0 0 1,-1 0 0,1 0-1,-1 0 1,-1-1 273,0 7 18,-1 1-1,0-1 1,0 0 0,1 1 0,-1-1-1,0 1 1,0-1 0,0 1-1,0-1 1,0 0 0,0 1-1,0-1 1,0 1 0,0-1 0,0 0-1,0 1 1,0-1 0,-1 1-1,1-1 1,0 1 0,0-1 0,-1 1-1,1-1 1,0 1 0,-1-1-1,1 1 1,0-1 0,-1 1 0,1-1-1,0 1 1,-1-1 0,1 1-1,-1 0 1,1-1 0,-1 1 0,1 0-1,-1 0 1,0-1 0,1 1-1,-1 0 1,1 0 0,-1 0-18,0 0 79,0 0 0,0 1 0,0-1 0,0 1 0,0-1 0,0 1 1,0 0-1,0-1 0,0 1 0,0 0 0,0 0 0,0 0 0,0-1 0,1 1 1,-1 0-1,0 0 0,1 0 0,-1 0 0,1 0 0,-1 1 0,1-1 0,-1 0 0,1 1-78,-1 2 134,0 0 1,0 0 0,1 1-1,0-1 1,0 0 0,0 1 0,0-1-1,1 0 1,0 0 0,-1 1-1,2-1-135,14 48 817,-13-44-809,0-1-1,0 0 1,1 0 0,0 0-1,1-1 1,-1 0 0,1 1-1,2 0-7,-5-5-218,0 0 1,0 0-1,1 0 0,-1 0 0,0 0 1,1 0-1,0 0 0,0-1 0,-1 0 0,1 1 1,0-1-1,0 0 0,0 0 0,0-1 1,0 1-1,0-1 0,0 1 0,1-1 0,-1 0 1,0 0-1,0 0 0,0-1 0,0 1 218,23-8-3546,-1-1-1,0-1 0,-1-1 1,5-4 3546,-28 15-100,23-13-5219</inkml:trace>
</inkml:ink>
</file>

<file path=ppt/ink/ink4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9.4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0 1224,'-1'1'583,"0"-1"0,-1 0 0,1 1-1,0-1 1,0 0 0,0 1 0,0 0 0,-1-1 0,1 1 0,0 0-1,0-1 1,0 1 0,1 0 0,-1 0 0,0 0 0,0 0-1,0 0 1,0 0 0,1 0 0,-1 0 0,1 0 0,-1 2-583,-1 0 923,1 0 0,1 1 0,-1-1 0,0 1 0,1-1 1,0 1-1,0-1 0,0 4-923,1 8 1201,1 0 1,1 0-1,0-1 1,2 0-1202,-2 0 275,0-2-69,1 1 1,0-1 0,1 0 0,1 3-207,14 8-1186,-19-23 853,-1 0-58,1 0 248,0 1 0,-1-1 0,1 0 0,0 0 0,0 0 0,0 1-1,0-1 1,-1 0 0,1 1 0,0-1 0,0 1 0,0-1 0,-1 1 0,1-1-1,0 1 1,-1 0 0,1-1 0,0 1 143,2 1-4000,-2-12 961,-2 8 2446,1 0 0,-1 0 0,1-1 0,-1 1 0,0 0 1,0 0-1,0 0 0,0 0 0,0 0 0,-1 0 0,1-1 593,-8-11-3945,2-4-127</inkml:trace>
</inkml:ink>
</file>

<file path=ppt/ink/ink4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49.81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115 1 1088,'-12'1'4348,"-1"0"-1,0 1 0,1 1 1,-9 3-4348,-22 3 5660,57 1-2916,11 0-2447,-6-7-172,1-1-1,-1 0 0,1-2 1,-1 0-1,1-1 1,7-2-125,31-6-3515,26-7 3515,-60 9-3882,-19 5 2483,1 0 1,-1 1-1,0 0 0,1 0 0,-1 0 0,2 1 1399,-4-1-2948,-2-1-2976</inkml:trace>
</inkml:ink>
</file>

<file path=ppt/ink/ink4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0.18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 0 2472,'0'0'3825,"-2"1"-198,-12 5-1489,10-4 1723,2 3-3062,-1 0-1,1 0 1,0 0 0,0 1-1,0-1 1,1 1 0,0-1 0,0 1-1,0 0 1,1-1 0,0 3-799,2 65 3304,-1-65-3156,0 0 0,1 0 0,0-1 0,0 1 0,0 0-1,1-1 1,1 0 0,-1 1 0,1-1 0,0-1 0,0 1 0,1 0-1,0-1 1,1 0-148,-1 0-140,1-1 0,0 0 0,0-1 0,0 1 0,1-1 0,-1 0 0,1-1 0,0 1 0,0-2 0,1 1 0,-1-1 0,0 0 0,1 0 0,0-1 0,-1 0 0,1 0 0,0-1 0,-1 0 0,1 0 0,0-1 0,5-1 139,-5 0-129,0 0 0,0 0 0,0-1 0,0 0 0,0 0 0,-1-1 0,0 0 0,0-1 0,0 1 0,0-1 0,0-1 0,-1 1 0,0-1 0,0 0 0,-1 0 0,0-1 0,0 0 0,3-5 130,-7 11 1,-1 0-1,1 1 0,-1-1 1,1 0-1,-1 0 0,1 1 0,-1-1 1,0 0-1,1 0 0,-1 0 1,0 1-1,0-1 0,1 0 1,-1 0-1,0 0 0,0 0 1,0 0-1,0 1 0,0-1 0,0 0 1,-1 0-1,1 0 0,0 0 1,0 0-1,-1 1 0,1-1 1,0 0-1,-1 0 0,1 0 1,-1 1-1,1-1 0,-1 0 0,-1 0 7,0-1-1,0 1 0,0-1 1,0 1-1,0 0 0,0 0 1,-1 0-1,1 0 0,0 0 1,-1 0-1,1 1 0,-1-1-6,-10-1 16,-1 0 0,0 1 0,-12 0-16,16 2-323,0 0 1,0 0 0,1 2 0,-1-1 0,0 1 0,-2 1 322,-8 3-2122,15-4 981,-1 0 0,1 0 0,0 0-1,0 1 1,1 0 0,-1 0 0,1 0 0,0 0-1,-1 2 1142,1 4-3979,3-4-1832</inkml:trace>
</inkml:ink>
</file>

<file path=ppt/ink/ink4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1.60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35 336,'0'0'2480,"0"0"-443,0 0-749,0 0 73,0 0 72,0 0-72,0 0-7,0 0 339,9 4 1476,-6 1-2748,1 0 1,-1 1 0,0-1 0,0 1 0,-1 0-1,1-1 1,-1 1 0,0 0 0,-1 0 0,0 0 0,0 1-1,0 4-421,7 22 1202,19 58 301,-17-61-1952,-14-32-773,-7-16 176,1 2 568,1-1 0,1-1 0,1 1-1,1-1 1,0 0 0,-1-11 478,4 16 177,1 0-1,0 1 1,1-1-1,1 0 1,0 1-1,2-8-176,-2 19 72,0 0-1,0 0 1,1 0-1,-1 0 1,0 0-1,1 0 1,-1 0-1,1 1 1,-1-1-1,1 0 1,0 0 0,-1 0-1,1 0 1,0 1-1,-1-1 1,1 0-1,0 1 1,0-1-1,0 1 1,0-1-1,0 1 1,0-1-1,0 1 1,-1-1 0,1 1-1,0 0 1,0 0-1,1-1 1,-1 1-1,0 0 1,0 0-1,0 0 1,0 0-1,0 0 1,0 0-1,0 1 1,0-1-1,0 0 1,0 0 0,0 1-1,0-1 1,0 1-1,0-1-71,5 2 154,0 0 1,0 1-1,0-1 0,-1 1 1,1 0-1,-1 1 1,0 0-155,22 18 441,-2 2 1,15 19-442,-37-40-6,0-1-22,-1-1 0,0 1 1,1-1-1,-1 0 0,1 0 1,-1 0-1,1 0 0,-1-1 0,1 1 1,0-1-1,-1 0 0,1 1 1,0-1-1,0 0 0,-1 0 0,3-1 28,0 1-73,-3 0-27,1 0 1,-1-1 0,0 1-1,1-1 1,-1 1 0,0-1-1,0 0 1,0 0 0,0 0-1,0 0 1,0 0 0,0 0-1,0-1 1,0 1 0,0-1-1,-1 1 1,1-1 0,0 0-1,0-1 100,27-43-1340,-26 39 1220,1 0 1,-1 0-1,2 0 1,-1 1-1,1 0 1,3-3 119,-8 9 37,8-12 418,-3 9-126,-4 5 909,-2 20-376,0 0 0,1 0 0,2 5-862,0 25 434,-1-48-531,1 0 0,-1 0-1,0 0 1,1 0 0,0-1 0,0 1-1,0-1 1,0 1 0,1-1-1,-1 0 1,1 0 0,0 0 0,0 0-1,0 0 1,0-1 0,0 1-1,1-1 1,-1 0 0,1 0 0,-1 0-1,1-1 1,0 1 0,0-1-1,2 1 98,4-1-139,-8 0-275,1-1 1,0 1-1,0-1 1,0 1-1,-1-1 1,1 0-1,0 0 1,0 0-1,0-1 1,0 1-1,-1-1 0,1 1 1,0-1-1,0 0 1,-1 0-1,1 0 1,-1-1-1,1 1 1,-1-1-1,1 1 1,-1-1-1,0 0 1,0 0-1,1 0 414,1-2-739,-1 0 0,0 0 0,0 0 0,0-1 0,0 1 0,-1-1 0,0 1 0,0-1 0,0 0 0,-1 0 0,1 0 0,-1 0 0,0 0 0,0 0 0,-1 0 0,0-3 739,1-7-1135</inkml:trace>
</inkml:ink>
</file>

<file path=ppt/ink/ink4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1.9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 16 788,'-4'-8'11988,"2"8"-4971,1 17-2711,6 21-5805,-3-27 3441,0-5-1866,0 0 1,0 0 0,0 0 0,0 0 0,1-1 0,0 1 0,0-1 0,1 0-1,2 3-76,-4-6 19,0 0-1,1 0 0,-1 0 1,1 0-1,0 0 0,-1 0 0,1-1 1,0 0-1,0 1 0,0-1 0,0 0 1,0 0-1,0-1 0,0 1 0,1-1 1,-1 1-1,0-1 0,0 0 0,0 0 1,1 0-1,-1-1-18,11 0 123,-1-1 0,1-1 0,-1 0 0,1-1 0,2-1-123,-11 3-114,0 0 1,0 0-1,0-1 0,0 1 0,0-1 0,0 0 0,-1-1 0,1 1 1,-1-1-1,0 0 0,0 0 0,-1 0 0,1 0 0,1-4 114,-2 3-146,-2 4 130,0 1 1,-1-1-1,0 0 0,1 1 1,-1-1-1,1 0 0,-1 1 1,0-1-1,1 0 0,-1 0 1,0 1-1,0-1 0,1 0 1,-1 0-1,0 1 0,0-1 1,0 0-1,0 0 0,0 0 1,0 1-1,0-1 0,-1 0 1,1 0-1,0 0 0,0 1 1,-1-1-1,1 0 0,0 0 1,-1 1-1,1-1 0,-1 0 1,1 1-1,-1-1 0,1 1 1,-1-1-1,1 0 0,-1 1 16,-5-6-8,0 2-1,0-1 1,-1 1 0,1 0-1,-1 0 1,0 0-1,0 1 1,-1 0 0,1 1-1,0 0 1,-1 0-1,-6-1 9,-3-1-9,13 3-34,0 0 0,1 1 1,-1-1-1,0 1 0,0 0 1,1 0-1,-1 0 0,0 1 1,1-1-1,-1 1 0,0 0 1,1 0-1,-1 0 0,1 1 1,-1-1-1,1 1 0,0 0 1,0 0-1,-1 0 0,1 0 1,1 0-1,-1 1 0,0-1 1,1 1-1,-1 0 0,1 0 1,-2 2 42,2-2-381,-1 1-1,1-1 1,0 1 0,0 0-1,0 0 1,1-1 0,0 1 0,-1 0-1,1 0 1,0 0 0,1 1 0,-1-1-1,1 0 1,0 0 0,0 0 0,0 0-1,1 1 1,-1-1 0,1 0 0,0 0-1,0 0 1,2 3 381,-2-2-681,1 0 0,1-1 0,-1 1 0,1-1 0,-1 1 0,1-1 0,0 0-1,1 0 1,-1 0 0,1-1 0,0 1 0,0-1 0,0 0 0,0 0 0,0 0 0,1-1 681,17 7-2965</inkml:trace>
</inkml:ink>
</file>

<file path=ppt/ink/ink4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2.92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40 1136,'0'0'2398,"0"0"-85,0 0-663,0 0-166,0 0-76,0 0 243,0 0-100,0 0-49,0 0-179,0 0 21,0 0-249,0 0-304,3 4 359,25 34 1643,-21-31-2520,-1 0 0,-1 0 0,1 1 1,-1 0-1,0 0 0,2 7-273,-5-11 66,0-1 0,1 1-1,0 0 1,-1-1 0,1 1-1,0-1 1,2 1-66,14 19 266,23 29-892,-42-51 580,1 0-1,-1 0 1,1 0-1,-1 0 0,1 0 1,0 0-1,-1-1 1,1 1-1,0 0 1,0 0-1,-1-1 0,1 1 1,0-1-1,0 1 1,0-1-1,0 1 1,0-1-1,0 1 1,0-1-1,0 0 0,0 1 1,0-1-1,0 0 1,0 0-1,0 0 1,0 0-1,0 0 0,0 0 1,0 0-1,0 0 1,0 0-1,0-1 1,0 1-1,0 0 0,0-1 1,0 1-1,0-1 1,1 1 46,2-3-253,0-1 0,0 1 0,0-1 0,0 0 0,0 0 0,3-4 253,-4 4-74,5-8-584,1 0 0,-2 0-1,1 0 1,-2-1-1,0-1 1,0 1 0,-1-1-1,-1 0 1,0 0-1,-1 0 1,-1 0 0,1-10 658,-3 22 366,-3-12 454,2 6 641,0 8 2540,1 6-3679,1 1 0,-1 0 0,1 0 1,1 0-1,0-1 0,0 1 0,0-1 1,0 1-1,1-1 0,0 0 0,1 0 0,1 2-321,8 19 706,-11-22-677,0 1-1,1-1 1,0 0 0,0 0-1,0-1 1,1 1-1,-1-1 1,1 0 0,0 0-1,0 0 1,1 0 0,-1 0-1,1-1 1,3 2-30,-4-4-48,-1 1 1,1 0 0,0-1-1,0 0 1,1 1-1,-1-2 1,0 1 0,0 0-1,0-1 1,1 0-1,-1 0 1,0 0-1,0-1 1,1 1 0,-1-1-1,0 0 1,0 0-1,0 0 1,3-2 47,15-5-251,-17 6-15,1 1 0,-1-1 0,1 0 0,-1-1 0,0 1-1,0-1 1,0 0 0,0-1 0,-1 1 0,1-1 0,-1 0 0,0 0 0,4-4 266,-4 0-424,1 1 0,-2-1 0,1 0 0,-1 0 0,0 0 0,-1-1 1,1-1 423,7-23-626,-9 31 675,0-1-1,-1 1 1,0-1 0,1 1-1,-1-1 1,0 1-1,0-1 1,0 1 0,-1-1-1,1 1 1,0 0-1,-1-2-48,-1-9 729,2 11-238,0 2 51,0 0-2,-1 0-410,0 0 0,0 1 0,0-1 0,1 0 0,-1 0 0,0 1 0,0-1 0,0 1 0,1-1-1,-1 1 1,0-1 0,0 1 0,1-1 0,-1 1 0,0 0 0,1-1 0,-1 1 0,1 0 0,-1 0 0,1 0 0,-1-1 0,1 1 0,0 0 0,-1 0-1,1 0 1,0 0 0,0 0-130,-2 5 219,0 0-1,1 0 1,0 0-1,0 0 1,0 6-219,1-6 51,-1 0 0,1-1-1,0 1 1,1 0 0,0-1 0,0 1 0,0 0 0,0-1 0,1 1 0,0-1 0,0 0 0,0 0-1,1 0 1,0 1-51,7 4-25,1-1-1,0 0 0,0-1 0,1-1 1,0 0-1,0 0 0,10 3 26,-7-3-192,0 0-1,-1 1 1,0 1-1,0 1 1,5 5 192,-17-14-11,-1 0 0,1 0 0,-1 0 0,1 0 0,-1 1 0,0-1 1,1 0-1,-1 1 0,0-1 0,0 1 0,0-1 0,0 1 0,0 0 0,-1-1 1,1 1-1,0 0 0,-1 0 0,1-1 0,-1 1 0,0 0 0,0 0 1,1 0-1,-1 0 0,0-1 0,0 1 0,-1 0 0,1 0 0,0 0 0,-1 0 1,1-1-1,-1 1 0,0 0 0,1 0 0,-1-1 0,0 1 0,0-1 1,0 1-1,0-1 0,0 1 0,-1 0 11,-5 6 28,0 0 1,0-1-1,0 1 1,-1-2-1,0 1 0,0-1 1,-1 0-1,0-1 1,0 0-1,0-1 0,0 0 1,-11 3-29,12-4-1318,-1-1 0,0 0 0,0-1 0,0 1 0,-9-2 1318,17 1-245,0-1 0,1 0 0,-1 0 1,0 0-1,0 0 0,0 0 0,1 0 1,-1-1-1,0 1 0,0 0 1,1 0-1,-1 0 0,0-1 0,0 1 1,1 0-1,-1-1 0,0 1 0,1-1 1,-1 1-1,0-1 0,1 1 0,-1-1 1,1 1-1,-1-1 0,1 1 1,-1-1-1,1 0 0,0 1 0,-1-1 1,1 0-1,0 1 0,-1-1 0,1 0 1,0 0 244,0-1-378,0 0 0,0 0 1,0 0-1,0 0 0,1 0 1,-1 0-1,1 0 0,0 0 1,-1 0-1,1 1 0,0-1 1,0 0-1,0 1 0,0-1 1,1 0 377,12-16-2610</inkml:trace>
</inkml:ink>
</file>

<file path=ppt/ink/ink4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3.69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51 112,'-2'-1'5425,"-9"-9"-4556,9 8 4655,2 1 6074,4 3-11434,0 1 0,-1-1 1,1 0-1,-1 1 0,1 0 0,-1 0 0,0 0 0,0 0 0,0 1 1,0-1-1,1 4-164,-2-4 23,92 119 1060,-61-83-1729,-33-39 428,0 0 5,12 7-401,-12-7 575,0 0 0,0 0 0,1 1-1,-1-1 1,0 0 0,0 0 0,0 0 0,1 1 0,-1-1 0,0 0-1,0 0 1,0 0 0,1 0 0,-1 1 0,0-1 0,1 0-1,-1 0 1,0 0 0,0 0 0,1 0 0,-1 0 0,0 0 0,0 0-1,1 0 1,-1 0 0,0 0 0,1 0 0,-1 0 0,0 0 0,0 0-1,1 0 1,-1 0 0,0 0 0,1 0 0,-1 0 0,0-1-1,0 1 1,1 0 0,-1 0 0,0 0 0,0 0 0,0-1 0,1 1-1,-1 0 1,0 0 0,0-1 0,0 1 0,0 0 0,1 0-1,-1-1 1,0 1 0,0 0 0,0 0 0,0-1 0,0 1 0,0 0-1,0 0 1,0-1 0,0 1 0,0 0 0,0-1 0,0 1 0,0 0-1,0 0 40,2-7-270,0 1-1,0-1 0,-1 1 0,0-1 1,0 0-1,0 0 0,-1 1 1,0-1-1,-1 0 0,1 0 271,-1 0 37,1-1 0,0 1 0,0 0 0,1 0 0,-1 0 0,2-1-1,1-5-36,-3 12 212,0 1 45,13-18 1425,-8 16-1497,1 0-1,-1 0 0,1 1 1,0 0-1,0 0 1,0 0-1,0 1 0,0-1 1,0 2-1,0-1 0,5 1-184,-3 0 20,1 0 0,0-1 0,0-1 0,-1 1 1,1-1-1,5-2-20,21-13-373,5 0-478,-15 4 171,-23 11 611,0-1-1,0 1 1,0 0 0,1 0 0,-1-1-1,0 2 1,1-1 0,-1 0-1,0 0 1,1 1 0,0-1 69,-2 1-187,-1 0 97,0 0 91,0 0 47,0 0 41,0 0 54,0 0 52,0 0 67,-17-9 552,16 8-757,0 1-1,0-1 0,0 0 0,-1 1 0,1-1 0,0 0 1,0 1-1,0-1 0,-1 1 0,1 0 0,0-1 0,-1 1 1,1 0-1,0 0 0,-1 0 0,1 0 0,0 0 0,0 0 1,-1 0-1,1 0 0,0 1 0,-1-1 0,1 0 0,0 1 1,-1 0-57,1 0 63,-1 0 0,0 0 0,1 1 0,-1-1 0,1 1 0,0-1 0,-1 1 0,1 0 1,0-1-1,0 1 0,0 0 0,0 0 0,0 0 0,0 0 0,1 0-63,-2 3 116,1 0-1,-1 0 1,1 0 0,0 0-1,1 0 1,-1 0-1,1 1 1,0-1-1,1 0 1,-1 0 0,1 1-1,1 2-115,-1-5 58,0 2-34,1 0-1,-1-1 0,1 1 1,0-1-1,1 1 0,-1-1 1,1 0-1,0 0 1,0 0-1,0 0 0,0 0 1,1-1-1,-1 0 0,1 1 1,3 0-24,-3-1-293,1 0 0,0-1 0,0 0-1,1 0 1,-1 0 0,0-1 0,1 0 0,-1 0 0,0 0 0,1 0 0,-1-1 0,1 0 0,0-1 0,-1 1 0,0-1 0,5-1 293,-1 1-873,-1-1 0,0-1 0,-1 0 0,1 0 1,0 0-1,-1-1 0,0 0 0,0-1 0,0 1 1,0-1-1,-1-1 873,62-63-10136,-57 58 7996</inkml:trace>
</inkml:ink>
</file>

<file path=ppt/ink/ink4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4.11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 1 304,'-1'5'10263,"0"9"-3643,2 8-2055,1 5-2180,-1-20-2225,1 0 1,0 0-1,0 0 1,1 0-1,0 0 1,0-1-1,1 1 1,0-1-1,0 0 1,0 0-1,1 0 1,0-1-1,0 0 1,0 1-1,1-2 1,0 1-1,-1-1 1,2 0-1,0 1-160,-2-2-111,1 0 0,0-1 0,-1 1 0,1-1 0,0 0 0,0-1 0,0 1 0,0-1 0,0 0 0,1-1 0,-1 1 0,0-1 0,0-1 0,0 1 0,1-1 0,-1 0 0,0 0 0,0-1 0,0 0 0,0 0 0,-1 0 0,1-1 0,0 0 111,-4 2-121,1 0-1,0-1 1,-1 1 0,1-1 0,-1 1-1,0-1 1,1 0 0,-1 0 0,0 0-1,0 0 1,0 0 0,0-1-1,-1 1 1,1-1 0,-1 1 0,1-1-1,-1 1 1,0-1 0,0 0 0,0 0-1,0 1 1,0-1 0,-1 0 0,0 0-1,1 0 1,-1 0 0,0 0 0,0 0-1,0 0 1,-1 0 0,1 0-1,-1-1 122,-1 0 3,0 0-1,0 0 1,0 0-1,-1 0 1,1 1-1,-1-1 1,0 1-1,0-1 0,0 1 1,0 0-1,-1 0 1,1 0-1,-1 1 1,0-1-1,0 1 0,0 0 1,0 0-1,0 1 1,0-1-1,-4 0-2,0 0 116,0 0 1,0 1-1,-1 0 0,1 0 0,0 1 0,-1 0 0,1 1 0,0 0 1,-1 0-1,1 0 0,0 1 0,0 1 0,0-1 0,0 1 0,1 1 1,-1-1-1,1 1 0,0 1 0,0-1 0,-4 4-116,9-6-158,1 1-1,0-1 1,-1 0-1,1 0 0,0 0 1,0 1-1,0-1 1,0 1-1,1-1 1,-1 0-1,1 1 1,0-1-1,-1 1 1,1-1-1,0 1 1,0-1-1,1 1 0,-1-1 1,1 3 158,-1-4-342,0 1 1,0-1 0,0 1-1,1-1 1,-1 1-1,0-1 1,1 1-1,-1-1 1,1 1-1,0-1 1,-1 0-1,1 1 1,0-1 0,0 0-1,0 0 1,0 1-1,0-1 1,0 0-1,0 0 1,0 0-1,1 0 1,-1 0 0,0-1-1,1 1 1,-1 0-1,0-1 1,1 1-1,-1 0 1,1-1-1,-1 0 1,1 1 341,9-2-1374,-1 0 0,1 0 0,-1-1 0,0 0 1,1-1 1373,9-4-2174</inkml:trace>
</inkml:ink>
</file>

<file path=ppt/ink/ink4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4.54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77 0 104,'0'0'1917,"-3"8"5461,-2 13-782,6-18-6143,0 0-1,0-1 0,0 1 0,0-1 1,1 1-1,-1-1 0,1 1 0,-1-1 0,1 0 1,0 0-1,0 0 0,0 0 0,2 2-452,0-2 226,-1 1 1,1-1-1,0 0 0,0 0 0,-1-1 0,1 1 1,1-1-1,2 1-226,9 0-286,-1 0 1,1-1-1,0 0 1,11-2 285,-4 1 147,-23 0-213,0 0 26,0 0 9,0 0 10,-3-7 9,0 4 34,1 1 1,-1-1 0,0 0 0,0 1 0,0 0-1,0-1 1,0 1 0,-1 0 0,1 1-1,-1-1 1,1 1 0,-1-1 0,0 1-1,1 0 1,-1 0 0,-2 1-23,-3-2 126,-1 1 0,1 0 0,-1 0 0,1 1 0,-1 0 0,-1 1-126,6 0 63,1 1 1,-1-1-1,0 1 1,1-1-1,-1 1 1,1 0 0,-1 1-1,1-1 1,0 1-1,0 0 1,0 0-1,1 0 1,-1 1-1,1-1 1,-3 4-64,0 1 209,0 0 0,0 0 1,1 1-1,0-1 0,1 1 1,-4 10-210,7-17 46,0 1 0,1 0 0,-1-1 0,1 1 1,-1 0-1,1-1 0,0 1 0,0 0 0,0 0 0,0-1 0,1 1 1,-1 0-1,1-1 0,0 1 0,-1 0 0,1-1 0,0 1 1,1-1-1,-1 0 0,0 1 0,1-1 0,-1 0 0,1 0 1,0 1-1,0-1 0,0-1 0,0 1 0,0 0 0,0 0 1,0-1-1,0 1 0,1-1 0,-1 0 0,1 0 0,1 1-46,7 3-129,-1-1 0,0 0 0,1-1-1,0 0 1,0-1 0,0 0-1,0-1 1,0 0 129,14-1-1126,0 0 0,1-2 0,-1-1 1,-1 0-1,3-3 1126,14-4-7849,-1-2 0,22-10 7849,-55 19-3262</inkml:trace>
</inkml:ink>
</file>

<file path=ppt/ink/ink4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4.89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 1712,'0'0'4514,"0"0"-1435,0 0-1168,0 0 129,-2 1 3480,-6 11-3340,7-9-1654,0 0 0,0 1 0,0-1 0,1 0 0,-1 0 0,1 0 0,0 0 0,0 0 1,0 2-527,12 49 1933,-6-31-1058,-1-7-910,1 0-1,0-1 0,1 0 0,1 0 1,2 2 35,-3-6-812,4 6-3948,-14-29-3226,-7-17-102,3 14 6870,-12-16-2284,6 17 1627</inkml:trace>
</inkml:ink>
</file>

<file path=ppt/ink/ink4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5.24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40 428,'-77'-31'14564,"75"30"-12914,-6-1 1910,-1 0-3198,9 2-282,0 0 1,0 0 0,0 0 0,0 0 0,0 0 0,-1 0-1,1 0 1,0 0 0,0 0 0,0 0 0,0 1 0,0-1 0,0 0-1,0 0 1,-1 0 0,1 0 0,0 0 0,0 0 0,0 1-1,0-1 1,0 0 0,0 0 0,0 0 0,0 0 0,0 0 0,0 0-1,0 1 1,0-1 0,0 0 0,0 0 0,0 0 0,0 0-1,0 0 1,0 1 0,0-1 0,0 0 0,0 0 0,0 0 0,0 0-1,0 0 1,0 1 0,0-1 0,0 0 0,0 0 0,0 0-1,0 0 1,1 0 0,-1 0 0,0 1 0,0-1 0,0 0 0,0 0-81,1 2 104,1 0-1,-1 0 1,0 0 0,1 0 0,-1 0 0,1 0 0,0 0 0,0 0 0,-1-1 0,1 1 0,0-1-1,0 1 1,1-1 0,-1 0 0,2 1-104,3 1 157,0-1 0,1 1 0,-1-1 0,1-1 0,4 2-157,11-1 158,0-1 1,0-1 0,8-1-159,138-13-3283,-100 5-9815,29-9 13098,-47 9-6118,-34 6 2166</inkml:trace>
</inkml:ink>
</file>

<file path=ppt/ink/ink4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5.6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57 9 1100,'0'0'3754,"-3"-1"185,-12-5-2166,14 6-1228,0-1 1,0 1 0,-1 0-1,1 0 1,0 0 0,0-1-1,0 1 1,-1 0 0,1 1-1,0-1 1,0 0 0,0 0-1,0 0 1,-1 1 0,1-1-1,0 0 1,0 1 0,0-1-1,0 1 1,0 0 0,-1 0-546,1 0 318,0 0 0,0 0 1,0 1-1,0-1 0,0 0 1,0 1-1,1-1 0,-1 1 1,0-1-1,1 1 0,-1-1 1,1 1-1,0 0 0,-1 0-318,0 9 75,1-1 0,0 0 1,0 1-1,1-1 0,1 1-75,0 6 990,-1 2-729,1 0 1,1-1 0,0 1-1,2 0 1,0-1 0,1 0-1,1 0 1,1-1 0,4 8-262,-8-19-56,0 0 1,0 0 0,0 0-1,1 0 1,0-1 0,0 1 0,0-1-1,0 0 1,1-1 0,0 0-1,0 1 1,1-2 0,-1 1 0,1-1-1,-1 0 1,1 0 0,0-1-1,0 0 1,0 0 0,0-1-1,1 0 1,-1 0 0,0-1 0,1 0-1,-1 0 1,1 0 55,-1-1-307,0 0 1,0 0-1,0 0 1,-1-1-1,1 0 1,0-1-1,-1 1 1,1-1-1,-1-1 1,0 1-1,0-1 1,0 0-1,0 0 1,-1-1-1,4-3 307,-4-7-647,-2 3 556,-3 11 91,-1-1 0,0 1-1,0-1 1,0 1 0,0-1 0,0 1-1,-1 0 1,1 0 0,0 0 0,0-1-1,-1 1 1,1 0 0,-1 1 0,1-1-1,-1 0 1,0 0 0,-16-1-656,1 1 0,-1 1-1,1 1 1,-1 0 0,-16 4 656,-20 1-5410,12 3-4131,40-9 5313</inkml:trace>
</inkml:ink>
</file>

<file path=ppt/ink/ink4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7.0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158 25 284,'0'-2'3289,"-3"-12"-2103,1 10 2497,1 2 3738,0 2-7312,0 0-1,1-1 1,-1 1 0,0 0 0,1-1 0,-1 1 0,0 0 0,0 0-1,1 0 1,-1-1 0,0 1 0,0 0 0,1 0 0,-1 0 0,0 0-1,0 0 1,1 1 0,-1-1 0,0 0 0,0 0 0,1 0-1,-1 1 1,0-1 0,1 0 0,-1 1 0,0-1-109,-10 19 1752,7-9-1763,-1-1 235,2 1 0,-1 0 0,1 0 0,0 0 0,1 0 0,0 1 0,1-1 0,0 0 0,1 1 0,0-1 0,0 1 0,1-1 0,1 0 0,0 1 0,1 2-224,-2-10 21,1-1 1,-1 0-1,1 0 0,-1 0 1,1 0-1,0-1 0,0 1 1,0 0-1,0-1 0,0 1 1,0-1-1,0 0 0,0 0 1,1 0-1,-1 0 0,1 0 0,-1 0 1,0-1-1,1 1 0,-1-1 1,1 1-1,1-1-21,6 1-29,0 0 0,0-1-1,0 0 1,0-1 0,0 0 29,1-2-43,-1 0-1,1 0 1,-1-1 0,0-1-1,0 1 1,0-2 0,8-5 43,-15 9-17,-1 0 1,0 0-1,0 0 1,0 0-1,0 0 1,0-1-1,0 1 1,0-1-1,-1 1 1,1-1-1,-1 0 1,0 1-1,0-1 1,0 0-1,0 0 1,0 0-1,-1 0 1,1 0-1,-1 0 1,0 0-1,0 0 1,0 0-1,0 0 1,-1 0-1,1 0 1,-1 0-1,0 0 1,1 0-1,-1 0 1,-1 1-1,1-1 1,0 0-1,-1 1 1,1-1 0,-1 1-1,0-1 1,0 1-1,0 0 1,0-1-1,-1 0 17,-7-2-54,0 1-1,0-1 1,0 2-1,-1-1 0,1 1 1,-1 1-1,0 0 1,0 0-1,0 1 1,0 1-1,0 0 1,0 0-1,-9 2 55,13-1-138,-1 0-1,1 0 1,-1 1-1,1 0 0,0 0 1,-1 0-1,1 1 1,0 0-1,1 1 1,-1-1-1,1 1 1,-1 1-1,1-1 1,0 1-1,1 0 1,-1 0-1,1 1 1,0 0-1,0 0 0,0 2 139,3-5-416,0 0-1,1 0 0,0 1 1,-1-1-1,1 1 0,0-1 1,1 1-1,-1-1 0,1 1 1,-1-1-1,1 1 0,0 1 417,1-4-192,-1 0 1,0 1-1,0-1 0,1 0 0,-1 0 0,1 1 1,-1-1-1,1 0 0,-1 0 0,1 0 0,0 0 0,0 0 1,-1 0-1,1 0 0,0 0 0,0 0 0,0 0 1,0 0-1,0-1 0,0 1 0,0 0 0,1-1 0,-1 1 1,0 0-1,0-1 0,0 0 0,1 1 0,-1-1 0,0 0 1,0 0-1,1 1 0,-1-1 0,0 0 0,1 0 1,-1 0-1,1-1 192,73-4-5855,-49 1 4013</inkml:trace>
</inkml:ink>
</file>

<file path=ppt/ink/ink4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7.46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100 2 304,'0'0'1926,"0"0"1030,0 0-746,0 0-396,0 0-70,17-2 1194,-12 4 2182,-5 7-4496,2-1 0,-1 1 0,1-1 0,0 1 0,1-1 0,0 0 0,0 0 0,3 4-624,38 63 1594,5-9-749,6 10-56,-35-46-449,-7-11-189,-1 1 0,0 0 0,2 9-151,-12-25-18,0 1-1,0-1 1,0 1-1,-1 0 1,0 0-1,0 0 0,0-1 1,-1 1-1,1 0 1,-1 0-1,0 0 1,-1 0-1,1 0 1,-1 0-1,0 0 0,0-1 1,-2 6 18,1-8-31,0 1 0,0 0 0,0-1 0,0 1 0,-1-1 0,1 0 0,-1 0 0,1 0 0,-1 0 0,0 0 0,0 0 0,1-1 0,-1 1 0,-1-1 0,1 0 0,0 0 0,-3 1 31,-6 1-104,0-1 0,-1 1-1,-11-1 105,4-1-133,0-1-1,0 0 1,0-2-1,-7-2 134,16 3-55,0-1 0,1-1 0,-1 0 0,1-1 0,-1 0 0,1 0 0,0-1 0,-4-4 55,10 7-76,0-1 0,0 1-1,1-1 1,-1 0 0,1 0-1,0-1 1,0 1 0,0-1-1,0 1 1,1-1 0,-1 0-1,1 0 1,0 0 0,0 0-1,1-1 1,-1 1 0,1 0-1,0-1 1,0 1 0,0-1-1,1 1 1,-1-1 0,1 0-1,0 1 1,1-1-1,-1 1 1,1-1 0,0 1-1,0-1 1,0 1 0,1 0-1,-1-1 1,1 1 0,0 0-1,0 0 1,2-2 76,4-6-1359,0 0 0,1 1 0,0-1 0,11-8 1359,8-5-6564,1 1 0,15-7 6564,-25 17-4032</inkml:trace>
</inkml:ink>
</file>

<file path=ppt/ink/ink4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7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78 1 1236,'-25'18'8867,"21"-16"-8171,0 1 1,1-1-1,-1 0 1,1 1 0,0 0-1,0 0 1,0 0-1,0 0 1,0 0-1,0 0 1,1 1 0,0-1-1,0 1 1,0 0-1,0 0-696,0 1 286,1-1 0,0 1 1,0-1-1,0 1 0,1 0 0,0-1 0,-1 1 0,2 0 0,-1-1 0,0 1 1,1 0-1,0 0-286,0-2 91,0 0 0,0 0 1,0-1-1,0 1 0,0 0 1,0 0-1,1-1 0,0 1 1,-1-1-1,1 0 0,0 1 0,0-1 1,0 0-1,0 0 0,1 0 1,-1 0-1,0-1 0,1 1 1,0-1-1,0 1-91,8 3-21,0-2 0,0 1 1,1-1-1,-1-1 0,0 0 0,1-1 0,0 0 0,-1-1 1,1 0-1,-1 0 0,1-2 0,0 1 0,2-2 21,-9 2-70,0 0-1,0-1 0,-1 1 0,1-1 1,0 0-1,-1-1 0,1 1 0,-1-1 1,0 0-1,0 0 0,0 0 0,0 0 0,0-1 1,-1 1-1,1-1 0,1-3 71,-5 6-6,0 1 0,0-1-1,0 0 1,0 0 0,0 1-1,-1-1 1,1 0 0,0 0-1,0 1 1,0-1 0,-1 0-1,1 1 1,0-1 0,-1 0-1,1 1 1,-1-1 0,1 0-1,-1 1 1,1-1 0,-1 1-1,1-1 1,-1 1 0,0-1 6,-13-13-104,1 7-67,0 0 0,-1 1 0,1 0 0,-1 1-1,0 1 1,-1 0 0,1 1 0,-1 1 0,1 0 0,-9 0 171,20 2-295,-4-1-980,0 0-1,0 0 0,0 1 0,0 0 0,0 1 0,0 0 0,-2 0 1276,8 0-1089,1 0-5281,0-1 5141,0 0-2601</inkml:trace>
</inkml:ink>
</file>

<file path=ppt/ink/ink4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9.20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1 103 544,'0'0'3680,"0"0"-1132,12 24 4305,-9-17-5706,-1 0 1,0 0 0,0 1-1,-1-1 1,1 2-1148,9 36 2051,-3-24-1260,-14-36-457,2-2-642,0 1-1,1-1 0,1 0 0,0-10 309,2 20-46,0 0 0,0 0 0,1 0 0,0 1 0,0-1 0,0 0 0,1 1 0,0-1 0,1 1 0,-1 0 0,1 0 0,1-2 46,-2 6 8,0 0-1,-1 0 1,1 1 0,0-1-1,0 1 1,0-1 0,0 1-1,0 0 1,0 0 0,0 0-1,0 0 1,1 0 0,-1 0-1,0 1 1,0-1 0,1 1-1,-1-1 1,2 1-8,49-1 156,-37 1-107,181 7-735,-197-6 674,1-1 0,0 0 0,0 0 1,0 0-1,-1 0 0,1 0 0,0 0 0,0 0 0,0 0 0,-1 0 0,1 0 0,0 0 0,0 0 0,0 0 0,-1-1 0,1 1 1,0 0-1,0-1 0,-1 1 0,1 0 0,0-1 0,-1 1 0,1-1 0,0 1 0,-1-1 0,1 0 0,-1 1 0,1-1 1,-1 1-1,1-1 0,-1 0 0,1 0 0,-1 1 0,0-1 0,1 0 0,-1 0 0,0 1 0,0-1 0,0 0 0,0 0 1,1 0-1,-1 1 0,0-1 0,0 0 0,0 0 0,-1 0 0,1 1 0,0-1 0,0 0 0,0 0 0,0 0 0,-1 1 12,1-3-3,-2 6 158,-1-1 0,1 1 1,-1 0-1,1 0 0,0 0 0,0 0 1,1 0-1,-1 0 0,1 1 1,-1 0-156,-4 23 760,2-1 0,0 1-1,2 0 1,1 16-760,8 111 1512,-4-113-1353,-2-28-415,1 1 0,1-1 0,0 1 0,1-1 0,0 0 0,1 0 0,0-1 0,1 0 0,3 5 256,-8-17-630,3-5-10375,-6-8 6809,-9-16 1889,9 23-710,-1-2 699</inkml:trace>
</inkml:ink>
</file>

<file path=ppt/ink/ink4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3:59.5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35 204,'0'0'9950,"1"2"-3692,2 2-1351,8 3-7407,-3-5 4539,158-9-97,-53-8-4284,-82 10-921,18-3-2451,-17-1-1776,-17 4 3659</inkml:trace>
</inkml:ink>
</file>

<file path=ppt/ink/ink4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00.2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54 1440,'0'0'3002,"-17"18"8986,7-8-8436,10-9-3350,0-1 3,0 0-19,0 0-39,0 0-42,0 0-23,0 0-22,0 0-14,1-3-29,0 0-1,1 0 1,-1 0-1,1 0 0,0 0 1,0 1-1,0-1 1,0 1-1,0-1 1,1 1-1,0-1-16,10-11 112,-10 11-94,0-1 1,0 1-1,1 0 0,-1 1 1,1-1-1,0 1 0,0-1 1,0 1-1,0 0 1,0 1-1,0-1 0,0 1 1,1 0-1,-1 0 0,0 0 1,1 0-1,-1 1 0,3 0-18,-1-1-2,0 1 0,0 0 0,0 1 0,0-1 0,0 1 0,0 0 0,0 1 0,0 0 0,0-1 0,0 2 0,-1-1 0,1 1 0,1 1 2,-6-3 8,1 0 1,-1 0-1,0 0 1,0 0-1,0 0 0,0 0 1,0 0-1,0 0 1,0 0-1,0 1 0,-1-1 1,1 0-1,0 1 1,-1-1-1,1 1 0,-1-1 1,0 0-1,1 1 1,-1-1-1,0 1 0,0-1 1,0 1-1,0-1 1,0 1-1,0 0-8,-1 2 17,0 0 0,0 1 0,0-1-1,-1 0 1,1 0 0,-1 0 0,0 0 0,0 0 0,-2 1-17,-7 10 28,0 0 1,-2 0-1,-11 10-28,10-12-113,0-1 0,0-1-1,-3 0 114,-8 8-334,4-7-246,18-9 467,12-3 378,3 0 59,-5 0-160,38-1 671,0 3-1,0 1 1,18 5-835,-49-5 21,-1 0 0,1 1-1,-1 0 1,0 1 0,-1 0 0,1 1-1,-1 1 1,0-1 0,-1 2 0,1 0-1,-2 0 1,1 1 0,3 5-21,-12-12 9,0 0 0,0 0 0,0 1 0,0-1 0,-1 0 0,1 1 0,-1-1 0,0 1 0,0 0 0,0-1 0,0 1 0,0 0 0,0 0 0,-1 0 0,1 0 0,-1 0 0,0-1 0,0 1 0,0 0 0,0 0 0,-1 0 0,1 0 0,-1 0-9,0 1 12,0-1 1,-1 1 0,0 0 0,1 0-1,-1-1 1,-1 0 0,1 1 0,0-1-1,-1 0 1,0 0 0,0 0 0,0 0-1,0-1 1,0 1 0,-3 1-13,-9 5 31,-1 0 0,0-1-1,0-1 1,-1-1 0,1 0 0,-1-1 0,-1-1 0,-8 1-31,-3-1-8,0-2 1,-1 0 0,1-2-1,-21-3 8,45 3-198,-1-1 0,0 0-1,1-1 1,-1 1 0,1-1-1,-1-1 1,1 1 0,-1-1 198,-3-1-627,8 3 41,-4-17-2758,7 11-5739,19-6 5298,-17 10 138</inkml:trace>
</inkml:ink>
</file>

<file path=ppt/ink/ink4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01.06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8 608,'0'0'2022,"0"0"-412,0 0-219,0 0-153,0 0 265,0 0 145,0 0-56,0 0-336,0 0 113,0 0 189,0 0-107,0 0-351,0 0-58,0 0-153,-13 13 1522,10-7-2155,0 1 0,0-1 0,0 1 0,1 0 1,0 0-1,0 0 0,1 0 0,-1 0 0,2 0 0,-1 5-256,0 2 297,1-1 0,0 0 0,1 1 0,0-1 0,1 0 0,1 1 0,0-1-1,4 11-296,-4-18 72,-1 1-1,1-1 0,0 1 1,0-1-1,1 0 0,0 0 1,0-1-1,1 1 0,-1-1 1,1 0-1,0 0 0,1 0 0,-1-1 1,1 0-1,0 0 0,0 0 1,0-1-1,2 1-71,-3-2-35,0 0 1,0-1-1,0 0 1,0 0-1,0 0 0,0-1 1,1 1-1,-1-1 1,0 0-1,0-1 0,0 0 1,4 0 34,8-3-238,-1-1 1,0-1-1,5-3 238,-10 5-113,-2 1-38,0-1 1,0 1 0,0-2-1,-1 1 1,1-1 0,-1-1 0,0 0-1,0 0 1,-1 0 0,0-1 0,0 0-1,-1 0 1,6-8 150,-11 12-16,0 0 0,0 0 0,0 0 0,0 0 0,-1 0 0,1 0 0,-1 0 0,0 0 0,1 0 0,-2-1 0,1 1 0,0 0 0,-1 0 1,1 0-1,-1 0 0,0 0 0,0 0 0,0 0 0,0 0 0,-1 0 0,1 0 0,-1 1 0,-1-3 16,-3-4 27,0 0 0,-1 1 0,0 0 0,-1 0 0,1 1 0,-5-4-27,1 2-18,0-1 1,-1 2 0,1 0 0,-2 0 0,1 1-1,-1 0 1,0 1 0,0 1 0,-1 0 0,1 1-1,-1 0 1,0 1 0,-1 1 0,1 0 0,-4 0 17,15 2-343,-1 0 0,1 1 0,0-1 0,-1 1 0,1-1 0,0 1 0,0 0 0,0 0 0,0 0 0,0 1 0,0-1 0,0 1 0,0-1 0,0 1 0,1 0 0,-1 0 0,1 0 0,-3 3 343,4-3-803,-1 0 1,1 0-1,0 0 1,-1 0-1,1 0 1,0 1-1,0-1 1,1 0-1,-1 1 1,0-1-1,1 1 1,-1-1-1,1 0 1,0 1-1,0 0 803,0 1-5442</inkml:trace>
</inkml:ink>
</file>

<file path=ppt/ink/ink4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01.54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28 1 80,'0'0'1631,"0"0"1396,0 0-633,-2 0 792,-14 0-1888,10 1 5709,5 5-6298,0 0-1,0 1 1,1-1 0,0 0-1,0 0 1,0 3-709,12 69 2060,-7-54-1515,14 70 1800,6 3-2345,-3-15-5372,-20-75 4531,1 2-465,2-5-5582,-1-9-26,0-4 5560,-2 3-3176</inkml:trace>
</inkml:ink>
</file>

<file path=ppt/ink/ink4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02.1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 94 80,'0'0'2089,"-1"-3"3436,-3-13-2627,5 12 3927,6-3-6604,0 0 0,1 1-1,0 0 1,0 0 0,0 1 0,1 0 0,0 0 0,0 1-1,0 0 1,1 1 0,-1 0 0,1 1 0,-1 0 0,1 0-1,0 1 1,6 0-221,-3 0 16,0 0 0,1 1 0,-1 1 0,0 0 0,0 1-1,0 0 1,-1 1 0,1 0 0,0 1 0,-1 1 0,0 0 0,8 5-16,-15-8 5,0 1 0,0 0 1,-1 0-1,1 1 0,-1-1 0,1 1 1,-1 0-1,0 0 0,-1 0 1,1 1-1,-1 0 0,0-1 1,0 1-1,0 0 0,-1 0 1,0 0-1,0 1 0,0-1 1,0 1-1,-1-1 0,0 1 0,0-1 1,-1 1-1,1 0 0,-1-1 1,0 1-1,-1 0 0,1-1 1,-2 6-6,-1-5-18,1 1 1,-1 0 0,0-1-1,0 1 1,-1-1 0,0 0-1,0 0 1,0 0-1,-1-1 1,0 0 0,0 1-1,0-2 1,-1 1 0,1-1-1,-1 0 1,0 0 0,-7 3 17,-13 6-118,0-2 1,0 0-1,-26 6 118,29-10-47,-51 7-121,99-19 633,0 1-1,1 1 1,-1 2 0,1 0 0,20 3-465,1 2 84,0 2 0,43 11-84,-88-16 2,63 17 193,-60-16-109,0 0 0,0 0 0,0 1 0,0-1 0,0 1 0,-1 0 0,1 1 0,-1-1 0,0 1 0,2 1-86,-5-4 35,0 0 1,-1 0 0,1 0-1,0 0 1,-1 0 0,1 0-1,-1 0 1,1 0-1,-1 0 1,0 1 0,1-1-1,-1 0 1,0 0 0,0 0-1,0 0 1,0 1-1,0-1 1,0 0 0,0 0-1,0 0 1,0 1-1,0-1 1,-1 0 0,1 0-36,-2 2 45,1 0 1,0-1-1,-1 1 1,0-1 0,1 1-1,-1-1 1,0 0-1,0 0 1,0 0 0,-2 1-46,-7 5 71,0 0 1,-1 0 0,0-2-1,-2 2-71,8-5 26,-25 10-165,0-1 1,-1-1 0,-1-1 0,0-3 0,0 0-1,-8-1 139,-38 1-2996,24-6-6835,48-4 4677,-3-2-79</inkml:trace>
</inkml:ink>
</file>

<file path=ppt/ink/ink4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02.87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63 0 496,'0'0'1486,"0"0"-63,0 0-199,0 0 212,0 0 74,0 0-119,0 0-263,0 0 233,0 0 124,0 0-24,0 0-184,0 0 110,0 0-159,-3 3 293,1 6-1008,0 0 0,0 1 0,1-1 0,0 0-1,1 1 1,0-1 0,0 1 0,1-1 0,0 0-1,1 1 1,1 2-513,2 25 708,1 7-336,1 15-3325,-7-58 2186,0-1 52,0 0-212,0 0-159,-4-7-1227,-4-10-509,-13-26-4349,1 0-1,-2-14 7172,21 50-581</inkml:trace>
</inkml:ink>
</file>

<file path=ppt/ink/ink4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03.20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107 44 116,'-13'-7'1080,"-26"-11"9588,23 15-8708,13 2-684,-25-1 4775,21 5-3558,10 0-983,24 1-530,44-3-834,92-14-1491,-85 8-3128,-10-1-9196,-51 6 8528</inkml:trace>
</inkml:ink>
</file>

<file path=ppt/ink/ink4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0.09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6277.01563"/>
      <inkml:brushProperty name="anchorY" value="-25838.08008"/>
      <inkml:brushProperty name="scaleFactor" value="0.5"/>
    </inkml:brush>
  </inkml:definitions>
  <inkml:trace contextRef="#ctx0" brushRef="#br0">20 21 1332,'0'0'0,"0"0"2764,0 0-1922,0 0 665,0 0-508,0 0 260,0 0-314,0 0 475,0 0-180,0 0-70,0 0-611,0 0 63,0 0-64,0 0-126,0 0-136,0 0 163,0 0-66,0 0-55,0 0-54,0 0-50,0 0 67,0-2-86,1-2-2,0 0-48,0 1 89,0 0-53,-1 1 51,1 1-73,-1 0 106,0 1-19,0 0-1,0 0-89,0 0 53,0 0 16,0 0 17,0 1-76,0 0 72,-1 4-58,0 1 22,1 2-86,0 4 116,-1 2-56,1 3 14,1 3 4,-1-1-92,1 1 92,-1 2-8,1 1-15,0 1-67,-1 0 46,1 2-55,0 0-37,0-3-33,0 2 24,-1 0-26,1 0-11,0-1-7,1-1-4,0-1-10,-1-1-2,0-1-1,-1-2 5,1-1-6,-1 0 6,1-3-6,0-3 6,-1 1-2,0-1 1,0-2-14,0 1 0,0-1-6,0 0-4,0 1 5,0-3-6,0-2-3,-1 1-9,1 1 2,-1-2-1,1 0-14,0-1 0,0 3-11,0-1 16,0 0-23,0-2 6,0 0-6,0 0 14,0 2-18,0-1 6,0-1-2,0-1 14,0-1-13,0-1 14,0-1 9,0 0 12,0 0-11,0 0 9,0 0-7,0 0-4,0 0 2,0-1-6,0 1-3,0 0-4,0 0 15,0 0-19,0 0-83,0 0-13,0-3 16,0-1-100,1 0-4,-1 1-120,1 1-22,-1 0-353,0 1 28,0 0-359,-2-1 89,0-1-617,-1-1 0,0 0-310,-1-1 582,0-2-362,-1 1-39,1-1-94,0 0 663,0 0-1011,1-1-502,1 2 2137</inkml:trace>
</inkml:ink>
</file>

<file path=ppt/ink/ink4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1.09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5242.11328"/>
      <inkml:brushProperty name="anchorY" value="-25428.63867"/>
      <inkml:brushProperty name="scaleFactor" value="0.5"/>
    </inkml:brush>
  </inkml:definitions>
  <inkml:trace contextRef="#ctx0" brushRef="#br0">1 60 156,'0'0'0,"0"0"1128,0 0-163,0-1-140,1-2-125,0-1 312,1 0 7,-1 1 186,1 1-417,-2 0 298,1 1 30,-1 0-24,0 1-329,0 0 319,1 1-277,2-2-108,2 1-274,-1 0 322,0-1 7,1 3-161,0 0-136,-1 2 248,1 1-192,0 0-29,-1 2 39,0-1-241,1 2 185,1 0-52,0 2 22,0-2-187,0 2 50,2 2-20,0 1-36,0-1-129,0 1 49,1 1-47,0 1-20,0 0-28,1 1 48,1 1-50,1 0-3,0-1-27,0 0 33,1-1 16,-1 0 15,-1-1-7,0 0 61,0 1-17,0 0 8,-1 0-46,0 0 31,-2-1 2,0 0 18,-1 0 1,0-1-50,0 0 15,0 2-25,1-1-33,-1-1-24,0-1 17,-1-1-17,2 0 0,-1 0-19,0 0-14,1 1-2,-2-1 3,1 0-2,1-1 1,-1-1-14,1 0 0,-1 0 3,-2-3-2,-1-1 6,1-1-2,-1 0 6,0-1 8,-1 0 2,-1-1-4,-1-1 6,0 0-6,-1-1 11,0 0-8,0 0 2,0 0-4,2-2 5,2 1-2,0 0 1,0 0 0,0-2-4,-1-2-14,-1-2-14,0 0 2,1-1-6,-2 0-4,2-2 0,-1 1 10,1-1-13,-2-1 0,1 2 9,-1 0 10,1 0-20,-1 0 20,0-2 22,0 0-1,0 1 2,0-1 6,-1 0-11,0 1 8,1 0-7,-2 1 1,1-2 0,0-1 0,-1 2 5,1-2 3,-1-1 9,0 1-3,0-1-2,0-2 0,0-1 5,-1 0 8,1 0-17,0-2 20,0 1-6,-1-2-2,1 1-18,0-1-5,0 0 0,1 1-15,0 1 0,0-1-16,0 0 4,0 1-6,0 0-4,0 2 19,0 3-20,0 0-39,0 2-41,1 1 13,-1 1-51,1 0 18,0 1 11,0 2 23,0 0-103,0-1-29,1 2-131,-1 0-27,0 2-199,-1 0 123,1 1-209,-1 1 118,0 0-401,0 0-149,0 1-452,0-1 228,0 0-427,0 0-38,0 0-111,0 0 223,-1 1-593,0 3-2973,-1-1 4966</inkml:trace>
</inkml:ink>
</file>

<file path=ppt/ink/ink4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1.75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6762.53906"/>
      <inkml:brushProperty name="anchorY" value="-26393.99805"/>
      <inkml:brushProperty name="scaleFactor" value="0.5"/>
    </inkml:brush>
  </inkml:definitions>
  <inkml:trace contextRef="#ctx0" brushRef="#br0">15 10 408,'0'0'0,"0"0"2960,0 0-1316,-1 0-127,-1 2-111,-1 2 27,1-1-349,-1 0 666,2 0-375,0-1-272,0-1-250,1-1 245,0 0-411,0 0-51,0 0-188,3 1 186,1 0-170,2 1 97,2-1-219,4-1 66,2 0-122,2-1 8,1 0-114,1-1 8,0 0-56,1 0-45,-1 0-56,1 0-41,0 0-46,0 1-44,-2 1-114,-2-1 4,0 1-296,-1 0-154,-1-1-386,1 1 113,-1-1-716,-1 0-35,0 0 150,-2 0 191,-3 0-673,0-1 254,0-1-20,-2 1 552,-1 1-1780,-1 0 896,-1 0 2347</inkml:trace>
</inkml:ink>
</file>

<file path=ppt/ink/ink4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2.16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8144.92188"/>
      <inkml:brushProperty name="anchorY" value="-27400.36523"/>
      <inkml:brushProperty name="scaleFactor" value="0.5"/>
    </inkml:brush>
  </inkml:definitions>
  <inkml:trace contextRef="#ctx0" brushRef="#br0">26 68 860,'0'0'0,"0"0"2428,-2-1-107,-3 1-1122,0-1 393,0 1 9,1 0-451,2 0 293,0 0-30,2 0-27,-1 0-556,1 0 254,1 0-408,-1 0-18,0 0-252,0 0 305,2-3-42,0-1-141,2-1-211,2-1 123,3 1-128,3-1-73,1 2-59,3 0 44,1 0-166,1 1-93,1 0-74,0 0-330,1 1-146,0-1-449,-1 0 45,1 1-947,-1 0-37,-3 1-47,1 0 161,-3 1 661,-2-1-2268,2 1-2497,-3-1 5549</inkml:trace>
</inkml:ink>
</file>

<file path=ppt/ink/ink4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3.692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69455.53125"/>
      <inkml:brushProperty name="anchorY" value="-28348.5625"/>
      <inkml:brushProperty name="scaleFactor" value="0.5"/>
    </inkml:brush>
  </inkml:definitions>
  <inkml:trace contextRef="#ctx0" brushRef="#br0">75 98 684,'0'0'0,"0"0"2356,0 0-1353,0 0 256,-1 0-110,-2 1 43,-1 1-308,1 0 542,-1 0-203,1 2-164,1 1-193,0 1 150,1 2-352,-1 2 73,1-1-216,0 2 166,-1 3-143,1 2 138,-2 0-278,2 1 203,-1 2-241,0 1-106,1-2-55,-1 2 92,1 0-94,-1 1-64,0 2-61,-1-2-42,1 0-11,0 0-26,0-1-24,0-3-4,0-3-39,0 1 0,-1-2-3,1-3 27,0 0-50,1-1-3,0-3-89,0-2 9,1-1-107,0-2 30,0-1-94,-1 0 126,1-4-120,-1-2 28,0-2-32,1-4 127,0-2-127,1-3-41,0-2 34,0-1 93,0-2 94,1 0-10,0-3 24,-1 1-16,0 1 53,1-1-81,-1 0-17,1 0 27,0 1 89,0 2-63,0 0 30,1 0-7,1 1 67,-1 2 4,0 1 30,1 3 29,-1 2 22,1 0 63,1 1 92,0 1 58,1 1-78,0 1 88,-1 0 30,0 0-3,0 2-50,-1 1 87,-1 2 14,-2 1 27,0 1 29,0 1-88,-1 0 102,3-2-65,0 0-22,1 1-115,-1-1 128,-1 2-14,0-1-4,-1 1-95,3 1 84,0 2-134,0 1-60,1 1-29,0 0 40,1 1-18,0 1-3,0-2-17,1 3 61,1 1-24,0 2 24,-1 2-47,0 0 56,0 2 5,-2 2 37,0 0 105,0 1-46,-1 1 134,0 0-35,0 2 25,0 0-123,0 0 49,-1 0-21,0 0 44,1 0-105,0-1 98,1-1-98,-1-1-102,0-1-85,0-2-23,1-1-34,-1-2-43,1 0-38,0-1-166,0 0-182,0-2-30,-1-1 39,0-3-514,-2-2-231,-1-1-420,0-2-314,-1 0 484,0 0-433,0 0-56,-1-1-127,2-1 701,1-2-1571,0-1-1475,1 0 4063</inkml:trace>
</inkml:ink>
</file>

<file path=ppt/ink/ink4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4.11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0705.32813"/>
      <inkml:brushProperty name="anchorY" value="-29746.91992"/>
      <inkml:brushProperty name="scaleFactor" value="0.5"/>
    </inkml:brush>
  </inkml:definitions>
  <inkml:trace contextRef="#ctx0" brushRef="#br0">49 1 44,'0'0'0,"0"0"1048,-1 0 388,-4 0-690,0 0 234,1 0-370,1 0 549,1 0-47,0 0 95,-1 0-378,-1 2 388,-1 0-361,1-1-44,2 1-182,0-1 80,1 0-64,0-1 41,1 1-202,0-1 175,0 0-130,0 0 129,-2 2-260,1 2 245,-1-1-48,2 0 25,3-1-250,1 0 185,3-1 7,3-1-118,3-1-214,2-1 63,2 0-179,1 0-136,2-1-105,0 1-127,2-1-385,-1 1-376,-1-1-478,-1 1 236,0 1-564,-2-1 133,-1 2-348,-4 1 668,1-1-1283,-1 2-2577,-3-1 3411,-3 1 1740</inkml:trace>
</inkml:ink>
</file>

<file path=ppt/ink/ink4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4.63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1985.33594"/>
      <inkml:brushProperty name="anchorY" value="-30770.91016"/>
      <inkml:brushProperty name="scaleFactor" value="0.5"/>
    </inkml:brush>
  </inkml:definitions>
  <inkml:trace contextRef="#ctx0" brushRef="#br0">39 83 232,'0'0'0,"-2"0"1772,-2-1-191,0 0-305,1 0-232,0 0 414,1 1 226,1 0-3,1-1-408,-2 0 611,-2 0-349,0 1-300,1-1-49,0 0-363,1 1 233,1 0-173,1 0-292,-1 0-218,1 0 75,1 0-53,-1 0 38,0 0-155,0 0 159,0 0-62,2-2-33,2 0-164,1-1 132,4-1-23,4-1-13,2 0-71,4 0 100,2 0-72,2 0-62,1 0-55,2 0 50,1 1-36,4 0-18,2 0-82,2 1-31,-1 0-44,2 1-93,1 0-76,-1 1 42,1 0-152,0 1-44,-1-1-110,-1 1 118,-2-1-445,0 1-427,0-1-333,-3 1 222,0 0-1032,-3-1 377,-3 1 221,-3 0 264,-2 0-748,-3 0 307,-2 0-1568,-1 0 409,-3 0 2298</inkml:trace>
</inkml:ink>
</file>

<file path=ppt/ink/ink4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5.40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3841.63281"/>
      <inkml:brushProperty name="anchorY" value="-31703.86328"/>
      <inkml:brushProperty name="scaleFactor" value="0.5"/>
    </inkml:brush>
  </inkml:definitions>
  <inkml:trace contextRef="#ctx0" brushRef="#br0">17 0 76,'0'0'0,"0"0"1852,0 0 691,0 0-1705,0 0 884,0 0-517,0 0 369,0 0 42,0 0-439,0 0 612,0 0-415,-1 0-393,1 0-316,0 0 357,0 0-412,0 0-142,0 2-177,0 2 108,1 1-36,-1 3 29,0 0-185,0 0 120,1 1-67,-1 1-22,1-1-77,-1 1 103,-1 3-22,0 1-1,0-1-24,0-1 110,0 1-43,0 2-43,0 2-64,-1 0-60,1-1 33,-1 1 1,1-1 12,0-1-38,-1 0 59,1-1-56,0-2-43,1 1-17,-1-1-4,1-1-27,0 0 11,0 0-28,1-1 3,-1 2 2,1-1-6,0 0-36,1 1-36,0-1-7,0 1-81,2-1-8,-1-1-138,2 0-31,1-2-1,-1-1-149,2-1 45,0-1-325,1-3-300,3-1-432,-2-1 446,1-1-635,3-3-312,2 0-41,1-2 611,1-1-720,0-1 325,2-1-108,-1 1-335,1-1-1301,-3 2 3766</inkml:trace>
</inkml:ink>
</file>

<file path=ppt/ink/ink4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5.947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5075.07813"/>
      <inkml:brushProperty name="anchorY" value="-33145.05469"/>
      <inkml:brushProperty name="scaleFactor" value="0.5"/>
    </inkml:brush>
  </inkml:definitions>
  <inkml:trace contextRef="#ctx0" brushRef="#br0">12 79 636,'0'0'0,"0"0"1800,0 0 145,0 0-1003,0 0 431,0 0-424,0 0 544,0 0-96,0 0 22,0 0-455,0 0 407,0-1-487,-2-2-64,0-1-369,0 0 4,0 1-32,1 1 49,-1 0-72,2 1 159,-1 1-107,1 0 88,2-1-18,1 1-130,2-1 202,2 0-98,2 0-88,-1 0-74,3-1 181,3 0-114,3-1-64,2-1-189,2 1 51,0-1-83,-1 0 11,1 0-109,0 1-112,1-1-263,-1 0-433,0 1-128,-2 0-570,0 1-473,-5-1-175,-1 1 633,-1 0-846,-2 1-430,-2 1-4192,-1-1 4606,-3 1 2279</inkml:trace>
</inkml:ink>
</file>

<file path=ppt/ink/ink4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7.11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6448.09375"/>
      <inkml:brushProperty name="anchorY" value="-34082.39844"/>
      <inkml:brushProperty name="scaleFactor" value="0.5"/>
    </inkml:brush>
  </inkml:definitions>
  <inkml:trace contextRef="#ctx0" brushRef="#br0">23 52 632,'0'0'0,"0"0"1788,0 0 126,0 0-1002,0 0 435,-2 1-399,-2 0 536,-1 1-132,1 0-56,1-1-379,1 0 177,0 0-76,2 0-154,0-1-485,0 0 17,0 0-99,0 0-20,0-1-63,0 1-41,0 0 39,0 0-30,0 0-2,0 0-50,0 0 140,0 0-7,2 0 124,1-1-83,3 0 200,1 0-28,2 0 2,0-1-155,-1 1 100,4-1 3,2 1-4,0-1-129,3 1 94,2-1-147,1 0-58,-1 1-91,1 0 30,1-1-56,1 1 3,2 0-21,0 0-53,-2 0-88,0 1-13,0-1-74,-2 1 10,-4-1-293,0 0-129,-1-1-135,-3 0-103,-1 0-814,1-1-169,-2 0-282,-3 1 635,-1-1-742,1-2 705,-1 2-881,-1-1-1482,-2 2 368,-1 1 3939</inkml:trace>
</inkml:ink>
</file>

<file path=ppt/ink/ink4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7.630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7925.86719"/>
      <inkml:brushProperty name="anchorY" value="-35047.54297"/>
      <inkml:brushProperty name="scaleFactor" value="0.5"/>
    </inkml:brush>
  </inkml:definitions>
  <inkml:trace contextRef="#ctx0" brushRef="#br0">45 118 500,'0'0'0,"0"0"1896,0 0-606,0 0-392,-1-1 299,-2-1-141,-1 0 256,0-1-69,0 1-377,1 1 430,1 0-177,0 0-301,-1-2-272,-2 1 278,1 0-265,1 0-89,0 0-133,1 1 148,1 1-129,1 0 98,0 0-101,0 0 179,0 0-91,0 0-23,0 0-107,1 0 82,-1 0 23,2-2 118,2-1-187,0-1 190,3 0-78,0-1-46,1 1-81,1-1-66,0 1 89,3 0-76,4-1-9,1 1-96,2-1 62,0 1-142,0 0-74,1 1-77,1 0-92,1 0-59,0 0-68,-1 1 34,0 0-251,-1 0-350,1 0-464,-2 0 140,0 0-941,1 0-7,-1 0 175,0 1 689,-1 0-945,0-1-243,-1 0-3332,-3 1 4088</inkml:trace>
</inkml:ink>
</file>

<file path=ppt/ink/ink4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28.51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79381.85938"/>
      <inkml:brushProperty name="anchorY" value="-35946.54297"/>
      <inkml:brushProperty name="scaleFactor" value="0.5"/>
    </inkml:brush>
  </inkml:definitions>
  <inkml:trace contextRef="#ctx0" brushRef="#br0">18 13 500,'0'0'0,"0"0"3780,0 0-1012,-1-1-1755,-2-2 798,0 1-525,0 0 421,0 0-166,1 0-535,1 2 472,0-1-543,1 1-457,0 0-183,0 0 94,0 0-66,0 0 36,0 0-100,1 1 148,-1-1-85,0 0 64,1 1-118,2 1 82,1 0-15,0 0-2,-1 1-89,1 2 72,0 0-32,0 1 23,2 0-126,0-1 64,2 1 17,2 2-40,1 0-112,2 0 98,0 0-28,3 1 6,0 1-7,1 0-77,1 0 49,0-1-47,0 1 17,-2-1-38,3 0-14,-1 0-68,1 1 8,-1 0-12,-1-1-10,0-1 2,0 0-15,-2 0 14,0-1-38,0 0-50,0-1-6,-2 0 20,-2-1-94,1 0-4,-1 0-8,0 0 48,0 0-95,-1-1 30,-1 1 22,0-1-47,-1 0 76,-2-1-37,-2-1 64,-1 0 26,0 0 60,0 1-7,0 1 16,0-1 8,-1-1 32,0 0 10,-2-1 18,0-1 16,-1 1 16,-4 3 76,0 0 51,-2 1 5,0 0-50,-1 0 98,-2 1-50,2-1 7,-1 0-14,-3 2 69,-1 2-17,-3 1-1,-1 0-25,1 0-105,0-1 5,-1-1-28,2 2-8,0-1-42,1 1 25,0 1-196,1-1-160,2-1 123,1-1-303,-1 1-173,2-1-364,0 1 260,0 0-254,2-1-151,-1 0-860,2 0 507,1-2-970,2-1 290,1-2 265,1-2 758,1 0-1297,5-4-2511,0 1 3527</inkml:trace>
</inkml:ink>
</file>

<file path=ppt/ink/ink4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0.23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0594.85156"/>
      <inkml:brushProperty name="anchorY" value="-37495.58984"/>
      <inkml:brushProperty name="scaleFactor" value="0.5"/>
    </inkml:brush>
  </inkml:definitions>
  <inkml:trace contextRef="#ctx0" brushRef="#br0">104 28 400,'0'0'0,"0"0"2112,0 0 1027,0 0-2011,0 0 610,0 0-649,0 0 665,-1 1-343,-1 1 50,-2 1-350,-1 1 264,0 3-557,1 5-36,-1 2-323,2 3 76,-1 2-63,1 2 67,0 3-11,0 1-156,0 2 47,1 3-102,-1 2-62,0-1-62,0 3 122,-1 0-43,1 3-40,0 0-138,1 0 50,-1 0-63,0 0-11,0-2-60,0-1-8,-1 0-17,0-1-22,1-2 4,0-2-36,1-3 1,-1-1-12,1-5 6,1-1-59,0-5-30,0-2-64,1 0-24,0-4 112,0-2-116,0-2 15,0-3 9,2-5 49,-1 0-191,1-4 11,-1-6 54,1-1 54,0-4-149,0-3 79,-1-3-19,1-3 76,-1-1-243,1-4-20,-1 0 52,0 0 138,0 0-227,0-2 166,0-2-19,1 1 134,0-1-126,0 2 125,0 0 5,0 3 84,1 2-13,2 0 169,1 2 49,0 1 98,1 3-6,0 2 123,0 1 26,-1 2 24,1 3-56,-2 2 114,1 2-36,0 0-46,-1 1-35,0 1 123,-1 0 6,1 1 60,-1 1-150,1 1 99,-1 2-58,-1 1-32,2-1-98,1 0 141,-1 1-44,0 1 34,0 0-88,1 1 124,0 0-91,-2 1-70,-1 0-21,-2 1-67,0 0 40,2 2-22,2 1 15,-1 1-45,1 2 55,0 1 71,-1 2 36,2 3-73,1 2 79,0 3-24,1 1 26,1 3-90,0 0 69,0 3 27,1 0 6,0 1-76,1 2 103,0 1-89,-1 1-71,0 0-12,-1 0 78,1 1-42,0 1 2,0 0-7,0-2-37,-2 0 19,0-1-37,-1 0-18,0-2-42,-1 0-34,1-1-3,1 0-50,-1-3 21,0-2-47,0 0-95,1-1-49,0-2 57,-1 0-133,-1-3-51,-1-2-96,0 0 134,0-2-282,-1-3-328,-1-1-237,-1-1 257,0 1-764,0-2-42,-1 0 103,0-2 436,-1-1-1001,0-1 383,-2-5-15,-1-3 27,0-1-337,0-1-615,1 2 2594</inkml:trace>
</inkml:ink>
</file>

<file path=ppt/ink/ink4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0.561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2002.71875"/>
      <inkml:brushProperty name="anchorY" value="-39299.48438"/>
      <inkml:brushProperty name="scaleFactor" value="0.5"/>
    </inkml:brush>
  </inkml:definitions>
  <inkml:trace contextRef="#ctx0" brushRef="#br0">56 27 292,'0'0'0,"-1"1"2240,-2 1-308,-3 0-653,1 1-193,-1 0 455,1-2-327,-3 1 382,1 0-486,1-1 616,2 0-259,1 0-169,2-1-511,0 1-298,1-1 264,0 0-65,1 0 35,-1 0-264,0-1 163,0 1-183,4 0-52,4 0-92,3-1 25,4 0-45,4 0-38,1 1-102,2-1 16,3-1-229,1 1-70,0-1-54,2 1-337,2-1-319,1-1-487,-1 0 104,0 0-803,-3 0 422,-1-1-468,-1 0 630,-1 1-786,0-1-1932,-1 0-831,-5 1 5269</inkml:trace>
</inkml:ink>
</file>

<file path=ppt/ink/ink4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0.996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3456.00781"/>
      <inkml:brushProperty name="anchorY" value="-40288.79688"/>
      <inkml:brushProperty name="scaleFactor" value="0.5"/>
    </inkml:brush>
  </inkml:definitions>
  <inkml:trace contextRef="#ctx0" brushRef="#br0">95 1 1484,'0'0'0,"-4"1"5457,-3 2-3076,0 0-601,-4 1 324,2 0-733,0 1 772,0-1-378,1 0-334,3-1-902,-1-1 177,1 1-131,0 0-170,1-1-145,2-1 138,0 0-34,1 0-61,1-1-126,1 0 130,2 1-25,2-1 30,0 1-88,0 0 108,4 0-73,0-1-24,1 0-21,3 0 82,2-1-93,3 0-30,2-1-100,1 1-90,0 0-76,1 0-88,3 0-31,-1-1 59,2 1-131,0-2 16,1 1-46,-2 0-63,-1 0-498,0-1-200,-3 1-486,-3 0 336,-3 1-883,-1-1 376,-1 1-138,-4 1 325,-3-1-703,1 0-289,-2 1-2943,0 0 4004,-2-1 883</inkml:trace>
</inkml:ink>
</file>

<file path=ppt/ink/ink4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1.348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4872.04688"/>
      <inkml:brushProperty name="anchorY" value="-41319.49609"/>
      <inkml:brushProperty name="scaleFactor" value="0.5"/>
    </inkml:brush>
  </inkml:definitions>
  <inkml:trace contextRef="#ctx0" brushRef="#br0">18 97 1036,'0'0'0,"0"0"2924,0 0 71,-1-1-1617,-3-3 718,1-1-617,0 1 770,0 1-252,2 0-4,-1 2-679,2 0 103,0 1-352,3-1-79,3 1-520,1-1 64,3 1-131,1 0-87,-1 1-159,5-1 60,2 1-65,5-1 3,1 0-76,1 0-116,1-1-233,1 0 18,0-1-209,-1-1-135,2 0-912,1-2-439,0-1-300,-2-1 777,-2 0-581,0-1-109,-2-1-721,-2 1-1950,-1 0 405,-4 2 5001</inkml:trace>
</inkml:ink>
</file>

<file path=ppt/ink/ink4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2.229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6353.92969"/>
      <inkml:brushProperty name="anchorY" value="-42238.92578"/>
      <inkml:brushProperty name="scaleFactor" value="0.5"/>
    </inkml:brush>
  </inkml:definitions>
  <inkml:trace contextRef="#ctx0" brushRef="#br0">93 217 1224,'0'0'0,"0"0"3448,-2-2-1441,-2-1-770,1 0 655,0 0-258,1 1 29,0 0-645,-2-3 782,1 1-256,-1 0-566,2 1-429,0 1 293,0 0-283,0 2-95,-3 0-85,0 1 144,1-1-110,-1 2 2,-1 4-124,0 3 162,1 3-93,-1 3-101,2 1 13,0 2-70,1 1 94,1 3-46,1 1-2,0 2-82,1 0 46,-1 1-6,1 0-28,1 1-74,-1 0 25,0 0-51,2 0-12,-1-1-45,0-1-14,2-1-4,0 0-3,0-2 0,0-1-4,0-2-46,0-3-20,0-2-12,0-2-46,1-1 6,-1-2-15,0-3-35,-1-2-51,-1-2-138,-1-1 39,0-1-158,0-1 77,0 1-232,0-1 36,0 0-142,1-1 165,2-3-195,0-1-86,0-3-104,0-3 313,-2-2-340,-1-3 156,-1-1 98,-1-2 325,0 0-265,-1-3 95,1-1 116,0 0 221,0-2-18,0-1 204,1 0 122,-1-2 151,1 1 2,0 0 162,-1-1-10,2 1 65,0 1-26,2 1 213,-1 1-172,0 2 122,1 1-173,-1 0 192,0 1-112,-1 0-72,1 5-116,-1 3 84,0 0 43,0 2 51,0 3-212,0-1 90,0 1-12,0 3 62,0 2-150,0 1 196,0 1-33,0 1-29,0 0-115,0 4 130,1 1-103,3 2 68,1 2-62,1 0-66,1 2 130,1 2-104,1 1-47,-1 0-70,1 2 111,0 1-63,1 2 30,1 1-39,-1 1 85,2 2-68,0 2-61,0 0-24,0 0 15,1 0 7,1 0 21,0 0-51,0 0 21,1 0-82,0-1 12,-1-1-35,0-1-13,1-1-120,0 0 0,1-1-18,-1-1 27,0-2-48,-1 0 6,-1-2 25,0-2 29,-3-2-68,-1-2 8,1-1-8,-2-1 50,-1-2 40,-1-2 58,0 1-16,0-1-8,-1 0-75,-1-1-59,-2-1 7,1-3 41,1-1-30,-1-1-2,1-3-26,0-3 34,-1-3-82,-1-3 20,-1-4 4,-1-2 24,-2-1 41,-2-2 9,-1-2 20,-1-4 11,-1 0 32,-1-3-31,0 0 35,0 0 31,0 1 20,0 1-2,0 0 4,2 2 19,0 1 13,1 2 16,2 1-7,0 2 3,1 3-18,0 1 0,1 3-34,0 3-90,0 1-32,1 0-119,0 2-179,1 1-482,-1 0-24,2 2-915,-1 3-147,0-2 37,1 0 239,1 2 233,0 0-905,1 1-3112,1 0 1835,0 1 4043</inkml:trace>
</inkml:ink>
</file>

<file path=ppt/ink/ink4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4.055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7714.07031"/>
      <inkml:brushProperty name="anchorY" value="-43038.63672"/>
      <inkml:brushProperty name="scaleFactor" value="0.5"/>
    </inkml:brush>
  </inkml:definitions>
  <inkml:trace contextRef="#ctx0" brushRef="#br0">0 1 904,'0'0'0,"0"0"3364,0 0-1474,0 0-662,0 0 369,0 0-175,0 0 321,0 0-40,0 0-487,0 0 463,0 0-434,0 0-438,0 0-327,0 0 221,0 0-156,0 0 9,1 2-166,1 1 161,0 2-184,-1 2 62,1 0-179,-1 2 94,0 3-65,0 2-27,1 3-76,-1-1 14,0 2-54,0 0-2,0 1-53,-1 1 36,1 0-47,0 0-16,1-1-24,-1 0 23,1 1-5,-1 0-3,0 0 39,0-1 2,0-1 30,0 0-24,1-1 13,-1-1-41,2 1 35,-1 0-13,2 0 0,-1-1-37,0-2 15,0-3-7,1 1-13,0-1-80,0 0-38,0 1 0,1-1-22,-1-2 23,2 1-78,-2-2-23,0-2-7,0-2 48,2 2-101,1-2-5,1-1-48,2-1-114,0 0 107,2-4-254,3 0-25,2-3-138,-1-1 192,2 0-417,0-3-334,1 0-166,0 0 286,0-2-873,0 1 131,-1-1 297,-2 1 473,0 1-850,-1 0-518,-3 2-1953,-3 2 4109</inkml:trace>
</inkml:ink>
</file>

<file path=ppt/ink/ink4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14:34.584"/>
    </inkml:context>
    <inkml:brush xml:id="br0">
      <inkml:brushProperty name="width" value="0.1" units="cm"/>
      <inkml:brushProperty name="height" value="0.1" units="cm"/>
      <inkml:brushProperty name="color" value="#0B868D"/>
      <inkml:brushProperty name="inkEffects" value="ocean"/>
      <inkml:brushProperty name="anchorX" value="-89121.29688"/>
      <inkml:brushProperty name="anchorY" value="-44530.82422"/>
      <inkml:brushProperty name="scaleFactor" value="0.5"/>
    </inkml:brush>
  </inkml:definitions>
  <inkml:trace contextRef="#ctx0" brushRef="#br0">46 70 260,'0'0'0,"0"0"1984,0 0-700,-1-1-75,-3 0-12,-1 0-70,1 0-108,0 0-106,2 1 476,1 0-201,0 0-52,0-1-407,1 1 292,1 1-377,-1-1 92,0 0-268,0 0 234,0 0-92,-1-1 18,-2 0-260,-1 1 102,-1-1-37,1 1-31,1 0-59,2 0 150,0 0-90,0 0 31,1 0-155,0 0 229,1-1-61,2 0-10,1 0-133,1 0 159,0-1-38,2 0-48,0 1-107,1-1-70,2 1 76,4 0-113,1-1-38,1 0-61,2 0-4,0 0-66,3-1-32,0 0 9,2 0-152,2-1-201,1-1-288,0 1 67,1 1-260,-1 0-284,1-1-590,-1 1 246,-1 1-964,-1 0 282,-2 1 162,-2 1 687,-1 0-2329,-1 0-2417,-5 0 5636</inkml:trace>
</inkml:ink>
</file>

<file path=ppt/ink/ink4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8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0 196,'0'0'1121,"0"0"227,0 0-361,0 0-71,0 0 3,0 0 193,0 0 76,0 0-44,0 0-216,0 0-38,0 0-80,0 0-109,0 0-202,0 0-37,0 0-60,0 0-96,0 0-100,0 0 18,0 0 11,0 0-20,8 27 914,6 252 2322,15 95-89,-23-290-3244,-3-21-590,5 8 472,-1-17-142,-2 23 142,-4-20-3898,-3-64-4100,-7-52-381,7 45 6495</inkml:trace>
</inkml:ink>
</file>

<file path=ppt/ink/ink4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8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0 227 548,'0'0'1512,"0"0"-330,0 0-306,0 0 159,0 0 135,0 0-55,0 0-206,0 0 190,0 0 87,0 0-89,0 0-232,0 0-4,0 0-54,0 0-146,0 0-104,0 0 68,0 0-34,0 0-74,2 1-325,0-1 0,0 0 0,0 1 0,0-1 0,0 1 0,0-1 0,0 1 0,0 0 0,0 0 0,1 1-192,11 29 746,1 0 0,1-1-1,14 17-745,-4-4 1274,8 20-1274,-6-9 564,-9-18-296,-2 0 0,-1 2 0,10 36-268,-16-43 37,1 0 1,11 19-38,1 4 40,-19-46-30,0 0 0,1 0-1,0-1 1,5 7-10,6 8 12,-11-17-15,0-1 1,0 0-1,0-1 1,1 1-1,-1-1 1,1 0 0,-1 0-1,1-1 1,5 2 2,7 4-40,12 7-471,-28-16 507,-1 1 0,1-1-1,-1 0 1,1 1 0,-1-1-1,0 0 1,1 0-1,-1 0 1,0 0 0,0 0-1,1 0 1,-1 0 0,0 0-1,0-1 1,0 1-1,0-2 5,5-97-94,-20-257 472,9 96-271,-4 98-468,9 161 297,0 2-2,4-32-1322,7-12-3396,-9 13-3274,-2 30 6798,0 1 4,0 0-283,0 0-973,0 0 274</inkml:trace>
</inkml:ink>
</file>

<file path=ppt/ink/ink4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8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24 1484,'3'-2'10346,"3"0"-5054,23-2-4475,-12 2 725,56-5-668,0 2 0,34 5-874,-88 0-426,8-1-1166,-21 0 383,-1 1-1,0 0 1,0 0-1,0 1 1,0-1-1,1 1 1,2 1 1209,-7-2-1499,-1 0-235,0 0-281,0 0-766,0 0 349</inkml:trace>
</inkml:ink>
</file>

<file path=ppt/ink/ink4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8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44 760,'6'-1'13338,"12"-2"-6725,7-1-4535,57-10-4061,-52 9 3735,82-4-2924,-63 6-3850,3-1-5761,-37 3 5874</inkml:trace>
</inkml:ink>
</file>

<file path=ppt/ink/ink4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8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44 64 52,'-14'2'2917,"2"7"5995,6 9-2806,6-2-8370,14 393 4724,-3-335-2328,2-8-94,-17-65-2874,3-1 2807,-1-1-1,1 1 1,0 0-1,0-1 1,0 1-1,-1 0 1,1-1-1,0 0 1,0 1-1,0-1 1,0 0-1,0 1 1,0-1-1,0 0 1,0 0-1,0 0 1,0 0-1,-1-1 30,-2-8-79,0 0 0,1-1 1,0 0-1,0 1 0,1-1 0,1 0 1,0-5 78,-1-83-106,2 66 49,3-20 15,3 1 0,2-1-1,2 1 1,11-32 42,6-7 872,-26 87-800,2-1-27,9-4-28,-11 8-8,30-17 196,-30 18-134,0 0 0,0-1-1,-1 1 1,1 0 0,0 0-1,0 0 1,0 0 0,0 0-1,0 0 1,0 0 0,0 0-1,0 0 1,0 0 0,0 0-1,0 1 1,0-1 0,0 0-1,0 1-70,12 1 683,-12-2-414,19 17 496,-10-1-564,0 1 0,-2 0 0,0 0 1,-1 1-1,-1 0 0,0 0 0,1 13-201,51 189 1568,-16-65-635,1 4-1315,-35-145 139,-6-12-2457,-4-6-6169,-14-23 2768,8 13 2643</inkml:trace>
</inkml:ink>
</file>

<file path=ppt/ink/ink4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9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15 66 204,'-6'9'9439,"-2"-4"-3814,8-6-3403,10-2-872,26-9-242,-8 1-865,1 2-1,0 1 1,0 2 0,17-2-243,-9 1-378,17-1-1995,-30 5-1155,-23 2 2934,1 1 0,0-1 0,-1 1 0,1-1 1,0 1-1,0 0 0,0 0 0,-1 0 0,1 0 0,0 0 1,0 0-1,0 1 0,-1-1 0,1 0 0,0 1 0,-1 0 1,1-1-1,0 1 0,1 0 594,-2 0-2849</inkml:trace>
</inkml:ink>
</file>

<file path=ppt/ink/ink4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9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51 64 76,'-5'1'2051,"4"-1"-1648,0 0 0,0 1 1,0-1-1,0 0 1,0 0-1,0 0 1,0 1-1,0-1 1,0 0-1,0 1 0,0-1 1,0 1-1,0-1 1,0 1-1,1-1 1,-1 1-1,0 0 0,0 0 1,0-1-1,1 1 1,-1 0-1,0 0 1,1 0-1,-1 0 0,1 0-403,-17 1 2546,10-1-1417,13-2 5615,102-18-6254,0 5 0,0 4 1,1 5-1,16 5-490,88 5 156,105-1-182,-277-6-639,-1-3 0,1 0 0,30-10 665,-54 10-1354,-1 0 2452,-5 3-3451,-3 0-3627,0 2-5207,-19 0 8356</inkml:trace>
</inkml:ink>
</file>

<file path=ppt/ink/ink4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9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20 5 272,'-18'-5'3259,"17"5"-2016,1 0-1,0 0-34,0 2 5878,0 2-3574,0 11-2117,2 43 1747,8 40-3142,0-2 1013,20 115-79,-28-183-909,3 28-50,-5-53-24,1 1 0,0-1 0,0 0 0,0 1 0,0-1 0,0 0 0,1 0 0,-1 0 0,1 0 0,0-1 0,0 1 0,0 0 0,2 1 49,-2-3-45,0 0 0,0 0 0,-1 0 1,1 0-1,0-1 0,0 1 0,0 0 0,0-1 1,0 0-1,0 1 0,0-1 0,0 0 0,0 0 0,1 0 1,-1-1-1,0 1 0,1 0 45,38-10-697,-32 7 391,70-23-4137,-69 21 2751,1 0 0,-1-1 0,0 0 0,-1 0 0,1-1 0,1-2 1692,3-9-3996,-3 6 1551</inkml:trace>
</inkml:ink>
</file>

<file path=ppt/ink/ink4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6T18:31:40.39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52 56,'0'0'973,"0"0"488,0 0-239,0 0-157,0 0-124,0 0 182,0 0 88,0 0-61,14-5 3440,15-3-2207,-18 8-1680,0-1 1,0-1-1,0 0 0,0-1 1,2-1-704,-2 1 269,0 0 0,0 1 0,0 0 1,0 1-1,3 0-269,20 1 311,29 0-851,-23-3-3241,7-9-9173,-46 12 9044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e560156aab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e560156aab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e560156aab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e560156aab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e560156aab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e560156aab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0569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e560156aab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e560156aab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9247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14c7ed7a15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14c7ed7a15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560156aab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560156aab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e560156aa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e560156aa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9466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e560156aa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e560156aa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2411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1275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e560156aa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e560156aa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8378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09845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971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e560156aab_1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e560156aab_1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19278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44533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e560156aab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e560156aab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5099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e560156aab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e560156aab_0_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34457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14c7ed7a157_0_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14c7ed7a157_0_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67155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5932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e560156aab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e560156aab_0_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6546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e560156aab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e560156aab_0_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45413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4c7ed7a157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14c7ed7a157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7418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8265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94691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71183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e560156aab_0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e560156aab_0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5410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37668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2341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17172595364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17172595364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63414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9" name="Google Shape;5749;g14c7ed7a15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0" name="Google Shape;5750;g14c7ed7a15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733200" y="3817500"/>
            <a:ext cx="5812800" cy="792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722600" y="1668225"/>
            <a:ext cx="5812800" cy="17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900"/>
              <a:buFont typeface="Gochi Hand"/>
              <a:buNone/>
              <a:defRPr sz="5900"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733200" y="536125"/>
            <a:ext cx="2745000" cy="7926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Gochi Hand"/>
              <a:buNone/>
              <a:defRPr sz="4000" b="1">
                <a:solidFill>
                  <a:schemeClr val="lt2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699550" y="1577300"/>
            <a:ext cx="5752800" cy="17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720000" y="1249925"/>
            <a:ext cx="7704000" cy="336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720000" y="1181250"/>
            <a:ext cx="2553600" cy="963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ubTitle" idx="1"/>
          </p:nvPr>
        </p:nvSpPr>
        <p:spPr>
          <a:xfrm>
            <a:off x="720000" y="2488000"/>
            <a:ext cx="3852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" name="Google Shape;55;p9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9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/>
          </p:nvPr>
        </p:nvSpPr>
        <p:spPr>
          <a:xfrm>
            <a:off x="1840050" y="1627275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700"/>
              <a:buNone/>
              <a:defRPr sz="20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2"/>
          </p:nvPr>
        </p:nvSpPr>
        <p:spPr>
          <a:xfrm>
            <a:off x="893250" y="1623225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1840075" y="2231175"/>
            <a:ext cx="2463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title" idx="3"/>
          </p:nvPr>
        </p:nvSpPr>
        <p:spPr>
          <a:xfrm>
            <a:off x="5785875" y="1627275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700"/>
              <a:buNone/>
              <a:defRPr sz="20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4"/>
          </p:nvPr>
        </p:nvSpPr>
        <p:spPr>
          <a:xfrm>
            <a:off x="4838975" y="1627275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5"/>
          </p:nvPr>
        </p:nvSpPr>
        <p:spPr>
          <a:xfrm>
            <a:off x="5785775" y="2239125"/>
            <a:ext cx="24633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idx="6"/>
          </p:nvPr>
        </p:nvSpPr>
        <p:spPr>
          <a:xfrm>
            <a:off x="1840050" y="3071100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700"/>
              <a:buNone/>
              <a:defRPr sz="20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7"/>
          </p:nvPr>
        </p:nvSpPr>
        <p:spPr>
          <a:xfrm>
            <a:off x="893250" y="3071100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8"/>
          </p:nvPr>
        </p:nvSpPr>
        <p:spPr>
          <a:xfrm>
            <a:off x="1840050" y="3675000"/>
            <a:ext cx="24633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9"/>
          </p:nvPr>
        </p:nvSpPr>
        <p:spPr>
          <a:xfrm>
            <a:off x="5785874" y="3071100"/>
            <a:ext cx="2463300" cy="527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700"/>
              <a:buNone/>
              <a:defRPr sz="2000">
                <a:solidFill>
                  <a:schemeClr val="hlink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13"/>
          </p:nvPr>
        </p:nvSpPr>
        <p:spPr>
          <a:xfrm>
            <a:off x="4838975" y="3071100"/>
            <a:ext cx="841800" cy="11808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7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14"/>
          </p:nvPr>
        </p:nvSpPr>
        <p:spPr>
          <a:xfrm>
            <a:off x="5785775" y="3675000"/>
            <a:ext cx="24633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3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5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CUSTOM_1_1">
    <p:bg>
      <p:bgPr>
        <a:solidFill>
          <a:schemeClr val="accent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 hasCustomPrompt="1"/>
          </p:nvPr>
        </p:nvSpPr>
        <p:spPr>
          <a:xfrm>
            <a:off x="959550" y="1578850"/>
            <a:ext cx="1124700" cy="863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None/>
              <a:defRPr sz="4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8" name="Google Shape;88;p14"/>
          <p:cNvSpPr txBox="1">
            <a:spLocks noGrp="1"/>
          </p:cNvSpPr>
          <p:nvPr>
            <p:ph type="title" idx="2" hasCustomPrompt="1"/>
          </p:nvPr>
        </p:nvSpPr>
        <p:spPr>
          <a:xfrm>
            <a:off x="2983025" y="1578850"/>
            <a:ext cx="1124700" cy="863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None/>
              <a:defRPr sz="4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9" name="Google Shape;89;p14"/>
          <p:cNvSpPr txBox="1">
            <a:spLocks noGrp="1"/>
          </p:cNvSpPr>
          <p:nvPr>
            <p:ph type="title" idx="3" hasCustomPrompt="1"/>
          </p:nvPr>
        </p:nvSpPr>
        <p:spPr>
          <a:xfrm>
            <a:off x="4963975" y="1578850"/>
            <a:ext cx="1124700" cy="863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None/>
              <a:defRPr sz="4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0" name="Google Shape;90;p14"/>
          <p:cNvSpPr txBox="1">
            <a:spLocks noGrp="1"/>
          </p:cNvSpPr>
          <p:nvPr>
            <p:ph type="title" idx="4" hasCustomPrompt="1"/>
          </p:nvPr>
        </p:nvSpPr>
        <p:spPr>
          <a:xfrm>
            <a:off x="6965625" y="1578850"/>
            <a:ext cx="1124700" cy="8634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None/>
              <a:defRPr sz="40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2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91" name="Google Shape;91;p14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ubTitle" idx="1"/>
          </p:nvPr>
        </p:nvSpPr>
        <p:spPr>
          <a:xfrm>
            <a:off x="722400" y="3310400"/>
            <a:ext cx="16014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2744674" y="3310400"/>
            <a:ext cx="16014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ubTitle" idx="6"/>
          </p:nvPr>
        </p:nvSpPr>
        <p:spPr>
          <a:xfrm>
            <a:off x="4725631" y="3310400"/>
            <a:ext cx="16014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7" name="Google Shape;97;p14"/>
          <p:cNvSpPr txBox="1">
            <a:spLocks noGrp="1"/>
          </p:cNvSpPr>
          <p:nvPr>
            <p:ph type="subTitle" idx="7"/>
          </p:nvPr>
        </p:nvSpPr>
        <p:spPr>
          <a:xfrm>
            <a:off x="6727276" y="3310400"/>
            <a:ext cx="16014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722400" y="2551125"/>
            <a:ext cx="1601400" cy="715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solidFill>
                  <a:schemeClr val="hlink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subTitle" idx="9"/>
          </p:nvPr>
        </p:nvSpPr>
        <p:spPr>
          <a:xfrm>
            <a:off x="2744675" y="2551125"/>
            <a:ext cx="1601400" cy="715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subTitle" idx="13"/>
          </p:nvPr>
        </p:nvSpPr>
        <p:spPr>
          <a:xfrm>
            <a:off x="4725625" y="2551125"/>
            <a:ext cx="1601400" cy="715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6727275" y="2551125"/>
            <a:ext cx="1601400" cy="7158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solidFill>
                  <a:schemeClr val="hlink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Gochi Hand"/>
              <a:buNone/>
              <a:defRPr sz="2000"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ctrTitle"/>
          </p:nvPr>
        </p:nvSpPr>
        <p:spPr>
          <a:xfrm>
            <a:off x="732725" y="2335325"/>
            <a:ext cx="5776200" cy="1345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5"/>
          <p:cNvSpPr txBox="1">
            <a:spLocks noGrp="1"/>
          </p:cNvSpPr>
          <p:nvPr>
            <p:ph type="title" idx="2" hasCustomPrompt="1"/>
          </p:nvPr>
        </p:nvSpPr>
        <p:spPr>
          <a:xfrm>
            <a:off x="732725" y="530275"/>
            <a:ext cx="1245600" cy="16551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500"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07" name="Google Shape;107;p15"/>
          <p:cNvSpPr txBox="1">
            <a:spLocks noGrp="1"/>
          </p:cNvSpPr>
          <p:nvPr>
            <p:ph type="subTitle" idx="1"/>
          </p:nvPr>
        </p:nvSpPr>
        <p:spPr>
          <a:xfrm>
            <a:off x="718050" y="3856650"/>
            <a:ext cx="7707900" cy="7683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_1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17"/>
          <p:cNvSpPr txBox="1">
            <a:spLocks noGrp="1"/>
          </p:cNvSpPr>
          <p:nvPr>
            <p:ph type="ctrTitle"/>
          </p:nvPr>
        </p:nvSpPr>
        <p:spPr>
          <a:xfrm>
            <a:off x="3644275" y="587200"/>
            <a:ext cx="4398300" cy="19614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/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000"/>
              <a:buNone/>
              <a:defRPr sz="5000">
                <a:solidFill>
                  <a:schemeClr val="accent4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000"/>
              <a:buNone/>
              <a:defRPr sz="50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title" idx="2" hasCustomPrompt="1"/>
          </p:nvPr>
        </p:nvSpPr>
        <p:spPr>
          <a:xfrm>
            <a:off x="2081575" y="587200"/>
            <a:ext cx="1460700" cy="25971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None/>
              <a:defRPr sz="75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r>
              <a:t>xx%</a:t>
            </a:r>
          </a:p>
        </p:txBody>
      </p:sp>
      <p:sp>
        <p:nvSpPr>
          <p:cNvPr id="117" name="Google Shape;117;p17"/>
          <p:cNvSpPr txBox="1">
            <a:spLocks noGrp="1"/>
          </p:cNvSpPr>
          <p:nvPr>
            <p:ph type="subTitle" idx="1"/>
          </p:nvPr>
        </p:nvSpPr>
        <p:spPr>
          <a:xfrm>
            <a:off x="3644275" y="2632975"/>
            <a:ext cx="4398300" cy="551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IG_NUMBER_1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>
            <a:spLocks noGrp="1"/>
          </p:cNvSpPr>
          <p:nvPr>
            <p:ph type="title" hasCustomPrompt="1"/>
          </p:nvPr>
        </p:nvSpPr>
        <p:spPr>
          <a:xfrm>
            <a:off x="948550" y="1061225"/>
            <a:ext cx="3997500" cy="663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25" name="Google Shape;125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6" name="Google Shape;126;p19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9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1"/>
          </p:nvPr>
        </p:nvSpPr>
        <p:spPr>
          <a:xfrm>
            <a:off x="948575" y="1731400"/>
            <a:ext cx="3997500" cy="2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title" idx="2" hasCustomPrompt="1"/>
          </p:nvPr>
        </p:nvSpPr>
        <p:spPr>
          <a:xfrm>
            <a:off x="948550" y="2149238"/>
            <a:ext cx="3997500" cy="663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0" name="Google Shape;130;p19"/>
          <p:cNvSpPr txBox="1">
            <a:spLocks noGrp="1"/>
          </p:cNvSpPr>
          <p:nvPr>
            <p:ph type="subTitle" idx="3"/>
          </p:nvPr>
        </p:nvSpPr>
        <p:spPr>
          <a:xfrm>
            <a:off x="948578" y="2812849"/>
            <a:ext cx="3997500" cy="2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9"/>
          <p:cNvSpPr txBox="1">
            <a:spLocks noGrp="1"/>
          </p:cNvSpPr>
          <p:nvPr>
            <p:ph type="title" idx="4" hasCustomPrompt="1"/>
          </p:nvPr>
        </p:nvSpPr>
        <p:spPr>
          <a:xfrm>
            <a:off x="948550" y="3256587"/>
            <a:ext cx="3997500" cy="6636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2" name="Google Shape;132;p19"/>
          <p:cNvSpPr txBox="1">
            <a:spLocks noGrp="1"/>
          </p:cNvSpPr>
          <p:nvPr>
            <p:ph type="subTitle" idx="5"/>
          </p:nvPr>
        </p:nvSpPr>
        <p:spPr>
          <a:xfrm>
            <a:off x="948575" y="3926663"/>
            <a:ext cx="3997500" cy="26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ONLY_1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>
            <a:spLocks noGrp="1"/>
          </p:cNvSpPr>
          <p:nvPr>
            <p:ph type="title"/>
          </p:nvPr>
        </p:nvSpPr>
        <p:spPr>
          <a:xfrm>
            <a:off x="1628175" y="1690050"/>
            <a:ext cx="17361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subTitle" idx="1"/>
          </p:nvPr>
        </p:nvSpPr>
        <p:spPr>
          <a:xfrm>
            <a:off x="3480375" y="1690050"/>
            <a:ext cx="1736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title" idx="2"/>
          </p:nvPr>
        </p:nvSpPr>
        <p:spPr>
          <a:xfrm>
            <a:off x="1628100" y="3575800"/>
            <a:ext cx="17361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7" name="Google Shape;147;p22"/>
          <p:cNvSpPr txBox="1">
            <a:spLocks noGrp="1"/>
          </p:cNvSpPr>
          <p:nvPr>
            <p:ph type="subTitle" idx="3"/>
          </p:nvPr>
        </p:nvSpPr>
        <p:spPr>
          <a:xfrm>
            <a:off x="3480275" y="3575800"/>
            <a:ext cx="1736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title" idx="4"/>
          </p:nvPr>
        </p:nvSpPr>
        <p:spPr>
          <a:xfrm flipH="1">
            <a:off x="1628175" y="2632925"/>
            <a:ext cx="17361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ubTitle" idx="5"/>
          </p:nvPr>
        </p:nvSpPr>
        <p:spPr>
          <a:xfrm flipH="1">
            <a:off x="3480225" y="2632925"/>
            <a:ext cx="1736100" cy="5727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2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 txBox="1">
            <a:spLocks noGrp="1"/>
          </p:cNvSpPr>
          <p:nvPr>
            <p:ph type="title" idx="6"/>
          </p:nvPr>
        </p:nvSpPr>
        <p:spPr>
          <a:xfrm>
            <a:off x="723975" y="554900"/>
            <a:ext cx="76998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9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"/>
          <p:cNvSpPr txBox="1">
            <a:spLocks noGrp="1"/>
          </p:cNvSpPr>
          <p:nvPr>
            <p:ph type="title"/>
          </p:nvPr>
        </p:nvSpPr>
        <p:spPr>
          <a:xfrm>
            <a:off x="1186775" y="1549313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0"/>
          <p:cNvSpPr txBox="1">
            <a:spLocks noGrp="1"/>
          </p:cNvSpPr>
          <p:nvPr>
            <p:ph type="subTitle" idx="1"/>
          </p:nvPr>
        </p:nvSpPr>
        <p:spPr>
          <a:xfrm>
            <a:off x="1186776" y="2166012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0"/>
          <p:cNvSpPr txBox="1">
            <a:spLocks noGrp="1"/>
          </p:cNvSpPr>
          <p:nvPr>
            <p:ph type="title" idx="2"/>
          </p:nvPr>
        </p:nvSpPr>
        <p:spPr>
          <a:xfrm>
            <a:off x="1186900" y="3138550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30"/>
          <p:cNvSpPr txBox="1">
            <a:spLocks noGrp="1"/>
          </p:cNvSpPr>
          <p:nvPr>
            <p:ph type="subTitle" idx="3"/>
          </p:nvPr>
        </p:nvSpPr>
        <p:spPr>
          <a:xfrm>
            <a:off x="1186775" y="3755200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0"/>
          <p:cNvSpPr txBox="1">
            <a:spLocks noGrp="1"/>
          </p:cNvSpPr>
          <p:nvPr>
            <p:ph type="title" idx="4"/>
          </p:nvPr>
        </p:nvSpPr>
        <p:spPr>
          <a:xfrm>
            <a:off x="5636725" y="1549326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0"/>
          <p:cNvSpPr txBox="1">
            <a:spLocks noGrp="1"/>
          </p:cNvSpPr>
          <p:nvPr>
            <p:ph type="subTitle" idx="5"/>
          </p:nvPr>
        </p:nvSpPr>
        <p:spPr>
          <a:xfrm>
            <a:off x="5636726" y="2166012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30"/>
          <p:cNvSpPr txBox="1">
            <a:spLocks noGrp="1"/>
          </p:cNvSpPr>
          <p:nvPr>
            <p:ph type="title" idx="6"/>
          </p:nvPr>
        </p:nvSpPr>
        <p:spPr>
          <a:xfrm>
            <a:off x="5636725" y="3138550"/>
            <a:ext cx="2320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0"/>
          <p:cNvSpPr txBox="1">
            <a:spLocks noGrp="1"/>
          </p:cNvSpPr>
          <p:nvPr>
            <p:ph type="subTitle" idx="7"/>
          </p:nvPr>
        </p:nvSpPr>
        <p:spPr>
          <a:xfrm>
            <a:off x="5636725" y="3755200"/>
            <a:ext cx="2320500" cy="53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30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0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0"/>
          <p:cNvSpPr txBox="1">
            <a:spLocks noGrp="1"/>
          </p:cNvSpPr>
          <p:nvPr>
            <p:ph type="title" idx="8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 1">
  <p:cSld name="CUSTOM_9_1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1"/>
          <p:cNvSpPr txBox="1">
            <a:spLocks noGrp="1"/>
          </p:cNvSpPr>
          <p:nvPr>
            <p:ph type="title"/>
          </p:nvPr>
        </p:nvSpPr>
        <p:spPr>
          <a:xfrm>
            <a:off x="722375" y="2425137"/>
            <a:ext cx="1729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31"/>
          <p:cNvSpPr txBox="1">
            <a:spLocks noGrp="1"/>
          </p:cNvSpPr>
          <p:nvPr>
            <p:ph type="subTitle" idx="1"/>
          </p:nvPr>
        </p:nvSpPr>
        <p:spPr>
          <a:xfrm>
            <a:off x="722375" y="2997815"/>
            <a:ext cx="17295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1"/>
          <p:cNvSpPr txBox="1">
            <a:spLocks noGrp="1"/>
          </p:cNvSpPr>
          <p:nvPr>
            <p:ph type="title" idx="2"/>
          </p:nvPr>
        </p:nvSpPr>
        <p:spPr>
          <a:xfrm>
            <a:off x="2713086" y="2425137"/>
            <a:ext cx="1729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1"/>
          <p:cNvSpPr txBox="1">
            <a:spLocks noGrp="1"/>
          </p:cNvSpPr>
          <p:nvPr>
            <p:ph type="subTitle" idx="3"/>
          </p:nvPr>
        </p:nvSpPr>
        <p:spPr>
          <a:xfrm>
            <a:off x="2713086" y="2997815"/>
            <a:ext cx="17295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1"/>
          <p:cNvSpPr txBox="1">
            <a:spLocks noGrp="1"/>
          </p:cNvSpPr>
          <p:nvPr>
            <p:ph type="title" idx="4"/>
          </p:nvPr>
        </p:nvSpPr>
        <p:spPr>
          <a:xfrm>
            <a:off x="4703796" y="2425137"/>
            <a:ext cx="1729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31"/>
          <p:cNvSpPr txBox="1">
            <a:spLocks noGrp="1"/>
          </p:cNvSpPr>
          <p:nvPr>
            <p:ph type="subTitle" idx="5"/>
          </p:nvPr>
        </p:nvSpPr>
        <p:spPr>
          <a:xfrm>
            <a:off x="4703796" y="2997815"/>
            <a:ext cx="17295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31"/>
          <p:cNvSpPr txBox="1">
            <a:spLocks noGrp="1"/>
          </p:cNvSpPr>
          <p:nvPr>
            <p:ph type="title" idx="6"/>
          </p:nvPr>
        </p:nvSpPr>
        <p:spPr>
          <a:xfrm>
            <a:off x="6694503" y="2425137"/>
            <a:ext cx="1729500" cy="5727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31"/>
          <p:cNvSpPr txBox="1">
            <a:spLocks noGrp="1"/>
          </p:cNvSpPr>
          <p:nvPr>
            <p:ph type="subTitle" idx="7"/>
          </p:nvPr>
        </p:nvSpPr>
        <p:spPr>
          <a:xfrm>
            <a:off x="6694503" y="2997815"/>
            <a:ext cx="1729500" cy="83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1"/>
          <p:cNvSpPr txBox="1">
            <a:spLocks noGrp="1"/>
          </p:cNvSpPr>
          <p:nvPr>
            <p:ph type="title" idx="8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31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31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 2">
  <p:cSld name="CUSTOM_9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 txBox="1">
            <a:spLocks noGrp="1"/>
          </p:cNvSpPr>
          <p:nvPr>
            <p:ph type="title"/>
          </p:nvPr>
        </p:nvSpPr>
        <p:spPr>
          <a:xfrm>
            <a:off x="1976613" y="1546975"/>
            <a:ext cx="2316900" cy="481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32"/>
          <p:cNvSpPr txBox="1">
            <a:spLocks noGrp="1"/>
          </p:cNvSpPr>
          <p:nvPr>
            <p:ph type="subTitle" idx="1"/>
          </p:nvPr>
        </p:nvSpPr>
        <p:spPr>
          <a:xfrm>
            <a:off x="2710388" y="2028475"/>
            <a:ext cx="1583100" cy="7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32"/>
          <p:cNvSpPr txBox="1">
            <a:spLocks noGrp="1"/>
          </p:cNvSpPr>
          <p:nvPr>
            <p:ph type="title" idx="2"/>
          </p:nvPr>
        </p:nvSpPr>
        <p:spPr>
          <a:xfrm>
            <a:off x="1976613" y="3237950"/>
            <a:ext cx="2316900" cy="484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32"/>
          <p:cNvSpPr txBox="1">
            <a:spLocks noGrp="1"/>
          </p:cNvSpPr>
          <p:nvPr>
            <p:ph type="subTitle" idx="3"/>
          </p:nvPr>
        </p:nvSpPr>
        <p:spPr>
          <a:xfrm>
            <a:off x="2710388" y="3723800"/>
            <a:ext cx="15831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32"/>
          <p:cNvSpPr txBox="1">
            <a:spLocks noGrp="1"/>
          </p:cNvSpPr>
          <p:nvPr>
            <p:ph type="title" idx="4"/>
          </p:nvPr>
        </p:nvSpPr>
        <p:spPr>
          <a:xfrm>
            <a:off x="4847463" y="1546975"/>
            <a:ext cx="2316900" cy="481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2"/>
          <p:cNvSpPr txBox="1">
            <a:spLocks noGrp="1"/>
          </p:cNvSpPr>
          <p:nvPr>
            <p:ph type="subTitle" idx="5"/>
          </p:nvPr>
        </p:nvSpPr>
        <p:spPr>
          <a:xfrm>
            <a:off x="5578863" y="2028475"/>
            <a:ext cx="1581900" cy="73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32"/>
          <p:cNvSpPr txBox="1">
            <a:spLocks noGrp="1"/>
          </p:cNvSpPr>
          <p:nvPr>
            <p:ph type="title" idx="6"/>
          </p:nvPr>
        </p:nvSpPr>
        <p:spPr>
          <a:xfrm>
            <a:off x="4847463" y="3237950"/>
            <a:ext cx="2316900" cy="4845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32"/>
          <p:cNvSpPr txBox="1">
            <a:spLocks noGrp="1"/>
          </p:cNvSpPr>
          <p:nvPr>
            <p:ph type="subTitle" idx="7"/>
          </p:nvPr>
        </p:nvSpPr>
        <p:spPr>
          <a:xfrm>
            <a:off x="5585463" y="3723800"/>
            <a:ext cx="1581900" cy="73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32"/>
          <p:cNvSpPr txBox="1">
            <a:spLocks noGrp="1"/>
          </p:cNvSpPr>
          <p:nvPr>
            <p:ph type="title" idx="8"/>
          </p:nvPr>
        </p:nvSpPr>
        <p:spPr>
          <a:xfrm>
            <a:off x="720000" y="5549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32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2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2">
  <p:cSld name="CUSTOM_13_1"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6"/>
          <p:cNvSpPr txBox="1">
            <a:spLocks noGrp="1"/>
          </p:cNvSpPr>
          <p:nvPr>
            <p:ph type="body" idx="1"/>
          </p:nvPr>
        </p:nvSpPr>
        <p:spPr>
          <a:xfrm>
            <a:off x="958475" y="1332125"/>
            <a:ext cx="42219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49" name="Google Shape;349;p46"/>
          <p:cNvSpPr txBox="1">
            <a:spLocks noGrp="1"/>
          </p:cNvSpPr>
          <p:nvPr>
            <p:ph type="title"/>
          </p:nvPr>
        </p:nvSpPr>
        <p:spPr>
          <a:xfrm>
            <a:off x="720000" y="524975"/>
            <a:ext cx="7704000" cy="63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46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6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1_1_1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4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54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2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55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2_1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6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56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2_2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7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57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8"/>
          <p:cNvSpPr/>
          <p:nvPr/>
        </p:nvSpPr>
        <p:spPr>
          <a:xfrm>
            <a:off x="0" y="0"/>
            <a:ext cx="9144000" cy="3309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58"/>
          <p:cNvSpPr/>
          <p:nvPr/>
        </p:nvSpPr>
        <p:spPr>
          <a:xfrm>
            <a:off x="0" y="4837175"/>
            <a:ext cx="9144000" cy="3309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97425"/>
            <a:ext cx="7704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700"/>
              <a:buFont typeface="Gochi Hand"/>
              <a:buNone/>
              <a:defRPr sz="5700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naheim"/>
              <a:buChar char="●"/>
              <a:defRPr sz="180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●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○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aheim"/>
              <a:buChar char="■"/>
              <a:defRPr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59" r:id="rId5"/>
    <p:sldLayoutId id="2147483660" r:id="rId6"/>
    <p:sldLayoutId id="2147483661" r:id="rId7"/>
    <p:sldLayoutId id="2147483663" r:id="rId8"/>
    <p:sldLayoutId id="2147483665" r:id="rId9"/>
    <p:sldLayoutId id="2147483668" r:id="rId10"/>
    <p:sldLayoutId id="2147483676" r:id="rId11"/>
    <p:sldLayoutId id="2147483677" r:id="rId12"/>
    <p:sldLayoutId id="2147483678" r:id="rId13"/>
    <p:sldLayoutId id="2147483692" r:id="rId14"/>
    <p:sldLayoutId id="2147483700" r:id="rId15"/>
    <p:sldLayoutId id="2147483701" r:id="rId16"/>
    <p:sldLayoutId id="2147483702" r:id="rId17"/>
    <p:sldLayoutId id="2147483703" r:id="rId18"/>
    <p:sldLayoutId id="2147483704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5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3.png"/><Relationship Id="rId21" Type="http://schemas.openxmlformats.org/officeDocument/2006/relationships/image" Target="../media/image15.png"/><Relationship Id="rId42" Type="http://schemas.openxmlformats.org/officeDocument/2006/relationships/customXml" Target="../ink/ink22.xml"/><Relationship Id="rId63" Type="http://schemas.openxmlformats.org/officeDocument/2006/relationships/image" Target="../media/image36.png"/><Relationship Id="rId84" Type="http://schemas.openxmlformats.org/officeDocument/2006/relationships/customXml" Target="../ink/ink43.xml"/><Relationship Id="rId138" Type="http://schemas.openxmlformats.org/officeDocument/2006/relationships/customXml" Target="../ink/ink70.xml"/><Relationship Id="rId107" Type="http://schemas.openxmlformats.org/officeDocument/2006/relationships/image" Target="../media/image58.png"/><Relationship Id="rId11" Type="http://schemas.openxmlformats.org/officeDocument/2006/relationships/image" Target="../media/image10.png"/><Relationship Id="rId32" Type="http://schemas.openxmlformats.org/officeDocument/2006/relationships/customXml" Target="../ink/ink17.xml"/><Relationship Id="rId37" Type="http://schemas.openxmlformats.org/officeDocument/2006/relationships/image" Target="../media/image23.png"/><Relationship Id="rId53" Type="http://schemas.openxmlformats.org/officeDocument/2006/relationships/image" Target="../media/image31.png"/><Relationship Id="rId58" Type="http://schemas.openxmlformats.org/officeDocument/2006/relationships/customXml" Target="../ink/ink30.xml"/><Relationship Id="rId74" Type="http://schemas.openxmlformats.org/officeDocument/2006/relationships/customXml" Target="../ink/ink38.xml"/><Relationship Id="rId79" Type="http://schemas.openxmlformats.org/officeDocument/2006/relationships/image" Target="../media/image44.png"/><Relationship Id="rId102" Type="http://schemas.openxmlformats.org/officeDocument/2006/relationships/customXml" Target="../ink/ink52.xml"/><Relationship Id="rId123" Type="http://schemas.openxmlformats.org/officeDocument/2006/relationships/image" Target="../media/image66.png"/><Relationship Id="rId128" Type="http://schemas.openxmlformats.org/officeDocument/2006/relationships/customXml" Target="../ink/ink65.xml"/><Relationship Id="rId5" Type="http://schemas.openxmlformats.org/officeDocument/2006/relationships/image" Target="../media/image7.png"/><Relationship Id="rId90" Type="http://schemas.openxmlformats.org/officeDocument/2006/relationships/customXml" Target="../ink/ink46.xml"/><Relationship Id="rId95" Type="http://schemas.openxmlformats.org/officeDocument/2006/relationships/image" Target="../media/image52.png"/><Relationship Id="rId22" Type="http://schemas.openxmlformats.org/officeDocument/2006/relationships/customXml" Target="../ink/ink12.xml"/><Relationship Id="rId27" Type="http://schemas.openxmlformats.org/officeDocument/2006/relationships/image" Target="../media/image18.png"/><Relationship Id="rId43" Type="http://schemas.openxmlformats.org/officeDocument/2006/relationships/image" Target="../media/image26.png"/><Relationship Id="rId48" Type="http://schemas.openxmlformats.org/officeDocument/2006/relationships/customXml" Target="../ink/ink25.xml"/><Relationship Id="rId64" Type="http://schemas.openxmlformats.org/officeDocument/2006/relationships/customXml" Target="../ink/ink33.xml"/><Relationship Id="rId69" Type="http://schemas.openxmlformats.org/officeDocument/2006/relationships/image" Target="../media/image39.png"/><Relationship Id="rId113" Type="http://schemas.openxmlformats.org/officeDocument/2006/relationships/image" Target="../media/image61.png"/><Relationship Id="rId118" Type="http://schemas.openxmlformats.org/officeDocument/2006/relationships/customXml" Target="../ink/ink60.xml"/><Relationship Id="rId134" Type="http://schemas.openxmlformats.org/officeDocument/2006/relationships/customXml" Target="../ink/ink68.xml"/><Relationship Id="rId139" Type="http://schemas.openxmlformats.org/officeDocument/2006/relationships/image" Target="../media/image74.png"/><Relationship Id="rId80" Type="http://schemas.openxmlformats.org/officeDocument/2006/relationships/customXml" Target="../ink/ink41.xml"/><Relationship Id="rId85" Type="http://schemas.openxmlformats.org/officeDocument/2006/relationships/image" Target="../media/image47.png"/><Relationship Id="rId12" Type="http://schemas.openxmlformats.org/officeDocument/2006/relationships/customXml" Target="../ink/ink7.xml"/><Relationship Id="rId17" Type="http://schemas.openxmlformats.org/officeDocument/2006/relationships/image" Target="../media/image13.png"/><Relationship Id="rId33" Type="http://schemas.openxmlformats.org/officeDocument/2006/relationships/image" Target="../media/image21.png"/><Relationship Id="rId38" Type="http://schemas.openxmlformats.org/officeDocument/2006/relationships/customXml" Target="../ink/ink20.xml"/><Relationship Id="rId59" Type="http://schemas.openxmlformats.org/officeDocument/2006/relationships/image" Target="../media/image34.png"/><Relationship Id="rId103" Type="http://schemas.openxmlformats.org/officeDocument/2006/relationships/image" Target="../media/image56.png"/><Relationship Id="rId108" Type="http://schemas.openxmlformats.org/officeDocument/2006/relationships/customXml" Target="../ink/ink55.xml"/><Relationship Id="rId124" Type="http://schemas.openxmlformats.org/officeDocument/2006/relationships/customXml" Target="../ink/ink63.xml"/><Relationship Id="rId129" Type="http://schemas.openxmlformats.org/officeDocument/2006/relationships/image" Target="../media/image69.png"/><Relationship Id="rId54" Type="http://schemas.openxmlformats.org/officeDocument/2006/relationships/customXml" Target="../ink/ink28.xml"/><Relationship Id="rId70" Type="http://schemas.openxmlformats.org/officeDocument/2006/relationships/customXml" Target="../ink/ink36.xml"/><Relationship Id="rId75" Type="http://schemas.openxmlformats.org/officeDocument/2006/relationships/image" Target="../media/image42.png"/><Relationship Id="rId91" Type="http://schemas.openxmlformats.org/officeDocument/2006/relationships/image" Target="../media/image50.png"/><Relationship Id="rId96" Type="http://schemas.openxmlformats.org/officeDocument/2006/relationships/customXml" Target="../ink/ink49.xml"/><Relationship Id="rId140" Type="http://schemas.openxmlformats.org/officeDocument/2006/relationships/customXml" Target="../ink/ink7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23" Type="http://schemas.openxmlformats.org/officeDocument/2006/relationships/image" Target="../media/image16.png"/><Relationship Id="rId28" Type="http://schemas.openxmlformats.org/officeDocument/2006/relationships/customXml" Target="../ink/ink15.xml"/><Relationship Id="rId49" Type="http://schemas.openxmlformats.org/officeDocument/2006/relationships/image" Target="../media/image29.png"/><Relationship Id="rId114" Type="http://schemas.openxmlformats.org/officeDocument/2006/relationships/customXml" Target="../ink/ink58.xml"/><Relationship Id="rId119" Type="http://schemas.openxmlformats.org/officeDocument/2006/relationships/image" Target="../media/image64.png"/><Relationship Id="rId44" Type="http://schemas.openxmlformats.org/officeDocument/2006/relationships/customXml" Target="../ink/ink23.xml"/><Relationship Id="rId60" Type="http://schemas.openxmlformats.org/officeDocument/2006/relationships/customXml" Target="../ink/ink31.xml"/><Relationship Id="rId65" Type="http://schemas.openxmlformats.org/officeDocument/2006/relationships/image" Target="../media/image37.png"/><Relationship Id="rId81" Type="http://schemas.openxmlformats.org/officeDocument/2006/relationships/image" Target="../media/image45.png"/><Relationship Id="rId86" Type="http://schemas.openxmlformats.org/officeDocument/2006/relationships/customXml" Target="../ink/ink44.xml"/><Relationship Id="rId130" Type="http://schemas.openxmlformats.org/officeDocument/2006/relationships/customXml" Target="../ink/ink66.xml"/><Relationship Id="rId135" Type="http://schemas.openxmlformats.org/officeDocument/2006/relationships/image" Target="../media/image72.png"/><Relationship Id="rId13" Type="http://schemas.openxmlformats.org/officeDocument/2006/relationships/image" Target="../media/image11.png"/><Relationship Id="rId18" Type="http://schemas.openxmlformats.org/officeDocument/2006/relationships/customXml" Target="../ink/ink10.xml"/><Relationship Id="rId39" Type="http://schemas.openxmlformats.org/officeDocument/2006/relationships/image" Target="../media/image24.png"/><Relationship Id="rId109" Type="http://schemas.openxmlformats.org/officeDocument/2006/relationships/image" Target="../media/image59.png"/><Relationship Id="rId34" Type="http://schemas.openxmlformats.org/officeDocument/2006/relationships/customXml" Target="../ink/ink18.xml"/><Relationship Id="rId50" Type="http://schemas.openxmlformats.org/officeDocument/2006/relationships/customXml" Target="../ink/ink26.xml"/><Relationship Id="rId55" Type="http://schemas.openxmlformats.org/officeDocument/2006/relationships/image" Target="../media/image32.png"/><Relationship Id="rId76" Type="http://schemas.openxmlformats.org/officeDocument/2006/relationships/customXml" Target="../ink/ink39.xml"/><Relationship Id="rId97" Type="http://schemas.openxmlformats.org/officeDocument/2006/relationships/image" Target="../media/image53.png"/><Relationship Id="rId104" Type="http://schemas.openxmlformats.org/officeDocument/2006/relationships/customXml" Target="../ink/ink53.xml"/><Relationship Id="rId120" Type="http://schemas.openxmlformats.org/officeDocument/2006/relationships/customXml" Target="../ink/ink61.xml"/><Relationship Id="rId125" Type="http://schemas.openxmlformats.org/officeDocument/2006/relationships/image" Target="../media/image67.png"/><Relationship Id="rId141" Type="http://schemas.openxmlformats.org/officeDocument/2006/relationships/image" Target="../media/image75.png"/><Relationship Id="rId7" Type="http://schemas.openxmlformats.org/officeDocument/2006/relationships/image" Target="../media/image8.png"/><Relationship Id="rId71" Type="http://schemas.openxmlformats.org/officeDocument/2006/relationships/image" Target="../media/image40.png"/><Relationship Id="rId92" Type="http://schemas.openxmlformats.org/officeDocument/2006/relationships/customXml" Target="../ink/ink47.xml"/><Relationship Id="rId2" Type="http://schemas.openxmlformats.org/officeDocument/2006/relationships/notesSlide" Target="../notesSlides/notesSlide5.xml"/><Relationship Id="rId29" Type="http://schemas.openxmlformats.org/officeDocument/2006/relationships/image" Target="../media/image19.png"/><Relationship Id="rId24" Type="http://schemas.openxmlformats.org/officeDocument/2006/relationships/customXml" Target="../ink/ink13.xml"/><Relationship Id="rId40" Type="http://schemas.openxmlformats.org/officeDocument/2006/relationships/customXml" Target="../ink/ink21.xml"/><Relationship Id="rId45" Type="http://schemas.openxmlformats.org/officeDocument/2006/relationships/image" Target="../media/image27.png"/><Relationship Id="rId66" Type="http://schemas.openxmlformats.org/officeDocument/2006/relationships/customXml" Target="../ink/ink34.xml"/><Relationship Id="rId87" Type="http://schemas.openxmlformats.org/officeDocument/2006/relationships/image" Target="../media/image48.png"/><Relationship Id="rId110" Type="http://schemas.openxmlformats.org/officeDocument/2006/relationships/customXml" Target="../ink/ink56.xml"/><Relationship Id="rId115" Type="http://schemas.openxmlformats.org/officeDocument/2006/relationships/image" Target="../media/image62.png"/><Relationship Id="rId131" Type="http://schemas.openxmlformats.org/officeDocument/2006/relationships/image" Target="../media/image70.png"/><Relationship Id="rId136" Type="http://schemas.openxmlformats.org/officeDocument/2006/relationships/customXml" Target="../ink/ink69.xml"/><Relationship Id="rId61" Type="http://schemas.openxmlformats.org/officeDocument/2006/relationships/image" Target="../media/image35.png"/><Relationship Id="rId82" Type="http://schemas.openxmlformats.org/officeDocument/2006/relationships/customXml" Target="../ink/ink42.xml"/><Relationship Id="rId19" Type="http://schemas.openxmlformats.org/officeDocument/2006/relationships/image" Target="../media/image14.png"/><Relationship Id="rId14" Type="http://schemas.openxmlformats.org/officeDocument/2006/relationships/customXml" Target="../ink/ink8.xml"/><Relationship Id="rId30" Type="http://schemas.openxmlformats.org/officeDocument/2006/relationships/customXml" Target="../ink/ink16.xml"/><Relationship Id="rId35" Type="http://schemas.openxmlformats.org/officeDocument/2006/relationships/image" Target="../media/image22.png"/><Relationship Id="rId56" Type="http://schemas.openxmlformats.org/officeDocument/2006/relationships/customXml" Target="../ink/ink29.xml"/><Relationship Id="rId77" Type="http://schemas.openxmlformats.org/officeDocument/2006/relationships/image" Target="../media/image43.png"/><Relationship Id="rId100" Type="http://schemas.openxmlformats.org/officeDocument/2006/relationships/customXml" Target="../ink/ink51.xml"/><Relationship Id="rId105" Type="http://schemas.openxmlformats.org/officeDocument/2006/relationships/image" Target="../media/image57.png"/><Relationship Id="rId126" Type="http://schemas.openxmlformats.org/officeDocument/2006/relationships/customXml" Target="../ink/ink64.xml"/><Relationship Id="rId8" Type="http://schemas.openxmlformats.org/officeDocument/2006/relationships/customXml" Target="../ink/ink5.xml"/><Relationship Id="rId51" Type="http://schemas.openxmlformats.org/officeDocument/2006/relationships/image" Target="../media/image30.png"/><Relationship Id="rId72" Type="http://schemas.openxmlformats.org/officeDocument/2006/relationships/customXml" Target="../ink/ink37.xml"/><Relationship Id="rId93" Type="http://schemas.openxmlformats.org/officeDocument/2006/relationships/image" Target="../media/image51.png"/><Relationship Id="rId98" Type="http://schemas.openxmlformats.org/officeDocument/2006/relationships/customXml" Target="../ink/ink50.xml"/><Relationship Id="rId121" Type="http://schemas.openxmlformats.org/officeDocument/2006/relationships/image" Target="../media/image65.png"/><Relationship Id="rId3" Type="http://schemas.openxmlformats.org/officeDocument/2006/relationships/image" Target="../media/image4.png"/><Relationship Id="rId25" Type="http://schemas.openxmlformats.org/officeDocument/2006/relationships/image" Target="../media/image17.png"/><Relationship Id="rId46" Type="http://schemas.openxmlformats.org/officeDocument/2006/relationships/customXml" Target="../ink/ink24.xml"/><Relationship Id="rId67" Type="http://schemas.openxmlformats.org/officeDocument/2006/relationships/image" Target="../media/image38.png"/><Relationship Id="rId116" Type="http://schemas.openxmlformats.org/officeDocument/2006/relationships/customXml" Target="../ink/ink59.xml"/><Relationship Id="rId137" Type="http://schemas.openxmlformats.org/officeDocument/2006/relationships/image" Target="../media/image73.png"/><Relationship Id="rId20" Type="http://schemas.openxmlformats.org/officeDocument/2006/relationships/customXml" Target="../ink/ink11.xml"/><Relationship Id="rId41" Type="http://schemas.openxmlformats.org/officeDocument/2006/relationships/image" Target="../media/image25.png"/><Relationship Id="rId62" Type="http://schemas.openxmlformats.org/officeDocument/2006/relationships/customXml" Target="../ink/ink32.xml"/><Relationship Id="rId83" Type="http://schemas.openxmlformats.org/officeDocument/2006/relationships/image" Target="../media/image46.png"/><Relationship Id="rId88" Type="http://schemas.openxmlformats.org/officeDocument/2006/relationships/customXml" Target="../ink/ink45.xml"/><Relationship Id="rId111" Type="http://schemas.openxmlformats.org/officeDocument/2006/relationships/image" Target="../media/image60.png"/><Relationship Id="rId132" Type="http://schemas.openxmlformats.org/officeDocument/2006/relationships/customXml" Target="../ink/ink67.xml"/><Relationship Id="rId15" Type="http://schemas.openxmlformats.org/officeDocument/2006/relationships/image" Target="../media/image12.png"/><Relationship Id="rId36" Type="http://schemas.openxmlformats.org/officeDocument/2006/relationships/customXml" Target="../ink/ink19.xml"/><Relationship Id="rId57" Type="http://schemas.openxmlformats.org/officeDocument/2006/relationships/image" Target="../media/image33.png"/><Relationship Id="rId106" Type="http://schemas.openxmlformats.org/officeDocument/2006/relationships/customXml" Target="../ink/ink54.xml"/><Relationship Id="rId127" Type="http://schemas.openxmlformats.org/officeDocument/2006/relationships/image" Target="../media/image68.png"/><Relationship Id="rId10" Type="http://schemas.openxmlformats.org/officeDocument/2006/relationships/customXml" Target="../ink/ink6.xml"/><Relationship Id="rId31" Type="http://schemas.openxmlformats.org/officeDocument/2006/relationships/image" Target="../media/image20.png"/><Relationship Id="rId52" Type="http://schemas.openxmlformats.org/officeDocument/2006/relationships/customXml" Target="../ink/ink27.xml"/><Relationship Id="rId73" Type="http://schemas.openxmlformats.org/officeDocument/2006/relationships/image" Target="../media/image41.png"/><Relationship Id="rId78" Type="http://schemas.openxmlformats.org/officeDocument/2006/relationships/customXml" Target="../ink/ink40.xml"/><Relationship Id="rId94" Type="http://schemas.openxmlformats.org/officeDocument/2006/relationships/customXml" Target="../ink/ink48.xml"/><Relationship Id="rId99" Type="http://schemas.openxmlformats.org/officeDocument/2006/relationships/image" Target="../media/image54.png"/><Relationship Id="rId101" Type="http://schemas.openxmlformats.org/officeDocument/2006/relationships/image" Target="../media/image55.png"/><Relationship Id="rId122" Type="http://schemas.openxmlformats.org/officeDocument/2006/relationships/customXml" Target="../ink/ink62.xml"/><Relationship Id="rId4" Type="http://schemas.openxmlformats.org/officeDocument/2006/relationships/customXml" Target="../ink/ink3.xml"/><Relationship Id="rId9" Type="http://schemas.openxmlformats.org/officeDocument/2006/relationships/image" Target="../media/image9.png"/><Relationship Id="rId26" Type="http://schemas.openxmlformats.org/officeDocument/2006/relationships/customXml" Target="../ink/ink14.xml"/><Relationship Id="rId47" Type="http://schemas.openxmlformats.org/officeDocument/2006/relationships/image" Target="../media/image28.png"/><Relationship Id="rId68" Type="http://schemas.openxmlformats.org/officeDocument/2006/relationships/customXml" Target="../ink/ink35.xml"/><Relationship Id="rId89" Type="http://schemas.openxmlformats.org/officeDocument/2006/relationships/image" Target="../media/image49.png"/><Relationship Id="rId112" Type="http://schemas.openxmlformats.org/officeDocument/2006/relationships/customXml" Target="../ink/ink57.xml"/><Relationship Id="rId133" Type="http://schemas.openxmlformats.org/officeDocument/2006/relationships/image" Target="../media/image71.png"/><Relationship Id="rId16" Type="http://schemas.openxmlformats.org/officeDocument/2006/relationships/customXml" Target="../ink/ink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74.xml"/><Relationship Id="rId13" Type="http://schemas.openxmlformats.org/officeDocument/2006/relationships/image" Target="../media/image81.png"/><Relationship Id="rId18" Type="http://schemas.openxmlformats.org/officeDocument/2006/relationships/customXml" Target="../ink/ink79.xml"/><Relationship Id="rId3" Type="http://schemas.openxmlformats.org/officeDocument/2006/relationships/image" Target="../media/image5.jpg"/><Relationship Id="rId21" Type="http://schemas.openxmlformats.org/officeDocument/2006/relationships/image" Target="../media/image85.png"/><Relationship Id="rId7" Type="http://schemas.openxmlformats.org/officeDocument/2006/relationships/image" Target="../media/image78.png"/><Relationship Id="rId12" Type="http://schemas.openxmlformats.org/officeDocument/2006/relationships/customXml" Target="../ink/ink76.xml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78.xml"/><Relationship Id="rId20" Type="http://schemas.openxmlformats.org/officeDocument/2006/relationships/customXml" Target="../ink/ink8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73.xml"/><Relationship Id="rId11" Type="http://schemas.openxmlformats.org/officeDocument/2006/relationships/image" Target="../media/image80.png"/><Relationship Id="rId5" Type="http://schemas.openxmlformats.org/officeDocument/2006/relationships/image" Target="../media/image77.png"/><Relationship Id="rId15" Type="http://schemas.openxmlformats.org/officeDocument/2006/relationships/image" Target="../media/image82.png"/><Relationship Id="rId10" Type="http://schemas.openxmlformats.org/officeDocument/2006/relationships/customXml" Target="../ink/ink75.xml"/><Relationship Id="rId19" Type="http://schemas.openxmlformats.org/officeDocument/2006/relationships/image" Target="../media/image84.png"/><Relationship Id="rId4" Type="http://schemas.openxmlformats.org/officeDocument/2006/relationships/customXml" Target="../ink/ink72.xml"/><Relationship Id="rId9" Type="http://schemas.openxmlformats.org/officeDocument/2006/relationships/image" Target="../media/image79.png"/><Relationship Id="rId14" Type="http://schemas.openxmlformats.org/officeDocument/2006/relationships/customXml" Target="../ink/ink7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138.xml"/><Relationship Id="rId21" Type="http://schemas.openxmlformats.org/officeDocument/2006/relationships/customXml" Target="../ink/ink90.xml"/><Relationship Id="rId42" Type="http://schemas.openxmlformats.org/officeDocument/2006/relationships/image" Target="../media/image111.png"/><Relationship Id="rId63" Type="http://schemas.openxmlformats.org/officeDocument/2006/relationships/customXml" Target="../ink/ink111.xml"/><Relationship Id="rId84" Type="http://schemas.openxmlformats.org/officeDocument/2006/relationships/image" Target="../media/image132.png"/><Relationship Id="rId138" Type="http://schemas.openxmlformats.org/officeDocument/2006/relationships/image" Target="../media/image159.png"/><Relationship Id="rId159" Type="http://schemas.openxmlformats.org/officeDocument/2006/relationships/customXml" Target="../ink/ink159.xml"/><Relationship Id="rId107" Type="http://schemas.openxmlformats.org/officeDocument/2006/relationships/customXml" Target="../ink/ink133.xml"/><Relationship Id="rId11" Type="http://schemas.openxmlformats.org/officeDocument/2006/relationships/customXml" Target="../ink/ink85.xml"/><Relationship Id="rId32" Type="http://schemas.openxmlformats.org/officeDocument/2006/relationships/image" Target="../media/image106.png"/><Relationship Id="rId53" Type="http://schemas.openxmlformats.org/officeDocument/2006/relationships/customXml" Target="../ink/ink106.xml"/><Relationship Id="rId74" Type="http://schemas.openxmlformats.org/officeDocument/2006/relationships/image" Target="../media/image127.png"/><Relationship Id="rId128" Type="http://schemas.openxmlformats.org/officeDocument/2006/relationships/image" Target="../media/image154.png"/><Relationship Id="rId149" Type="http://schemas.openxmlformats.org/officeDocument/2006/relationships/customXml" Target="../ink/ink154.xml"/><Relationship Id="rId5" Type="http://schemas.openxmlformats.org/officeDocument/2006/relationships/customXml" Target="../ink/ink82.xml"/><Relationship Id="rId95" Type="http://schemas.openxmlformats.org/officeDocument/2006/relationships/customXml" Target="../ink/ink127.xml"/><Relationship Id="rId160" Type="http://schemas.openxmlformats.org/officeDocument/2006/relationships/image" Target="../media/image170.png"/><Relationship Id="rId22" Type="http://schemas.openxmlformats.org/officeDocument/2006/relationships/image" Target="../media/image101.png"/><Relationship Id="rId43" Type="http://schemas.openxmlformats.org/officeDocument/2006/relationships/customXml" Target="../ink/ink101.xml"/><Relationship Id="rId64" Type="http://schemas.openxmlformats.org/officeDocument/2006/relationships/image" Target="../media/image122.png"/><Relationship Id="rId118" Type="http://schemas.openxmlformats.org/officeDocument/2006/relationships/image" Target="../media/image149.png"/><Relationship Id="rId139" Type="http://schemas.openxmlformats.org/officeDocument/2006/relationships/customXml" Target="../ink/ink149.xml"/><Relationship Id="rId85" Type="http://schemas.openxmlformats.org/officeDocument/2006/relationships/customXml" Target="../ink/ink122.xml"/><Relationship Id="rId150" Type="http://schemas.openxmlformats.org/officeDocument/2006/relationships/image" Target="../media/image165.png"/><Relationship Id="rId12" Type="http://schemas.openxmlformats.org/officeDocument/2006/relationships/image" Target="../media/image96.png"/><Relationship Id="rId17" Type="http://schemas.openxmlformats.org/officeDocument/2006/relationships/customXml" Target="../ink/ink88.xml"/><Relationship Id="rId33" Type="http://schemas.openxmlformats.org/officeDocument/2006/relationships/customXml" Target="../ink/ink96.xml"/><Relationship Id="rId38" Type="http://schemas.openxmlformats.org/officeDocument/2006/relationships/image" Target="../media/image109.png"/><Relationship Id="rId59" Type="http://schemas.openxmlformats.org/officeDocument/2006/relationships/customXml" Target="../ink/ink109.xml"/><Relationship Id="rId103" Type="http://schemas.openxmlformats.org/officeDocument/2006/relationships/customXml" Target="../ink/ink131.xml"/><Relationship Id="rId108" Type="http://schemas.openxmlformats.org/officeDocument/2006/relationships/image" Target="../media/image144.png"/><Relationship Id="rId124" Type="http://schemas.openxmlformats.org/officeDocument/2006/relationships/image" Target="../media/image152.png"/><Relationship Id="rId129" Type="http://schemas.openxmlformats.org/officeDocument/2006/relationships/customXml" Target="../ink/ink144.xml"/><Relationship Id="rId54" Type="http://schemas.openxmlformats.org/officeDocument/2006/relationships/image" Target="../media/image117.png"/><Relationship Id="rId70" Type="http://schemas.openxmlformats.org/officeDocument/2006/relationships/image" Target="../media/image125.png"/><Relationship Id="rId75" Type="http://schemas.openxmlformats.org/officeDocument/2006/relationships/customXml" Target="../ink/ink117.xml"/><Relationship Id="rId91" Type="http://schemas.openxmlformats.org/officeDocument/2006/relationships/customXml" Target="../ink/ink125.xml"/><Relationship Id="rId96" Type="http://schemas.openxmlformats.org/officeDocument/2006/relationships/image" Target="../media/image138.png"/><Relationship Id="rId140" Type="http://schemas.openxmlformats.org/officeDocument/2006/relationships/image" Target="../media/image160.png"/><Relationship Id="rId145" Type="http://schemas.openxmlformats.org/officeDocument/2006/relationships/customXml" Target="../ink/ink152.xml"/><Relationship Id="rId161" Type="http://schemas.openxmlformats.org/officeDocument/2006/relationships/customXml" Target="../ink/ink160.xml"/><Relationship Id="rId166" Type="http://schemas.openxmlformats.org/officeDocument/2006/relationships/image" Target="../media/image1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3.png"/><Relationship Id="rId23" Type="http://schemas.openxmlformats.org/officeDocument/2006/relationships/customXml" Target="../ink/ink91.xml"/><Relationship Id="rId28" Type="http://schemas.openxmlformats.org/officeDocument/2006/relationships/image" Target="../media/image104.png"/><Relationship Id="rId49" Type="http://schemas.openxmlformats.org/officeDocument/2006/relationships/customXml" Target="../ink/ink104.xml"/><Relationship Id="rId114" Type="http://schemas.openxmlformats.org/officeDocument/2006/relationships/image" Target="../media/image147.png"/><Relationship Id="rId119" Type="http://schemas.openxmlformats.org/officeDocument/2006/relationships/customXml" Target="../ink/ink139.xml"/><Relationship Id="rId44" Type="http://schemas.openxmlformats.org/officeDocument/2006/relationships/image" Target="../media/image112.png"/><Relationship Id="rId60" Type="http://schemas.openxmlformats.org/officeDocument/2006/relationships/image" Target="../media/image120.png"/><Relationship Id="rId65" Type="http://schemas.openxmlformats.org/officeDocument/2006/relationships/customXml" Target="../ink/ink112.xml"/><Relationship Id="rId81" Type="http://schemas.openxmlformats.org/officeDocument/2006/relationships/customXml" Target="../ink/ink120.xml"/><Relationship Id="rId86" Type="http://schemas.openxmlformats.org/officeDocument/2006/relationships/image" Target="../media/image133.png"/><Relationship Id="rId130" Type="http://schemas.openxmlformats.org/officeDocument/2006/relationships/image" Target="../media/image155.png"/><Relationship Id="rId135" Type="http://schemas.openxmlformats.org/officeDocument/2006/relationships/customXml" Target="../ink/ink147.xml"/><Relationship Id="rId151" Type="http://schemas.openxmlformats.org/officeDocument/2006/relationships/customXml" Target="../ink/ink155.xml"/><Relationship Id="rId156" Type="http://schemas.openxmlformats.org/officeDocument/2006/relationships/image" Target="../media/image168.png"/><Relationship Id="rId13" Type="http://schemas.openxmlformats.org/officeDocument/2006/relationships/customXml" Target="../ink/ink86.xml"/><Relationship Id="rId18" Type="http://schemas.openxmlformats.org/officeDocument/2006/relationships/image" Target="../media/image99.png"/><Relationship Id="rId39" Type="http://schemas.openxmlformats.org/officeDocument/2006/relationships/customXml" Target="../ink/ink99.xml"/><Relationship Id="rId109" Type="http://schemas.openxmlformats.org/officeDocument/2006/relationships/customXml" Target="../ink/ink134.xml"/><Relationship Id="rId34" Type="http://schemas.openxmlformats.org/officeDocument/2006/relationships/image" Target="../media/image107.png"/><Relationship Id="rId50" Type="http://schemas.openxmlformats.org/officeDocument/2006/relationships/image" Target="../media/image115.png"/><Relationship Id="rId55" Type="http://schemas.openxmlformats.org/officeDocument/2006/relationships/customXml" Target="../ink/ink107.xml"/><Relationship Id="rId76" Type="http://schemas.openxmlformats.org/officeDocument/2006/relationships/image" Target="../media/image128.png"/><Relationship Id="rId97" Type="http://schemas.openxmlformats.org/officeDocument/2006/relationships/customXml" Target="../ink/ink128.xml"/><Relationship Id="rId104" Type="http://schemas.openxmlformats.org/officeDocument/2006/relationships/image" Target="../media/image142.png"/><Relationship Id="rId120" Type="http://schemas.openxmlformats.org/officeDocument/2006/relationships/image" Target="../media/image150.png"/><Relationship Id="rId125" Type="http://schemas.openxmlformats.org/officeDocument/2006/relationships/customXml" Target="../ink/ink142.xml"/><Relationship Id="rId141" Type="http://schemas.openxmlformats.org/officeDocument/2006/relationships/customXml" Target="../ink/ink150.xml"/><Relationship Id="rId146" Type="http://schemas.openxmlformats.org/officeDocument/2006/relationships/image" Target="../media/image163.png"/><Relationship Id="rId167" Type="http://schemas.openxmlformats.org/officeDocument/2006/relationships/customXml" Target="../ink/ink163.xml"/><Relationship Id="rId7" Type="http://schemas.openxmlformats.org/officeDocument/2006/relationships/customXml" Target="../ink/ink83.xml"/><Relationship Id="rId71" Type="http://schemas.openxmlformats.org/officeDocument/2006/relationships/customXml" Target="../ink/ink115.xml"/><Relationship Id="rId92" Type="http://schemas.openxmlformats.org/officeDocument/2006/relationships/image" Target="../media/image136.png"/><Relationship Id="rId162" Type="http://schemas.openxmlformats.org/officeDocument/2006/relationships/image" Target="../media/image171.png"/><Relationship Id="rId2" Type="http://schemas.openxmlformats.org/officeDocument/2006/relationships/notesSlide" Target="../notesSlides/notesSlide13.xml"/><Relationship Id="rId29" Type="http://schemas.openxmlformats.org/officeDocument/2006/relationships/customXml" Target="../ink/ink94.xml"/><Relationship Id="rId24" Type="http://schemas.openxmlformats.org/officeDocument/2006/relationships/image" Target="../media/image102.png"/><Relationship Id="rId40" Type="http://schemas.openxmlformats.org/officeDocument/2006/relationships/image" Target="../media/image110.png"/><Relationship Id="rId45" Type="http://schemas.openxmlformats.org/officeDocument/2006/relationships/customXml" Target="../ink/ink102.xml"/><Relationship Id="rId66" Type="http://schemas.openxmlformats.org/officeDocument/2006/relationships/image" Target="../media/image123.png"/><Relationship Id="rId87" Type="http://schemas.openxmlformats.org/officeDocument/2006/relationships/customXml" Target="../ink/ink123.xml"/><Relationship Id="rId110" Type="http://schemas.openxmlformats.org/officeDocument/2006/relationships/image" Target="../media/image145.png"/><Relationship Id="rId115" Type="http://schemas.openxmlformats.org/officeDocument/2006/relationships/customXml" Target="../ink/ink137.xml"/><Relationship Id="rId131" Type="http://schemas.openxmlformats.org/officeDocument/2006/relationships/customXml" Target="../ink/ink145.xml"/><Relationship Id="rId136" Type="http://schemas.openxmlformats.org/officeDocument/2006/relationships/image" Target="../media/image158.png"/><Relationship Id="rId157" Type="http://schemas.openxmlformats.org/officeDocument/2006/relationships/customXml" Target="../ink/ink158.xml"/><Relationship Id="rId61" Type="http://schemas.openxmlformats.org/officeDocument/2006/relationships/customXml" Target="../ink/ink110.xml"/><Relationship Id="rId82" Type="http://schemas.openxmlformats.org/officeDocument/2006/relationships/image" Target="../media/image131.png"/><Relationship Id="rId152" Type="http://schemas.openxmlformats.org/officeDocument/2006/relationships/image" Target="../media/image166.png"/><Relationship Id="rId19" Type="http://schemas.openxmlformats.org/officeDocument/2006/relationships/customXml" Target="../ink/ink89.xml"/><Relationship Id="rId14" Type="http://schemas.openxmlformats.org/officeDocument/2006/relationships/image" Target="../media/image97.png"/><Relationship Id="rId30" Type="http://schemas.openxmlformats.org/officeDocument/2006/relationships/image" Target="../media/image105.png"/><Relationship Id="rId35" Type="http://schemas.openxmlformats.org/officeDocument/2006/relationships/customXml" Target="../ink/ink97.xml"/><Relationship Id="rId56" Type="http://schemas.openxmlformats.org/officeDocument/2006/relationships/image" Target="../media/image118.png"/><Relationship Id="rId77" Type="http://schemas.openxmlformats.org/officeDocument/2006/relationships/customXml" Target="../ink/ink118.xml"/><Relationship Id="rId100" Type="http://schemas.openxmlformats.org/officeDocument/2006/relationships/image" Target="../media/image140.png"/><Relationship Id="rId105" Type="http://schemas.openxmlformats.org/officeDocument/2006/relationships/customXml" Target="../ink/ink132.xml"/><Relationship Id="rId126" Type="http://schemas.openxmlformats.org/officeDocument/2006/relationships/image" Target="../media/image153.png"/><Relationship Id="rId147" Type="http://schemas.openxmlformats.org/officeDocument/2006/relationships/customXml" Target="../ink/ink153.xml"/><Relationship Id="rId168" Type="http://schemas.openxmlformats.org/officeDocument/2006/relationships/image" Target="../media/image174.png"/><Relationship Id="rId8" Type="http://schemas.openxmlformats.org/officeDocument/2006/relationships/image" Target="../media/image94.png"/><Relationship Id="rId51" Type="http://schemas.openxmlformats.org/officeDocument/2006/relationships/customXml" Target="../ink/ink105.xml"/><Relationship Id="rId72" Type="http://schemas.openxmlformats.org/officeDocument/2006/relationships/image" Target="../media/image126.png"/><Relationship Id="rId93" Type="http://schemas.openxmlformats.org/officeDocument/2006/relationships/customXml" Target="../ink/ink126.xml"/><Relationship Id="rId98" Type="http://schemas.openxmlformats.org/officeDocument/2006/relationships/image" Target="../media/image139.png"/><Relationship Id="rId121" Type="http://schemas.openxmlformats.org/officeDocument/2006/relationships/customXml" Target="../ink/ink140.xml"/><Relationship Id="rId142" Type="http://schemas.openxmlformats.org/officeDocument/2006/relationships/image" Target="../media/image161.png"/><Relationship Id="rId163" Type="http://schemas.openxmlformats.org/officeDocument/2006/relationships/customXml" Target="../ink/ink161.xml"/><Relationship Id="rId3" Type="http://schemas.openxmlformats.org/officeDocument/2006/relationships/customXml" Target="../ink/ink81.xml"/><Relationship Id="rId25" Type="http://schemas.openxmlformats.org/officeDocument/2006/relationships/customXml" Target="../ink/ink92.xml"/><Relationship Id="rId46" Type="http://schemas.openxmlformats.org/officeDocument/2006/relationships/image" Target="../media/image113.png"/><Relationship Id="rId67" Type="http://schemas.openxmlformats.org/officeDocument/2006/relationships/customXml" Target="../ink/ink113.xml"/><Relationship Id="rId116" Type="http://schemas.openxmlformats.org/officeDocument/2006/relationships/image" Target="../media/image148.png"/><Relationship Id="rId137" Type="http://schemas.openxmlformats.org/officeDocument/2006/relationships/customXml" Target="../ink/ink148.xml"/><Relationship Id="rId158" Type="http://schemas.openxmlformats.org/officeDocument/2006/relationships/image" Target="../media/image169.png"/><Relationship Id="rId20" Type="http://schemas.openxmlformats.org/officeDocument/2006/relationships/image" Target="../media/image100.png"/><Relationship Id="rId41" Type="http://schemas.openxmlformats.org/officeDocument/2006/relationships/customXml" Target="../ink/ink100.xml"/><Relationship Id="rId62" Type="http://schemas.openxmlformats.org/officeDocument/2006/relationships/image" Target="../media/image121.png"/><Relationship Id="rId83" Type="http://schemas.openxmlformats.org/officeDocument/2006/relationships/customXml" Target="../ink/ink121.xml"/><Relationship Id="rId88" Type="http://schemas.openxmlformats.org/officeDocument/2006/relationships/image" Target="../media/image134.png"/><Relationship Id="rId111" Type="http://schemas.openxmlformats.org/officeDocument/2006/relationships/customXml" Target="../ink/ink135.xml"/><Relationship Id="rId132" Type="http://schemas.openxmlformats.org/officeDocument/2006/relationships/image" Target="../media/image156.png"/><Relationship Id="rId153" Type="http://schemas.openxmlformats.org/officeDocument/2006/relationships/customXml" Target="../ink/ink156.xml"/><Relationship Id="rId15" Type="http://schemas.openxmlformats.org/officeDocument/2006/relationships/customXml" Target="../ink/ink87.xml"/><Relationship Id="rId36" Type="http://schemas.openxmlformats.org/officeDocument/2006/relationships/image" Target="../media/image108.png"/><Relationship Id="rId57" Type="http://schemas.openxmlformats.org/officeDocument/2006/relationships/customXml" Target="../ink/ink108.xml"/><Relationship Id="rId106" Type="http://schemas.openxmlformats.org/officeDocument/2006/relationships/image" Target="../media/image143.png"/><Relationship Id="rId127" Type="http://schemas.openxmlformats.org/officeDocument/2006/relationships/customXml" Target="../ink/ink143.xml"/><Relationship Id="rId10" Type="http://schemas.openxmlformats.org/officeDocument/2006/relationships/image" Target="../media/image95.png"/><Relationship Id="rId31" Type="http://schemas.openxmlformats.org/officeDocument/2006/relationships/customXml" Target="../ink/ink95.xml"/><Relationship Id="rId52" Type="http://schemas.openxmlformats.org/officeDocument/2006/relationships/image" Target="../media/image116.png"/><Relationship Id="rId73" Type="http://schemas.openxmlformats.org/officeDocument/2006/relationships/customXml" Target="../ink/ink116.xml"/><Relationship Id="rId78" Type="http://schemas.openxmlformats.org/officeDocument/2006/relationships/image" Target="../media/image129.png"/><Relationship Id="rId94" Type="http://schemas.openxmlformats.org/officeDocument/2006/relationships/image" Target="../media/image137.png"/><Relationship Id="rId99" Type="http://schemas.openxmlformats.org/officeDocument/2006/relationships/customXml" Target="../ink/ink129.xml"/><Relationship Id="rId101" Type="http://schemas.openxmlformats.org/officeDocument/2006/relationships/customXml" Target="../ink/ink130.xml"/><Relationship Id="rId122" Type="http://schemas.openxmlformats.org/officeDocument/2006/relationships/image" Target="../media/image151.png"/><Relationship Id="rId143" Type="http://schemas.openxmlformats.org/officeDocument/2006/relationships/customXml" Target="../ink/ink151.xml"/><Relationship Id="rId148" Type="http://schemas.openxmlformats.org/officeDocument/2006/relationships/image" Target="../media/image164.png"/><Relationship Id="rId164" Type="http://schemas.openxmlformats.org/officeDocument/2006/relationships/image" Target="../media/image172.png"/><Relationship Id="rId4" Type="http://schemas.openxmlformats.org/officeDocument/2006/relationships/image" Target="../media/image92.png"/><Relationship Id="rId9" Type="http://schemas.openxmlformats.org/officeDocument/2006/relationships/customXml" Target="../ink/ink84.xml"/><Relationship Id="rId26" Type="http://schemas.openxmlformats.org/officeDocument/2006/relationships/image" Target="../media/image103.png"/><Relationship Id="rId47" Type="http://schemas.openxmlformats.org/officeDocument/2006/relationships/customXml" Target="../ink/ink103.xml"/><Relationship Id="rId68" Type="http://schemas.openxmlformats.org/officeDocument/2006/relationships/image" Target="../media/image124.png"/><Relationship Id="rId89" Type="http://schemas.openxmlformats.org/officeDocument/2006/relationships/customXml" Target="../ink/ink124.xml"/><Relationship Id="rId112" Type="http://schemas.openxmlformats.org/officeDocument/2006/relationships/image" Target="../media/image146.png"/><Relationship Id="rId133" Type="http://schemas.openxmlformats.org/officeDocument/2006/relationships/customXml" Target="../ink/ink146.xml"/><Relationship Id="rId154" Type="http://schemas.openxmlformats.org/officeDocument/2006/relationships/image" Target="../media/image167.png"/><Relationship Id="rId16" Type="http://schemas.openxmlformats.org/officeDocument/2006/relationships/image" Target="../media/image98.png"/><Relationship Id="rId37" Type="http://schemas.openxmlformats.org/officeDocument/2006/relationships/customXml" Target="../ink/ink98.xml"/><Relationship Id="rId58" Type="http://schemas.openxmlformats.org/officeDocument/2006/relationships/image" Target="../media/image119.png"/><Relationship Id="rId79" Type="http://schemas.openxmlformats.org/officeDocument/2006/relationships/customXml" Target="../ink/ink119.xml"/><Relationship Id="rId102" Type="http://schemas.openxmlformats.org/officeDocument/2006/relationships/image" Target="../media/image141.png"/><Relationship Id="rId123" Type="http://schemas.openxmlformats.org/officeDocument/2006/relationships/customXml" Target="../ink/ink141.xml"/><Relationship Id="rId144" Type="http://schemas.openxmlformats.org/officeDocument/2006/relationships/image" Target="../media/image162.png"/><Relationship Id="rId90" Type="http://schemas.openxmlformats.org/officeDocument/2006/relationships/image" Target="../media/image135.png"/><Relationship Id="rId165" Type="http://schemas.openxmlformats.org/officeDocument/2006/relationships/customXml" Target="../ink/ink162.xml"/><Relationship Id="rId27" Type="http://schemas.openxmlformats.org/officeDocument/2006/relationships/customXml" Target="../ink/ink93.xml"/><Relationship Id="rId48" Type="http://schemas.openxmlformats.org/officeDocument/2006/relationships/image" Target="../media/image114.png"/><Relationship Id="rId69" Type="http://schemas.openxmlformats.org/officeDocument/2006/relationships/customXml" Target="../ink/ink114.xml"/><Relationship Id="rId113" Type="http://schemas.openxmlformats.org/officeDocument/2006/relationships/customXml" Target="../ink/ink136.xml"/><Relationship Id="rId134" Type="http://schemas.openxmlformats.org/officeDocument/2006/relationships/image" Target="../media/image157.png"/><Relationship Id="rId80" Type="http://schemas.openxmlformats.org/officeDocument/2006/relationships/image" Target="../media/image130.png"/><Relationship Id="rId155" Type="http://schemas.openxmlformats.org/officeDocument/2006/relationships/customXml" Target="../ink/ink157.xml"/></Relationships>
</file>

<file path=ppt/slides/_rels/slide14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221.xml"/><Relationship Id="rId21" Type="http://schemas.openxmlformats.org/officeDocument/2006/relationships/customXml" Target="../ink/ink173.xml"/><Relationship Id="rId324" Type="http://schemas.openxmlformats.org/officeDocument/2006/relationships/image" Target="../media/image335.png"/><Relationship Id="rId531" Type="http://schemas.openxmlformats.org/officeDocument/2006/relationships/customXml" Target="../ink/ink428.xml"/><Relationship Id="rId170" Type="http://schemas.openxmlformats.org/officeDocument/2006/relationships/image" Target="../media/image258.png"/><Relationship Id="rId268" Type="http://schemas.openxmlformats.org/officeDocument/2006/relationships/image" Target="../media/image307.png"/><Relationship Id="rId475" Type="http://schemas.openxmlformats.org/officeDocument/2006/relationships/customXml" Target="../ink/ink400.xml"/><Relationship Id="rId32" Type="http://schemas.openxmlformats.org/officeDocument/2006/relationships/image" Target="../media/image189.png"/><Relationship Id="rId128" Type="http://schemas.openxmlformats.org/officeDocument/2006/relationships/image" Target="../media/image237.png"/><Relationship Id="rId335" Type="http://schemas.openxmlformats.org/officeDocument/2006/relationships/customXml" Target="../ink/ink330.xml"/><Relationship Id="rId542" Type="http://schemas.openxmlformats.org/officeDocument/2006/relationships/image" Target="../media/image444.png"/><Relationship Id="rId181" Type="http://schemas.openxmlformats.org/officeDocument/2006/relationships/customXml" Target="../ink/ink253.xml"/><Relationship Id="rId402" Type="http://schemas.openxmlformats.org/officeDocument/2006/relationships/image" Target="../media/image374.png"/><Relationship Id="rId279" Type="http://schemas.openxmlformats.org/officeDocument/2006/relationships/customXml" Target="../ink/ink302.xml"/><Relationship Id="rId486" Type="http://schemas.openxmlformats.org/officeDocument/2006/relationships/image" Target="../media/image416.png"/><Relationship Id="rId43" Type="http://schemas.openxmlformats.org/officeDocument/2006/relationships/customXml" Target="../ink/ink184.xml"/><Relationship Id="rId139" Type="http://schemas.openxmlformats.org/officeDocument/2006/relationships/customXml" Target="../ink/ink232.xml"/><Relationship Id="rId346" Type="http://schemas.openxmlformats.org/officeDocument/2006/relationships/image" Target="../media/image346.png"/><Relationship Id="rId553" Type="http://schemas.openxmlformats.org/officeDocument/2006/relationships/customXml" Target="../ink/ink439.xml"/><Relationship Id="rId192" Type="http://schemas.openxmlformats.org/officeDocument/2006/relationships/image" Target="../media/image269.png"/><Relationship Id="rId206" Type="http://schemas.openxmlformats.org/officeDocument/2006/relationships/image" Target="../media/image276.png"/><Relationship Id="rId413" Type="http://schemas.openxmlformats.org/officeDocument/2006/relationships/customXml" Target="../ink/ink369.xml"/><Relationship Id="rId497" Type="http://schemas.openxmlformats.org/officeDocument/2006/relationships/customXml" Target="../ink/ink411.xml"/><Relationship Id="rId357" Type="http://schemas.openxmlformats.org/officeDocument/2006/relationships/customXml" Target="../ink/ink341.xml"/><Relationship Id="rId54" Type="http://schemas.openxmlformats.org/officeDocument/2006/relationships/image" Target="../media/image200.png"/><Relationship Id="rId217" Type="http://schemas.openxmlformats.org/officeDocument/2006/relationships/customXml" Target="../ink/ink271.xml"/><Relationship Id="rId564" Type="http://schemas.openxmlformats.org/officeDocument/2006/relationships/image" Target="../media/image455.png"/><Relationship Id="rId424" Type="http://schemas.openxmlformats.org/officeDocument/2006/relationships/image" Target="../media/image385.png"/><Relationship Id="rId23" Type="http://schemas.openxmlformats.org/officeDocument/2006/relationships/customXml" Target="../ink/ink174.xml"/><Relationship Id="rId119" Type="http://schemas.openxmlformats.org/officeDocument/2006/relationships/customXml" Target="../ink/ink222.xml"/><Relationship Id="rId270" Type="http://schemas.openxmlformats.org/officeDocument/2006/relationships/image" Target="../media/image308.png"/><Relationship Id="rId326" Type="http://schemas.openxmlformats.org/officeDocument/2006/relationships/image" Target="../media/image336.png"/><Relationship Id="rId533" Type="http://schemas.openxmlformats.org/officeDocument/2006/relationships/customXml" Target="../ink/ink429.xml"/><Relationship Id="rId65" Type="http://schemas.openxmlformats.org/officeDocument/2006/relationships/customXml" Target="../ink/ink195.xml"/><Relationship Id="rId130" Type="http://schemas.openxmlformats.org/officeDocument/2006/relationships/image" Target="../media/image238.png"/><Relationship Id="rId368" Type="http://schemas.openxmlformats.org/officeDocument/2006/relationships/image" Target="../media/image357.png"/><Relationship Id="rId172" Type="http://schemas.openxmlformats.org/officeDocument/2006/relationships/image" Target="../media/image259.png"/><Relationship Id="rId228" Type="http://schemas.openxmlformats.org/officeDocument/2006/relationships/image" Target="../media/image287.png"/><Relationship Id="rId435" Type="http://schemas.openxmlformats.org/officeDocument/2006/relationships/customXml" Target="../ink/ink380.xml"/><Relationship Id="rId477" Type="http://schemas.openxmlformats.org/officeDocument/2006/relationships/customXml" Target="../ink/ink401.xml"/><Relationship Id="rId281" Type="http://schemas.openxmlformats.org/officeDocument/2006/relationships/customXml" Target="../ink/ink303.xml"/><Relationship Id="rId337" Type="http://schemas.openxmlformats.org/officeDocument/2006/relationships/customXml" Target="../ink/ink331.xml"/><Relationship Id="rId502" Type="http://schemas.openxmlformats.org/officeDocument/2006/relationships/image" Target="../media/image424.png"/><Relationship Id="rId34" Type="http://schemas.openxmlformats.org/officeDocument/2006/relationships/image" Target="../media/image190.png"/><Relationship Id="rId76" Type="http://schemas.openxmlformats.org/officeDocument/2006/relationships/image" Target="../media/image211.png"/><Relationship Id="rId141" Type="http://schemas.openxmlformats.org/officeDocument/2006/relationships/customXml" Target="../ink/ink233.xml"/><Relationship Id="rId379" Type="http://schemas.openxmlformats.org/officeDocument/2006/relationships/customXml" Target="../ink/ink352.xml"/><Relationship Id="rId544" Type="http://schemas.openxmlformats.org/officeDocument/2006/relationships/image" Target="../media/image445.png"/><Relationship Id="rId7" Type="http://schemas.openxmlformats.org/officeDocument/2006/relationships/customXml" Target="../ink/ink166.xml"/><Relationship Id="rId183" Type="http://schemas.openxmlformats.org/officeDocument/2006/relationships/customXml" Target="../ink/ink254.xml"/><Relationship Id="rId239" Type="http://schemas.openxmlformats.org/officeDocument/2006/relationships/customXml" Target="../ink/ink282.xml"/><Relationship Id="rId390" Type="http://schemas.openxmlformats.org/officeDocument/2006/relationships/image" Target="../media/image368.png"/><Relationship Id="rId404" Type="http://schemas.openxmlformats.org/officeDocument/2006/relationships/image" Target="../media/image375.png"/><Relationship Id="rId446" Type="http://schemas.openxmlformats.org/officeDocument/2006/relationships/image" Target="../media/image396.png"/><Relationship Id="rId250" Type="http://schemas.openxmlformats.org/officeDocument/2006/relationships/image" Target="../media/image298.png"/><Relationship Id="rId292" Type="http://schemas.openxmlformats.org/officeDocument/2006/relationships/image" Target="../media/image319.png"/><Relationship Id="rId306" Type="http://schemas.openxmlformats.org/officeDocument/2006/relationships/image" Target="../media/image326.png"/><Relationship Id="rId488" Type="http://schemas.openxmlformats.org/officeDocument/2006/relationships/image" Target="../media/image417.png"/><Relationship Id="rId45" Type="http://schemas.openxmlformats.org/officeDocument/2006/relationships/customXml" Target="../ink/ink185.xml"/><Relationship Id="rId87" Type="http://schemas.openxmlformats.org/officeDocument/2006/relationships/customXml" Target="../ink/ink206.xml"/><Relationship Id="rId110" Type="http://schemas.openxmlformats.org/officeDocument/2006/relationships/image" Target="../media/image228.png"/><Relationship Id="rId348" Type="http://schemas.openxmlformats.org/officeDocument/2006/relationships/image" Target="../media/image347.png"/><Relationship Id="rId513" Type="http://schemas.openxmlformats.org/officeDocument/2006/relationships/customXml" Target="../ink/ink419.xml"/><Relationship Id="rId555" Type="http://schemas.openxmlformats.org/officeDocument/2006/relationships/customXml" Target="../ink/ink440.xml"/><Relationship Id="rId152" Type="http://schemas.openxmlformats.org/officeDocument/2006/relationships/image" Target="../media/image249.png"/><Relationship Id="rId194" Type="http://schemas.openxmlformats.org/officeDocument/2006/relationships/image" Target="../media/image270.png"/><Relationship Id="rId208" Type="http://schemas.openxmlformats.org/officeDocument/2006/relationships/image" Target="../media/image277.png"/><Relationship Id="rId415" Type="http://schemas.openxmlformats.org/officeDocument/2006/relationships/customXml" Target="../ink/ink370.xml"/><Relationship Id="rId457" Type="http://schemas.openxmlformats.org/officeDocument/2006/relationships/customXml" Target="../ink/ink391.xml"/><Relationship Id="rId261" Type="http://schemas.openxmlformats.org/officeDocument/2006/relationships/customXml" Target="../ink/ink293.xml"/><Relationship Id="rId499" Type="http://schemas.openxmlformats.org/officeDocument/2006/relationships/customXml" Target="../ink/ink412.xml"/><Relationship Id="rId14" Type="http://schemas.openxmlformats.org/officeDocument/2006/relationships/image" Target="../media/image180.png"/><Relationship Id="rId56" Type="http://schemas.openxmlformats.org/officeDocument/2006/relationships/image" Target="../media/image201.png"/><Relationship Id="rId317" Type="http://schemas.openxmlformats.org/officeDocument/2006/relationships/customXml" Target="../ink/ink321.xml"/><Relationship Id="rId359" Type="http://schemas.openxmlformats.org/officeDocument/2006/relationships/customXml" Target="../ink/ink342.xml"/><Relationship Id="rId524" Type="http://schemas.openxmlformats.org/officeDocument/2006/relationships/image" Target="../media/image435.png"/><Relationship Id="rId98" Type="http://schemas.openxmlformats.org/officeDocument/2006/relationships/image" Target="../media/image222.png"/><Relationship Id="rId121" Type="http://schemas.openxmlformats.org/officeDocument/2006/relationships/customXml" Target="../ink/ink223.xml"/><Relationship Id="rId163" Type="http://schemas.openxmlformats.org/officeDocument/2006/relationships/customXml" Target="../ink/ink244.xml"/><Relationship Id="rId219" Type="http://schemas.openxmlformats.org/officeDocument/2006/relationships/customXml" Target="../ink/ink272.xml"/><Relationship Id="rId370" Type="http://schemas.openxmlformats.org/officeDocument/2006/relationships/image" Target="../media/image358.png"/><Relationship Id="rId426" Type="http://schemas.openxmlformats.org/officeDocument/2006/relationships/image" Target="../media/image386.png"/><Relationship Id="rId230" Type="http://schemas.openxmlformats.org/officeDocument/2006/relationships/image" Target="../media/image288.png"/><Relationship Id="rId468" Type="http://schemas.openxmlformats.org/officeDocument/2006/relationships/image" Target="../media/image407.png"/><Relationship Id="rId25" Type="http://schemas.openxmlformats.org/officeDocument/2006/relationships/customXml" Target="../ink/ink175.xml"/><Relationship Id="rId67" Type="http://schemas.openxmlformats.org/officeDocument/2006/relationships/customXml" Target="../ink/ink196.xml"/><Relationship Id="rId272" Type="http://schemas.openxmlformats.org/officeDocument/2006/relationships/image" Target="../media/image309.png"/><Relationship Id="rId328" Type="http://schemas.openxmlformats.org/officeDocument/2006/relationships/image" Target="../media/image337.png"/><Relationship Id="rId535" Type="http://schemas.openxmlformats.org/officeDocument/2006/relationships/customXml" Target="../ink/ink430.xml"/><Relationship Id="rId132" Type="http://schemas.openxmlformats.org/officeDocument/2006/relationships/image" Target="../media/image239.png"/><Relationship Id="rId174" Type="http://schemas.openxmlformats.org/officeDocument/2006/relationships/image" Target="../media/image260.png"/><Relationship Id="rId381" Type="http://schemas.openxmlformats.org/officeDocument/2006/relationships/customXml" Target="../ink/ink353.xml"/><Relationship Id="rId241" Type="http://schemas.openxmlformats.org/officeDocument/2006/relationships/customXml" Target="../ink/ink283.xml"/><Relationship Id="rId437" Type="http://schemas.openxmlformats.org/officeDocument/2006/relationships/customXml" Target="../ink/ink381.xml"/><Relationship Id="rId479" Type="http://schemas.openxmlformats.org/officeDocument/2006/relationships/customXml" Target="../ink/ink402.xml"/><Relationship Id="rId36" Type="http://schemas.openxmlformats.org/officeDocument/2006/relationships/image" Target="../media/image191.png"/><Relationship Id="rId283" Type="http://schemas.openxmlformats.org/officeDocument/2006/relationships/customXml" Target="../ink/ink304.xml"/><Relationship Id="rId339" Type="http://schemas.openxmlformats.org/officeDocument/2006/relationships/customXml" Target="../ink/ink332.xml"/><Relationship Id="rId490" Type="http://schemas.openxmlformats.org/officeDocument/2006/relationships/image" Target="../media/image418.png"/><Relationship Id="rId504" Type="http://schemas.openxmlformats.org/officeDocument/2006/relationships/image" Target="../media/image425.png"/><Relationship Id="rId546" Type="http://schemas.openxmlformats.org/officeDocument/2006/relationships/image" Target="../media/image446.png"/><Relationship Id="rId78" Type="http://schemas.openxmlformats.org/officeDocument/2006/relationships/image" Target="../media/image212.png"/><Relationship Id="rId101" Type="http://schemas.openxmlformats.org/officeDocument/2006/relationships/customXml" Target="../ink/ink213.xml"/><Relationship Id="rId143" Type="http://schemas.openxmlformats.org/officeDocument/2006/relationships/customXml" Target="../ink/ink234.xml"/><Relationship Id="rId185" Type="http://schemas.openxmlformats.org/officeDocument/2006/relationships/customXml" Target="../ink/ink255.xml"/><Relationship Id="rId350" Type="http://schemas.openxmlformats.org/officeDocument/2006/relationships/image" Target="../media/image348.png"/><Relationship Id="rId406" Type="http://schemas.openxmlformats.org/officeDocument/2006/relationships/image" Target="../media/image376.png"/><Relationship Id="rId9" Type="http://schemas.openxmlformats.org/officeDocument/2006/relationships/customXml" Target="../ink/ink167.xml"/><Relationship Id="rId210" Type="http://schemas.openxmlformats.org/officeDocument/2006/relationships/image" Target="../media/image278.png"/><Relationship Id="rId392" Type="http://schemas.openxmlformats.org/officeDocument/2006/relationships/image" Target="../media/image369.png"/><Relationship Id="rId448" Type="http://schemas.openxmlformats.org/officeDocument/2006/relationships/image" Target="../media/image397.png"/><Relationship Id="rId252" Type="http://schemas.openxmlformats.org/officeDocument/2006/relationships/image" Target="../media/image299.png"/><Relationship Id="rId294" Type="http://schemas.openxmlformats.org/officeDocument/2006/relationships/image" Target="../media/image320.png"/><Relationship Id="rId308" Type="http://schemas.openxmlformats.org/officeDocument/2006/relationships/image" Target="../media/image327.png"/><Relationship Id="rId515" Type="http://schemas.openxmlformats.org/officeDocument/2006/relationships/customXml" Target="../ink/ink420.xml"/><Relationship Id="rId47" Type="http://schemas.openxmlformats.org/officeDocument/2006/relationships/customXml" Target="../ink/ink186.xml"/><Relationship Id="rId89" Type="http://schemas.openxmlformats.org/officeDocument/2006/relationships/customXml" Target="../ink/ink207.xml"/><Relationship Id="rId112" Type="http://schemas.openxmlformats.org/officeDocument/2006/relationships/image" Target="../media/image229.png"/><Relationship Id="rId154" Type="http://schemas.openxmlformats.org/officeDocument/2006/relationships/image" Target="../media/image250.png"/><Relationship Id="rId361" Type="http://schemas.openxmlformats.org/officeDocument/2006/relationships/customXml" Target="../ink/ink343.xml"/><Relationship Id="rId557" Type="http://schemas.openxmlformats.org/officeDocument/2006/relationships/customXml" Target="../ink/ink441.xml"/><Relationship Id="rId196" Type="http://schemas.openxmlformats.org/officeDocument/2006/relationships/image" Target="../media/image271.png"/><Relationship Id="rId417" Type="http://schemas.openxmlformats.org/officeDocument/2006/relationships/customXml" Target="../ink/ink371.xml"/><Relationship Id="rId459" Type="http://schemas.openxmlformats.org/officeDocument/2006/relationships/customXml" Target="../ink/ink392.xml"/><Relationship Id="rId16" Type="http://schemas.openxmlformats.org/officeDocument/2006/relationships/image" Target="../media/image181.png"/><Relationship Id="rId221" Type="http://schemas.openxmlformats.org/officeDocument/2006/relationships/customXml" Target="../ink/ink273.xml"/><Relationship Id="rId263" Type="http://schemas.openxmlformats.org/officeDocument/2006/relationships/customXml" Target="../ink/ink294.xml"/><Relationship Id="rId319" Type="http://schemas.openxmlformats.org/officeDocument/2006/relationships/customXml" Target="../ink/ink322.xml"/><Relationship Id="rId470" Type="http://schemas.openxmlformats.org/officeDocument/2006/relationships/image" Target="../media/image408.png"/><Relationship Id="rId526" Type="http://schemas.openxmlformats.org/officeDocument/2006/relationships/image" Target="../media/image436.png"/><Relationship Id="rId58" Type="http://schemas.openxmlformats.org/officeDocument/2006/relationships/image" Target="../media/image202.png"/><Relationship Id="rId123" Type="http://schemas.openxmlformats.org/officeDocument/2006/relationships/customXml" Target="../ink/ink224.xml"/><Relationship Id="rId330" Type="http://schemas.openxmlformats.org/officeDocument/2006/relationships/image" Target="../media/image338.png"/><Relationship Id="rId165" Type="http://schemas.openxmlformats.org/officeDocument/2006/relationships/customXml" Target="../ink/ink245.xml"/><Relationship Id="rId372" Type="http://schemas.openxmlformats.org/officeDocument/2006/relationships/image" Target="../media/image359.png"/><Relationship Id="rId428" Type="http://schemas.openxmlformats.org/officeDocument/2006/relationships/image" Target="../media/image387.png"/><Relationship Id="rId232" Type="http://schemas.openxmlformats.org/officeDocument/2006/relationships/image" Target="../media/image289.png"/><Relationship Id="rId274" Type="http://schemas.openxmlformats.org/officeDocument/2006/relationships/image" Target="../media/image310.png"/><Relationship Id="rId481" Type="http://schemas.openxmlformats.org/officeDocument/2006/relationships/customXml" Target="../ink/ink403.xml"/><Relationship Id="rId27" Type="http://schemas.openxmlformats.org/officeDocument/2006/relationships/customXml" Target="../ink/ink176.xml"/><Relationship Id="rId69" Type="http://schemas.openxmlformats.org/officeDocument/2006/relationships/customXml" Target="../ink/ink197.xml"/><Relationship Id="rId134" Type="http://schemas.openxmlformats.org/officeDocument/2006/relationships/image" Target="../media/image240.png"/><Relationship Id="rId537" Type="http://schemas.openxmlformats.org/officeDocument/2006/relationships/customXml" Target="../ink/ink431.xml"/><Relationship Id="rId80" Type="http://schemas.openxmlformats.org/officeDocument/2006/relationships/image" Target="../media/image213.png"/><Relationship Id="rId176" Type="http://schemas.openxmlformats.org/officeDocument/2006/relationships/image" Target="../media/image261.png"/><Relationship Id="rId341" Type="http://schemas.openxmlformats.org/officeDocument/2006/relationships/customXml" Target="../ink/ink333.xml"/><Relationship Id="rId383" Type="http://schemas.openxmlformats.org/officeDocument/2006/relationships/customXml" Target="../ink/ink354.xml"/><Relationship Id="rId439" Type="http://schemas.openxmlformats.org/officeDocument/2006/relationships/customXml" Target="../ink/ink382.xml"/><Relationship Id="rId201" Type="http://schemas.openxmlformats.org/officeDocument/2006/relationships/customXml" Target="../ink/ink263.xml"/><Relationship Id="rId243" Type="http://schemas.openxmlformats.org/officeDocument/2006/relationships/customXml" Target="../ink/ink284.xml"/><Relationship Id="rId285" Type="http://schemas.openxmlformats.org/officeDocument/2006/relationships/customXml" Target="../ink/ink305.xml"/><Relationship Id="rId450" Type="http://schemas.openxmlformats.org/officeDocument/2006/relationships/image" Target="../media/image398.png"/><Relationship Id="rId506" Type="http://schemas.openxmlformats.org/officeDocument/2006/relationships/image" Target="../media/image426.png"/><Relationship Id="rId38" Type="http://schemas.openxmlformats.org/officeDocument/2006/relationships/image" Target="../media/image192.png"/><Relationship Id="rId103" Type="http://schemas.openxmlformats.org/officeDocument/2006/relationships/customXml" Target="../ink/ink214.xml"/><Relationship Id="rId310" Type="http://schemas.openxmlformats.org/officeDocument/2006/relationships/image" Target="../media/image328.png"/><Relationship Id="rId492" Type="http://schemas.openxmlformats.org/officeDocument/2006/relationships/image" Target="../media/image419.png"/><Relationship Id="rId548" Type="http://schemas.openxmlformats.org/officeDocument/2006/relationships/image" Target="../media/image447.png"/><Relationship Id="rId91" Type="http://schemas.openxmlformats.org/officeDocument/2006/relationships/customXml" Target="../ink/ink208.xml"/><Relationship Id="rId145" Type="http://schemas.openxmlformats.org/officeDocument/2006/relationships/customXml" Target="../ink/ink235.xml"/><Relationship Id="rId187" Type="http://schemas.openxmlformats.org/officeDocument/2006/relationships/customXml" Target="../ink/ink256.xml"/><Relationship Id="rId352" Type="http://schemas.openxmlformats.org/officeDocument/2006/relationships/image" Target="../media/image349.png"/><Relationship Id="rId394" Type="http://schemas.openxmlformats.org/officeDocument/2006/relationships/image" Target="../media/image370.png"/><Relationship Id="rId408" Type="http://schemas.openxmlformats.org/officeDocument/2006/relationships/image" Target="../media/image377.png"/><Relationship Id="rId212" Type="http://schemas.openxmlformats.org/officeDocument/2006/relationships/image" Target="../media/image279.png"/><Relationship Id="rId254" Type="http://schemas.openxmlformats.org/officeDocument/2006/relationships/image" Target="../media/image300.png"/><Relationship Id="rId49" Type="http://schemas.openxmlformats.org/officeDocument/2006/relationships/customXml" Target="../ink/ink187.xml"/><Relationship Id="rId114" Type="http://schemas.openxmlformats.org/officeDocument/2006/relationships/image" Target="../media/image230.png"/><Relationship Id="rId296" Type="http://schemas.openxmlformats.org/officeDocument/2006/relationships/image" Target="../media/image321.png"/><Relationship Id="rId461" Type="http://schemas.openxmlformats.org/officeDocument/2006/relationships/customXml" Target="../ink/ink393.xml"/><Relationship Id="rId517" Type="http://schemas.openxmlformats.org/officeDocument/2006/relationships/customXml" Target="../ink/ink421.xml"/><Relationship Id="rId559" Type="http://schemas.openxmlformats.org/officeDocument/2006/relationships/customXml" Target="../ink/ink442.xml"/><Relationship Id="rId60" Type="http://schemas.openxmlformats.org/officeDocument/2006/relationships/image" Target="../media/image203.png"/><Relationship Id="rId156" Type="http://schemas.openxmlformats.org/officeDocument/2006/relationships/image" Target="../media/image251.png"/><Relationship Id="rId198" Type="http://schemas.openxmlformats.org/officeDocument/2006/relationships/image" Target="../media/image272.png"/><Relationship Id="rId321" Type="http://schemas.openxmlformats.org/officeDocument/2006/relationships/customXml" Target="../ink/ink323.xml"/><Relationship Id="rId363" Type="http://schemas.openxmlformats.org/officeDocument/2006/relationships/customXml" Target="../ink/ink344.xml"/><Relationship Id="rId419" Type="http://schemas.openxmlformats.org/officeDocument/2006/relationships/customXml" Target="../ink/ink372.xml"/><Relationship Id="rId223" Type="http://schemas.openxmlformats.org/officeDocument/2006/relationships/customXml" Target="../ink/ink274.xml"/><Relationship Id="rId430" Type="http://schemas.openxmlformats.org/officeDocument/2006/relationships/image" Target="../media/image388.png"/><Relationship Id="rId18" Type="http://schemas.openxmlformats.org/officeDocument/2006/relationships/image" Target="../media/image182.png"/><Relationship Id="rId265" Type="http://schemas.openxmlformats.org/officeDocument/2006/relationships/customXml" Target="../ink/ink295.xml"/><Relationship Id="rId472" Type="http://schemas.openxmlformats.org/officeDocument/2006/relationships/image" Target="../media/image409.png"/><Relationship Id="rId528" Type="http://schemas.openxmlformats.org/officeDocument/2006/relationships/image" Target="../media/image437.png"/><Relationship Id="rId125" Type="http://schemas.openxmlformats.org/officeDocument/2006/relationships/customXml" Target="../ink/ink225.xml"/><Relationship Id="rId167" Type="http://schemas.openxmlformats.org/officeDocument/2006/relationships/customXml" Target="../ink/ink246.xml"/><Relationship Id="rId332" Type="http://schemas.openxmlformats.org/officeDocument/2006/relationships/image" Target="../media/image339.png"/><Relationship Id="rId374" Type="http://schemas.openxmlformats.org/officeDocument/2006/relationships/image" Target="../media/image360.png"/><Relationship Id="rId71" Type="http://schemas.openxmlformats.org/officeDocument/2006/relationships/customXml" Target="../ink/ink198.xml"/><Relationship Id="rId234" Type="http://schemas.openxmlformats.org/officeDocument/2006/relationships/image" Target="../media/image290.png"/><Relationship Id="rId2" Type="http://schemas.openxmlformats.org/officeDocument/2006/relationships/notesSlide" Target="../notesSlides/notesSlide14.xml"/><Relationship Id="rId29" Type="http://schemas.openxmlformats.org/officeDocument/2006/relationships/customXml" Target="../ink/ink177.xml"/><Relationship Id="rId276" Type="http://schemas.openxmlformats.org/officeDocument/2006/relationships/image" Target="../media/image311.png"/><Relationship Id="rId441" Type="http://schemas.openxmlformats.org/officeDocument/2006/relationships/customXml" Target="../ink/ink383.xml"/><Relationship Id="rId483" Type="http://schemas.openxmlformats.org/officeDocument/2006/relationships/customXml" Target="../ink/ink404.xml"/><Relationship Id="rId539" Type="http://schemas.openxmlformats.org/officeDocument/2006/relationships/customXml" Target="../ink/ink432.xml"/><Relationship Id="rId40" Type="http://schemas.openxmlformats.org/officeDocument/2006/relationships/image" Target="../media/image193.png"/><Relationship Id="rId136" Type="http://schemas.openxmlformats.org/officeDocument/2006/relationships/image" Target="../media/image241.png"/><Relationship Id="rId178" Type="http://schemas.openxmlformats.org/officeDocument/2006/relationships/image" Target="../media/image262.png"/><Relationship Id="rId301" Type="http://schemas.openxmlformats.org/officeDocument/2006/relationships/customXml" Target="../ink/ink313.xml"/><Relationship Id="rId343" Type="http://schemas.openxmlformats.org/officeDocument/2006/relationships/customXml" Target="../ink/ink334.xml"/><Relationship Id="rId550" Type="http://schemas.openxmlformats.org/officeDocument/2006/relationships/image" Target="../media/image448.png"/><Relationship Id="rId82" Type="http://schemas.openxmlformats.org/officeDocument/2006/relationships/image" Target="../media/image214.png"/><Relationship Id="rId203" Type="http://schemas.openxmlformats.org/officeDocument/2006/relationships/customXml" Target="../ink/ink264.xml"/><Relationship Id="rId385" Type="http://schemas.openxmlformats.org/officeDocument/2006/relationships/customXml" Target="../ink/ink355.xml"/><Relationship Id="rId245" Type="http://schemas.openxmlformats.org/officeDocument/2006/relationships/customXml" Target="../ink/ink285.xml"/><Relationship Id="rId287" Type="http://schemas.openxmlformats.org/officeDocument/2006/relationships/customXml" Target="../ink/ink306.xml"/><Relationship Id="rId410" Type="http://schemas.openxmlformats.org/officeDocument/2006/relationships/image" Target="../media/image378.png"/><Relationship Id="rId452" Type="http://schemas.openxmlformats.org/officeDocument/2006/relationships/image" Target="../media/image399.png"/><Relationship Id="rId494" Type="http://schemas.openxmlformats.org/officeDocument/2006/relationships/image" Target="../media/image420.png"/><Relationship Id="rId508" Type="http://schemas.openxmlformats.org/officeDocument/2006/relationships/image" Target="../media/image427.png"/><Relationship Id="rId105" Type="http://schemas.openxmlformats.org/officeDocument/2006/relationships/customXml" Target="../ink/ink215.xml"/><Relationship Id="rId147" Type="http://schemas.openxmlformats.org/officeDocument/2006/relationships/customXml" Target="../ink/ink236.xml"/><Relationship Id="rId312" Type="http://schemas.openxmlformats.org/officeDocument/2006/relationships/image" Target="../media/image329.png"/><Relationship Id="rId354" Type="http://schemas.openxmlformats.org/officeDocument/2006/relationships/image" Target="../media/image350.png"/><Relationship Id="rId51" Type="http://schemas.openxmlformats.org/officeDocument/2006/relationships/customXml" Target="../ink/ink188.xml"/><Relationship Id="rId93" Type="http://schemas.openxmlformats.org/officeDocument/2006/relationships/customXml" Target="../ink/ink209.xml"/><Relationship Id="rId189" Type="http://schemas.openxmlformats.org/officeDocument/2006/relationships/customXml" Target="../ink/ink257.xml"/><Relationship Id="rId396" Type="http://schemas.openxmlformats.org/officeDocument/2006/relationships/image" Target="../media/image371.png"/><Relationship Id="rId561" Type="http://schemas.openxmlformats.org/officeDocument/2006/relationships/customXml" Target="../ink/ink443.xml"/><Relationship Id="rId214" Type="http://schemas.openxmlformats.org/officeDocument/2006/relationships/image" Target="../media/image280.png"/><Relationship Id="rId256" Type="http://schemas.openxmlformats.org/officeDocument/2006/relationships/image" Target="../media/image301.png"/><Relationship Id="rId298" Type="http://schemas.openxmlformats.org/officeDocument/2006/relationships/image" Target="../media/image322.png"/><Relationship Id="rId421" Type="http://schemas.openxmlformats.org/officeDocument/2006/relationships/customXml" Target="../ink/ink373.xml"/><Relationship Id="rId463" Type="http://schemas.openxmlformats.org/officeDocument/2006/relationships/customXml" Target="../ink/ink394.xml"/><Relationship Id="rId519" Type="http://schemas.openxmlformats.org/officeDocument/2006/relationships/customXml" Target="../ink/ink422.xml"/><Relationship Id="rId116" Type="http://schemas.openxmlformats.org/officeDocument/2006/relationships/image" Target="../media/image231.png"/><Relationship Id="rId158" Type="http://schemas.openxmlformats.org/officeDocument/2006/relationships/image" Target="../media/image252.png"/><Relationship Id="rId323" Type="http://schemas.openxmlformats.org/officeDocument/2006/relationships/customXml" Target="../ink/ink324.xml"/><Relationship Id="rId530" Type="http://schemas.openxmlformats.org/officeDocument/2006/relationships/image" Target="../media/image438.png"/><Relationship Id="rId20" Type="http://schemas.openxmlformats.org/officeDocument/2006/relationships/image" Target="../media/image183.png"/><Relationship Id="rId62" Type="http://schemas.openxmlformats.org/officeDocument/2006/relationships/image" Target="../media/image204.png"/><Relationship Id="rId365" Type="http://schemas.openxmlformats.org/officeDocument/2006/relationships/customXml" Target="../ink/ink345.xml"/><Relationship Id="rId225" Type="http://schemas.openxmlformats.org/officeDocument/2006/relationships/customXml" Target="../ink/ink275.xml"/><Relationship Id="rId267" Type="http://schemas.openxmlformats.org/officeDocument/2006/relationships/customXml" Target="../ink/ink296.xml"/><Relationship Id="rId432" Type="http://schemas.openxmlformats.org/officeDocument/2006/relationships/image" Target="../media/image389.png"/><Relationship Id="rId474" Type="http://schemas.openxmlformats.org/officeDocument/2006/relationships/image" Target="../media/image410.png"/><Relationship Id="rId127" Type="http://schemas.openxmlformats.org/officeDocument/2006/relationships/customXml" Target="../ink/ink226.xml"/><Relationship Id="rId31" Type="http://schemas.openxmlformats.org/officeDocument/2006/relationships/customXml" Target="../ink/ink178.xml"/><Relationship Id="rId73" Type="http://schemas.openxmlformats.org/officeDocument/2006/relationships/customXml" Target="../ink/ink199.xml"/><Relationship Id="rId169" Type="http://schemas.openxmlformats.org/officeDocument/2006/relationships/customXml" Target="../ink/ink247.xml"/><Relationship Id="rId334" Type="http://schemas.openxmlformats.org/officeDocument/2006/relationships/image" Target="../media/image340.png"/><Relationship Id="rId376" Type="http://schemas.openxmlformats.org/officeDocument/2006/relationships/image" Target="../media/image361.png"/><Relationship Id="rId541" Type="http://schemas.openxmlformats.org/officeDocument/2006/relationships/customXml" Target="../ink/ink433.xml"/><Relationship Id="rId4" Type="http://schemas.openxmlformats.org/officeDocument/2006/relationships/image" Target="../media/image175.png"/><Relationship Id="rId180" Type="http://schemas.openxmlformats.org/officeDocument/2006/relationships/image" Target="../media/image263.png"/><Relationship Id="rId236" Type="http://schemas.openxmlformats.org/officeDocument/2006/relationships/image" Target="../media/image291.png"/><Relationship Id="rId278" Type="http://schemas.openxmlformats.org/officeDocument/2006/relationships/image" Target="../media/image312.png"/><Relationship Id="rId401" Type="http://schemas.openxmlformats.org/officeDocument/2006/relationships/customXml" Target="../ink/ink363.xml"/><Relationship Id="rId443" Type="http://schemas.openxmlformats.org/officeDocument/2006/relationships/customXml" Target="../ink/ink384.xml"/><Relationship Id="rId303" Type="http://schemas.openxmlformats.org/officeDocument/2006/relationships/customXml" Target="../ink/ink314.xml"/><Relationship Id="rId485" Type="http://schemas.openxmlformats.org/officeDocument/2006/relationships/customXml" Target="../ink/ink405.xml"/><Relationship Id="rId42" Type="http://schemas.openxmlformats.org/officeDocument/2006/relationships/image" Target="../media/image194.png"/><Relationship Id="rId84" Type="http://schemas.openxmlformats.org/officeDocument/2006/relationships/image" Target="../media/image215.png"/><Relationship Id="rId138" Type="http://schemas.openxmlformats.org/officeDocument/2006/relationships/image" Target="../media/image242.png"/><Relationship Id="rId345" Type="http://schemas.openxmlformats.org/officeDocument/2006/relationships/customXml" Target="../ink/ink335.xml"/><Relationship Id="rId387" Type="http://schemas.openxmlformats.org/officeDocument/2006/relationships/customXml" Target="../ink/ink356.xml"/><Relationship Id="rId510" Type="http://schemas.openxmlformats.org/officeDocument/2006/relationships/image" Target="../media/image428.png"/><Relationship Id="rId552" Type="http://schemas.openxmlformats.org/officeDocument/2006/relationships/image" Target="../media/image449.png"/><Relationship Id="rId191" Type="http://schemas.openxmlformats.org/officeDocument/2006/relationships/customXml" Target="../ink/ink258.xml"/><Relationship Id="rId205" Type="http://schemas.openxmlformats.org/officeDocument/2006/relationships/customXml" Target="../ink/ink265.xml"/><Relationship Id="rId247" Type="http://schemas.openxmlformats.org/officeDocument/2006/relationships/customXml" Target="../ink/ink286.xml"/><Relationship Id="rId412" Type="http://schemas.openxmlformats.org/officeDocument/2006/relationships/image" Target="../media/image379.png"/><Relationship Id="rId107" Type="http://schemas.openxmlformats.org/officeDocument/2006/relationships/customXml" Target="../ink/ink216.xml"/><Relationship Id="rId289" Type="http://schemas.openxmlformats.org/officeDocument/2006/relationships/customXml" Target="../ink/ink307.xml"/><Relationship Id="rId454" Type="http://schemas.openxmlformats.org/officeDocument/2006/relationships/image" Target="../media/image400.png"/><Relationship Id="rId496" Type="http://schemas.openxmlformats.org/officeDocument/2006/relationships/image" Target="../media/image421.png"/><Relationship Id="rId11" Type="http://schemas.openxmlformats.org/officeDocument/2006/relationships/customXml" Target="../ink/ink168.xml"/><Relationship Id="rId53" Type="http://schemas.openxmlformats.org/officeDocument/2006/relationships/customXml" Target="../ink/ink189.xml"/><Relationship Id="rId149" Type="http://schemas.openxmlformats.org/officeDocument/2006/relationships/customXml" Target="../ink/ink237.xml"/><Relationship Id="rId314" Type="http://schemas.openxmlformats.org/officeDocument/2006/relationships/image" Target="../media/image330.png"/><Relationship Id="rId356" Type="http://schemas.openxmlformats.org/officeDocument/2006/relationships/image" Target="../media/image351.png"/><Relationship Id="rId398" Type="http://schemas.openxmlformats.org/officeDocument/2006/relationships/image" Target="../media/image372.png"/><Relationship Id="rId521" Type="http://schemas.openxmlformats.org/officeDocument/2006/relationships/customXml" Target="../ink/ink423.xml"/><Relationship Id="rId563" Type="http://schemas.openxmlformats.org/officeDocument/2006/relationships/customXml" Target="../ink/ink444.xml"/><Relationship Id="rId95" Type="http://schemas.openxmlformats.org/officeDocument/2006/relationships/customXml" Target="../ink/ink210.xml"/><Relationship Id="rId160" Type="http://schemas.openxmlformats.org/officeDocument/2006/relationships/image" Target="../media/image253.png"/><Relationship Id="rId216" Type="http://schemas.openxmlformats.org/officeDocument/2006/relationships/image" Target="../media/image281.png"/><Relationship Id="rId423" Type="http://schemas.openxmlformats.org/officeDocument/2006/relationships/customXml" Target="../ink/ink374.xml"/><Relationship Id="rId258" Type="http://schemas.openxmlformats.org/officeDocument/2006/relationships/image" Target="../media/image302.png"/><Relationship Id="rId465" Type="http://schemas.openxmlformats.org/officeDocument/2006/relationships/customXml" Target="../ink/ink395.xml"/><Relationship Id="rId22" Type="http://schemas.openxmlformats.org/officeDocument/2006/relationships/image" Target="../media/image184.png"/><Relationship Id="rId64" Type="http://schemas.openxmlformats.org/officeDocument/2006/relationships/image" Target="../media/image205.png"/><Relationship Id="rId118" Type="http://schemas.openxmlformats.org/officeDocument/2006/relationships/image" Target="../media/image232.png"/><Relationship Id="rId325" Type="http://schemas.openxmlformats.org/officeDocument/2006/relationships/customXml" Target="../ink/ink325.xml"/><Relationship Id="rId367" Type="http://schemas.openxmlformats.org/officeDocument/2006/relationships/customXml" Target="../ink/ink346.xml"/><Relationship Id="rId532" Type="http://schemas.openxmlformats.org/officeDocument/2006/relationships/image" Target="../media/image439.png"/><Relationship Id="rId171" Type="http://schemas.openxmlformats.org/officeDocument/2006/relationships/customXml" Target="../ink/ink248.xml"/><Relationship Id="rId227" Type="http://schemas.openxmlformats.org/officeDocument/2006/relationships/customXml" Target="../ink/ink276.xml"/><Relationship Id="rId269" Type="http://schemas.openxmlformats.org/officeDocument/2006/relationships/customXml" Target="../ink/ink297.xml"/><Relationship Id="rId434" Type="http://schemas.openxmlformats.org/officeDocument/2006/relationships/image" Target="../media/image390.png"/><Relationship Id="rId476" Type="http://schemas.openxmlformats.org/officeDocument/2006/relationships/image" Target="../media/image411.png"/><Relationship Id="rId33" Type="http://schemas.openxmlformats.org/officeDocument/2006/relationships/customXml" Target="../ink/ink179.xml"/><Relationship Id="rId129" Type="http://schemas.openxmlformats.org/officeDocument/2006/relationships/customXml" Target="../ink/ink227.xml"/><Relationship Id="rId280" Type="http://schemas.openxmlformats.org/officeDocument/2006/relationships/image" Target="../media/image313.png"/><Relationship Id="rId336" Type="http://schemas.openxmlformats.org/officeDocument/2006/relationships/image" Target="../media/image341.png"/><Relationship Id="rId501" Type="http://schemas.openxmlformats.org/officeDocument/2006/relationships/customXml" Target="../ink/ink413.xml"/><Relationship Id="rId543" Type="http://schemas.openxmlformats.org/officeDocument/2006/relationships/customXml" Target="../ink/ink434.xml"/><Relationship Id="rId75" Type="http://schemas.openxmlformats.org/officeDocument/2006/relationships/customXml" Target="../ink/ink200.xml"/><Relationship Id="rId140" Type="http://schemas.openxmlformats.org/officeDocument/2006/relationships/image" Target="../media/image243.png"/><Relationship Id="rId182" Type="http://schemas.openxmlformats.org/officeDocument/2006/relationships/image" Target="../media/image264.png"/><Relationship Id="rId378" Type="http://schemas.openxmlformats.org/officeDocument/2006/relationships/image" Target="../media/image362.png"/><Relationship Id="rId403" Type="http://schemas.openxmlformats.org/officeDocument/2006/relationships/customXml" Target="../ink/ink364.xml"/><Relationship Id="rId6" Type="http://schemas.openxmlformats.org/officeDocument/2006/relationships/image" Target="../media/image176.png"/><Relationship Id="rId238" Type="http://schemas.openxmlformats.org/officeDocument/2006/relationships/image" Target="../media/image292.png"/><Relationship Id="rId445" Type="http://schemas.openxmlformats.org/officeDocument/2006/relationships/customXml" Target="../ink/ink385.xml"/><Relationship Id="rId487" Type="http://schemas.openxmlformats.org/officeDocument/2006/relationships/customXml" Target="../ink/ink406.xml"/><Relationship Id="rId291" Type="http://schemas.openxmlformats.org/officeDocument/2006/relationships/customXml" Target="../ink/ink308.xml"/><Relationship Id="rId305" Type="http://schemas.openxmlformats.org/officeDocument/2006/relationships/customXml" Target="../ink/ink315.xml"/><Relationship Id="rId347" Type="http://schemas.openxmlformats.org/officeDocument/2006/relationships/customXml" Target="../ink/ink336.xml"/><Relationship Id="rId512" Type="http://schemas.openxmlformats.org/officeDocument/2006/relationships/image" Target="../media/image429.png"/><Relationship Id="rId44" Type="http://schemas.openxmlformats.org/officeDocument/2006/relationships/image" Target="../media/image195.png"/><Relationship Id="rId86" Type="http://schemas.openxmlformats.org/officeDocument/2006/relationships/image" Target="../media/image216.png"/><Relationship Id="rId151" Type="http://schemas.openxmlformats.org/officeDocument/2006/relationships/customXml" Target="../ink/ink238.xml"/><Relationship Id="rId389" Type="http://schemas.openxmlformats.org/officeDocument/2006/relationships/customXml" Target="../ink/ink357.xml"/><Relationship Id="rId554" Type="http://schemas.openxmlformats.org/officeDocument/2006/relationships/image" Target="../media/image450.png"/><Relationship Id="rId193" Type="http://schemas.openxmlformats.org/officeDocument/2006/relationships/customXml" Target="../ink/ink259.xml"/><Relationship Id="rId207" Type="http://schemas.openxmlformats.org/officeDocument/2006/relationships/customXml" Target="../ink/ink266.xml"/><Relationship Id="rId249" Type="http://schemas.openxmlformats.org/officeDocument/2006/relationships/customXml" Target="../ink/ink287.xml"/><Relationship Id="rId414" Type="http://schemas.openxmlformats.org/officeDocument/2006/relationships/image" Target="../media/image380.png"/><Relationship Id="rId456" Type="http://schemas.openxmlformats.org/officeDocument/2006/relationships/image" Target="../media/image401.png"/><Relationship Id="rId498" Type="http://schemas.openxmlformats.org/officeDocument/2006/relationships/image" Target="../media/image422.png"/><Relationship Id="rId13" Type="http://schemas.openxmlformats.org/officeDocument/2006/relationships/customXml" Target="../ink/ink169.xml"/><Relationship Id="rId109" Type="http://schemas.openxmlformats.org/officeDocument/2006/relationships/customXml" Target="../ink/ink217.xml"/><Relationship Id="rId260" Type="http://schemas.openxmlformats.org/officeDocument/2006/relationships/image" Target="../media/image303.png"/><Relationship Id="rId316" Type="http://schemas.openxmlformats.org/officeDocument/2006/relationships/image" Target="../media/image331.png"/><Relationship Id="rId523" Type="http://schemas.openxmlformats.org/officeDocument/2006/relationships/customXml" Target="../ink/ink424.xml"/><Relationship Id="rId55" Type="http://schemas.openxmlformats.org/officeDocument/2006/relationships/customXml" Target="../ink/ink190.xml"/><Relationship Id="rId97" Type="http://schemas.openxmlformats.org/officeDocument/2006/relationships/customXml" Target="../ink/ink211.xml"/><Relationship Id="rId120" Type="http://schemas.openxmlformats.org/officeDocument/2006/relationships/image" Target="../media/image233.png"/><Relationship Id="rId358" Type="http://schemas.openxmlformats.org/officeDocument/2006/relationships/image" Target="../media/image352.png"/><Relationship Id="rId162" Type="http://schemas.openxmlformats.org/officeDocument/2006/relationships/image" Target="../media/image254.png"/><Relationship Id="rId218" Type="http://schemas.openxmlformats.org/officeDocument/2006/relationships/image" Target="../media/image282.png"/><Relationship Id="rId425" Type="http://schemas.openxmlformats.org/officeDocument/2006/relationships/customXml" Target="../ink/ink375.xml"/><Relationship Id="rId467" Type="http://schemas.openxmlformats.org/officeDocument/2006/relationships/customXml" Target="../ink/ink396.xml"/><Relationship Id="rId271" Type="http://schemas.openxmlformats.org/officeDocument/2006/relationships/customXml" Target="../ink/ink298.xml"/><Relationship Id="rId24" Type="http://schemas.openxmlformats.org/officeDocument/2006/relationships/image" Target="../media/image185.png"/><Relationship Id="rId66" Type="http://schemas.openxmlformats.org/officeDocument/2006/relationships/image" Target="../media/image206.png"/><Relationship Id="rId131" Type="http://schemas.openxmlformats.org/officeDocument/2006/relationships/customXml" Target="../ink/ink228.xml"/><Relationship Id="rId327" Type="http://schemas.openxmlformats.org/officeDocument/2006/relationships/customXml" Target="../ink/ink326.xml"/><Relationship Id="rId369" Type="http://schemas.openxmlformats.org/officeDocument/2006/relationships/customXml" Target="../ink/ink347.xml"/><Relationship Id="rId534" Type="http://schemas.openxmlformats.org/officeDocument/2006/relationships/image" Target="../media/image440.png"/><Relationship Id="rId173" Type="http://schemas.openxmlformats.org/officeDocument/2006/relationships/customXml" Target="../ink/ink249.xml"/><Relationship Id="rId229" Type="http://schemas.openxmlformats.org/officeDocument/2006/relationships/customXml" Target="../ink/ink277.xml"/><Relationship Id="rId380" Type="http://schemas.openxmlformats.org/officeDocument/2006/relationships/image" Target="../media/image363.png"/><Relationship Id="rId436" Type="http://schemas.openxmlformats.org/officeDocument/2006/relationships/image" Target="../media/image391.png"/><Relationship Id="rId240" Type="http://schemas.openxmlformats.org/officeDocument/2006/relationships/image" Target="../media/image293.png"/><Relationship Id="rId478" Type="http://schemas.openxmlformats.org/officeDocument/2006/relationships/image" Target="../media/image412.png"/><Relationship Id="rId35" Type="http://schemas.openxmlformats.org/officeDocument/2006/relationships/customXml" Target="../ink/ink180.xml"/><Relationship Id="rId77" Type="http://schemas.openxmlformats.org/officeDocument/2006/relationships/customXml" Target="../ink/ink201.xml"/><Relationship Id="rId100" Type="http://schemas.openxmlformats.org/officeDocument/2006/relationships/image" Target="../media/image223.png"/><Relationship Id="rId282" Type="http://schemas.openxmlformats.org/officeDocument/2006/relationships/image" Target="../media/image314.png"/><Relationship Id="rId338" Type="http://schemas.openxmlformats.org/officeDocument/2006/relationships/image" Target="../media/image342.png"/><Relationship Id="rId503" Type="http://schemas.openxmlformats.org/officeDocument/2006/relationships/customXml" Target="../ink/ink414.xml"/><Relationship Id="rId545" Type="http://schemas.openxmlformats.org/officeDocument/2006/relationships/customXml" Target="../ink/ink435.xml"/><Relationship Id="rId8" Type="http://schemas.openxmlformats.org/officeDocument/2006/relationships/image" Target="../media/image177.png"/><Relationship Id="rId142" Type="http://schemas.openxmlformats.org/officeDocument/2006/relationships/image" Target="../media/image244.png"/><Relationship Id="rId184" Type="http://schemas.openxmlformats.org/officeDocument/2006/relationships/image" Target="../media/image265.png"/><Relationship Id="rId391" Type="http://schemas.openxmlformats.org/officeDocument/2006/relationships/customXml" Target="../ink/ink358.xml"/><Relationship Id="rId405" Type="http://schemas.openxmlformats.org/officeDocument/2006/relationships/customXml" Target="../ink/ink365.xml"/><Relationship Id="rId447" Type="http://schemas.openxmlformats.org/officeDocument/2006/relationships/customXml" Target="../ink/ink386.xml"/><Relationship Id="rId251" Type="http://schemas.openxmlformats.org/officeDocument/2006/relationships/customXml" Target="../ink/ink288.xml"/><Relationship Id="rId489" Type="http://schemas.openxmlformats.org/officeDocument/2006/relationships/customXml" Target="../ink/ink407.xml"/><Relationship Id="rId46" Type="http://schemas.openxmlformats.org/officeDocument/2006/relationships/image" Target="../media/image196.png"/><Relationship Id="rId293" Type="http://schemas.openxmlformats.org/officeDocument/2006/relationships/customXml" Target="../ink/ink309.xml"/><Relationship Id="rId307" Type="http://schemas.openxmlformats.org/officeDocument/2006/relationships/customXml" Target="../ink/ink316.xml"/><Relationship Id="rId349" Type="http://schemas.openxmlformats.org/officeDocument/2006/relationships/customXml" Target="../ink/ink337.xml"/><Relationship Id="rId514" Type="http://schemas.openxmlformats.org/officeDocument/2006/relationships/image" Target="../media/image430.png"/><Relationship Id="rId556" Type="http://schemas.openxmlformats.org/officeDocument/2006/relationships/image" Target="../media/image451.png"/><Relationship Id="rId88" Type="http://schemas.openxmlformats.org/officeDocument/2006/relationships/image" Target="../media/image217.png"/><Relationship Id="rId111" Type="http://schemas.openxmlformats.org/officeDocument/2006/relationships/customXml" Target="../ink/ink218.xml"/><Relationship Id="rId153" Type="http://schemas.openxmlformats.org/officeDocument/2006/relationships/customXml" Target="../ink/ink239.xml"/><Relationship Id="rId195" Type="http://schemas.openxmlformats.org/officeDocument/2006/relationships/customXml" Target="../ink/ink260.xml"/><Relationship Id="rId209" Type="http://schemas.openxmlformats.org/officeDocument/2006/relationships/customXml" Target="../ink/ink267.xml"/><Relationship Id="rId360" Type="http://schemas.openxmlformats.org/officeDocument/2006/relationships/image" Target="../media/image353.png"/><Relationship Id="rId416" Type="http://schemas.openxmlformats.org/officeDocument/2006/relationships/image" Target="../media/image381.png"/><Relationship Id="rId220" Type="http://schemas.openxmlformats.org/officeDocument/2006/relationships/image" Target="../media/image283.png"/><Relationship Id="rId458" Type="http://schemas.openxmlformats.org/officeDocument/2006/relationships/image" Target="../media/image402.png"/><Relationship Id="rId15" Type="http://schemas.openxmlformats.org/officeDocument/2006/relationships/customXml" Target="../ink/ink170.xml"/><Relationship Id="rId57" Type="http://schemas.openxmlformats.org/officeDocument/2006/relationships/customXml" Target="../ink/ink191.xml"/><Relationship Id="rId262" Type="http://schemas.openxmlformats.org/officeDocument/2006/relationships/image" Target="../media/image304.png"/><Relationship Id="rId318" Type="http://schemas.openxmlformats.org/officeDocument/2006/relationships/image" Target="../media/image332.png"/><Relationship Id="rId525" Type="http://schemas.openxmlformats.org/officeDocument/2006/relationships/customXml" Target="../ink/ink425.xml"/><Relationship Id="rId99" Type="http://schemas.openxmlformats.org/officeDocument/2006/relationships/customXml" Target="../ink/ink212.xml"/><Relationship Id="rId122" Type="http://schemas.openxmlformats.org/officeDocument/2006/relationships/image" Target="../media/image234.png"/><Relationship Id="rId164" Type="http://schemas.openxmlformats.org/officeDocument/2006/relationships/image" Target="../media/image255.png"/><Relationship Id="rId371" Type="http://schemas.openxmlformats.org/officeDocument/2006/relationships/customXml" Target="../ink/ink348.xml"/><Relationship Id="rId427" Type="http://schemas.openxmlformats.org/officeDocument/2006/relationships/customXml" Target="../ink/ink376.xml"/><Relationship Id="rId469" Type="http://schemas.openxmlformats.org/officeDocument/2006/relationships/customXml" Target="../ink/ink397.xml"/><Relationship Id="rId26" Type="http://schemas.openxmlformats.org/officeDocument/2006/relationships/image" Target="../media/image186.png"/><Relationship Id="rId231" Type="http://schemas.openxmlformats.org/officeDocument/2006/relationships/customXml" Target="../ink/ink278.xml"/><Relationship Id="rId273" Type="http://schemas.openxmlformats.org/officeDocument/2006/relationships/customXml" Target="../ink/ink299.xml"/><Relationship Id="rId329" Type="http://schemas.openxmlformats.org/officeDocument/2006/relationships/customXml" Target="../ink/ink327.xml"/><Relationship Id="rId480" Type="http://schemas.openxmlformats.org/officeDocument/2006/relationships/image" Target="../media/image413.png"/><Relationship Id="rId536" Type="http://schemas.openxmlformats.org/officeDocument/2006/relationships/image" Target="../media/image441.png"/><Relationship Id="rId68" Type="http://schemas.openxmlformats.org/officeDocument/2006/relationships/image" Target="../media/image207.png"/><Relationship Id="rId133" Type="http://schemas.openxmlformats.org/officeDocument/2006/relationships/customXml" Target="../ink/ink229.xml"/><Relationship Id="rId175" Type="http://schemas.openxmlformats.org/officeDocument/2006/relationships/customXml" Target="../ink/ink250.xml"/><Relationship Id="rId340" Type="http://schemas.openxmlformats.org/officeDocument/2006/relationships/image" Target="../media/image343.png"/><Relationship Id="rId200" Type="http://schemas.openxmlformats.org/officeDocument/2006/relationships/image" Target="../media/image273.png"/><Relationship Id="rId382" Type="http://schemas.openxmlformats.org/officeDocument/2006/relationships/image" Target="../media/image364.png"/><Relationship Id="rId438" Type="http://schemas.openxmlformats.org/officeDocument/2006/relationships/image" Target="../media/image392.png"/><Relationship Id="rId242" Type="http://schemas.openxmlformats.org/officeDocument/2006/relationships/image" Target="../media/image294.png"/><Relationship Id="rId284" Type="http://schemas.openxmlformats.org/officeDocument/2006/relationships/image" Target="../media/image315.png"/><Relationship Id="rId491" Type="http://schemas.openxmlformats.org/officeDocument/2006/relationships/customXml" Target="../ink/ink408.xml"/><Relationship Id="rId505" Type="http://schemas.openxmlformats.org/officeDocument/2006/relationships/customXml" Target="../ink/ink415.xml"/><Relationship Id="rId37" Type="http://schemas.openxmlformats.org/officeDocument/2006/relationships/customXml" Target="../ink/ink181.xml"/><Relationship Id="rId79" Type="http://schemas.openxmlformats.org/officeDocument/2006/relationships/customXml" Target="../ink/ink202.xml"/><Relationship Id="rId102" Type="http://schemas.openxmlformats.org/officeDocument/2006/relationships/image" Target="../media/image224.png"/><Relationship Id="rId144" Type="http://schemas.openxmlformats.org/officeDocument/2006/relationships/image" Target="../media/image245.png"/><Relationship Id="rId547" Type="http://schemas.openxmlformats.org/officeDocument/2006/relationships/customXml" Target="../ink/ink436.xml"/><Relationship Id="rId90" Type="http://schemas.openxmlformats.org/officeDocument/2006/relationships/image" Target="../media/image218.png"/><Relationship Id="rId186" Type="http://schemas.openxmlformats.org/officeDocument/2006/relationships/image" Target="../media/image266.png"/><Relationship Id="rId351" Type="http://schemas.openxmlformats.org/officeDocument/2006/relationships/customXml" Target="../ink/ink338.xml"/><Relationship Id="rId393" Type="http://schemas.openxmlformats.org/officeDocument/2006/relationships/customXml" Target="../ink/ink359.xml"/><Relationship Id="rId407" Type="http://schemas.openxmlformats.org/officeDocument/2006/relationships/customXml" Target="../ink/ink366.xml"/><Relationship Id="rId449" Type="http://schemas.openxmlformats.org/officeDocument/2006/relationships/customXml" Target="../ink/ink387.xml"/><Relationship Id="rId211" Type="http://schemas.openxmlformats.org/officeDocument/2006/relationships/customXml" Target="../ink/ink268.xml"/><Relationship Id="rId253" Type="http://schemas.openxmlformats.org/officeDocument/2006/relationships/customXml" Target="../ink/ink289.xml"/><Relationship Id="rId295" Type="http://schemas.openxmlformats.org/officeDocument/2006/relationships/customXml" Target="../ink/ink310.xml"/><Relationship Id="rId309" Type="http://schemas.openxmlformats.org/officeDocument/2006/relationships/customXml" Target="../ink/ink317.xml"/><Relationship Id="rId460" Type="http://schemas.openxmlformats.org/officeDocument/2006/relationships/image" Target="../media/image403.png"/><Relationship Id="rId516" Type="http://schemas.openxmlformats.org/officeDocument/2006/relationships/image" Target="../media/image431.png"/><Relationship Id="rId48" Type="http://schemas.openxmlformats.org/officeDocument/2006/relationships/image" Target="../media/image197.png"/><Relationship Id="rId113" Type="http://schemas.openxmlformats.org/officeDocument/2006/relationships/customXml" Target="../ink/ink219.xml"/><Relationship Id="rId320" Type="http://schemas.openxmlformats.org/officeDocument/2006/relationships/image" Target="../media/image333.png"/><Relationship Id="rId558" Type="http://schemas.openxmlformats.org/officeDocument/2006/relationships/image" Target="../media/image452.png"/><Relationship Id="rId155" Type="http://schemas.openxmlformats.org/officeDocument/2006/relationships/customXml" Target="../ink/ink240.xml"/><Relationship Id="rId197" Type="http://schemas.openxmlformats.org/officeDocument/2006/relationships/customXml" Target="../ink/ink261.xml"/><Relationship Id="rId362" Type="http://schemas.openxmlformats.org/officeDocument/2006/relationships/image" Target="../media/image354.png"/><Relationship Id="rId418" Type="http://schemas.openxmlformats.org/officeDocument/2006/relationships/image" Target="../media/image382.png"/><Relationship Id="rId222" Type="http://schemas.openxmlformats.org/officeDocument/2006/relationships/image" Target="../media/image284.png"/><Relationship Id="rId264" Type="http://schemas.openxmlformats.org/officeDocument/2006/relationships/image" Target="../media/image305.png"/><Relationship Id="rId471" Type="http://schemas.openxmlformats.org/officeDocument/2006/relationships/customXml" Target="../ink/ink398.xml"/><Relationship Id="rId17" Type="http://schemas.openxmlformats.org/officeDocument/2006/relationships/customXml" Target="../ink/ink171.xml"/><Relationship Id="rId59" Type="http://schemas.openxmlformats.org/officeDocument/2006/relationships/customXml" Target="../ink/ink192.xml"/><Relationship Id="rId124" Type="http://schemas.openxmlformats.org/officeDocument/2006/relationships/image" Target="../media/image235.png"/><Relationship Id="rId527" Type="http://schemas.openxmlformats.org/officeDocument/2006/relationships/customXml" Target="../ink/ink426.xml"/><Relationship Id="rId70" Type="http://schemas.openxmlformats.org/officeDocument/2006/relationships/image" Target="../media/image208.png"/><Relationship Id="rId166" Type="http://schemas.openxmlformats.org/officeDocument/2006/relationships/image" Target="../media/image256.png"/><Relationship Id="rId331" Type="http://schemas.openxmlformats.org/officeDocument/2006/relationships/customXml" Target="../ink/ink328.xml"/><Relationship Id="rId373" Type="http://schemas.openxmlformats.org/officeDocument/2006/relationships/customXml" Target="../ink/ink349.xml"/><Relationship Id="rId429" Type="http://schemas.openxmlformats.org/officeDocument/2006/relationships/customXml" Target="../ink/ink377.xml"/><Relationship Id="rId1" Type="http://schemas.openxmlformats.org/officeDocument/2006/relationships/slideLayout" Target="../slideLayouts/slideLayout12.xml"/><Relationship Id="rId233" Type="http://schemas.openxmlformats.org/officeDocument/2006/relationships/customXml" Target="../ink/ink279.xml"/><Relationship Id="rId440" Type="http://schemas.openxmlformats.org/officeDocument/2006/relationships/image" Target="../media/image393.png"/><Relationship Id="rId28" Type="http://schemas.openxmlformats.org/officeDocument/2006/relationships/image" Target="../media/image187.png"/><Relationship Id="rId275" Type="http://schemas.openxmlformats.org/officeDocument/2006/relationships/customXml" Target="../ink/ink300.xml"/><Relationship Id="rId300" Type="http://schemas.openxmlformats.org/officeDocument/2006/relationships/image" Target="../media/image323.png"/><Relationship Id="rId482" Type="http://schemas.openxmlformats.org/officeDocument/2006/relationships/image" Target="../media/image414.png"/><Relationship Id="rId538" Type="http://schemas.openxmlformats.org/officeDocument/2006/relationships/image" Target="../media/image442.png"/><Relationship Id="rId81" Type="http://schemas.openxmlformats.org/officeDocument/2006/relationships/customXml" Target="../ink/ink203.xml"/><Relationship Id="rId135" Type="http://schemas.openxmlformats.org/officeDocument/2006/relationships/customXml" Target="../ink/ink230.xml"/><Relationship Id="rId177" Type="http://schemas.openxmlformats.org/officeDocument/2006/relationships/customXml" Target="../ink/ink251.xml"/><Relationship Id="rId342" Type="http://schemas.openxmlformats.org/officeDocument/2006/relationships/image" Target="../media/image344.png"/><Relationship Id="rId384" Type="http://schemas.openxmlformats.org/officeDocument/2006/relationships/image" Target="../media/image365.png"/><Relationship Id="rId202" Type="http://schemas.openxmlformats.org/officeDocument/2006/relationships/image" Target="../media/image274.png"/><Relationship Id="rId244" Type="http://schemas.openxmlformats.org/officeDocument/2006/relationships/image" Target="../media/image295.png"/><Relationship Id="rId39" Type="http://schemas.openxmlformats.org/officeDocument/2006/relationships/customXml" Target="../ink/ink182.xml"/><Relationship Id="rId286" Type="http://schemas.openxmlformats.org/officeDocument/2006/relationships/image" Target="../media/image316.png"/><Relationship Id="rId451" Type="http://schemas.openxmlformats.org/officeDocument/2006/relationships/customXml" Target="../ink/ink388.xml"/><Relationship Id="rId493" Type="http://schemas.openxmlformats.org/officeDocument/2006/relationships/customXml" Target="../ink/ink409.xml"/><Relationship Id="rId507" Type="http://schemas.openxmlformats.org/officeDocument/2006/relationships/customXml" Target="../ink/ink416.xml"/><Relationship Id="rId549" Type="http://schemas.openxmlformats.org/officeDocument/2006/relationships/customXml" Target="../ink/ink437.xml"/><Relationship Id="rId50" Type="http://schemas.openxmlformats.org/officeDocument/2006/relationships/image" Target="../media/image198.png"/><Relationship Id="rId104" Type="http://schemas.openxmlformats.org/officeDocument/2006/relationships/image" Target="../media/image225.png"/><Relationship Id="rId146" Type="http://schemas.openxmlformats.org/officeDocument/2006/relationships/image" Target="../media/image246.png"/><Relationship Id="rId188" Type="http://schemas.openxmlformats.org/officeDocument/2006/relationships/image" Target="../media/image267.png"/><Relationship Id="rId311" Type="http://schemas.openxmlformats.org/officeDocument/2006/relationships/customXml" Target="../ink/ink318.xml"/><Relationship Id="rId353" Type="http://schemas.openxmlformats.org/officeDocument/2006/relationships/customXml" Target="../ink/ink339.xml"/><Relationship Id="rId395" Type="http://schemas.openxmlformats.org/officeDocument/2006/relationships/customXml" Target="../ink/ink360.xml"/><Relationship Id="rId409" Type="http://schemas.openxmlformats.org/officeDocument/2006/relationships/customXml" Target="../ink/ink367.xml"/><Relationship Id="rId560" Type="http://schemas.openxmlformats.org/officeDocument/2006/relationships/image" Target="../media/image453.png"/><Relationship Id="rId92" Type="http://schemas.openxmlformats.org/officeDocument/2006/relationships/image" Target="../media/image219.png"/><Relationship Id="rId213" Type="http://schemas.openxmlformats.org/officeDocument/2006/relationships/customXml" Target="../ink/ink269.xml"/><Relationship Id="rId420" Type="http://schemas.openxmlformats.org/officeDocument/2006/relationships/image" Target="../media/image383.png"/><Relationship Id="rId255" Type="http://schemas.openxmlformats.org/officeDocument/2006/relationships/customXml" Target="../ink/ink290.xml"/><Relationship Id="rId297" Type="http://schemas.openxmlformats.org/officeDocument/2006/relationships/customXml" Target="../ink/ink311.xml"/><Relationship Id="rId462" Type="http://schemas.openxmlformats.org/officeDocument/2006/relationships/image" Target="../media/image404.png"/><Relationship Id="rId518" Type="http://schemas.openxmlformats.org/officeDocument/2006/relationships/image" Target="../media/image432.png"/><Relationship Id="rId115" Type="http://schemas.openxmlformats.org/officeDocument/2006/relationships/customXml" Target="../ink/ink220.xml"/><Relationship Id="rId157" Type="http://schemas.openxmlformats.org/officeDocument/2006/relationships/customXml" Target="../ink/ink241.xml"/><Relationship Id="rId322" Type="http://schemas.openxmlformats.org/officeDocument/2006/relationships/image" Target="../media/image334.png"/><Relationship Id="rId364" Type="http://schemas.openxmlformats.org/officeDocument/2006/relationships/image" Target="../media/image355.png"/><Relationship Id="rId61" Type="http://schemas.openxmlformats.org/officeDocument/2006/relationships/customXml" Target="../ink/ink193.xml"/><Relationship Id="rId199" Type="http://schemas.openxmlformats.org/officeDocument/2006/relationships/customXml" Target="../ink/ink262.xml"/><Relationship Id="rId19" Type="http://schemas.openxmlformats.org/officeDocument/2006/relationships/customXml" Target="../ink/ink172.xml"/><Relationship Id="rId224" Type="http://schemas.openxmlformats.org/officeDocument/2006/relationships/image" Target="../media/image285.png"/><Relationship Id="rId266" Type="http://schemas.openxmlformats.org/officeDocument/2006/relationships/image" Target="../media/image306.png"/><Relationship Id="rId431" Type="http://schemas.openxmlformats.org/officeDocument/2006/relationships/customXml" Target="../ink/ink378.xml"/><Relationship Id="rId473" Type="http://schemas.openxmlformats.org/officeDocument/2006/relationships/customXml" Target="../ink/ink399.xml"/><Relationship Id="rId529" Type="http://schemas.openxmlformats.org/officeDocument/2006/relationships/customXml" Target="../ink/ink427.xml"/><Relationship Id="rId30" Type="http://schemas.openxmlformats.org/officeDocument/2006/relationships/image" Target="../media/image188.png"/><Relationship Id="rId126" Type="http://schemas.openxmlformats.org/officeDocument/2006/relationships/image" Target="../media/image236.png"/><Relationship Id="rId168" Type="http://schemas.openxmlformats.org/officeDocument/2006/relationships/image" Target="../media/image257.png"/><Relationship Id="rId333" Type="http://schemas.openxmlformats.org/officeDocument/2006/relationships/customXml" Target="../ink/ink329.xml"/><Relationship Id="rId540" Type="http://schemas.openxmlformats.org/officeDocument/2006/relationships/image" Target="../media/image443.png"/><Relationship Id="rId72" Type="http://schemas.openxmlformats.org/officeDocument/2006/relationships/image" Target="../media/image209.png"/><Relationship Id="rId375" Type="http://schemas.openxmlformats.org/officeDocument/2006/relationships/customXml" Target="../ink/ink350.xml"/><Relationship Id="rId3" Type="http://schemas.openxmlformats.org/officeDocument/2006/relationships/customXml" Target="../ink/ink164.xml"/><Relationship Id="rId235" Type="http://schemas.openxmlformats.org/officeDocument/2006/relationships/customXml" Target="../ink/ink280.xml"/><Relationship Id="rId277" Type="http://schemas.openxmlformats.org/officeDocument/2006/relationships/customXml" Target="../ink/ink301.xml"/><Relationship Id="rId400" Type="http://schemas.openxmlformats.org/officeDocument/2006/relationships/image" Target="../media/image373.png"/><Relationship Id="rId442" Type="http://schemas.openxmlformats.org/officeDocument/2006/relationships/image" Target="../media/image394.png"/><Relationship Id="rId484" Type="http://schemas.openxmlformats.org/officeDocument/2006/relationships/image" Target="../media/image415.png"/><Relationship Id="rId137" Type="http://schemas.openxmlformats.org/officeDocument/2006/relationships/customXml" Target="../ink/ink231.xml"/><Relationship Id="rId302" Type="http://schemas.openxmlformats.org/officeDocument/2006/relationships/image" Target="../media/image324.png"/><Relationship Id="rId344" Type="http://schemas.openxmlformats.org/officeDocument/2006/relationships/image" Target="../media/image345.png"/><Relationship Id="rId41" Type="http://schemas.openxmlformats.org/officeDocument/2006/relationships/customXml" Target="../ink/ink183.xml"/><Relationship Id="rId83" Type="http://schemas.openxmlformats.org/officeDocument/2006/relationships/customXml" Target="../ink/ink204.xml"/><Relationship Id="rId179" Type="http://schemas.openxmlformats.org/officeDocument/2006/relationships/customXml" Target="../ink/ink252.xml"/><Relationship Id="rId386" Type="http://schemas.openxmlformats.org/officeDocument/2006/relationships/image" Target="../media/image366.png"/><Relationship Id="rId551" Type="http://schemas.openxmlformats.org/officeDocument/2006/relationships/customXml" Target="../ink/ink438.xml"/><Relationship Id="rId190" Type="http://schemas.openxmlformats.org/officeDocument/2006/relationships/image" Target="../media/image268.png"/><Relationship Id="rId204" Type="http://schemas.openxmlformats.org/officeDocument/2006/relationships/image" Target="../media/image275.png"/><Relationship Id="rId246" Type="http://schemas.openxmlformats.org/officeDocument/2006/relationships/image" Target="../media/image296.png"/><Relationship Id="rId288" Type="http://schemas.openxmlformats.org/officeDocument/2006/relationships/image" Target="../media/image317.png"/><Relationship Id="rId411" Type="http://schemas.openxmlformats.org/officeDocument/2006/relationships/customXml" Target="../ink/ink368.xml"/><Relationship Id="rId453" Type="http://schemas.openxmlformats.org/officeDocument/2006/relationships/customXml" Target="../ink/ink389.xml"/><Relationship Id="rId509" Type="http://schemas.openxmlformats.org/officeDocument/2006/relationships/customXml" Target="../ink/ink417.xml"/><Relationship Id="rId106" Type="http://schemas.openxmlformats.org/officeDocument/2006/relationships/image" Target="../media/image226.png"/><Relationship Id="rId313" Type="http://schemas.openxmlformats.org/officeDocument/2006/relationships/customXml" Target="../ink/ink319.xml"/><Relationship Id="rId495" Type="http://schemas.openxmlformats.org/officeDocument/2006/relationships/customXml" Target="../ink/ink410.xml"/><Relationship Id="rId10" Type="http://schemas.openxmlformats.org/officeDocument/2006/relationships/image" Target="../media/image178.png"/><Relationship Id="rId52" Type="http://schemas.openxmlformats.org/officeDocument/2006/relationships/image" Target="../media/image199.png"/><Relationship Id="rId94" Type="http://schemas.openxmlformats.org/officeDocument/2006/relationships/image" Target="../media/image220.png"/><Relationship Id="rId148" Type="http://schemas.openxmlformats.org/officeDocument/2006/relationships/image" Target="../media/image247.png"/><Relationship Id="rId355" Type="http://schemas.openxmlformats.org/officeDocument/2006/relationships/customXml" Target="../ink/ink340.xml"/><Relationship Id="rId397" Type="http://schemas.openxmlformats.org/officeDocument/2006/relationships/customXml" Target="../ink/ink361.xml"/><Relationship Id="rId520" Type="http://schemas.openxmlformats.org/officeDocument/2006/relationships/image" Target="../media/image433.png"/><Relationship Id="rId562" Type="http://schemas.openxmlformats.org/officeDocument/2006/relationships/image" Target="../media/image454.png"/><Relationship Id="rId215" Type="http://schemas.openxmlformats.org/officeDocument/2006/relationships/customXml" Target="../ink/ink270.xml"/><Relationship Id="rId257" Type="http://schemas.openxmlformats.org/officeDocument/2006/relationships/customXml" Target="../ink/ink291.xml"/><Relationship Id="rId422" Type="http://schemas.openxmlformats.org/officeDocument/2006/relationships/image" Target="../media/image384.png"/><Relationship Id="rId464" Type="http://schemas.openxmlformats.org/officeDocument/2006/relationships/image" Target="../media/image405.png"/><Relationship Id="rId299" Type="http://schemas.openxmlformats.org/officeDocument/2006/relationships/customXml" Target="../ink/ink312.xml"/><Relationship Id="rId63" Type="http://schemas.openxmlformats.org/officeDocument/2006/relationships/customXml" Target="../ink/ink194.xml"/><Relationship Id="rId159" Type="http://schemas.openxmlformats.org/officeDocument/2006/relationships/customXml" Target="../ink/ink242.xml"/><Relationship Id="rId366" Type="http://schemas.openxmlformats.org/officeDocument/2006/relationships/image" Target="../media/image356.png"/><Relationship Id="rId226" Type="http://schemas.openxmlformats.org/officeDocument/2006/relationships/image" Target="../media/image286.png"/><Relationship Id="rId433" Type="http://schemas.openxmlformats.org/officeDocument/2006/relationships/customXml" Target="../ink/ink379.xml"/><Relationship Id="rId74" Type="http://schemas.openxmlformats.org/officeDocument/2006/relationships/image" Target="../media/image210.png"/><Relationship Id="rId377" Type="http://schemas.openxmlformats.org/officeDocument/2006/relationships/customXml" Target="../ink/ink351.xml"/><Relationship Id="rId500" Type="http://schemas.openxmlformats.org/officeDocument/2006/relationships/image" Target="../media/image423.png"/><Relationship Id="rId5" Type="http://schemas.openxmlformats.org/officeDocument/2006/relationships/customXml" Target="../ink/ink165.xml"/><Relationship Id="rId237" Type="http://schemas.openxmlformats.org/officeDocument/2006/relationships/customXml" Target="../ink/ink281.xml"/><Relationship Id="rId444" Type="http://schemas.openxmlformats.org/officeDocument/2006/relationships/image" Target="../media/image395.png"/><Relationship Id="rId290" Type="http://schemas.openxmlformats.org/officeDocument/2006/relationships/image" Target="../media/image318.png"/><Relationship Id="rId304" Type="http://schemas.openxmlformats.org/officeDocument/2006/relationships/image" Target="../media/image325.png"/><Relationship Id="rId388" Type="http://schemas.openxmlformats.org/officeDocument/2006/relationships/image" Target="../media/image367.png"/><Relationship Id="rId511" Type="http://schemas.openxmlformats.org/officeDocument/2006/relationships/customXml" Target="../ink/ink418.xml"/><Relationship Id="rId85" Type="http://schemas.openxmlformats.org/officeDocument/2006/relationships/customXml" Target="../ink/ink205.xml"/><Relationship Id="rId150" Type="http://schemas.openxmlformats.org/officeDocument/2006/relationships/image" Target="../media/image248.png"/><Relationship Id="rId248" Type="http://schemas.openxmlformats.org/officeDocument/2006/relationships/image" Target="../media/image297.png"/><Relationship Id="rId455" Type="http://schemas.openxmlformats.org/officeDocument/2006/relationships/customXml" Target="../ink/ink390.xml"/><Relationship Id="rId12" Type="http://schemas.openxmlformats.org/officeDocument/2006/relationships/image" Target="../media/image179.png"/><Relationship Id="rId108" Type="http://schemas.openxmlformats.org/officeDocument/2006/relationships/image" Target="../media/image227.png"/><Relationship Id="rId315" Type="http://schemas.openxmlformats.org/officeDocument/2006/relationships/customXml" Target="../ink/ink320.xml"/><Relationship Id="rId522" Type="http://schemas.openxmlformats.org/officeDocument/2006/relationships/image" Target="../media/image434.png"/><Relationship Id="rId96" Type="http://schemas.openxmlformats.org/officeDocument/2006/relationships/image" Target="../media/image221.png"/><Relationship Id="rId161" Type="http://schemas.openxmlformats.org/officeDocument/2006/relationships/customXml" Target="../ink/ink243.xml"/><Relationship Id="rId399" Type="http://schemas.openxmlformats.org/officeDocument/2006/relationships/customXml" Target="../ink/ink362.xml"/><Relationship Id="rId259" Type="http://schemas.openxmlformats.org/officeDocument/2006/relationships/customXml" Target="../ink/ink292.xml"/><Relationship Id="rId466" Type="http://schemas.openxmlformats.org/officeDocument/2006/relationships/image" Target="../media/image40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7.xml"/><Relationship Id="rId13" Type="http://schemas.openxmlformats.org/officeDocument/2006/relationships/image" Target="../media/image98.png"/><Relationship Id="rId18" Type="http://schemas.openxmlformats.org/officeDocument/2006/relationships/customXml" Target="../ink/ink452.xml"/><Relationship Id="rId3" Type="http://schemas.openxmlformats.org/officeDocument/2006/relationships/image" Target="../media/image5.jpg"/><Relationship Id="rId21" Type="http://schemas.openxmlformats.org/officeDocument/2006/relationships/image" Target="../media/image102.png"/><Relationship Id="rId7" Type="http://schemas.openxmlformats.org/officeDocument/2006/relationships/image" Target="../media/image95.png"/><Relationship Id="rId12" Type="http://schemas.openxmlformats.org/officeDocument/2006/relationships/customXml" Target="../ink/ink449.xml"/><Relationship Id="rId17" Type="http://schemas.openxmlformats.org/officeDocument/2006/relationships/image" Target="../media/image100.png"/><Relationship Id="rId2" Type="http://schemas.openxmlformats.org/officeDocument/2006/relationships/notesSlide" Target="../notesSlides/notesSlide15.xml"/><Relationship Id="rId16" Type="http://schemas.openxmlformats.org/officeDocument/2006/relationships/customXml" Target="../ink/ink451.xml"/><Relationship Id="rId20" Type="http://schemas.openxmlformats.org/officeDocument/2006/relationships/customXml" Target="../ink/ink45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46.xml"/><Relationship Id="rId11" Type="http://schemas.openxmlformats.org/officeDocument/2006/relationships/image" Target="../media/image97.png"/><Relationship Id="rId5" Type="http://schemas.openxmlformats.org/officeDocument/2006/relationships/image" Target="../media/image94.png"/><Relationship Id="rId15" Type="http://schemas.openxmlformats.org/officeDocument/2006/relationships/image" Target="../media/image99.png"/><Relationship Id="rId10" Type="http://schemas.openxmlformats.org/officeDocument/2006/relationships/customXml" Target="../ink/ink448.xml"/><Relationship Id="rId19" Type="http://schemas.openxmlformats.org/officeDocument/2006/relationships/image" Target="../media/image101.png"/><Relationship Id="rId4" Type="http://schemas.openxmlformats.org/officeDocument/2006/relationships/customXml" Target="../ink/ink445.xml"/><Relationship Id="rId9" Type="http://schemas.openxmlformats.org/officeDocument/2006/relationships/image" Target="../media/image96.png"/><Relationship Id="rId14" Type="http://schemas.openxmlformats.org/officeDocument/2006/relationships/customXml" Target="../ink/ink4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6.png"/><Relationship Id="rId4" Type="http://schemas.openxmlformats.org/officeDocument/2006/relationships/image" Target="../media/image9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5.jpeg"/><Relationship Id="rId4" Type="http://schemas.openxmlformats.org/officeDocument/2006/relationships/image" Target="../media/image4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68.jpeg"/><Relationship Id="rId4" Type="http://schemas.openxmlformats.org/officeDocument/2006/relationships/image" Target="../media/image46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6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2.png"/><Relationship Id="rId2" Type="http://schemas.openxmlformats.org/officeDocument/2006/relationships/image" Target="../media/image471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3.png"/><Relationship Id="rId2" Type="http://schemas.openxmlformats.org/officeDocument/2006/relationships/image" Target="../media/image472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7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9.png"/><Relationship Id="rId5" Type="http://schemas.openxmlformats.org/officeDocument/2006/relationships/image" Target="../media/image478.png"/><Relationship Id="rId4" Type="http://schemas.openxmlformats.org/officeDocument/2006/relationships/image" Target="../media/image4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82.png"/><Relationship Id="rId5" Type="http://schemas.openxmlformats.org/officeDocument/2006/relationships/image" Target="../media/image481.png"/><Relationship Id="rId4" Type="http://schemas.openxmlformats.org/officeDocument/2006/relationships/image" Target="../media/image48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7.png"/><Relationship Id="rId5" Type="http://schemas.openxmlformats.org/officeDocument/2006/relationships/image" Target="../media/image486.png"/><Relationship Id="rId4" Type="http://schemas.openxmlformats.org/officeDocument/2006/relationships/image" Target="../media/image4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7"/>
          <p:cNvSpPr txBox="1">
            <a:spLocks noGrp="1"/>
          </p:cNvSpPr>
          <p:nvPr>
            <p:ph type="subTitle" idx="2"/>
          </p:nvPr>
        </p:nvSpPr>
        <p:spPr>
          <a:xfrm>
            <a:off x="733200" y="536125"/>
            <a:ext cx="27450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/>
              <a:t>7 класс</a:t>
            </a:r>
            <a:endParaRPr dirty="0"/>
          </a:p>
        </p:txBody>
      </p:sp>
      <p:sp>
        <p:nvSpPr>
          <p:cNvPr id="439" name="Google Shape;439;p67"/>
          <p:cNvSpPr txBox="1">
            <a:spLocks noGrp="1"/>
          </p:cNvSpPr>
          <p:nvPr>
            <p:ph type="body" idx="1"/>
          </p:nvPr>
        </p:nvSpPr>
        <p:spPr>
          <a:xfrm>
            <a:off x="733200" y="3817500"/>
            <a:ext cx="58128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Глава 4</a:t>
            </a:r>
            <a:endParaRPr dirty="0"/>
          </a:p>
        </p:txBody>
      </p:sp>
      <p:sp>
        <p:nvSpPr>
          <p:cNvPr id="440" name="Google Shape;440;p67"/>
          <p:cNvSpPr/>
          <p:nvPr/>
        </p:nvSpPr>
        <p:spPr>
          <a:xfrm>
            <a:off x="6677025" y="533275"/>
            <a:ext cx="1751100" cy="2438400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67"/>
          <p:cNvSpPr/>
          <p:nvPr/>
        </p:nvSpPr>
        <p:spPr>
          <a:xfrm>
            <a:off x="6677025" y="3103625"/>
            <a:ext cx="1751100" cy="1506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hlink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2" name="Google Shape;442;p67"/>
          <p:cNvGrpSpPr/>
          <p:nvPr/>
        </p:nvGrpSpPr>
        <p:grpSpPr>
          <a:xfrm>
            <a:off x="6860126" y="1005880"/>
            <a:ext cx="1411295" cy="1519827"/>
            <a:chOff x="6860126" y="1082080"/>
            <a:chExt cx="1411295" cy="1519827"/>
          </a:xfrm>
        </p:grpSpPr>
        <p:sp>
          <p:nvSpPr>
            <p:cNvPr id="443" name="Google Shape;443;p67"/>
            <p:cNvSpPr/>
            <p:nvPr/>
          </p:nvSpPr>
          <p:spPr>
            <a:xfrm>
              <a:off x="6860126" y="1082080"/>
              <a:ext cx="1411295" cy="1510506"/>
            </a:xfrm>
            <a:custGeom>
              <a:avLst/>
              <a:gdLst/>
              <a:ahLst/>
              <a:cxnLst/>
              <a:rect l="l" t="t" r="r" b="b"/>
              <a:pathLst>
                <a:path w="29674" h="31760" extrusionOk="0">
                  <a:moveTo>
                    <a:pt x="15944" y="1808"/>
                  </a:moveTo>
                  <a:cubicBezTo>
                    <a:pt x="16589" y="1808"/>
                    <a:pt x="17191" y="1946"/>
                    <a:pt x="17690" y="2283"/>
                  </a:cubicBezTo>
                  <a:cubicBezTo>
                    <a:pt x="18831" y="2853"/>
                    <a:pt x="19402" y="3995"/>
                    <a:pt x="19699" y="5136"/>
                  </a:cubicBezTo>
                  <a:cubicBezTo>
                    <a:pt x="19973" y="5136"/>
                    <a:pt x="19699" y="5410"/>
                    <a:pt x="19699" y="5410"/>
                  </a:cubicBezTo>
                  <a:cubicBezTo>
                    <a:pt x="17987" y="5980"/>
                    <a:pt x="16549" y="7122"/>
                    <a:pt x="15134" y="7692"/>
                  </a:cubicBezTo>
                  <a:cubicBezTo>
                    <a:pt x="14563" y="7989"/>
                    <a:pt x="14266" y="8263"/>
                    <a:pt x="13696" y="8263"/>
                  </a:cubicBezTo>
                  <a:cubicBezTo>
                    <a:pt x="12851" y="8263"/>
                    <a:pt x="12280" y="7692"/>
                    <a:pt x="11710" y="7692"/>
                  </a:cubicBezTo>
                  <a:cubicBezTo>
                    <a:pt x="11413" y="7692"/>
                    <a:pt x="11139" y="7692"/>
                    <a:pt x="11139" y="7418"/>
                  </a:cubicBezTo>
                  <a:cubicBezTo>
                    <a:pt x="11139" y="5410"/>
                    <a:pt x="12554" y="2853"/>
                    <a:pt x="14563" y="1986"/>
                  </a:cubicBezTo>
                  <a:cubicBezTo>
                    <a:pt x="15030" y="1874"/>
                    <a:pt x="15497" y="1808"/>
                    <a:pt x="15944" y="1808"/>
                  </a:cubicBezTo>
                  <a:close/>
                  <a:moveTo>
                    <a:pt x="10939" y="9007"/>
                  </a:moveTo>
                  <a:cubicBezTo>
                    <a:pt x="10990" y="9007"/>
                    <a:pt x="11052" y="9043"/>
                    <a:pt x="11139" y="9130"/>
                  </a:cubicBezTo>
                  <a:cubicBezTo>
                    <a:pt x="11413" y="9130"/>
                    <a:pt x="11984" y="9130"/>
                    <a:pt x="12280" y="9404"/>
                  </a:cubicBezTo>
                  <a:cubicBezTo>
                    <a:pt x="12280" y="9404"/>
                    <a:pt x="12554" y="9701"/>
                    <a:pt x="12280" y="9701"/>
                  </a:cubicBezTo>
                  <a:cubicBezTo>
                    <a:pt x="11984" y="10272"/>
                    <a:pt x="11413" y="10272"/>
                    <a:pt x="11139" y="10842"/>
                  </a:cubicBezTo>
                  <a:cubicBezTo>
                    <a:pt x="11053" y="10922"/>
                    <a:pt x="10969" y="10955"/>
                    <a:pt x="10893" y="10955"/>
                  </a:cubicBezTo>
                  <a:cubicBezTo>
                    <a:pt x="10706" y="10955"/>
                    <a:pt x="10569" y="10756"/>
                    <a:pt x="10569" y="10545"/>
                  </a:cubicBezTo>
                  <a:cubicBezTo>
                    <a:pt x="10842" y="10272"/>
                    <a:pt x="10569" y="9701"/>
                    <a:pt x="10569" y="9404"/>
                  </a:cubicBezTo>
                  <a:cubicBezTo>
                    <a:pt x="10762" y="9211"/>
                    <a:pt x="10819" y="9007"/>
                    <a:pt x="10939" y="9007"/>
                  </a:cubicBezTo>
                  <a:close/>
                  <a:moveTo>
                    <a:pt x="19933" y="6765"/>
                  </a:moveTo>
                  <a:cubicBezTo>
                    <a:pt x="20045" y="6765"/>
                    <a:pt x="20157" y="6789"/>
                    <a:pt x="20269" y="6848"/>
                  </a:cubicBezTo>
                  <a:cubicBezTo>
                    <a:pt x="20840" y="7122"/>
                    <a:pt x="20840" y="7989"/>
                    <a:pt x="20840" y="8560"/>
                  </a:cubicBezTo>
                  <a:cubicBezTo>
                    <a:pt x="20840" y="9404"/>
                    <a:pt x="20840" y="10272"/>
                    <a:pt x="21411" y="11116"/>
                  </a:cubicBezTo>
                  <a:cubicBezTo>
                    <a:pt x="21411" y="11413"/>
                    <a:pt x="21114" y="11413"/>
                    <a:pt x="21114" y="11413"/>
                  </a:cubicBezTo>
                  <a:cubicBezTo>
                    <a:pt x="19973" y="11413"/>
                    <a:pt x="19402" y="10842"/>
                    <a:pt x="18557" y="10272"/>
                  </a:cubicBezTo>
                  <a:cubicBezTo>
                    <a:pt x="17987" y="9975"/>
                    <a:pt x="16846" y="9975"/>
                    <a:pt x="16275" y="9404"/>
                  </a:cubicBezTo>
                  <a:lnTo>
                    <a:pt x="16275" y="9130"/>
                  </a:lnTo>
                  <a:cubicBezTo>
                    <a:pt x="16275" y="9130"/>
                    <a:pt x="15978" y="8834"/>
                    <a:pt x="16275" y="8834"/>
                  </a:cubicBezTo>
                  <a:cubicBezTo>
                    <a:pt x="16846" y="7989"/>
                    <a:pt x="17690" y="7692"/>
                    <a:pt x="18557" y="7418"/>
                  </a:cubicBezTo>
                  <a:cubicBezTo>
                    <a:pt x="19016" y="7180"/>
                    <a:pt x="19474" y="6765"/>
                    <a:pt x="19933" y="6765"/>
                  </a:cubicBezTo>
                  <a:close/>
                  <a:moveTo>
                    <a:pt x="23624" y="6111"/>
                  </a:moveTo>
                  <a:cubicBezTo>
                    <a:pt x="24777" y="6111"/>
                    <a:pt x="25972" y="6366"/>
                    <a:pt x="26546" y="7122"/>
                  </a:cubicBezTo>
                  <a:cubicBezTo>
                    <a:pt x="27391" y="8834"/>
                    <a:pt x="27117" y="10545"/>
                    <a:pt x="26250" y="11983"/>
                  </a:cubicBezTo>
                  <a:cubicBezTo>
                    <a:pt x="25976" y="12554"/>
                    <a:pt x="25679" y="13399"/>
                    <a:pt x="25108" y="13399"/>
                  </a:cubicBezTo>
                  <a:cubicBezTo>
                    <a:pt x="24834" y="13125"/>
                    <a:pt x="24538" y="12828"/>
                    <a:pt x="24264" y="12828"/>
                  </a:cubicBezTo>
                  <a:cubicBezTo>
                    <a:pt x="23693" y="12828"/>
                    <a:pt x="23396" y="12554"/>
                    <a:pt x="23122" y="12257"/>
                  </a:cubicBezTo>
                  <a:cubicBezTo>
                    <a:pt x="22826" y="12257"/>
                    <a:pt x="22552" y="11983"/>
                    <a:pt x="22552" y="11687"/>
                  </a:cubicBezTo>
                  <a:lnTo>
                    <a:pt x="22552" y="9975"/>
                  </a:lnTo>
                  <a:lnTo>
                    <a:pt x="21684" y="6551"/>
                  </a:lnTo>
                  <a:lnTo>
                    <a:pt x="21981" y="6277"/>
                  </a:lnTo>
                  <a:cubicBezTo>
                    <a:pt x="22459" y="6177"/>
                    <a:pt x="23036" y="6111"/>
                    <a:pt x="23624" y="6111"/>
                  </a:cubicBezTo>
                  <a:close/>
                  <a:moveTo>
                    <a:pt x="8286" y="8263"/>
                  </a:moveTo>
                  <a:cubicBezTo>
                    <a:pt x="8560" y="8263"/>
                    <a:pt x="9131" y="8263"/>
                    <a:pt x="9131" y="8560"/>
                  </a:cubicBezTo>
                  <a:cubicBezTo>
                    <a:pt x="9427" y="9130"/>
                    <a:pt x="9427" y="9404"/>
                    <a:pt x="9427" y="9701"/>
                  </a:cubicBezTo>
                  <a:lnTo>
                    <a:pt x="9427" y="11116"/>
                  </a:lnTo>
                  <a:cubicBezTo>
                    <a:pt x="9427" y="11413"/>
                    <a:pt x="9427" y="11983"/>
                    <a:pt x="9131" y="12257"/>
                  </a:cubicBezTo>
                  <a:cubicBezTo>
                    <a:pt x="8857" y="12828"/>
                    <a:pt x="8286" y="13399"/>
                    <a:pt x="7989" y="13695"/>
                  </a:cubicBezTo>
                  <a:cubicBezTo>
                    <a:pt x="7419" y="14266"/>
                    <a:pt x="7145" y="14837"/>
                    <a:pt x="6574" y="15111"/>
                  </a:cubicBezTo>
                  <a:cubicBezTo>
                    <a:pt x="6277" y="15407"/>
                    <a:pt x="6004" y="15681"/>
                    <a:pt x="5433" y="15681"/>
                  </a:cubicBezTo>
                  <a:cubicBezTo>
                    <a:pt x="5136" y="15407"/>
                    <a:pt x="4862" y="15111"/>
                    <a:pt x="4566" y="14540"/>
                  </a:cubicBezTo>
                  <a:cubicBezTo>
                    <a:pt x="3150" y="13399"/>
                    <a:pt x="2009" y="11413"/>
                    <a:pt x="3150" y="9701"/>
                  </a:cubicBezTo>
                  <a:cubicBezTo>
                    <a:pt x="3424" y="9130"/>
                    <a:pt x="4566" y="8560"/>
                    <a:pt x="5136" y="8560"/>
                  </a:cubicBezTo>
                  <a:cubicBezTo>
                    <a:pt x="6277" y="8263"/>
                    <a:pt x="7419" y="8263"/>
                    <a:pt x="8286" y="8263"/>
                  </a:cubicBezTo>
                  <a:close/>
                  <a:moveTo>
                    <a:pt x="23396" y="14266"/>
                  </a:moveTo>
                  <a:cubicBezTo>
                    <a:pt x="23693" y="14266"/>
                    <a:pt x="23693" y="14540"/>
                    <a:pt x="23693" y="14837"/>
                  </a:cubicBezTo>
                  <a:cubicBezTo>
                    <a:pt x="23693" y="15111"/>
                    <a:pt x="23396" y="15407"/>
                    <a:pt x="23396" y="15681"/>
                  </a:cubicBezTo>
                  <a:cubicBezTo>
                    <a:pt x="23122" y="15681"/>
                    <a:pt x="22826" y="15681"/>
                    <a:pt x="22826" y="15407"/>
                  </a:cubicBezTo>
                  <a:lnTo>
                    <a:pt x="22826" y="14540"/>
                  </a:lnTo>
                  <a:cubicBezTo>
                    <a:pt x="22826" y="14540"/>
                    <a:pt x="22826" y="14266"/>
                    <a:pt x="23122" y="14266"/>
                  </a:cubicBezTo>
                  <a:close/>
                  <a:moveTo>
                    <a:pt x="8860" y="14427"/>
                  </a:moveTo>
                  <a:cubicBezTo>
                    <a:pt x="9115" y="14427"/>
                    <a:pt x="9341" y="14626"/>
                    <a:pt x="9131" y="14837"/>
                  </a:cubicBezTo>
                  <a:lnTo>
                    <a:pt x="9131" y="17119"/>
                  </a:lnTo>
                  <a:cubicBezTo>
                    <a:pt x="9131" y="17393"/>
                    <a:pt x="8857" y="17393"/>
                    <a:pt x="8560" y="17393"/>
                  </a:cubicBezTo>
                  <a:cubicBezTo>
                    <a:pt x="8286" y="17119"/>
                    <a:pt x="7715" y="16822"/>
                    <a:pt x="7419" y="16549"/>
                  </a:cubicBezTo>
                  <a:cubicBezTo>
                    <a:pt x="7145" y="16549"/>
                    <a:pt x="7145" y="16252"/>
                    <a:pt x="7419" y="16252"/>
                  </a:cubicBezTo>
                  <a:cubicBezTo>
                    <a:pt x="7715" y="15681"/>
                    <a:pt x="8286" y="15111"/>
                    <a:pt x="8560" y="14540"/>
                  </a:cubicBezTo>
                  <a:cubicBezTo>
                    <a:pt x="8646" y="14460"/>
                    <a:pt x="8755" y="14427"/>
                    <a:pt x="8860" y="14427"/>
                  </a:cubicBezTo>
                  <a:close/>
                  <a:moveTo>
                    <a:pt x="15134" y="10272"/>
                  </a:moveTo>
                  <a:lnTo>
                    <a:pt x="16846" y="11116"/>
                  </a:lnTo>
                  <a:lnTo>
                    <a:pt x="18557" y="11983"/>
                  </a:lnTo>
                  <a:cubicBezTo>
                    <a:pt x="19128" y="12257"/>
                    <a:pt x="19973" y="12554"/>
                    <a:pt x="20543" y="12828"/>
                  </a:cubicBezTo>
                  <a:cubicBezTo>
                    <a:pt x="20840" y="13125"/>
                    <a:pt x="21114" y="13399"/>
                    <a:pt x="21114" y="13969"/>
                  </a:cubicBezTo>
                  <a:cubicBezTo>
                    <a:pt x="21114" y="14540"/>
                    <a:pt x="21411" y="15407"/>
                    <a:pt x="21411" y="16252"/>
                  </a:cubicBezTo>
                  <a:cubicBezTo>
                    <a:pt x="21114" y="16822"/>
                    <a:pt x="21114" y="17393"/>
                    <a:pt x="20840" y="17964"/>
                  </a:cubicBezTo>
                  <a:cubicBezTo>
                    <a:pt x="20543" y="18260"/>
                    <a:pt x="19973" y="18534"/>
                    <a:pt x="19402" y="18831"/>
                  </a:cubicBezTo>
                  <a:cubicBezTo>
                    <a:pt x="19128" y="19105"/>
                    <a:pt x="18557" y="19676"/>
                    <a:pt x="17987" y="19972"/>
                  </a:cubicBezTo>
                  <a:cubicBezTo>
                    <a:pt x="17701" y="20109"/>
                    <a:pt x="17485" y="20178"/>
                    <a:pt x="17268" y="20178"/>
                  </a:cubicBezTo>
                  <a:cubicBezTo>
                    <a:pt x="17051" y="20178"/>
                    <a:pt x="16834" y="20109"/>
                    <a:pt x="16549" y="19972"/>
                  </a:cubicBezTo>
                  <a:cubicBezTo>
                    <a:pt x="15704" y="19676"/>
                    <a:pt x="14837" y="19402"/>
                    <a:pt x="13992" y="19402"/>
                  </a:cubicBezTo>
                  <a:cubicBezTo>
                    <a:pt x="13422" y="19105"/>
                    <a:pt x="12554" y="19105"/>
                    <a:pt x="11984" y="18831"/>
                  </a:cubicBezTo>
                  <a:cubicBezTo>
                    <a:pt x="11413" y="18831"/>
                    <a:pt x="10842" y="18534"/>
                    <a:pt x="10569" y="18260"/>
                  </a:cubicBezTo>
                  <a:lnTo>
                    <a:pt x="10569" y="17119"/>
                  </a:lnTo>
                  <a:cubicBezTo>
                    <a:pt x="10569" y="16822"/>
                    <a:pt x="10272" y="16549"/>
                    <a:pt x="10272" y="15978"/>
                  </a:cubicBezTo>
                  <a:lnTo>
                    <a:pt x="10272" y="13399"/>
                  </a:lnTo>
                  <a:lnTo>
                    <a:pt x="10272" y="13125"/>
                  </a:lnTo>
                  <a:cubicBezTo>
                    <a:pt x="10569" y="13125"/>
                    <a:pt x="10569" y="12828"/>
                    <a:pt x="10842" y="12828"/>
                  </a:cubicBezTo>
                  <a:cubicBezTo>
                    <a:pt x="11139" y="12554"/>
                    <a:pt x="11413" y="12257"/>
                    <a:pt x="11984" y="11983"/>
                  </a:cubicBezTo>
                  <a:cubicBezTo>
                    <a:pt x="12554" y="11413"/>
                    <a:pt x="13125" y="10842"/>
                    <a:pt x="13696" y="10545"/>
                  </a:cubicBezTo>
                  <a:cubicBezTo>
                    <a:pt x="13992" y="10272"/>
                    <a:pt x="14563" y="10272"/>
                    <a:pt x="15134" y="10272"/>
                  </a:cubicBezTo>
                  <a:close/>
                  <a:moveTo>
                    <a:pt x="25405" y="15978"/>
                  </a:moveTo>
                  <a:cubicBezTo>
                    <a:pt x="25405" y="15978"/>
                    <a:pt x="25679" y="15978"/>
                    <a:pt x="25679" y="16252"/>
                  </a:cubicBezTo>
                  <a:cubicBezTo>
                    <a:pt x="25976" y="16252"/>
                    <a:pt x="25976" y="16549"/>
                    <a:pt x="26250" y="16549"/>
                  </a:cubicBezTo>
                  <a:cubicBezTo>
                    <a:pt x="27391" y="17393"/>
                    <a:pt x="27688" y="19402"/>
                    <a:pt x="26820" y="20543"/>
                  </a:cubicBezTo>
                  <a:cubicBezTo>
                    <a:pt x="26546" y="21114"/>
                    <a:pt x="25679" y="21684"/>
                    <a:pt x="25108" y="21958"/>
                  </a:cubicBezTo>
                  <a:cubicBezTo>
                    <a:pt x="24827" y="22057"/>
                    <a:pt x="24543" y="22090"/>
                    <a:pt x="24258" y="22090"/>
                  </a:cubicBezTo>
                  <a:cubicBezTo>
                    <a:pt x="23688" y="22090"/>
                    <a:pt x="23115" y="21958"/>
                    <a:pt x="22552" y="21958"/>
                  </a:cubicBezTo>
                  <a:cubicBezTo>
                    <a:pt x="22255" y="21958"/>
                    <a:pt x="21981" y="21684"/>
                    <a:pt x="22255" y="21684"/>
                  </a:cubicBezTo>
                  <a:cubicBezTo>
                    <a:pt x="22255" y="21114"/>
                    <a:pt x="22255" y="20817"/>
                    <a:pt x="22552" y="20246"/>
                  </a:cubicBezTo>
                  <a:cubicBezTo>
                    <a:pt x="22552" y="19972"/>
                    <a:pt x="22826" y="19402"/>
                    <a:pt x="22552" y="19105"/>
                  </a:cubicBezTo>
                  <a:lnTo>
                    <a:pt x="22552" y="18831"/>
                  </a:lnTo>
                  <a:cubicBezTo>
                    <a:pt x="22552" y="18534"/>
                    <a:pt x="22552" y="18534"/>
                    <a:pt x="22826" y="18534"/>
                  </a:cubicBezTo>
                  <a:cubicBezTo>
                    <a:pt x="23122" y="17964"/>
                    <a:pt x="23693" y="17690"/>
                    <a:pt x="23967" y="17393"/>
                  </a:cubicBezTo>
                  <a:lnTo>
                    <a:pt x="25405" y="15978"/>
                  </a:lnTo>
                  <a:close/>
                  <a:moveTo>
                    <a:pt x="11139" y="19676"/>
                  </a:moveTo>
                  <a:cubicBezTo>
                    <a:pt x="12554" y="20543"/>
                    <a:pt x="13992" y="20543"/>
                    <a:pt x="15408" y="21114"/>
                  </a:cubicBezTo>
                  <a:lnTo>
                    <a:pt x="15408" y="21684"/>
                  </a:lnTo>
                  <a:lnTo>
                    <a:pt x="13696" y="22529"/>
                  </a:lnTo>
                  <a:cubicBezTo>
                    <a:pt x="13125" y="22825"/>
                    <a:pt x="12280" y="23099"/>
                    <a:pt x="11710" y="23396"/>
                  </a:cubicBezTo>
                  <a:cubicBezTo>
                    <a:pt x="11611" y="23487"/>
                    <a:pt x="11545" y="23518"/>
                    <a:pt x="11501" y="23518"/>
                  </a:cubicBezTo>
                  <a:cubicBezTo>
                    <a:pt x="11413" y="23518"/>
                    <a:pt x="11413" y="23396"/>
                    <a:pt x="11413" y="23396"/>
                  </a:cubicBezTo>
                  <a:lnTo>
                    <a:pt x="10569" y="19972"/>
                  </a:lnTo>
                  <a:cubicBezTo>
                    <a:pt x="10569" y="19676"/>
                    <a:pt x="11139" y="19676"/>
                    <a:pt x="11139" y="19676"/>
                  </a:cubicBezTo>
                  <a:close/>
                  <a:moveTo>
                    <a:pt x="6206" y="17558"/>
                  </a:moveTo>
                  <a:cubicBezTo>
                    <a:pt x="6247" y="17558"/>
                    <a:pt x="6277" y="17591"/>
                    <a:pt x="6277" y="17690"/>
                  </a:cubicBezTo>
                  <a:cubicBezTo>
                    <a:pt x="7145" y="17964"/>
                    <a:pt x="8560" y="18260"/>
                    <a:pt x="9131" y="19105"/>
                  </a:cubicBezTo>
                  <a:cubicBezTo>
                    <a:pt x="9427" y="19676"/>
                    <a:pt x="9427" y="20543"/>
                    <a:pt x="9701" y="21114"/>
                  </a:cubicBezTo>
                  <a:cubicBezTo>
                    <a:pt x="9701" y="21958"/>
                    <a:pt x="9701" y="23099"/>
                    <a:pt x="9998" y="23967"/>
                  </a:cubicBezTo>
                  <a:cubicBezTo>
                    <a:pt x="9998" y="24241"/>
                    <a:pt x="9998" y="24241"/>
                    <a:pt x="9701" y="24537"/>
                  </a:cubicBezTo>
                  <a:cubicBezTo>
                    <a:pt x="8767" y="24806"/>
                    <a:pt x="7767" y="25074"/>
                    <a:pt x="6852" y="25074"/>
                  </a:cubicBezTo>
                  <a:cubicBezTo>
                    <a:pt x="5821" y="25074"/>
                    <a:pt x="4896" y="24734"/>
                    <a:pt x="4292" y="23670"/>
                  </a:cubicBezTo>
                  <a:cubicBezTo>
                    <a:pt x="2854" y="21387"/>
                    <a:pt x="4566" y="19676"/>
                    <a:pt x="5707" y="17964"/>
                  </a:cubicBezTo>
                  <a:cubicBezTo>
                    <a:pt x="5707" y="17690"/>
                    <a:pt x="6004" y="17690"/>
                    <a:pt x="6004" y="17690"/>
                  </a:cubicBezTo>
                  <a:cubicBezTo>
                    <a:pt x="6004" y="17690"/>
                    <a:pt x="6125" y="17558"/>
                    <a:pt x="6206" y="17558"/>
                  </a:cubicBezTo>
                  <a:close/>
                  <a:moveTo>
                    <a:pt x="17913" y="22350"/>
                  </a:moveTo>
                  <a:cubicBezTo>
                    <a:pt x="18186" y="22350"/>
                    <a:pt x="18486" y="22417"/>
                    <a:pt x="18831" y="22529"/>
                  </a:cubicBezTo>
                  <a:cubicBezTo>
                    <a:pt x="19402" y="22529"/>
                    <a:pt x="19973" y="22825"/>
                    <a:pt x="20543" y="23099"/>
                  </a:cubicBezTo>
                  <a:lnTo>
                    <a:pt x="20543" y="23396"/>
                  </a:lnTo>
                  <a:cubicBezTo>
                    <a:pt x="19973" y="25382"/>
                    <a:pt x="19699" y="27961"/>
                    <a:pt x="17690" y="29102"/>
                  </a:cubicBezTo>
                  <a:cubicBezTo>
                    <a:pt x="17268" y="29388"/>
                    <a:pt x="16771" y="29530"/>
                    <a:pt x="16238" y="29530"/>
                  </a:cubicBezTo>
                  <a:cubicBezTo>
                    <a:pt x="15704" y="29530"/>
                    <a:pt x="15134" y="29388"/>
                    <a:pt x="14563" y="29102"/>
                  </a:cubicBezTo>
                  <a:cubicBezTo>
                    <a:pt x="13992" y="28806"/>
                    <a:pt x="13422" y="28235"/>
                    <a:pt x="13125" y="27664"/>
                  </a:cubicBezTo>
                  <a:cubicBezTo>
                    <a:pt x="12851" y="27391"/>
                    <a:pt x="12851" y="27094"/>
                    <a:pt x="12554" y="26523"/>
                  </a:cubicBezTo>
                  <a:cubicBezTo>
                    <a:pt x="12554" y="26523"/>
                    <a:pt x="12280" y="26249"/>
                    <a:pt x="12280" y="25953"/>
                  </a:cubicBezTo>
                  <a:lnTo>
                    <a:pt x="12280" y="25679"/>
                  </a:lnTo>
                  <a:cubicBezTo>
                    <a:pt x="11984" y="25679"/>
                    <a:pt x="11984" y="25382"/>
                    <a:pt x="12280" y="25382"/>
                  </a:cubicBezTo>
                  <a:lnTo>
                    <a:pt x="12280" y="25108"/>
                  </a:lnTo>
                  <a:cubicBezTo>
                    <a:pt x="13125" y="24811"/>
                    <a:pt x="13696" y="24537"/>
                    <a:pt x="14563" y="23967"/>
                  </a:cubicBezTo>
                  <a:cubicBezTo>
                    <a:pt x="15408" y="23670"/>
                    <a:pt x="15978" y="23099"/>
                    <a:pt x="16846" y="22825"/>
                  </a:cubicBezTo>
                  <a:cubicBezTo>
                    <a:pt x="17183" y="22488"/>
                    <a:pt x="17520" y="22350"/>
                    <a:pt x="17913" y="22350"/>
                  </a:cubicBezTo>
                  <a:close/>
                  <a:moveTo>
                    <a:pt x="15134" y="0"/>
                  </a:moveTo>
                  <a:cubicBezTo>
                    <a:pt x="13992" y="274"/>
                    <a:pt x="12851" y="845"/>
                    <a:pt x="11984" y="1712"/>
                  </a:cubicBezTo>
                  <a:cubicBezTo>
                    <a:pt x="11139" y="3127"/>
                    <a:pt x="10569" y="4565"/>
                    <a:pt x="9998" y="5980"/>
                  </a:cubicBezTo>
                  <a:cubicBezTo>
                    <a:pt x="9998" y="6277"/>
                    <a:pt x="9701" y="6551"/>
                    <a:pt x="9701" y="7122"/>
                  </a:cubicBezTo>
                  <a:cubicBezTo>
                    <a:pt x="9131" y="6848"/>
                    <a:pt x="8560" y="6848"/>
                    <a:pt x="7989" y="6551"/>
                  </a:cubicBezTo>
                  <a:lnTo>
                    <a:pt x="6277" y="6551"/>
                  </a:lnTo>
                  <a:cubicBezTo>
                    <a:pt x="5136" y="6551"/>
                    <a:pt x="3995" y="6848"/>
                    <a:pt x="2854" y="7122"/>
                  </a:cubicBezTo>
                  <a:cubicBezTo>
                    <a:pt x="571" y="7989"/>
                    <a:pt x="0" y="10545"/>
                    <a:pt x="571" y="11983"/>
                  </a:cubicBezTo>
                  <a:cubicBezTo>
                    <a:pt x="1142" y="13125"/>
                    <a:pt x="1712" y="13969"/>
                    <a:pt x="2580" y="15111"/>
                  </a:cubicBezTo>
                  <a:lnTo>
                    <a:pt x="4292" y="16822"/>
                  </a:lnTo>
                  <a:cubicBezTo>
                    <a:pt x="3721" y="17964"/>
                    <a:pt x="3150" y="18831"/>
                    <a:pt x="2580" y="20246"/>
                  </a:cubicBezTo>
                  <a:cubicBezTo>
                    <a:pt x="2009" y="21114"/>
                    <a:pt x="1712" y="22529"/>
                    <a:pt x="2009" y="23670"/>
                  </a:cubicBezTo>
                  <a:cubicBezTo>
                    <a:pt x="2283" y="24241"/>
                    <a:pt x="2580" y="25108"/>
                    <a:pt x="3150" y="25382"/>
                  </a:cubicBezTo>
                  <a:cubicBezTo>
                    <a:pt x="3813" y="26511"/>
                    <a:pt x="4842" y="27274"/>
                    <a:pt x="6082" y="27274"/>
                  </a:cubicBezTo>
                  <a:cubicBezTo>
                    <a:pt x="6421" y="27274"/>
                    <a:pt x="6777" y="27216"/>
                    <a:pt x="7145" y="27094"/>
                  </a:cubicBezTo>
                  <a:cubicBezTo>
                    <a:pt x="7715" y="27094"/>
                    <a:pt x="8286" y="26820"/>
                    <a:pt x="9131" y="26820"/>
                  </a:cubicBezTo>
                  <a:cubicBezTo>
                    <a:pt x="9427" y="26523"/>
                    <a:pt x="9998" y="26249"/>
                    <a:pt x="10272" y="26249"/>
                  </a:cubicBezTo>
                  <a:cubicBezTo>
                    <a:pt x="11139" y="27391"/>
                    <a:pt x="11710" y="28806"/>
                    <a:pt x="12554" y="29947"/>
                  </a:cubicBezTo>
                  <a:cubicBezTo>
                    <a:pt x="13448" y="31287"/>
                    <a:pt x="14690" y="31760"/>
                    <a:pt x="16152" y="31760"/>
                  </a:cubicBezTo>
                  <a:cubicBezTo>
                    <a:pt x="16557" y="31760"/>
                    <a:pt x="16980" y="31723"/>
                    <a:pt x="17416" y="31659"/>
                  </a:cubicBezTo>
                  <a:cubicBezTo>
                    <a:pt x="19128" y="31088"/>
                    <a:pt x="20543" y="29673"/>
                    <a:pt x="21114" y="27961"/>
                  </a:cubicBezTo>
                  <a:cubicBezTo>
                    <a:pt x="21684" y="26523"/>
                    <a:pt x="21981" y="25108"/>
                    <a:pt x="22255" y="23967"/>
                  </a:cubicBezTo>
                  <a:lnTo>
                    <a:pt x="25405" y="23967"/>
                  </a:lnTo>
                  <a:cubicBezTo>
                    <a:pt x="27391" y="23670"/>
                    <a:pt x="28829" y="22529"/>
                    <a:pt x="29103" y="20817"/>
                  </a:cubicBezTo>
                  <a:cubicBezTo>
                    <a:pt x="29673" y="19402"/>
                    <a:pt x="29103" y="17690"/>
                    <a:pt x="28258" y="16549"/>
                  </a:cubicBezTo>
                  <a:cubicBezTo>
                    <a:pt x="27961" y="15978"/>
                    <a:pt x="27391" y="15111"/>
                    <a:pt x="26820" y="14540"/>
                  </a:cubicBezTo>
                  <a:cubicBezTo>
                    <a:pt x="27391" y="13969"/>
                    <a:pt x="27688" y="13125"/>
                    <a:pt x="27961" y="12257"/>
                  </a:cubicBezTo>
                  <a:cubicBezTo>
                    <a:pt x="28829" y="10545"/>
                    <a:pt x="29103" y="8834"/>
                    <a:pt x="28532" y="7122"/>
                  </a:cubicBezTo>
                  <a:cubicBezTo>
                    <a:pt x="28018" y="5332"/>
                    <a:pt x="26354" y="4228"/>
                    <a:pt x="24777" y="4228"/>
                  </a:cubicBezTo>
                  <a:cubicBezTo>
                    <a:pt x="24604" y="4228"/>
                    <a:pt x="24433" y="4241"/>
                    <a:pt x="24264" y="4269"/>
                  </a:cubicBezTo>
                  <a:cubicBezTo>
                    <a:pt x="23396" y="4269"/>
                    <a:pt x="22552" y="4565"/>
                    <a:pt x="21981" y="4565"/>
                  </a:cubicBezTo>
                  <a:cubicBezTo>
                    <a:pt x="21684" y="4565"/>
                    <a:pt x="21684" y="4565"/>
                    <a:pt x="21411" y="4269"/>
                  </a:cubicBezTo>
                  <a:cubicBezTo>
                    <a:pt x="21114" y="3995"/>
                    <a:pt x="21114" y="3424"/>
                    <a:pt x="20840" y="2853"/>
                  </a:cubicBezTo>
                  <a:cubicBezTo>
                    <a:pt x="19699" y="1712"/>
                    <a:pt x="18557" y="274"/>
                    <a:pt x="16846" y="0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67"/>
            <p:cNvSpPr/>
            <p:nvPr/>
          </p:nvSpPr>
          <p:spPr>
            <a:xfrm>
              <a:off x="6860126" y="1082080"/>
              <a:ext cx="1411295" cy="1519827"/>
            </a:xfrm>
            <a:custGeom>
              <a:avLst/>
              <a:gdLst/>
              <a:ahLst/>
              <a:cxnLst/>
              <a:rect l="l" t="t" r="r" b="b"/>
              <a:pathLst>
                <a:path w="29674" h="31956" extrusionOk="0">
                  <a:moveTo>
                    <a:pt x="4292" y="16822"/>
                  </a:moveTo>
                  <a:lnTo>
                    <a:pt x="2580" y="15111"/>
                  </a:lnTo>
                  <a:cubicBezTo>
                    <a:pt x="1712" y="13969"/>
                    <a:pt x="1142" y="13125"/>
                    <a:pt x="571" y="11983"/>
                  </a:cubicBezTo>
                  <a:cubicBezTo>
                    <a:pt x="0" y="10545"/>
                    <a:pt x="571" y="7989"/>
                    <a:pt x="2854" y="7122"/>
                  </a:cubicBezTo>
                  <a:cubicBezTo>
                    <a:pt x="3995" y="6848"/>
                    <a:pt x="5136" y="6551"/>
                    <a:pt x="6277" y="6551"/>
                  </a:cubicBezTo>
                  <a:lnTo>
                    <a:pt x="7989" y="6551"/>
                  </a:lnTo>
                  <a:cubicBezTo>
                    <a:pt x="8560" y="6848"/>
                    <a:pt x="9131" y="6848"/>
                    <a:pt x="9701" y="7122"/>
                  </a:cubicBezTo>
                  <a:cubicBezTo>
                    <a:pt x="9701" y="6551"/>
                    <a:pt x="9998" y="6277"/>
                    <a:pt x="9998" y="5980"/>
                  </a:cubicBezTo>
                  <a:cubicBezTo>
                    <a:pt x="10569" y="4565"/>
                    <a:pt x="11139" y="3127"/>
                    <a:pt x="11984" y="1712"/>
                  </a:cubicBezTo>
                  <a:cubicBezTo>
                    <a:pt x="12851" y="845"/>
                    <a:pt x="13992" y="274"/>
                    <a:pt x="15134" y="0"/>
                  </a:cubicBezTo>
                  <a:lnTo>
                    <a:pt x="16846" y="0"/>
                  </a:lnTo>
                  <a:cubicBezTo>
                    <a:pt x="18557" y="274"/>
                    <a:pt x="19699" y="1712"/>
                    <a:pt x="20840" y="2853"/>
                  </a:cubicBezTo>
                  <a:cubicBezTo>
                    <a:pt x="21114" y="3424"/>
                    <a:pt x="21114" y="3995"/>
                    <a:pt x="21411" y="4269"/>
                  </a:cubicBezTo>
                  <a:cubicBezTo>
                    <a:pt x="21684" y="4565"/>
                    <a:pt x="21684" y="4565"/>
                    <a:pt x="21981" y="4565"/>
                  </a:cubicBezTo>
                  <a:cubicBezTo>
                    <a:pt x="22552" y="4565"/>
                    <a:pt x="23396" y="4269"/>
                    <a:pt x="24264" y="4269"/>
                  </a:cubicBezTo>
                  <a:cubicBezTo>
                    <a:pt x="25976" y="3995"/>
                    <a:pt x="27961" y="5136"/>
                    <a:pt x="28532" y="7122"/>
                  </a:cubicBezTo>
                  <a:cubicBezTo>
                    <a:pt x="29103" y="8834"/>
                    <a:pt x="28829" y="10545"/>
                    <a:pt x="27961" y="12257"/>
                  </a:cubicBezTo>
                  <a:cubicBezTo>
                    <a:pt x="27688" y="13125"/>
                    <a:pt x="27391" y="13969"/>
                    <a:pt x="26820" y="14540"/>
                  </a:cubicBezTo>
                  <a:cubicBezTo>
                    <a:pt x="27391" y="15111"/>
                    <a:pt x="27961" y="15978"/>
                    <a:pt x="28258" y="16549"/>
                  </a:cubicBezTo>
                  <a:cubicBezTo>
                    <a:pt x="29103" y="17690"/>
                    <a:pt x="29673" y="19402"/>
                    <a:pt x="29103" y="20817"/>
                  </a:cubicBezTo>
                  <a:cubicBezTo>
                    <a:pt x="28829" y="22529"/>
                    <a:pt x="27391" y="23670"/>
                    <a:pt x="25405" y="23967"/>
                  </a:cubicBezTo>
                  <a:lnTo>
                    <a:pt x="22255" y="23967"/>
                  </a:lnTo>
                  <a:cubicBezTo>
                    <a:pt x="21981" y="25108"/>
                    <a:pt x="21684" y="26523"/>
                    <a:pt x="21114" y="27961"/>
                  </a:cubicBezTo>
                  <a:cubicBezTo>
                    <a:pt x="20543" y="29673"/>
                    <a:pt x="19128" y="31088"/>
                    <a:pt x="17416" y="31659"/>
                  </a:cubicBezTo>
                  <a:cubicBezTo>
                    <a:pt x="15408" y="31956"/>
                    <a:pt x="13696" y="31659"/>
                    <a:pt x="12554" y="29947"/>
                  </a:cubicBezTo>
                  <a:cubicBezTo>
                    <a:pt x="11710" y="28806"/>
                    <a:pt x="11139" y="27391"/>
                    <a:pt x="10272" y="26249"/>
                  </a:cubicBezTo>
                  <a:cubicBezTo>
                    <a:pt x="9998" y="26249"/>
                    <a:pt x="9427" y="26523"/>
                    <a:pt x="9131" y="26820"/>
                  </a:cubicBezTo>
                  <a:cubicBezTo>
                    <a:pt x="8286" y="26820"/>
                    <a:pt x="7715" y="27094"/>
                    <a:pt x="7145" y="27094"/>
                  </a:cubicBezTo>
                  <a:cubicBezTo>
                    <a:pt x="5433" y="27664"/>
                    <a:pt x="3995" y="26820"/>
                    <a:pt x="3150" y="25382"/>
                  </a:cubicBezTo>
                  <a:cubicBezTo>
                    <a:pt x="2580" y="25108"/>
                    <a:pt x="2283" y="24241"/>
                    <a:pt x="2009" y="23670"/>
                  </a:cubicBezTo>
                  <a:cubicBezTo>
                    <a:pt x="1712" y="22529"/>
                    <a:pt x="2009" y="21114"/>
                    <a:pt x="2580" y="20246"/>
                  </a:cubicBezTo>
                  <a:cubicBezTo>
                    <a:pt x="3150" y="18831"/>
                    <a:pt x="3721" y="17964"/>
                    <a:pt x="4292" y="16822"/>
                  </a:cubicBezTo>
                  <a:close/>
                  <a:moveTo>
                    <a:pt x="10569" y="14540"/>
                  </a:moveTo>
                  <a:cubicBezTo>
                    <a:pt x="10842" y="15681"/>
                    <a:pt x="10842" y="16549"/>
                    <a:pt x="10842" y="17393"/>
                  </a:cubicBezTo>
                  <a:cubicBezTo>
                    <a:pt x="10842" y="17964"/>
                    <a:pt x="11139" y="17964"/>
                    <a:pt x="11413" y="18260"/>
                  </a:cubicBezTo>
                  <a:cubicBezTo>
                    <a:pt x="13422" y="18831"/>
                    <a:pt x="15408" y="19402"/>
                    <a:pt x="17119" y="19972"/>
                  </a:cubicBezTo>
                  <a:cubicBezTo>
                    <a:pt x="17416" y="20246"/>
                    <a:pt x="17690" y="19972"/>
                    <a:pt x="17690" y="19972"/>
                  </a:cubicBezTo>
                  <a:cubicBezTo>
                    <a:pt x="18831" y="19105"/>
                    <a:pt x="19699" y="18534"/>
                    <a:pt x="20543" y="17964"/>
                  </a:cubicBezTo>
                  <a:cubicBezTo>
                    <a:pt x="20840" y="17690"/>
                    <a:pt x="21114" y="17393"/>
                    <a:pt x="21114" y="17119"/>
                  </a:cubicBezTo>
                  <a:lnTo>
                    <a:pt x="21114" y="13969"/>
                  </a:lnTo>
                  <a:cubicBezTo>
                    <a:pt x="21114" y="13695"/>
                    <a:pt x="20840" y="13399"/>
                    <a:pt x="20543" y="13125"/>
                  </a:cubicBezTo>
                  <a:cubicBezTo>
                    <a:pt x="18831" y="11983"/>
                    <a:pt x="16549" y="11116"/>
                    <a:pt x="14563" y="10545"/>
                  </a:cubicBezTo>
                  <a:lnTo>
                    <a:pt x="13992" y="10545"/>
                  </a:lnTo>
                  <a:cubicBezTo>
                    <a:pt x="13125" y="11413"/>
                    <a:pt x="12554" y="11983"/>
                    <a:pt x="11710" y="12554"/>
                  </a:cubicBezTo>
                  <a:cubicBezTo>
                    <a:pt x="11139" y="13125"/>
                    <a:pt x="10272" y="13695"/>
                    <a:pt x="10569" y="14540"/>
                  </a:cubicBezTo>
                  <a:close/>
                  <a:moveTo>
                    <a:pt x="11710" y="25679"/>
                  </a:moveTo>
                  <a:cubicBezTo>
                    <a:pt x="11413" y="25679"/>
                    <a:pt x="11139" y="25679"/>
                    <a:pt x="11413" y="26249"/>
                  </a:cubicBezTo>
                  <a:cubicBezTo>
                    <a:pt x="11984" y="27391"/>
                    <a:pt x="12280" y="28235"/>
                    <a:pt x="12851" y="29102"/>
                  </a:cubicBezTo>
                  <a:cubicBezTo>
                    <a:pt x="13992" y="30518"/>
                    <a:pt x="15408" y="31088"/>
                    <a:pt x="17119" y="30814"/>
                  </a:cubicBezTo>
                  <a:cubicBezTo>
                    <a:pt x="18831" y="30244"/>
                    <a:pt x="19973" y="29376"/>
                    <a:pt x="20543" y="27664"/>
                  </a:cubicBezTo>
                  <a:cubicBezTo>
                    <a:pt x="21684" y="24811"/>
                    <a:pt x="21981" y="21958"/>
                    <a:pt x="22255" y="19402"/>
                  </a:cubicBezTo>
                  <a:cubicBezTo>
                    <a:pt x="22255" y="19105"/>
                    <a:pt x="21981" y="18831"/>
                    <a:pt x="21981" y="18534"/>
                  </a:cubicBezTo>
                  <a:cubicBezTo>
                    <a:pt x="22255" y="17964"/>
                    <a:pt x="22255" y="17690"/>
                    <a:pt x="22255" y="17119"/>
                  </a:cubicBezTo>
                  <a:cubicBezTo>
                    <a:pt x="22255" y="15407"/>
                    <a:pt x="22552" y="13399"/>
                    <a:pt x="22255" y="11687"/>
                  </a:cubicBezTo>
                  <a:cubicBezTo>
                    <a:pt x="22255" y="10272"/>
                    <a:pt x="21981" y="9130"/>
                    <a:pt x="21684" y="7692"/>
                  </a:cubicBezTo>
                  <a:cubicBezTo>
                    <a:pt x="21411" y="5980"/>
                    <a:pt x="21114" y="4269"/>
                    <a:pt x="19973" y="2853"/>
                  </a:cubicBezTo>
                  <a:cubicBezTo>
                    <a:pt x="18831" y="1415"/>
                    <a:pt x="17416" y="571"/>
                    <a:pt x="15408" y="845"/>
                  </a:cubicBezTo>
                  <a:cubicBezTo>
                    <a:pt x="14266" y="1141"/>
                    <a:pt x="13125" y="1415"/>
                    <a:pt x="12554" y="2557"/>
                  </a:cubicBezTo>
                  <a:cubicBezTo>
                    <a:pt x="11984" y="3424"/>
                    <a:pt x="11413" y="4269"/>
                    <a:pt x="10842" y="5410"/>
                  </a:cubicBezTo>
                  <a:cubicBezTo>
                    <a:pt x="10842" y="5707"/>
                    <a:pt x="10569" y="6277"/>
                    <a:pt x="10569" y="6551"/>
                  </a:cubicBezTo>
                  <a:cubicBezTo>
                    <a:pt x="10272" y="6848"/>
                    <a:pt x="10272" y="7122"/>
                    <a:pt x="10842" y="7122"/>
                  </a:cubicBezTo>
                  <a:cubicBezTo>
                    <a:pt x="10842" y="5707"/>
                    <a:pt x="11413" y="4565"/>
                    <a:pt x="12280" y="3698"/>
                  </a:cubicBezTo>
                  <a:cubicBezTo>
                    <a:pt x="13125" y="2283"/>
                    <a:pt x="14266" y="1415"/>
                    <a:pt x="15978" y="1415"/>
                  </a:cubicBezTo>
                  <a:cubicBezTo>
                    <a:pt x="17416" y="1141"/>
                    <a:pt x="18831" y="1986"/>
                    <a:pt x="19699" y="3424"/>
                  </a:cubicBezTo>
                  <a:cubicBezTo>
                    <a:pt x="20269" y="4565"/>
                    <a:pt x="20543" y="5707"/>
                    <a:pt x="20840" y="6551"/>
                  </a:cubicBezTo>
                  <a:cubicBezTo>
                    <a:pt x="21114" y="8263"/>
                    <a:pt x="21411" y="9975"/>
                    <a:pt x="21684" y="11983"/>
                  </a:cubicBezTo>
                  <a:lnTo>
                    <a:pt x="21684" y="15681"/>
                  </a:lnTo>
                  <a:cubicBezTo>
                    <a:pt x="21684" y="17690"/>
                    <a:pt x="21411" y="19676"/>
                    <a:pt x="21114" y="21387"/>
                  </a:cubicBezTo>
                  <a:cubicBezTo>
                    <a:pt x="20840" y="23670"/>
                    <a:pt x="20269" y="25953"/>
                    <a:pt x="19402" y="27961"/>
                  </a:cubicBezTo>
                  <a:cubicBezTo>
                    <a:pt x="18831" y="29102"/>
                    <a:pt x="17987" y="29947"/>
                    <a:pt x="16549" y="30244"/>
                  </a:cubicBezTo>
                  <a:cubicBezTo>
                    <a:pt x="15134" y="30244"/>
                    <a:pt x="13992" y="29673"/>
                    <a:pt x="13125" y="28532"/>
                  </a:cubicBezTo>
                  <a:cubicBezTo>
                    <a:pt x="12554" y="27664"/>
                    <a:pt x="12280" y="26820"/>
                    <a:pt x="11710" y="25679"/>
                  </a:cubicBezTo>
                  <a:close/>
                  <a:moveTo>
                    <a:pt x="12554" y="25382"/>
                  </a:moveTo>
                  <a:cubicBezTo>
                    <a:pt x="12554" y="25679"/>
                    <a:pt x="12851" y="26249"/>
                    <a:pt x="13125" y="26523"/>
                  </a:cubicBezTo>
                  <a:cubicBezTo>
                    <a:pt x="13422" y="27664"/>
                    <a:pt x="13992" y="28532"/>
                    <a:pt x="15134" y="29102"/>
                  </a:cubicBezTo>
                  <a:cubicBezTo>
                    <a:pt x="16549" y="29947"/>
                    <a:pt x="17987" y="29376"/>
                    <a:pt x="18831" y="27961"/>
                  </a:cubicBezTo>
                  <a:cubicBezTo>
                    <a:pt x="19128" y="26820"/>
                    <a:pt x="19699" y="25382"/>
                    <a:pt x="19973" y="24241"/>
                  </a:cubicBezTo>
                  <a:cubicBezTo>
                    <a:pt x="20269" y="23099"/>
                    <a:pt x="20269" y="23099"/>
                    <a:pt x="19128" y="22825"/>
                  </a:cubicBezTo>
                  <a:lnTo>
                    <a:pt x="19128" y="22825"/>
                  </a:lnTo>
                  <a:cubicBezTo>
                    <a:pt x="18261" y="22529"/>
                    <a:pt x="17416" y="22255"/>
                    <a:pt x="16549" y="23099"/>
                  </a:cubicBezTo>
                  <a:lnTo>
                    <a:pt x="16275" y="23099"/>
                  </a:lnTo>
                  <a:cubicBezTo>
                    <a:pt x="15134" y="23967"/>
                    <a:pt x="13696" y="24537"/>
                    <a:pt x="12554" y="25382"/>
                  </a:cubicBezTo>
                  <a:close/>
                  <a:moveTo>
                    <a:pt x="11413" y="7418"/>
                  </a:moveTo>
                  <a:cubicBezTo>
                    <a:pt x="12280" y="7692"/>
                    <a:pt x="12851" y="7989"/>
                    <a:pt x="13696" y="7989"/>
                  </a:cubicBezTo>
                  <a:lnTo>
                    <a:pt x="14266" y="7989"/>
                  </a:lnTo>
                  <a:cubicBezTo>
                    <a:pt x="15978" y="6848"/>
                    <a:pt x="17416" y="5980"/>
                    <a:pt x="19402" y="5410"/>
                  </a:cubicBezTo>
                  <a:cubicBezTo>
                    <a:pt x="19699" y="5410"/>
                    <a:pt x="19699" y="5136"/>
                    <a:pt x="19699" y="4839"/>
                  </a:cubicBezTo>
                  <a:cubicBezTo>
                    <a:pt x="19128" y="3995"/>
                    <a:pt x="18557" y="3127"/>
                    <a:pt x="17987" y="2853"/>
                  </a:cubicBezTo>
                  <a:cubicBezTo>
                    <a:pt x="15978" y="1415"/>
                    <a:pt x="15134" y="1712"/>
                    <a:pt x="13422" y="3127"/>
                  </a:cubicBezTo>
                  <a:cubicBezTo>
                    <a:pt x="12280" y="4269"/>
                    <a:pt x="11710" y="5707"/>
                    <a:pt x="11413" y="7418"/>
                  </a:cubicBezTo>
                  <a:close/>
                  <a:moveTo>
                    <a:pt x="5707" y="15407"/>
                  </a:moveTo>
                  <a:cubicBezTo>
                    <a:pt x="6848" y="14266"/>
                    <a:pt x="7715" y="13399"/>
                    <a:pt x="8857" y="12554"/>
                  </a:cubicBezTo>
                  <a:cubicBezTo>
                    <a:pt x="8857" y="12257"/>
                    <a:pt x="9131" y="11983"/>
                    <a:pt x="9131" y="11687"/>
                  </a:cubicBezTo>
                  <a:lnTo>
                    <a:pt x="9131" y="10272"/>
                  </a:lnTo>
                  <a:cubicBezTo>
                    <a:pt x="9131" y="8834"/>
                    <a:pt x="9427" y="8834"/>
                    <a:pt x="7989" y="8834"/>
                  </a:cubicBezTo>
                  <a:cubicBezTo>
                    <a:pt x="6848" y="8560"/>
                    <a:pt x="5433" y="8560"/>
                    <a:pt x="3995" y="9130"/>
                  </a:cubicBezTo>
                  <a:cubicBezTo>
                    <a:pt x="3150" y="9701"/>
                    <a:pt x="2580" y="10272"/>
                    <a:pt x="2854" y="11116"/>
                  </a:cubicBezTo>
                  <a:cubicBezTo>
                    <a:pt x="2854" y="11687"/>
                    <a:pt x="2854" y="12257"/>
                    <a:pt x="3150" y="12554"/>
                  </a:cubicBezTo>
                  <a:cubicBezTo>
                    <a:pt x="3995" y="13399"/>
                    <a:pt x="4862" y="14540"/>
                    <a:pt x="5707" y="15407"/>
                  </a:cubicBezTo>
                  <a:close/>
                  <a:moveTo>
                    <a:pt x="3995" y="22255"/>
                  </a:moveTo>
                  <a:lnTo>
                    <a:pt x="3995" y="22529"/>
                  </a:lnTo>
                  <a:lnTo>
                    <a:pt x="4862" y="24241"/>
                  </a:lnTo>
                  <a:cubicBezTo>
                    <a:pt x="5136" y="24537"/>
                    <a:pt x="5433" y="24811"/>
                    <a:pt x="6004" y="24537"/>
                  </a:cubicBezTo>
                  <a:lnTo>
                    <a:pt x="6277" y="24811"/>
                  </a:lnTo>
                  <a:cubicBezTo>
                    <a:pt x="6574" y="25108"/>
                    <a:pt x="7145" y="24811"/>
                    <a:pt x="7715" y="24811"/>
                  </a:cubicBezTo>
                  <a:cubicBezTo>
                    <a:pt x="8286" y="24537"/>
                    <a:pt x="8560" y="24241"/>
                    <a:pt x="9131" y="24241"/>
                  </a:cubicBezTo>
                  <a:cubicBezTo>
                    <a:pt x="9701" y="23967"/>
                    <a:pt x="9701" y="23967"/>
                    <a:pt x="9701" y="23396"/>
                  </a:cubicBezTo>
                  <a:cubicBezTo>
                    <a:pt x="9427" y="22255"/>
                    <a:pt x="9131" y="21114"/>
                    <a:pt x="9131" y="19972"/>
                  </a:cubicBezTo>
                  <a:cubicBezTo>
                    <a:pt x="9131" y="19402"/>
                    <a:pt x="8857" y="18831"/>
                    <a:pt x="7989" y="18534"/>
                  </a:cubicBezTo>
                  <a:cubicBezTo>
                    <a:pt x="7715" y="18534"/>
                    <a:pt x="7145" y="18260"/>
                    <a:pt x="6848" y="17964"/>
                  </a:cubicBezTo>
                  <a:cubicBezTo>
                    <a:pt x="6574" y="17690"/>
                    <a:pt x="6277" y="17690"/>
                    <a:pt x="6004" y="18260"/>
                  </a:cubicBezTo>
                  <a:cubicBezTo>
                    <a:pt x="5707" y="18534"/>
                    <a:pt x="5433" y="18831"/>
                    <a:pt x="5433" y="19105"/>
                  </a:cubicBezTo>
                  <a:cubicBezTo>
                    <a:pt x="4566" y="19972"/>
                    <a:pt x="3995" y="20817"/>
                    <a:pt x="3995" y="22255"/>
                  </a:cubicBezTo>
                  <a:close/>
                  <a:moveTo>
                    <a:pt x="20840" y="18534"/>
                  </a:moveTo>
                  <a:cubicBezTo>
                    <a:pt x="20543" y="18831"/>
                    <a:pt x="20269" y="19105"/>
                    <a:pt x="19973" y="19105"/>
                  </a:cubicBezTo>
                  <a:cubicBezTo>
                    <a:pt x="18261" y="20246"/>
                    <a:pt x="16549" y="21387"/>
                    <a:pt x="14563" y="22529"/>
                  </a:cubicBezTo>
                  <a:cubicBezTo>
                    <a:pt x="13125" y="23396"/>
                    <a:pt x="11710" y="23967"/>
                    <a:pt x="10272" y="24537"/>
                  </a:cubicBezTo>
                  <a:cubicBezTo>
                    <a:pt x="9131" y="25108"/>
                    <a:pt x="7989" y="25679"/>
                    <a:pt x="6848" y="25679"/>
                  </a:cubicBezTo>
                  <a:cubicBezTo>
                    <a:pt x="6004" y="25679"/>
                    <a:pt x="5136" y="25679"/>
                    <a:pt x="4566" y="25108"/>
                  </a:cubicBezTo>
                  <a:cubicBezTo>
                    <a:pt x="3424" y="23670"/>
                    <a:pt x="2854" y="22529"/>
                    <a:pt x="3721" y="20817"/>
                  </a:cubicBezTo>
                  <a:cubicBezTo>
                    <a:pt x="4292" y="19402"/>
                    <a:pt x="5136" y="18260"/>
                    <a:pt x="6004" y="17119"/>
                  </a:cubicBezTo>
                  <a:cubicBezTo>
                    <a:pt x="6574" y="16252"/>
                    <a:pt x="7419" y="15407"/>
                    <a:pt x="7989" y="14837"/>
                  </a:cubicBezTo>
                  <a:cubicBezTo>
                    <a:pt x="9701" y="13125"/>
                    <a:pt x="11710" y="11687"/>
                    <a:pt x="13422" y="9975"/>
                  </a:cubicBezTo>
                  <a:lnTo>
                    <a:pt x="12851" y="9975"/>
                  </a:lnTo>
                  <a:cubicBezTo>
                    <a:pt x="11710" y="10545"/>
                    <a:pt x="10842" y="11413"/>
                    <a:pt x="10272" y="11983"/>
                  </a:cubicBezTo>
                  <a:cubicBezTo>
                    <a:pt x="8286" y="13695"/>
                    <a:pt x="6277" y="15681"/>
                    <a:pt x="4862" y="17690"/>
                  </a:cubicBezTo>
                  <a:cubicBezTo>
                    <a:pt x="3995" y="18831"/>
                    <a:pt x="3150" y="19676"/>
                    <a:pt x="2854" y="21114"/>
                  </a:cubicBezTo>
                  <a:cubicBezTo>
                    <a:pt x="2854" y="21958"/>
                    <a:pt x="2580" y="22825"/>
                    <a:pt x="2854" y="23967"/>
                  </a:cubicBezTo>
                  <a:cubicBezTo>
                    <a:pt x="3995" y="26249"/>
                    <a:pt x="5707" y="26820"/>
                    <a:pt x="7989" y="26523"/>
                  </a:cubicBezTo>
                  <a:cubicBezTo>
                    <a:pt x="9131" y="26249"/>
                    <a:pt x="10272" y="25679"/>
                    <a:pt x="11413" y="25108"/>
                  </a:cubicBezTo>
                  <a:lnTo>
                    <a:pt x="11710" y="24811"/>
                  </a:lnTo>
                  <a:cubicBezTo>
                    <a:pt x="11710" y="24241"/>
                    <a:pt x="11984" y="24241"/>
                    <a:pt x="11984" y="24537"/>
                  </a:cubicBezTo>
                  <a:cubicBezTo>
                    <a:pt x="12280" y="24811"/>
                    <a:pt x="12554" y="24537"/>
                    <a:pt x="12851" y="24537"/>
                  </a:cubicBezTo>
                  <a:cubicBezTo>
                    <a:pt x="13125" y="24241"/>
                    <a:pt x="13422" y="24241"/>
                    <a:pt x="13992" y="23967"/>
                  </a:cubicBezTo>
                  <a:cubicBezTo>
                    <a:pt x="15978" y="22825"/>
                    <a:pt x="17987" y="21387"/>
                    <a:pt x="19973" y="20246"/>
                  </a:cubicBezTo>
                  <a:cubicBezTo>
                    <a:pt x="20543" y="19676"/>
                    <a:pt x="21114" y="19402"/>
                    <a:pt x="20840" y="18534"/>
                  </a:cubicBezTo>
                  <a:close/>
                  <a:moveTo>
                    <a:pt x="22255" y="6277"/>
                  </a:moveTo>
                  <a:lnTo>
                    <a:pt x="22255" y="6551"/>
                  </a:lnTo>
                  <a:cubicBezTo>
                    <a:pt x="22255" y="8263"/>
                    <a:pt x="22552" y="9975"/>
                    <a:pt x="22826" y="11687"/>
                  </a:cubicBezTo>
                  <a:cubicBezTo>
                    <a:pt x="22826" y="11983"/>
                    <a:pt x="23122" y="11983"/>
                    <a:pt x="23122" y="12257"/>
                  </a:cubicBezTo>
                  <a:lnTo>
                    <a:pt x="24834" y="13125"/>
                  </a:lnTo>
                  <a:cubicBezTo>
                    <a:pt x="25108" y="13399"/>
                    <a:pt x="25108" y="13399"/>
                    <a:pt x="25405" y="13125"/>
                  </a:cubicBezTo>
                  <a:cubicBezTo>
                    <a:pt x="26250" y="11687"/>
                    <a:pt x="26820" y="10272"/>
                    <a:pt x="26546" y="8560"/>
                  </a:cubicBezTo>
                  <a:cubicBezTo>
                    <a:pt x="26546" y="7692"/>
                    <a:pt x="25976" y="7122"/>
                    <a:pt x="25405" y="6551"/>
                  </a:cubicBezTo>
                  <a:cubicBezTo>
                    <a:pt x="24264" y="6277"/>
                    <a:pt x="23122" y="6277"/>
                    <a:pt x="22255" y="6277"/>
                  </a:cubicBezTo>
                  <a:close/>
                  <a:moveTo>
                    <a:pt x="20840" y="12554"/>
                  </a:moveTo>
                  <a:lnTo>
                    <a:pt x="21114" y="12554"/>
                  </a:lnTo>
                  <a:cubicBezTo>
                    <a:pt x="20840" y="12257"/>
                    <a:pt x="20840" y="11983"/>
                    <a:pt x="20543" y="11983"/>
                  </a:cubicBezTo>
                  <a:cubicBezTo>
                    <a:pt x="19128" y="11116"/>
                    <a:pt x="17987" y="10272"/>
                    <a:pt x="16549" y="9701"/>
                  </a:cubicBezTo>
                  <a:cubicBezTo>
                    <a:pt x="14266" y="8560"/>
                    <a:pt x="11710" y="7989"/>
                    <a:pt x="9131" y="7418"/>
                  </a:cubicBezTo>
                  <a:cubicBezTo>
                    <a:pt x="7419" y="7122"/>
                    <a:pt x="5707" y="6848"/>
                    <a:pt x="3995" y="7418"/>
                  </a:cubicBezTo>
                  <a:cubicBezTo>
                    <a:pt x="3150" y="7692"/>
                    <a:pt x="2283" y="7989"/>
                    <a:pt x="1712" y="8834"/>
                  </a:cubicBezTo>
                  <a:cubicBezTo>
                    <a:pt x="1142" y="9701"/>
                    <a:pt x="868" y="11116"/>
                    <a:pt x="1438" y="12257"/>
                  </a:cubicBezTo>
                  <a:cubicBezTo>
                    <a:pt x="2283" y="13695"/>
                    <a:pt x="3424" y="15111"/>
                    <a:pt x="5136" y="16252"/>
                  </a:cubicBezTo>
                  <a:cubicBezTo>
                    <a:pt x="5136" y="16252"/>
                    <a:pt x="5136" y="15978"/>
                    <a:pt x="5433" y="15978"/>
                  </a:cubicBezTo>
                  <a:cubicBezTo>
                    <a:pt x="5136" y="15681"/>
                    <a:pt x="5136" y="15681"/>
                    <a:pt x="4862" y="15681"/>
                  </a:cubicBezTo>
                  <a:cubicBezTo>
                    <a:pt x="3721" y="14540"/>
                    <a:pt x="2580" y="13399"/>
                    <a:pt x="2009" y="11687"/>
                  </a:cubicBezTo>
                  <a:cubicBezTo>
                    <a:pt x="1712" y="10545"/>
                    <a:pt x="2580" y="9130"/>
                    <a:pt x="3721" y="8560"/>
                  </a:cubicBezTo>
                  <a:cubicBezTo>
                    <a:pt x="4862" y="7989"/>
                    <a:pt x="6277" y="7989"/>
                    <a:pt x="7715" y="7989"/>
                  </a:cubicBezTo>
                  <a:cubicBezTo>
                    <a:pt x="11139" y="8263"/>
                    <a:pt x="14266" y="9701"/>
                    <a:pt x="17119" y="10842"/>
                  </a:cubicBezTo>
                  <a:cubicBezTo>
                    <a:pt x="18557" y="11413"/>
                    <a:pt x="19699" y="11983"/>
                    <a:pt x="20840" y="12554"/>
                  </a:cubicBezTo>
                  <a:close/>
                  <a:moveTo>
                    <a:pt x="25405" y="16252"/>
                  </a:moveTo>
                  <a:cubicBezTo>
                    <a:pt x="24538" y="16822"/>
                    <a:pt x="23967" y="17690"/>
                    <a:pt x="23396" y="18260"/>
                  </a:cubicBezTo>
                  <a:cubicBezTo>
                    <a:pt x="23122" y="18260"/>
                    <a:pt x="22826" y="18534"/>
                    <a:pt x="22826" y="18831"/>
                  </a:cubicBezTo>
                  <a:cubicBezTo>
                    <a:pt x="22826" y="19676"/>
                    <a:pt x="22552" y="20543"/>
                    <a:pt x="22552" y="21684"/>
                  </a:cubicBezTo>
                  <a:cubicBezTo>
                    <a:pt x="23693" y="21958"/>
                    <a:pt x="24834" y="21958"/>
                    <a:pt x="25976" y="21387"/>
                  </a:cubicBezTo>
                  <a:cubicBezTo>
                    <a:pt x="26820" y="21114"/>
                    <a:pt x="27391" y="19402"/>
                    <a:pt x="27117" y="18534"/>
                  </a:cubicBezTo>
                  <a:cubicBezTo>
                    <a:pt x="26820" y="17690"/>
                    <a:pt x="26250" y="16822"/>
                    <a:pt x="25405" y="16252"/>
                  </a:cubicBezTo>
                  <a:close/>
                  <a:moveTo>
                    <a:pt x="22552" y="22529"/>
                  </a:moveTo>
                  <a:cubicBezTo>
                    <a:pt x="22255" y="23099"/>
                    <a:pt x="22255" y="23099"/>
                    <a:pt x="23122" y="23396"/>
                  </a:cubicBezTo>
                  <a:cubicBezTo>
                    <a:pt x="24264" y="23396"/>
                    <a:pt x="25405" y="23396"/>
                    <a:pt x="26546" y="22825"/>
                  </a:cubicBezTo>
                  <a:cubicBezTo>
                    <a:pt x="27391" y="22529"/>
                    <a:pt x="28258" y="21958"/>
                    <a:pt x="28532" y="21114"/>
                  </a:cubicBezTo>
                  <a:cubicBezTo>
                    <a:pt x="28829" y="19402"/>
                    <a:pt x="28532" y="17964"/>
                    <a:pt x="27688" y="16549"/>
                  </a:cubicBezTo>
                  <a:cubicBezTo>
                    <a:pt x="26820" y="15407"/>
                    <a:pt x="25405" y="14266"/>
                    <a:pt x="24264" y="13399"/>
                  </a:cubicBezTo>
                  <a:cubicBezTo>
                    <a:pt x="23693" y="13125"/>
                    <a:pt x="23396" y="13125"/>
                    <a:pt x="23122" y="12828"/>
                  </a:cubicBezTo>
                  <a:lnTo>
                    <a:pt x="22826" y="12828"/>
                  </a:lnTo>
                  <a:cubicBezTo>
                    <a:pt x="23122" y="13125"/>
                    <a:pt x="23122" y="13695"/>
                    <a:pt x="23396" y="13969"/>
                  </a:cubicBezTo>
                  <a:cubicBezTo>
                    <a:pt x="24264" y="14540"/>
                    <a:pt x="25405" y="15407"/>
                    <a:pt x="26250" y="16252"/>
                  </a:cubicBezTo>
                  <a:cubicBezTo>
                    <a:pt x="27117" y="17119"/>
                    <a:pt x="27961" y="17964"/>
                    <a:pt x="27688" y="19676"/>
                  </a:cubicBezTo>
                  <a:cubicBezTo>
                    <a:pt x="27391" y="21114"/>
                    <a:pt x="26546" y="22255"/>
                    <a:pt x="25108" y="22529"/>
                  </a:cubicBezTo>
                  <a:close/>
                  <a:moveTo>
                    <a:pt x="21981" y="5136"/>
                  </a:moveTo>
                  <a:cubicBezTo>
                    <a:pt x="21981" y="5410"/>
                    <a:pt x="21684" y="5980"/>
                    <a:pt x="22255" y="5980"/>
                  </a:cubicBezTo>
                  <a:cubicBezTo>
                    <a:pt x="22826" y="5707"/>
                    <a:pt x="23693" y="5707"/>
                    <a:pt x="24264" y="5707"/>
                  </a:cubicBezTo>
                  <a:cubicBezTo>
                    <a:pt x="25405" y="5707"/>
                    <a:pt x="26250" y="6277"/>
                    <a:pt x="26820" y="7122"/>
                  </a:cubicBezTo>
                  <a:cubicBezTo>
                    <a:pt x="27688" y="7989"/>
                    <a:pt x="27391" y="9130"/>
                    <a:pt x="27391" y="10272"/>
                  </a:cubicBezTo>
                  <a:cubicBezTo>
                    <a:pt x="27117" y="11413"/>
                    <a:pt x="26546" y="12828"/>
                    <a:pt x="25679" y="13695"/>
                  </a:cubicBezTo>
                  <a:cubicBezTo>
                    <a:pt x="25976" y="13969"/>
                    <a:pt x="26250" y="13969"/>
                    <a:pt x="26546" y="14266"/>
                  </a:cubicBezTo>
                  <a:cubicBezTo>
                    <a:pt x="26546" y="13695"/>
                    <a:pt x="26820" y="13399"/>
                    <a:pt x="27117" y="12828"/>
                  </a:cubicBezTo>
                  <a:cubicBezTo>
                    <a:pt x="27961" y="11413"/>
                    <a:pt x="28532" y="9701"/>
                    <a:pt x="27961" y="7989"/>
                  </a:cubicBezTo>
                  <a:cubicBezTo>
                    <a:pt x="27688" y="6277"/>
                    <a:pt x="26820" y="5410"/>
                    <a:pt x="25405" y="5136"/>
                  </a:cubicBezTo>
                  <a:cubicBezTo>
                    <a:pt x="24264" y="4565"/>
                    <a:pt x="23122" y="4839"/>
                    <a:pt x="21981" y="5136"/>
                  </a:cubicBezTo>
                  <a:close/>
                  <a:moveTo>
                    <a:pt x="16275" y="8834"/>
                  </a:moveTo>
                  <a:cubicBezTo>
                    <a:pt x="17987" y="9701"/>
                    <a:pt x="19402" y="10545"/>
                    <a:pt x="20840" y="11116"/>
                  </a:cubicBezTo>
                  <a:lnTo>
                    <a:pt x="20840" y="11116"/>
                  </a:lnTo>
                  <a:cubicBezTo>
                    <a:pt x="20543" y="9701"/>
                    <a:pt x="20543" y="8560"/>
                    <a:pt x="20269" y="7418"/>
                  </a:cubicBezTo>
                  <a:cubicBezTo>
                    <a:pt x="20269" y="6848"/>
                    <a:pt x="19973" y="7122"/>
                    <a:pt x="19699" y="7122"/>
                  </a:cubicBezTo>
                  <a:close/>
                  <a:moveTo>
                    <a:pt x="15134" y="21387"/>
                  </a:moveTo>
                  <a:cubicBezTo>
                    <a:pt x="13696" y="20817"/>
                    <a:pt x="12280" y="20543"/>
                    <a:pt x="10842" y="19972"/>
                  </a:cubicBezTo>
                  <a:cubicBezTo>
                    <a:pt x="11139" y="21114"/>
                    <a:pt x="11413" y="21958"/>
                    <a:pt x="11413" y="23396"/>
                  </a:cubicBezTo>
                  <a:cubicBezTo>
                    <a:pt x="12851" y="22529"/>
                    <a:pt x="13992" y="21958"/>
                    <a:pt x="15134" y="21387"/>
                  </a:cubicBezTo>
                  <a:close/>
                  <a:moveTo>
                    <a:pt x="16549" y="20817"/>
                  </a:moveTo>
                  <a:lnTo>
                    <a:pt x="16549" y="20543"/>
                  </a:lnTo>
                  <a:cubicBezTo>
                    <a:pt x="15704" y="20246"/>
                    <a:pt x="15134" y="20246"/>
                    <a:pt x="14266" y="19972"/>
                  </a:cubicBezTo>
                  <a:cubicBezTo>
                    <a:pt x="11984" y="19105"/>
                    <a:pt x="9701" y="18260"/>
                    <a:pt x="7419" y="17119"/>
                  </a:cubicBezTo>
                  <a:cubicBezTo>
                    <a:pt x="7145" y="16822"/>
                    <a:pt x="7145" y="16822"/>
                    <a:pt x="6848" y="17119"/>
                  </a:cubicBezTo>
                  <a:lnTo>
                    <a:pt x="6848" y="17393"/>
                  </a:lnTo>
                  <a:cubicBezTo>
                    <a:pt x="8560" y="17964"/>
                    <a:pt x="9998" y="18831"/>
                    <a:pt x="11413" y="19402"/>
                  </a:cubicBezTo>
                  <a:cubicBezTo>
                    <a:pt x="12851" y="19972"/>
                    <a:pt x="14266" y="20246"/>
                    <a:pt x="15704" y="20817"/>
                  </a:cubicBezTo>
                  <a:close/>
                  <a:moveTo>
                    <a:pt x="14837" y="8263"/>
                  </a:moveTo>
                  <a:cubicBezTo>
                    <a:pt x="15408" y="8560"/>
                    <a:pt x="15704" y="8834"/>
                    <a:pt x="16275" y="8263"/>
                  </a:cubicBezTo>
                  <a:cubicBezTo>
                    <a:pt x="16275" y="8263"/>
                    <a:pt x="16549" y="8263"/>
                    <a:pt x="16846" y="7989"/>
                  </a:cubicBezTo>
                  <a:cubicBezTo>
                    <a:pt x="17690" y="7418"/>
                    <a:pt x="18831" y="6848"/>
                    <a:pt x="19973" y="6277"/>
                  </a:cubicBezTo>
                  <a:cubicBezTo>
                    <a:pt x="19973" y="6277"/>
                    <a:pt x="19973" y="5980"/>
                    <a:pt x="19699" y="5707"/>
                  </a:cubicBezTo>
                  <a:cubicBezTo>
                    <a:pt x="17987" y="6551"/>
                    <a:pt x="16549" y="7418"/>
                    <a:pt x="14837" y="8263"/>
                  </a:cubicBezTo>
                  <a:close/>
                  <a:moveTo>
                    <a:pt x="10842" y="23396"/>
                  </a:moveTo>
                  <a:cubicBezTo>
                    <a:pt x="10842" y="22255"/>
                    <a:pt x="10569" y="21114"/>
                    <a:pt x="10272" y="19972"/>
                  </a:cubicBezTo>
                  <a:cubicBezTo>
                    <a:pt x="10272" y="19676"/>
                    <a:pt x="9998" y="19402"/>
                    <a:pt x="9701" y="19402"/>
                  </a:cubicBezTo>
                  <a:cubicBezTo>
                    <a:pt x="9701" y="20817"/>
                    <a:pt x="9998" y="22255"/>
                    <a:pt x="10272" y="23670"/>
                  </a:cubicBezTo>
                  <a:cubicBezTo>
                    <a:pt x="10569" y="23670"/>
                    <a:pt x="10842" y="23396"/>
                    <a:pt x="10842" y="23396"/>
                  </a:cubicBezTo>
                  <a:close/>
                  <a:moveTo>
                    <a:pt x="9998" y="13969"/>
                  </a:moveTo>
                  <a:cubicBezTo>
                    <a:pt x="9427" y="14266"/>
                    <a:pt x="9427" y="14266"/>
                    <a:pt x="9427" y="14837"/>
                  </a:cubicBezTo>
                  <a:cubicBezTo>
                    <a:pt x="9427" y="15407"/>
                    <a:pt x="9701" y="16252"/>
                    <a:pt x="9701" y="16822"/>
                  </a:cubicBezTo>
                  <a:cubicBezTo>
                    <a:pt x="9701" y="17393"/>
                    <a:pt x="9998" y="17690"/>
                    <a:pt x="10272" y="17690"/>
                  </a:cubicBezTo>
                  <a:cubicBezTo>
                    <a:pt x="10272" y="16549"/>
                    <a:pt x="10272" y="15407"/>
                    <a:pt x="9998" y="13969"/>
                  </a:cubicBezTo>
                  <a:close/>
                  <a:moveTo>
                    <a:pt x="7419" y="16252"/>
                  </a:moveTo>
                  <a:cubicBezTo>
                    <a:pt x="7989" y="16549"/>
                    <a:pt x="8560" y="16822"/>
                    <a:pt x="8857" y="17119"/>
                  </a:cubicBezTo>
                  <a:lnTo>
                    <a:pt x="8857" y="14837"/>
                  </a:lnTo>
                  <a:cubicBezTo>
                    <a:pt x="8560" y="15407"/>
                    <a:pt x="7989" y="15681"/>
                    <a:pt x="7419" y="16252"/>
                  </a:cubicBezTo>
                  <a:close/>
                  <a:moveTo>
                    <a:pt x="24264" y="15111"/>
                  </a:moveTo>
                  <a:cubicBezTo>
                    <a:pt x="23693" y="15978"/>
                    <a:pt x="22826" y="16549"/>
                    <a:pt x="23122" y="17690"/>
                  </a:cubicBezTo>
                  <a:cubicBezTo>
                    <a:pt x="23693" y="17119"/>
                    <a:pt x="24264" y="16549"/>
                    <a:pt x="24834" y="15681"/>
                  </a:cubicBezTo>
                  <a:cubicBezTo>
                    <a:pt x="24538" y="15681"/>
                    <a:pt x="24538" y="15407"/>
                    <a:pt x="24264" y="15111"/>
                  </a:cubicBezTo>
                  <a:close/>
                  <a:moveTo>
                    <a:pt x="18557" y="21958"/>
                  </a:moveTo>
                  <a:cubicBezTo>
                    <a:pt x="19128" y="22255"/>
                    <a:pt x="19402" y="22255"/>
                    <a:pt x="19973" y="22255"/>
                  </a:cubicBezTo>
                  <a:cubicBezTo>
                    <a:pt x="20269" y="22529"/>
                    <a:pt x="20543" y="22529"/>
                    <a:pt x="20543" y="22255"/>
                  </a:cubicBezTo>
                  <a:cubicBezTo>
                    <a:pt x="20543" y="21958"/>
                    <a:pt x="20543" y="21684"/>
                    <a:pt x="20269" y="21387"/>
                  </a:cubicBezTo>
                  <a:cubicBezTo>
                    <a:pt x="19402" y="21114"/>
                    <a:pt x="18831" y="21387"/>
                    <a:pt x="18557" y="21958"/>
                  </a:cubicBezTo>
                  <a:close/>
                  <a:moveTo>
                    <a:pt x="9701" y="11413"/>
                  </a:moveTo>
                  <a:lnTo>
                    <a:pt x="9998" y="11413"/>
                  </a:lnTo>
                  <a:cubicBezTo>
                    <a:pt x="9998" y="11413"/>
                    <a:pt x="9998" y="11116"/>
                    <a:pt x="10272" y="11116"/>
                  </a:cubicBezTo>
                  <a:lnTo>
                    <a:pt x="10272" y="9404"/>
                  </a:lnTo>
                  <a:lnTo>
                    <a:pt x="9998" y="9130"/>
                  </a:lnTo>
                  <a:lnTo>
                    <a:pt x="9701" y="9130"/>
                  </a:lnTo>
                  <a:close/>
                  <a:moveTo>
                    <a:pt x="10842" y="10842"/>
                  </a:moveTo>
                  <a:cubicBezTo>
                    <a:pt x="11413" y="10272"/>
                    <a:pt x="11710" y="9975"/>
                    <a:pt x="12280" y="9701"/>
                  </a:cubicBezTo>
                  <a:cubicBezTo>
                    <a:pt x="11710" y="9404"/>
                    <a:pt x="11413" y="9404"/>
                    <a:pt x="10842" y="9404"/>
                  </a:cubicBezTo>
                  <a:close/>
                  <a:moveTo>
                    <a:pt x="23122" y="14266"/>
                  </a:moveTo>
                  <a:lnTo>
                    <a:pt x="23122" y="15407"/>
                  </a:lnTo>
                  <a:lnTo>
                    <a:pt x="23693" y="1483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67"/>
            <p:cNvSpPr/>
            <p:nvPr/>
          </p:nvSpPr>
          <p:spPr>
            <a:xfrm>
              <a:off x="7498429" y="1737932"/>
              <a:ext cx="190050" cy="185484"/>
            </a:xfrm>
            <a:custGeom>
              <a:avLst/>
              <a:gdLst/>
              <a:ahLst/>
              <a:cxnLst/>
              <a:rect l="l" t="t" r="r" b="b"/>
              <a:pathLst>
                <a:path w="3996" h="3900" extrusionOk="0">
                  <a:moveTo>
                    <a:pt x="1754" y="1"/>
                  </a:moveTo>
                  <a:cubicBezTo>
                    <a:pt x="1408" y="1"/>
                    <a:pt x="1079" y="67"/>
                    <a:pt x="845" y="179"/>
                  </a:cubicBezTo>
                  <a:cubicBezTo>
                    <a:pt x="571" y="476"/>
                    <a:pt x="275" y="750"/>
                    <a:pt x="1" y="1321"/>
                  </a:cubicBezTo>
                  <a:lnTo>
                    <a:pt x="1" y="2188"/>
                  </a:lnTo>
                  <a:cubicBezTo>
                    <a:pt x="1" y="2462"/>
                    <a:pt x="1" y="2759"/>
                    <a:pt x="275" y="3032"/>
                  </a:cubicBezTo>
                  <a:cubicBezTo>
                    <a:pt x="571" y="3329"/>
                    <a:pt x="1142" y="3900"/>
                    <a:pt x="1713" y="3900"/>
                  </a:cubicBezTo>
                  <a:cubicBezTo>
                    <a:pt x="2283" y="3900"/>
                    <a:pt x="2557" y="3603"/>
                    <a:pt x="3128" y="3329"/>
                  </a:cubicBezTo>
                  <a:cubicBezTo>
                    <a:pt x="3425" y="3329"/>
                    <a:pt x="3425" y="3032"/>
                    <a:pt x="3698" y="2462"/>
                  </a:cubicBezTo>
                  <a:cubicBezTo>
                    <a:pt x="3995" y="1891"/>
                    <a:pt x="3698" y="750"/>
                    <a:pt x="3128" y="476"/>
                  </a:cubicBezTo>
                  <a:cubicBezTo>
                    <a:pt x="2791" y="139"/>
                    <a:pt x="2254" y="1"/>
                    <a:pt x="175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67"/>
            <p:cNvSpPr/>
            <p:nvPr/>
          </p:nvSpPr>
          <p:spPr>
            <a:xfrm>
              <a:off x="7471320" y="1719288"/>
              <a:ext cx="230190" cy="217159"/>
            </a:xfrm>
            <a:custGeom>
              <a:avLst/>
              <a:gdLst/>
              <a:ahLst/>
              <a:cxnLst/>
              <a:rect l="l" t="t" r="r" b="b"/>
              <a:pathLst>
                <a:path w="4840" h="4566" extrusionOk="0">
                  <a:moveTo>
                    <a:pt x="4565" y="2009"/>
                  </a:moveTo>
                  <a:cubicBezTo>
                    <a:pt x="4839" y="3151"/>
                    <a:pt x="3698" y="4566"/>
                    <a:pt x="2557" y="4566"/>
                  </a:cubicBezTo>
                  <a:cubicBezTo>
                    <a:pt x="1415" y="4566"/>
                    <a:pt x="274" y="3721"/>
                    <a:pt x="0" y="2580"/>
                  </a:cubicBezTo>
                  <a:cubicBezTo>
                    <a:pt x="0" y="1142"/>
                    <a:pt x="1141" y="1"/>
                    <a:pt x="2557" y="1"/>
                  </a:cubicBezTo>
                  <a:cubicBezTo>
                    <a:pt x="3698" y="1"/>
                    <a:pt x="4565" y="868"/>
                    <a:pt x="4565" y="2009"/>
                  </a:cubicBezTo>
                  <a:close/>
                  <a:moveTo>
                    <a:pt x="2557" y="571"/>
                  </a:moveTo>
                  <a:cubicBezTo>
                    <a:pt x="1415" y="571"/>
                    <a:pt x="845" y="1439"/>
                    <a:pt x="845" y="2580"/>
                  </a:cubicBezTo>
                  <a:cubicBezTo>
                    <a:pt x="845" y="3424"/>
                    <a:pt x="1712" y="3995"/>
                    <a:pt x="2557" y="3995"/>
                  </a:cubicBezTo>
                  <a:cubicBezTo>
                    <a:pt x="3698" y="3995"/>
                    <a:pt x="4268" y="2854"/>
                    <a:pt x="4268" y="2009"/>
                  </a:cubicBezTo>
                  <a:cubicBezTo>
                    <a:pt x="4268" y="1142"/>
                    <a:pt x="3424" y="571"/>
                    <a:pt x="2557" y="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7" name="Google Shape;447;p67"/>
          <p:cNvGrpSpPr/>
          <p:nvPr/>
        </p:nvGrpSpPr>
        <p:grpSpPr>
          <a:xfrm rot="-1649708">
            <a:off x="6762588" y="3402129"/>
            <a:ext cx="1263398" cy="322246"/>
            <a:chOff x="551950" y="3096875"/>
            <a:chExt cx="1398075" cy="356650"/>
          </a:xfrm>
        </p:grpSpPr>
        <p:sp>
          <p:nvSpPr>
            <p:cNvPr id="448" name="Google Shape;448;p67"/>
            <p:cNvSpPr/>
            <p:nvPr/>
          </p:nvSpPr>
          <p:spPr>
            <a:xfrm>
              <a:off x="551950" y="3102150"/>
              <a:ext cx="1398075" cy="351375"/>
            </a:xfrm>
            <a:custGeom>
              <a:avLst/>
              <a:gdLst/>
              <a:ahLst/>
              <a:cxnLst/>
              <a:rect l="l" t="t" r="r" b="b"/>
              <a:pathLst>
                <a:path w="55923" h="14055" extrusionOk="0">
                  <a:moveTo>
                    <a:pt x="44257" y="0"/>
                  </a:moveTo>
                  <a:cubicBezTo>
                    <a:pt x="43961" y="0"/>
                    <a:pt x="43666" y="25"/>
                    <a:pt x="43369" y="86"/>
                  </a:cubicBezTo>
                  <a:cubicBezTo>
                    <a:pt x="40516" y="360"/>
                    <a:pt x="37663" y="930"/>
                    <a:pt x="34810" y="1501"/>
                  </a:cubicBezTo>
                  <a:cubicBezTo>
                    <a:pt x="33965" y="1798"/>
                    <a:pt x="33098" y="1798"/>
                    <a:pt x="31956" y="2072"/>
                  </a:cubicBezTo>
                  <a:lnTo>
                    <a:pt x="25109" y="2939"/>
                  </a:lnTo>
                  <a:cubicBezTo>
                    <a:pt x="23123" y="3510"/>
                    <a:pt x="21114" y="3784"/>
                    <a:pt x="19129" y="4080"/>
                  </a:cubicBezTo>
                  <a:cubicBezTo>
                    <a:pt x="16275" y="4354"/>
                    <a:pt x="13696" y="4925"/>
                    <a:pt x="10843" y="5222"/>
                  </a:cubicBezTo>
                  <a:cubicBezTo>
                    <a:pt x="9428" y="5496"/>
                    <a:pt x="7716" y="5792"/>
                    <a:pt x="6004" y="6066"/>
                  </a:cubicBezTo>
                  <a:cubicBezTo>
                    <a:pt x="4292" y="6363"/>
                    <a:pt x="2580" y="6934"/>
                    <a:pt x="1439" y="8075"/>
                  </a:cubicBezTo>
                  <a:cubicBezTo>
                    <a:pt x="1" y="9787"/>
                    <a:pt x="298" y="12640"/>
                    <a:pt x="2580" y="13484"/>
                  </a:cubicBezTo>
                  <a:cubicBezTo>
                    <a:pt x="3425" y="14055"/>
                    <a:pt x="4566" y="14055"/>
                    <a:pt x="5707" y="14055"/>
                  </a:cubicBezTo>
                  <a:cubicBezTo>
                    <a:pt x="9131" y="13781"/>
                    <a:pt x="12281" y="12914"/>
                    <a:pt x="15408" y="12640"/>
                  </a:cubicBezTo>
                  <a:cubicBezTo>
                    <a:pt x="16846" y="12343"/>
                    <a:pt x="18261" y="12069"/>
                    <a:pt x="19402" y="11772"/>
                  </a:cubicBezTo>
                  <a:cubicBezTo>
                    <a:pt x="21114" y="11772"/>
                    <a:pt x="22826" y="11499"/>
                    <a:pt x="24264" y="11202"/>
                  </a:cubicBezTo>
                  <a:cubicBezTo>
                    <a:pt x="25405" y="11202"/>
                    <a:pt x="26547" y="10928"/>
                    <a:pt x="27391" y="10631"/>
                  </a:cubicBezTo>
                  <a:cubicBezTo>
                    <a:pt x="30244" y="10357"/>
                    <a:pt x="33098" y="9787"/>
                    <a:pt x="35951" y="9216"/>
                  </a:cubicBezTo>
                  <a:lnTo>
                    <a:pt x="41086" y="8349"/>
                  </a:lnTo>
                  <a:cubicBezTo>
                    <a:pt x="42798" y="8349"/>
                    <a:pt x="44510" y="7778"/>
                    <a:pt x="46222" y="6934"/>
                  </a:cubicBezTo>
                  <a:cubicBezTo>
                    <a:pt x="48231" y="6066"/>
                    <a:pt x="50217" y="4925"/>
                    <a:pt x="52225" y="3784"/>
                  </a:cubicBezTo>
                  <a:cubicBezTo>
                    <a:pt x="53366" y="3213"/>
                    <a:pt x="54782" y="2642"/>
                    <a:pt x="55923" y="1798"/>
                  </a:cubicBezTo>
                  <a:cubicBezTo>
                    <a:pt x="55649" y="1501"/>
                    <a:pt x="55352" y="1501"/>
                    <a:pt x="55078" y="1501"/>
                  </a:cubicBezTo>
                  <a:cubicBezTo>
                    <a:pt x="52499" y="930"/>
                    <a:pt x="49943" y="657"/>
                    <a:pt x="47660" y="360"/>
                  </a:cubicBezTo>
                  <a:cubicBezTo>
                    <a:pt x="46519" y="360"/>
                    <a:pt x="45392" y="0"/>
                    <a:pt x="442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67"/>
            <p:cNvSpPr/>
            <p:nvPr/>
          </p:nvSpPr>
          <p:spPr>
            <a:xfrm>
              <a:off x="573650" y="3262925"/>
              <a:ext cx="206600" cy="181900"/>
            </a:xfrm>
            <a:custGeom>
              <a:avLst/>
              <a:gdLst/>
              <a:ahLst/>
              <a:cxnLst/>
              <a:rect l="l" t="t" r="r" b="b"/>
              <a:pathLst>
                <a:path w="8264" h="7276" extrusionOk="0">
                  <a:moveTo>
                    <a:pt x="5125" y="0"/>
                  </a:moveTo>
                  <a:cubicBezTo>
                    <a:pt x="4839" y="0"/>
                    <a:pt x="4554" y="69"/>
                    <a:pt x="4269" y="206"/>
                  </a:cubicBezTo>
                  <a:cubicBezTo>
                    <a:pt x="3995" y="206"/>
                    <a:pt x="3424" y="206"/>
                    <a:pt x="3127" y="503"/>
                  </a:cubicBezTo>
                  <a:cubicBezTo>
                    <a:pt x="2283" y="1073"/>
                    <a:pt x="1142" y="1644"/>
                    <a:pt x="571" y="2785"/>
                  </a:cubicBezTo>
                  <a:cubicBezTo>
                    <a:pt x="571" y="3059"/>
                    <a:pt x="274" y="3356"/>
                    <a:pt x="274" y="3630"/>
                  </a:cubicBezTo>
                  <a:cubicBezTo>
                    <a:pt x="0" y="4497"/>
                    <a:pt x="571" y="5341"/>
                    <a:pt x="1142" y="5912"/>
                  </a:cubicBezTo>
                  <a:cubicBezTo>
                    <a:pt x="1712" y="6483"/>
                    <a:pt x="2283" y="6779"/>
                    <a:pt x="3127" y="7053"/>
                  </a:cubicBezTo>
                  <a:cubicBezTo>
                    <a:pt x="3413" y="7202"/>
                    <a:pt x="3841" y="7276"/>
                    <a:pt x="4269" y="7276"/>
                  </a:cubicBezTo>
                  <a:cubicBezTo>
                    <a:pt x="4697" y="7276"/>
                    <a:pt x="5125" y="7202"/>
                    <a:pt x="5410" y="7053"/>
                  </a:cubicBezTo>
                  <a:cubicBezTo>
                    <a:pt x="6277" y="6779"/>
                    <a:pt x="7122" y="7053"/>
                    <a:pt x="7692" y="6483"/>
                  </a:cubicBezTo>
                  <a:cubicBezTo>
                    <a:pt x="8263" y="5912"/>
                    <a:pt x="8263" y="5068"/>
                    <a:pt x="8263" y="4200"/>
                  </a:cubicBezTo>
                  <a:cubicBezTo>
                    <a:pt x="7989" y="3356"/>
                    <a:pt x="7692" y="2785"/>
                    <a:pt x="7419" y="1918"/>
                  </a:cubicBezTo>
                  <a:cubicBezTo>
                    <a:pt x="7122" y="1073"/>
                    <a:pt x="6551" y="503"/>
                    <a:pt x="5981" y="206"/>
                  </a:cubicBezTo>
                  <a:cubicBezTo>
                    <a:pt x="5695" y="69"/>
                    <a:pt x="5410" y="0"/>
                    <a:pt x="5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67"/>
            <p:cNvSpPr/>
            <p:nvPr/>
          </p:nvSpPr>
          <p:spPr>
            <a:xfrm>
              <a:off x="737425" y="3232675"/>
              <a:ext cx="192900" cy="202575"/>
            </a:xfrm>
            <a:custGeom>
              <a:avLst/>
              <a:gdLst/>
              <a:ahLst/>
              <a:cxnLst/>
              <a:rect l="l" t="t" r="r" b="b"/>
              <a:pathLst>
                <a:path w="7716" h="8103" extrusionOk="0">
                  <a:moveTo>
                    <a:pt x="4565" y="1"/>
                  </a:moveTo>
                  <a:cubicBezTo>
                    <a:pt x="3721" y="275"/>
                    <a:pt x="3150" y="275"/>
                    <a:pt x="2283" y="571"/>
                  </a:cubicBezTo>
                  <a:lnTo>
                    <a:pt x="2009" y="571"/>
                  </a:lnTo>
                  <a:cubicBezTo>
                    <a:pt x="1438" y="571"/>
                    <a:pt x="868" y="845"/>
                    <a:pt x="297" y="845"/>
                  </a:cubicBezTo>
                  <a:lnTo>
                    <a:pt x="0" y="845"/>
                  </a:lnTo>
                  <a:lnTo>
                    <a:pt x="0" y="1142"/>
                  </a:lnTo>
                  <a:lnTo>
                    <a:pt x="0" y="1416"/>
                  </a:lnTo>
                  <a:cubicBezTo>
                    <a:pt x="0" y="1713"/>
                    <a:pt x="0" y="1713"/>
                    <a:pt x="297" y="1986"/>
                  </a:cubicBezTo>
                  <a:cubicBezTo>
                    <a:pt x="571" y="2557"/>
                    <a:pt x="868" y="3424"/>
                    <a:pt x="1141" y="3995"/>
                  </a:cubicBezTo>
                  <a:cubicBezTo>
                    <a:pt x="1141" y="4566"/>
                    <a:pt x="1438" y="5136"/>
                    <a:pt x="1438" y="5707"/>
                  </a:cubicBezTo>
                  <a:lnTo>
                    <a:pt x="1438" y="7693"/>
                  </a:lnTo>
                  <a:cubicBezTo>
                    <a:pt x="1438" y="7903"/>
                    <a:pt x="1576" y="8102"/>
                    <a:pt x="1762" y="8102"/>
                  </a:cubicBezTo>
                  <a:cubicBezTo>
                    <a:pt x="1838" y="8102"/>
                    <a:pt x="1923" y="8069"/>
                    <a:pt x="2009" y="7989"/>
                  </a:cubicBezTo>
                  <a:cubicBezTo>
                    <a:pt x="2853" y="7989"/>
                    <a:pt x="3995" y="7693"/>
                    <a:pt x="4862" y="7693"/>
                  </a:cubicBezTo>
                  <a:cubicBezTo>
                    <a:pt x="5706" y="7419"/>
                    <a:pt x="6574" y="7419"/>
                    <a:pt x="7144" y="7122"/>
                  </a:cubicBezTo>
                  <a:cubicBezTo>
                    <a:pt x="7715" y="6848"/>
                    <a:pt x="7715" y="5981"/>
                    <a:pt x="7715" y="5410"/>
                  </a:cubicBezTo>
                  <a:cubicBezTo>
                    <a:pt x="7715" y="4566"/>
                    <a:pt x="7418" y="3698"/>
                    <a:pt x="7144" y="2854"/>
                  </a:cubicBezTo>
                  <a:cubicBezTo>
                    <a:pt x="6848" y="2283"/>
                    <a:pt x="6277" y="1416"/>
                    <a:pt x="6003" y="845"/>
                  </a:cubicBezTo>
                  <a:cubicBezTo>
                    <a:pt x="5706" y="275"/>
                    <a:pt x="5136" y="1"/>
                    <a:pt x="4565" y="1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67"/>
            <p:cNvSpPr/>
            <p:nvPr/>
          </p:nvSpPr>
          <p:spPr>
            <a:xfrm>
              <a:off x="1636175" y="3111125"/>
              <a:ext cx="185475" cy="167200"/>
            </a:xfrm>
            <a:custGeom>
              <a:avLst/>
              <a:gdLst/>
              <a:ahLst/>
              <a:cxnLst/>
              <a:rect l="l" t="t" r="r" b="b"/>
              <a:pathLst>
                <a:path w="7419" h="6688" extrusionOk="0">
                  <a:moveTo>
                    <a:pt x="297" y="1"/>
                  </a:moveTo>
                  <a:cubicBezTo>
                    <a:pt x="297" y="1"/>
                    <a:pt x="0" y="298"/>
                    <a:pt x="297" y="298"/>
                  </a:cubicBezTo>
                  <a:cubicBezTo>
                    <a:pt x="297" y="868"/>
                    <a:pt x="571" y="1142"/>
                    <a:pt x="867" y="1439"/>
                  </a:cubicBezTo>
                  <a:cubicBezTo>
                    <a:pt x="1141" y="1713"/>
                    <a:pt x="1438" y="2283"/>
                    <a:pt x="1712" y="2854"/>
                  </a:cubicBezTo>
                  <a:cubicBezTo>
                    <a:pt x="2283" y="3995"/>
                    <a:pt x="2009" y="5137"/>
                    <a:pt x="1712" y="6278"/>
                  </a:cubicBezTo>
                  <a:cubicBezTo>
                    <a:pt x="1518" y="6488"/>
                    <a:pt x="1748" y="6687"/>
                    <a:pt x="1997" y="6687"/>
                  </a:cubicBezTo>
                  <a:cubicBezTo>
                    <a:pt x="2098" y="6687"/>
                    <a:pt x="2203" y="6654"/>
                    <a:pt x="2283" y="6575"/>
                  </a:cubicBezTo>
                  <a:lnTo>
                    <a:pt x="3994" y="5707"/>
                  </a:lnTo>
                  <a:lnTo>
                    <a:pt x="5706" y="4863"/>
                  </a:lnTo>
                  <a:cubicBezTo>
                    <a:pt x="6003" y="4566"/>
                    <a:pt x="6848" y="4292"/>
                    <a:pt x="7144" y="3995"/>
                  </a:cubicBezTo>
                  <a:cubicBezTo>
                    <a:pt x="7418" y="3425"/>
                    <a:pt x="7144" y="2854"/>
                    <a:pt x="6848" y="2580"/>
                  </a:cubicBezTo>
                  <a:cubicBezTo>
                    <a:pt x="6848" y="2009"/>
                    <a:pt x="6848" y="1142"/>
                    <a:pt x="6574" y="868"/>
                  </a:cubicBezTo>
                  <a:cubicBezTo>
                    <a:pt x="6277" y="571"/>
                    <a:pt x="5706" y="571"/>
                    <a:pt x="5136" y="571"/>
                  </a:cubicBezTo>
                  <a:cubicBezTo>
                    <a:pt x="3994" y="571"/>
                    <a:pt x="2853" y="298"/>
                    <a:pt x="1712" y="298"/>
                  </a:cubicBezTo>
                  <a:cubicBezTo>
                    <a:pt x="1141" y="1"/>
                    <a:pt x="867" y="1"/>
                    <a:pt x="297" y="1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67"/>
            <p:cNvSpPr/>
            <p:nvPr/>
          </p:nvSpPr>
          <p:spPr>
            <a:xfrm>
              <a:off x="551950" y="3096875"/>
              <a:ext cx="1398075" cy="356650"/>
            </a:xfrm>
            <a:custGeom>
              <a:avLst/>
              <a:gdLst/>
              <a:ahLst/>
              <a:cxnLst/>
              <a:rect l="l" t="t" r="r" b="b"/>
              <a:pathLst>
                <a:path w="55923" h="14266" extrusionOk="0">
                  <a:moveTo>
                    <a:pt x="55923" y="2009"/>
                  </a:moveTo>
                  <a:cubicBezTo>
                    <a:pt x="54782" y="2853"/>
                    <a:pt x="53366" y="3424"/>
                    <a:pt x="52225" y="3995"/>
                  </a:cubicBezTo>
                  <a:cubicBezTo>
                    <a:pt x="50217" y="5136"/>
                    <a:pt x="48231" y="6277"/>
                    <a:pt x="46222" y="7145"/>
                  </a:cubicBezTo>
                  <a:cubicBezTo>
                    <a:pt x="44510" y="7989"/>
                    <a:pt x="42798" y="8560"/>
                    <a:pt x="41086" y="8560"/>
                  </a:cubicBezTo>
                  <a:lnTo>
                    <a:pt x="35951" y="9427"/>
                  </a:lnTo>
                  <a:cubicBezTo>
                    <a:pt x="33098" y="9998"/>
                    <a:pt x="30244" y="10568"/>
                    <a:pt x="27391" y="10842"/>
                  </a:cubicBezTo>
                  <a:cubicBezTo>
                    <a:pt x="26547" y="11139"/>
                    <a:pt x="25405" y="11413"/>
                    <a:pt x="24264" y="11413"/>
                  </a:cubicBezTo>
                  <a:cubicBezTo>
                    <a:pt x="22826" y="11710"/>
                    <a:pt x="21114" y="11983"/>
                    <a:pt x="19402" y="11983"/>
                  </a:cubicBezTo>
                  <a:cubicBezTo>
                    <a:pt x="18261" y="12280"/>
                    <a:pt x="16846" y="12554"/>
                    <a:pt x="15408" y="12851"/>
                  </a:cubicBezTo>
                  <a:cubicBezTo>
                    <a:pt x="12281" y="13125"/>
                    <a:pt x="9131" y="13992"/>
                    <a:pt x="5707" y="14266"/>
                  </a:cubicBezTo>
                  <a:cubicBezTo>
                    <a:pt x="4566" y="14266"/>
                    <a:pt x="3425" y="14266"/>
                    <a:pt x="2580" y="13695"/>
                  </a:cubicBezTo>
                  <a:cubicBezTo>
                    <a:pt x="298" y="12851"/>
                    <a:pt x="1" y="9998"/>
                    <a:pt x="1439" y="8286"/>
                  </a:cubicBezTo>
                  <a:cubicBezTo>
                    <a:pt x="2580" y="7145"/>
                    <a:pt x="4292" y="6574"/>
                    <a:pt x="6004" y="6277"/>
                  </a:cubicBezTo>
                  <a:cubicBezTo>
                    <a:pt x="7716" y="6003"/>
                    <a:pt x="9428" y="5707"/>
                    <a:pt x="10843" y="5433"/>
                  </a:cubicBezTo>
                  <a:cubicBezTo>
                    <a:pt x="13696" y="5136"/>
                    <a:pt x="16275" y="4565"/>
                    <a:pt x="19129" y="4291"/>
                  </a:cubicBezTo>
                  <a:cubicBezTo>
                    <a:pt x="21114" y="3995"/>
                    <a:pt x="23123" y="3721"/>
                    <a:pt x="25109" y="3150"/>
                  </a:cubicBezTo>
                  <a:lnTo>
                    <a:pt x="31956" y="2283"/>
                  </a:lnTo>
                  <a:cubicBezTo>
                    <a:pt x="33098" y="2009"/>
                    <a:pt x="33965" y="2009"/>
                    <a:pt x="34810" y="1712"/>
                  </a:cubicBezTo>
                  <a:cubicBezTo>
                    <a:pt x="37663" y="1141"/>
                    <a:pt x="40516" y="571"/>
                    <a:pt x="43369" y="297"/>
                  </a:cubicBezTo>
                  <a:cubicBezTo>
                    <a:pt x="44807" y="0"/>
                    <a:pt x="46222" y="571"/>
                    <a:pt x="47660" y="571"/>
                  </a:cubicBezTo>
                  <a:cubicBezTo>
                    <a:pt x="49943" y="868"/>
                    <a:pt x="52499" y="1141"/>
                    <a:pt x="55078" y="1712"/>
                  </a:cubicBezTo>
                  <a:cubicBezTo>
                    <a:pt x="55352" y="1712"/>
                    <a:pt x="55649" y="1712"/>
                    <a:pt x="55923" y="2009"/>
                  </a:cubicBezTo>
                  <a:close/>
                  <a:moveTo>
                    <a:pt x="15408" y="11983"/>
                  </a:moveTo>
                  <a:cubicBezTo>
                    <a:pt x="16846" y="11983"/>
                    <a:pt x="17987" y="11710"/>
                    <a:pt x="19402" y="11413"/>
                  </a:cubicBezTo>
                  <a:cubicBezTo>
                    <a:pt x="21411" y="11139"/>
                    <a:pt x="23397" y="11139"/>
                    <a:pt x="25405" y="10568"/>
                  </a:cubicBezTo>
                  <a:cubicBezTo>
                    <a:pt x="26547" y="10568"/>
                    <a:pt x="27688" y="10272"/>
                    <a:pt x="28829" y="9998"/>
                  </a:cubicBezTo>
                  <a:cubicBezTo>
                    <a:pt x="31386" y="9427"/>
                    <a:pt x="33965" y="9130"/>
                    <a:pt x="36521" y="8560"/>
                  </a:cubicBezTo>
                  <a:cubicBezTo>
                    <a:pt x="37663" y="8560"/>
                    <a:pt x="38530" y="8286"/>
                    <a:pt x="39375" y="8286"/>
                  </a:cubicBezTo>
                  <a:cubicBezTo>
                    <a:pt x="41086" y="7989"/>
                    <a:pt x="42524" y="7715"/>
                    <a:pt x="43940" y="7418"/>
                  </a:cubicBezTo>
                  <a:cubicBezTo>
                    <a:pt x="44236" y="7418"/>
                    <a:pt x="44510" y="7145"/>
                    <a:pt x="44510" y="6848"/>
                  </a:cubicBezTo>
                  <a:cubicBezTo>
                    <a:pt x="44807" y="6277"/>
                    <a:pt x="44807" y="6003"/>
                    <a:pt x="45081" y="5433"/>
                  </a:cubicBezTo>
                  <a:lnTo>
                    <a:pt x="43095" y="5433"/>
                  </a:lnTo>
                  <a:cubicBezTo>
                    <a:pt x="41086" y="6003"/>
                    <a:pt x="39101" y="6277"/>
                    <a:pt x="37092" y="6574"/>
                  </a:cubicBezTo>
                  <a:cubicBezTo>
                    <a:pt x="35106" y="6848"/>
                    <a:pt x="33394" y="7145"/>
                    <a:pt x="31682" y="7715"/>
                  </a:cubicBezTo>
                  <a:cubicBezTo>
                    <a:pt x="30244" y="7989"/>
                    <a:pt x="28533" y="8286"/>
                    <a:pt x="27117" y="8560"/>
                  </a:cubicBezTo>
                  <a:cubicBezTo>
                    <a:pt x="24264" y="9130"/>
                    <a:pt x="21114" y="9427"/>
                    <a:pt x="18261" y="9998"/>
                  </a:cubicBezTo>
                  <a:cubicBezTo>
                    <a:pt x="17120" y="9998"/>
                    <a:pt x="16275" y="10272"/>
                    <a:pt x="15408" y="10272"/>
                  </a:cubicBezTo>
                  <a:close/>
                  <a:moveTo>
                    <a:pt x="44807" y="4565"/>
                  </a:moveTo>
                  <a:lnTo>
                    <a:pt x="44807" y="4291"/>
                  </a:lnTo>
                  <a:cubicBezTo>
                    <a:pt x="44807" y="3150"/>
                    <a:pt x="44510" y="3150"/>
                    <a:pt x="43666" y="3150"/>
                  </a:cubicBezTo>
                  <a:cubicBezTo>
                    <a:pt x="43095" y="3424"/>
                    <a:pt x="42524" y="3424"/>
                    <a:pt x="41954" y="3424"/>
                  </a:cubicBezTo>
                  <a:cubicBezTo>
                    <a:pt x="40516" y="3721"/>
                    <a:pt x="39101" y="3721"/>
                    <a:pt x="37663" y="3995"/>
                  </a:cubicBezTo>
                  <a:cubicBezTo>
                    <a:pt x="35380" y="4291"/>
                    <a:pt x="33098" y="4862"/>
                    <a:pt x="30815" y="5136"/>
                  </a:cubicBezTo>
                  <a:cubicBezTo>
                    <a:pt x="28259" y="5707"/>
                    <a:pt x="25679" y="6003"/>
                    <a:pt x="23123" y="6277"/>
                  </a:cubicBezTo>
                  <a:cubicBezTo>
                    <a:pt x="22256" y="6574"/>
                    <a:pt x="21685" y="6848"/>
                    <a:pt x="20840" y="6848"/>
                  </a:cubicBezTo>
                  <a:lnTo>
                    <a:pt x="16549" y="7715"/>
                  </a:lnTo>
                  <a:cubicBezTo>
                    <a:pt x="15979" y="7715"/>
                    <a:pt x="15705" y="7989"/>
                    <a:pt x="15134" y="8286"/>
                  </a:cubicBezTo>
                  <a:cubicBezTo>
                    <a:pt x="15134" y="8560"/>
                    <a:pt x="15134" y="9130"/>
                    <a:pt x="15408" y="9427"/>
                  </a:cubicBezTo>
                  <a:lnTo>
                    <a:pt x="16549" y="9427"/>
                  </a:lnTo>
                  <a:cubicBezTo>
                    <a:pt x="17691" y="9130"/>
                    <a:pt x="19129" y="8856"/>
                    <a:pt x="20270" y="8856"/>
                  </a:cubicBezTo>
                  <a:lnTo>
                    <a:pt x="25405" y="7989"/>
                  </a:lnTo>
                  <a:cubicBezTo>
                    <a:pt x="26821" y="7715"/>
                    <a:pt x="28259" y="7418"/>
                    <a:pt x="29400" y="7145"/>
                  </a:cubicBezTo>
                  <a:cubicBezTo>
                    <a:pt x="32253" y="6848"/>
                    <a:pt x="35106" y="6277"/>
                    <a:pt x="37959" y="5707"/>
                  </a:cubicBezTo>
                  <a:cubicBezTo>
                    <a:pt x="39101" y="5433"/>
                    <a:pt x="40242" y="5136"/>
                    <a:pt x="41657" y="4862"/>
                  </a:cubicBezTo>
                  <a:cubicBezTo>
                    <a:pt x="42524" y="4862"/>
                    <a:pt x="43666" y="4565"/>
                    <a:pt x="44807" y="4565"/>
                  </a:cubicBezTo>
                  <a:close/>
                  <a:moveTo>
                    <a:pt x="13696" y="5707"/>
                  </a:moveTo>
                  <a:lnTo>
                    <a:pt x="14563" y="6574"/>
                  </a:lnTo>
                  <a:cubicBezTo>
                    <a:pt x="14563" y="7145"/>
                    <a:pt x="14837" y="7145"/>
                    <a:pt x="15408" y="7145"/>
                  </a:cubicBezTo>
                  <a:cubicBezTo>
                    <a:pt x="18261" y="6574"/>
                    <a:pt x="21114" y="6003"/>
                    <a:pt x="23967" y="5707"/>
                  </a:cubicBezTo>
                  <a:cubicBezTo>
                    <a:pt x="25109" y="5433"/>
                    <a:pt x="25976" y="5136"/>
                    <a:pt x="26821" y="5136"/>
                  </a:cubicBezTo>
                  <a:cubicBezTo>
                    <a:pt x="28533" y="4862"/>
                    <a:pt x="30541" y="4291"/>
                    <a:pt x="32527" y="3995"/>
                  </a:cubicBezTo>
                  <a:cubicBezTo>
                    <a:pt x="33965" y="3995"/>
                    <a:pt x="35380" y="3721"/>
                    <a:pt x="36818" y="3424"/>
                  </a:cubicBezTo>
                  <a:cubicBezTo>
                    <a:pt x="38804" y="3150"/>
                    <a:pt x="40813" y="2853"/>
                    <a:pt x="43095" y="2283"/>
                  </a:cubicBezTo>
                  <a:lnTo>
                    <a:pt x="43940" y="2283"/>
                  </a:lnTo>
                  <a:cubicBezTo>
                    <a:pt x="43666" y="1712"/>
                    <a:pt x="43369" y="1438"/>
                    <a:pt x="43369" y="1141"/>
                  </a:cubicBezTo>
                  <a:cubicBezTo>
                    <a:pt x="43095" y="1141"/>
                    <a:pt x="42798" y="868"/>
                    <a:pt x="42798" y="868"/>
                  </a:cubicBezTo>
                  <a:cubicBezTo>
                    <a:pt x="40813" y="1141"/>
                    <a:pt x="38530" y="1712"/>
                    <a:pt x="36521" y="2009"/>
                  </a:cubicBezTo>
                  <a:cubicBezTo>
                    <a:pt x="34239" y="2283"/>
                    <a:pt x="31682" y="2853"/>
                    <a:pt x="29400" y="3150"/>
                  </a:cubicBezTo>
                  <a:cubicBezTo>
                    <a:pt x="26821" y="3721"/>
                    <a:pt x="24538" y="3995"/>
                    <a:pt x="21982" y="4291"/>
                  </a:cubicBezTo>
                  <a:cubicBezTo>
                    <a:pt x="20544" y="4565"/>
                    <a:pt x="19129" y="4862"/>
                    <a:pt x="17691" y="4862"/>
                  </a:cubicBezTo>
                  <a:cubicBezTo>
                    <a:pt x="16275" y="5136"/>
                    <a:pt x="15134" y="5433"/>
                    <a:pt x="13696" y="5707"/>
                  </a:cubicBezTo>
                  <a:close/>
                  <a:moveTo>
                    <a:pt x="5433" y="6848"/>
                  </a:moveTo>
                  <a:lnTo>
                    <a:pt x="5433" y="6848"/>
                  </a:lnTo>
                  <a:cubicBezTo>
                    <a:pt x="4292" y="7418"/>
                    <a:pt x="3425" y="7715"/>
                    <a:pt x="2580" y="8286"/>
                  </a:cubicBezTo>
                  <a:cubicBezTo>
                    <a:pt x="572" y="9998"/>
                    <a:pt x="1142" y="12280"/>
                    <a:pt x="3425" y="13125"/>
                  </a:cubicBezTo>
                  <a:cubicBezTo>
                    <a:pt x="4863" y="13695"/>
                    <a:pt x="6278" y="13695"/>
                    <a:pt x="7990" y="13421"/>
                  </a:cubicBezTo>
                  <a:cubicBezTo>
                    <a:pt x="7990" y="13125"/>
                    <a:pt x="8287" y="13125"/>
                    <a:pt x="8287" y="12851"/>
                  </a:cubicBezTo>
                  <a:cubicBezTo>
                    <a:pt x="8287" y="11139"/>
                    <a:pt x="7990" y="9130"/>
                    <a:pt x="7145" y="7715"/>
                  </a:cubicBezTo>
                  <a:cubicBezTo>
                    <a:pt x="6575" y="6574"/>
                    <a:pt x="6575" y="6574"/>
                    <a:pt x="5433" y="6848"/>
                  </a:cubicBezTo>
                  <a:close/>
                  <a:moveTo>
                    <a:pt x="11140" y="12851"/>
                  </a:moveTo>
                  <a:cubicBezTo>
                    <a:pt x="11984" y="12554"/>
                    <a:pt x="13125" y="12554"/>
                    <a:pt x="13993" y="12280"/>
                  </a:cubicBezTo>
                  <a:cubicBezTo>
                    <a:pt x="14563" y="12280"/>
                    <a:pt x="14563" y="11983"/>
                    <a:pt x="14563" y="11413"/>
                  </a:cubicBezTo>
                  <a:cubicBezTo>
                    <a:pt x="14563" y="9701"/>
                    <a:pt x="14267" y="7715"/>
                    <a:pt x="13125" y="6277"/>
                  </a:cubicBezTo>
                  <a:cubicBezTo>
                    <a:pt x="12852" y="6003"/>
                    <a:pt x="12852" y="5707"/>
                    <a:pt x="12281" y="5707"/>
                  </a:cubicBezTo>
                  <a:cubicBezTo>
                    <a:pt x="11710" y="6003"/>
                    <a:pt x="11140" y="6003"/>
                    <a:pt x="10569" y="6003"/>
                  </a:cubicBezTo>
                  <a:cubicBezTo>
                    <a:pt x="9428" y="6277"/>
                    <a:pt x="8560" y="6277"/>
                    <a:pt x="7419" y="6574"/>
                  </a:cubicBezTo>
                  <a:cubicBezTo>
                    <a:pt x="8857" y="8560"/>
                    <a:pt x="9428" y="10842"/>
                    <a:pt x="9131" y="13125"/>
                  </a:cubicBezTo>
                  <a:cubicBezTo>
                    <a:pt x="9702" y="13125"/>
                    <a:pt x="9998" y="12851"/>
                    <a:pt x="10569" y="12851"/>
                  </a:cubicBezTo>
                  <a:cubicBezTo>
                    <a:pt x="10272" y="11710"/>
                    <a:pt x="10569" y="10568"/>
                    <a:pt x="10272" y="9427"/>
                  </a:cubicBezTo>
                  <a:cubicBezTo>
                    <a:pt x="9998" y="9701"/>
                    <a:pt x="9702" y="9701"/>
                    <a:pt x="9428" y="9998"/>
                  </a:cubicBezTo>
                  <a:cubicBezTo>
                    <a:pt x="9131" y="9130"/>
                    <a:pt x="9428" y="8856"/>
                    <a:pt x="9998" y="8856"/>
                  </a:cubicBezTo>
                  <a:cubicBezTo>
                    <a:pt x="9702" y="8286"/>
                    <a:pt x="9702" y="7715"/>
                    <a:pt x="9428" y="7145"/>
                  </a:cubicBezTo>
                  <a:lnTo>
                    <a:pt x="9702" y="7145"/>
                  </a:lnTo>
                  <a:cubicBezTo>
                    <a:pt x="11140" y="8856"/>
                    <a:pt x="11414" y="10568"/>
                    <a:pt x="11140" y="12851"/>
                  </a:cubicBezTo>
                  <a:close/>
                  <a:moveTo>
                    <a:pt x="45378" y="6848"/>
                  </a:moveTo>
                  <a:lnTo>
                    <a:pt x="45378" y="6848"/>
                  </a:lnTo>
                  <a:lnTo>
                    <a:pt x="50513" y="4291"/>
                  </a:lnTo>
                  <a:cubicBezTo>
                    <a:pt x="50217" y="3424"/>
                    <a:pt x="49943" y="2579"/>
                    <a:pt x="49646" y="1438"/>
                  </a:cubicBezTo>
                  <a:cubicBezTo>
                    <a:pt x="47934" y="1438"/>
                    <a:pt x="45948" y="1141"/>
                    <a:pt x="43940" y="868"/>
                  </a:cubicBezTo>
                  <a:cubicBezTo>
                    <a:pt x="44236" y="1438"/>
                    <a:pt x="44807" y="1712"/>
                    <a:pt x="45081" y="2283"/>
                  </a:cubicBezTo>
                  <a:lnTo>
                    <a:pt x="45948" y="4862"/>
                  </a:lnTo>
                  <a:cubicBezTo>
                    <a:pt x="45948" y="5433"/>
                    <a:pt x="45378" y="6003"/>
                    <a:pt x="45378" y="6848"/>
                  </a:cubicBezTo>
                  <a:close/>
                  <a:moveTo>
                    <a:pt x="54508" y="2009"/>
                  </a:moveTo>
                  <a:cubicBezTo>
                    <a:pt x="53366" y="2009"/>
                    <a:pt x="52225" y="2009"/>
                    <a:pt x="51358" y="1712"/>
                  </a:cubicBezTo>
                  <a:cubicBezTo>
                    <a:pt x="50513" y="1712"/>
                    <a:pt x="50513" y="1712"/>
                    <a:pt x="50513" y="2579"/>
                  </a:cubicBezTo>
                  <a:cubicBezTo>
                    <a:pt x="50513" y="2853"/>
                    <a:pt x="50787" y="3150"/>
                    <a:pt x="51084" y="3424"/>
                  </a:cubicBezTo>
                  <a:cubicBezTo>
                    <a:pt x="51084" y="3721"/>
                    <a:pt x="51358" y="3721"/>
                    <a:pt x="51655" y="3721"/>
                  </a:cubicBezTo>
                  <a:cubicBezTo>
                    <a:pt x="52499" y="3150"/>
                    <a:pt x="53366" y="2579"/>
                    <a:pt x="54508" y="20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67"/>
            <p:cNvSpPr/>
            <p:nvPr/>
          </p:nvSpPr>
          <p:spPr>
            <a:xfrm>
              <a:off x="837275" y="3261200"/>
              <a:ext cx="42825" cy="135275"/>
            </a:xfrm>
            <a:custGeom>
              <a:avLst/>
              <a:gdLst/>
              <a:ahLst/>
              <a:cxnLst/>
              <a:rect l="l" t="t" r="r" b="b"/>
              <a:pathLst>
                <a:path w="1713" h="5411" extrusionOk="0">
                  <a:moveTo>
                    <a:pt x="868" y="572"/>
                  </a:moveTo>
                  <a:cubicBezTo>
                    <a:pt x="1142" y="572"/>
                    <a:pt x="1142" y="275"/>
                    <a:pt x="1439" y="1"/>
                  </a:cubicBezTo>
                  <a:lnTo>
                    <a:pt x="1712" y="1"/>
                  </a:lnTo>
                  <a:lnTo>
                    <a:pt x="1712" y="845"/>
                  </a:lnTo>
                  <a:cubicBezTo>
                    <a:pt x="1712" y="845"/>
                    <a:pt x="1439" y="1142"/>
                    <a:pt x="1142" y="1142"/>
                  </a:cubicBezTo>
                  <a:cubicBezTo>
                    <a:pt x="1439" y="1987"/>
                    <a:pt x="1712" y="3425"/>
                    <a:pt x="1712" y="4566"/>
                  </a:cubicBezTo>
                  <a:lnTo>
                    <a:pt x="1712" y="5137"/>
                  </a:lnTo>
                  <a:cubicBezTo>
                    <a:pt x="1712" y="5137"/>
                    <a:pt x="1439" y="5410"/>
                    <a:pt x="1142" y="5410"/>
                  </a:cubicBezTo>
                  <a:lnTo>
                    <a:pt x="1142" y="4840"/>
                  </a:lnTo>
                  <a:cubicBezTo>
                    <a:pt x="1142" y="3699"/>
                    <a:pt x="868" y="2283"/>
                    <a:pt x="297" y="1142"/>
                  </a:cubicBezTo>
                  <a:cubicBezTo>
                    <a:pt x="1" y="845"/>
                    <a:pt x="297" y="275"/>
                    <a:pt x="1" y="1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67"/>
            <p:cNvSpPr/>
            <p:nvPr/>
          </p:nvSpPr>
          <p:spPr>
            <a:xfrm>
              <a:off x="887500" y="3367925"/>
              <a:ext cx="21125" cy="21700"/>
            </a:xfrm>
            <a:custGeom>
              <a:avLst/>
              <a:gdLst/>
              <a:ahLst/>
              <a:cxnLst/>
              <a:rect l="l" t="t" r="r" b="b"/>
              <a:pathLst>
                <a:path w="845" h="868" extrusionOk="0">
                  <a:moveTo>
                    <a:pt x="0" y="571"/>
                  </a:moveTo>
                  <a:lnTo>
                    <a:pt x="571" y="0"/>
                  </a:lnTo>
                  <a:cubicBezTo>
                    <a:pt x="571" y="297"/>
                    <a:pt x="845" y="571"/>
                    <a:pt x="845" y="868"/>
                  </a:cubicBezTo>
                  <a:lnTo>
                    <a:pt x="0" y="86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67"/>
            <p:cNvSpPr/>
            <p:nvPr/>
          </p:nvSpPr>
          <p:spPr>
            <a:xfrm>
              <a:off x="787625" y="3353650"/>
              <a:ext cx="21150" cy="28550"/>
            </a:xfrm>
            <a:custGeom>
              <a:avLst/>
              <a:gdLst/>
              <a:ahLst/>
              <a:cxnLst/>
              <a:rect l="l" t="t" r="r" b="b"/>
              <a:pathLst>
                <a:path w="846" h="1142" extrusionOk="0">
                  <a:moveTo>
                    <a:pt x="845" y="571"/>
                  </a:moveTo>
                  <a:cubicBezTo>
                    <a:pt x="845" y="868"/>
                    <a:pt x="845" y="868"/>
                    <a:pt x="571" y="1142"/>
                  </a:cubicBezTo>
                  <a:cubicBezTo>
                    <a:pt x="571" y="868"/>
                    <a:pt x="1" y="868"/>
                    <a:pt x="1" y="868"/>
                  </a:cubicBezTo>
                  <a:cubicBezTo>
                    <a:pt x="1" y="571"/>
                    <a:pt x="275" y="297"/>
                    <a:pt x="275" y="1"/>
                  </a:cubicBezTo>
                  <a:cubicBezTo>
                    <a:pt x="571" y="297"/>
                    <a:pt x="845" y="297"/>
                    <a:pt x="845" y="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67"/>
            <p:cNvSpPr/>
            <p:nvPr/>
          </p:nvSpPr>
          <p:spPr>
            <a:xfrm>
              <a:off x="880075" y="3296600"/>
              <a:ext cx="14300" cy="28550"/>
            </a:xfrm>
            <a:custGeom>
              <a:avLst/>
              <a:gdLst/>
              <a:ahLst/>
              <a:cxnLst/>
              <a:rect l="l" t="t" r="r" b="b"/>
              <a:pathLst>
                <a:path w="572" h="1142" extrusionOk="0">
                  <a:moveTo>
                    <a:pt x="297" y="1141"/>
                  </a:moveTo>
                  <a:lnTo>
                    <a:pt x="0" y="867"/>
                  </a:lnTo>
                  <a:cubicBezTo>
                    <a:pt x="0" y="571"/>
                    <a:pt x="0" y="297"/>
                    <a:pt x="297" y="0"/>
                  </a:cubicBezTo>
                  <a:cubicBezTo>
                    <a:pt x="297" y="297"/>
                    <a:pt x="571" y="297"/>
                    <a:pt x="571" y="571"/>
                  </a:cubicBezTo>
                  <a:cubicBezTo>
                    <a:pt x="571" y="571"/>
                    <a:pt x="297" y="867"/>
                    <a:pt x="297" y="11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7" name="Google Shape;457;p67"/>
          <p:cNvSpPr/>
          <p:nvPr/>
        </p:nvSpPr>
        <p:spPr>
          <a:xfrm rot="-1215341">
            <a:off x="7875949" y="2439923"/>
            <a:ext cx="360672" cy="265457"/>
          </a:xfrm>
          <a:custGeom>
            <a:avLst/>
            <a:gdLst/>
            <a:ahLst/>
            <a:cxnLst/>
            <a:rect l="l" t="t" r="r" b="b"/>
            <a:pathLst>
              <a:path w="10273" h="7561" extrusionOk="0">
                <a:moveTo>
                  <a:pt x="7149" y="992"/>
                </a:moveTo>
                <a:cubicBezTo>
                  <a:pt x="7732" y="992"/>
                  <a:pt x="8204" y="1440"/>
                  <a:pt x="8560" y="2324"/>
                </a:cubicBezTo>
                <a:cubicBezTo>
                  <a:pt x="8834" y="3191"/>
                  <a:pt x="8264" y="3762"/>
                  <a:pt x="7990" y="4332"/>
                </a:cubicBezTo>
                <a:cubicBezTo>
                  <a:pt x="7419" y="5177"/>
                  <a:pt x="6552" y="5473"/>
                  <a:pt x="5981" y="6044"/>
                </a:cubicBezTo>
                <a:cubicBezTo>
                  <a:pt x="5411" y="6466"/>
                  <a:pt x="4555" y="6752"/>
                  <a:pt x="3736" y="6752"/>
                </a:cubicBezTo>
                <a:cubicBezTo>
                  <a:pt x="2917" y="6752"/>
                  <a:pt x="2135" y="6466"/>
                  <a:pt x="1713" y="5747"/>
                </a:cubicBezTo>
                <a:cubicBezTo>
                  <a:pt x="3995" y="5747"/>
                  <a:pt x="4566" y="3191"/>
                  <a:pt x="5981" y="1479"/>
                </a:cubicBezTo>
                <a:cubicBezTo>
                  <a:pt x="6409" y="1153"/>
                  <a:pt x="6799" y="992"/>
                  <a:pt x="7149" y="992"/>
                </a:cubicBezTo>
                <a:close/>
                <a:moveTo>
                  <a:pt x="6698" y="1"/>
                </a:moveTo>
                <a:cubicBezTo>
                  <a:pt x="4014" y="1"/>
                  <a:pt x="4133" y="5177"/>
                  <a:pt x="1416" y="5177"/>
                </a:cubicBezTo>
                <a:cubicBezTo>
                  <a:pt x="1279" y="5040"/>
                  <a:pt x="1136" y="4971"/>
                  <a:pt x="1028" y="4971"/>
                </a:cubicBezTo>
                <a:cubicBezTo>
                  <a:pt x="920" y="4971"/>
                  <a:pt x="845" y="5040"/>
                  <a:pt x="845" y="5177"/>
                </a:cubicBezTo>
                <a:lnTo>
                  <a:pt x="572" y="5177"/>
                </a:lnTo>
                <a:cubicBezTo>
                  <a:pt x="275" y="5177"/>
                  <a:pt x="1" y="5747"/>
                  <a:pt x="572" y="5747"/>
                </a:cubicBezTo>
                <a:cubicBezTo>
                  <a:pt x="1018" y="7087"/>
                  <a:pt x="2332" y="7560"/>
                  <a:pt x="3571" y="7560"/>
                </a:cubicBezTo>
                <a:cubicBezTo>
                  <a:pt x="3915" y="7560"/>
                  <a:pt x="4253" y="7524"/>
                  <a:pt x="4566" y="7459"/>
                </a:cubicBezTo>
                <a:cubicBezTo>
                  <a:pt x="6552" y="7459"/>
                  <a:pt x="8560" y="5473"/>
                  <a:pt x="9405" y="4035"/>
                </a:cubicBezTo>
                <a:cubicBezTo>
                  <a:pt x="10272" y="2050"/>
                  <a:pt x="9131" y="338"/>
                  <a:pt x="7122" y="41"/>
                </a:cubicBezTo>
                <a:cubicBezTo>
                  <a:pt x="6974" y="14"/>
                  <a:pt x="6832" y="1"/>
                  <a:pt x="66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8" name="Google Shape;458;p67"/>
          <p:cNvGrpSpPr/>
          <p:nvPr/>
        </p:nvGrpSpPr>
        <p:grpSpPr>
          <a:xfrm rot="1593325">
            <a:off x="7375193" y="3885689"/>
            <a:ext cx="944498" cy="386920"/>
            <a:chOff x="2078400" y="4616450"/>
            <a:chExt cx="1184100" cy="485075"/>
          </a:xfrm>
        </p:grpSpPr>
        <p:sp>
          <p:nvSpPr>
            <p:cNvPr id="459" name="Google Shape;459;p67"/>
            <p:cNvSpPr/>
            <p:nvPr/>
          </p:nvSpPr>
          <p:spPr>
            <a:xfrm>
              <a:off x="2078400" y="4616450"/>
              <a:ext cx="1184100" cy="482125"/>
            </a:xfrm>
            <a:custGeom>
              <a:avLst/>
              <a:gdLst/>
              <a:ahLst/>
              <a:cxnLst/>
              <a:rect l="l" t="t" r="r" b="b"/>
              <a:pathLst>
                <a:path w="47364" h="19285" extrusionOk="0">
                  <a:moveTo>
                    <a:pt x="2580" y="1"/>
                  </a:moveTo>
                  <a:cubicBezTo>
                    <a:pt x="2283" y="1"/>
                    <a:pt x="1713" y="275"/>
                    <a:pt x="1713" y="275"/>
                  </a:cubicBezTo>
                  <a:cubicBezTo>
                    <a:pt x="1439" y="1142"/>
                    <a:pt x="1142" y="1713"/>
                    <a:pt x="1142" y="2557"/>
                  </a:cubicBezTo>
                  <a:cubicBezTo>
                    <a:pt x="868" y="4269"/>
                    <a:pt x="297" y="6278"/>
                    <a:pt x="1" y="8264"/>
                  </a:cubicBezTo>
                  <a:cubicBezTo>
                    <a:pt x="1" y="8560"/>
                    <a:pt x="1" y="8834"/>
                    <a:pt x="297" y="8834"/>
                  </a:cubicBezTo>
                  <a:cubicBezTo>
                    <a:pt x="571" y="9131"/>
                    <a:pt x="1142" y="9131"/>
                    <a:pt x="1713" y="9405"/>
                  </a:cubicBezTo>
                  <a:cubicBezTo>
                    <a:pt x="2580" y="9702"/>
                    <a:pt x="3721" y="9976"/>
                    <a:pt x="4862" y="10272"/>
                  </a:cubicBezTo>
                  <a:lnTo>
                    <a:pt x="13422" y="11984"/>
                  </a:lnTo>
                  <a:lnTo>
                    <a:pt x="20269" y="13696"/>
                  </a:lnTo>
                  <a:cubicBezTo>
                    <a:pt x="23693" y="14541"/>
                    <a:pt x="27117" y="15408"/>
                    <a:pt x="30815" y="16252"/>
                  </a:cubicBezTo>
                  <a:cubicBezTo>
                    <a:pt x="32823" y="16823"/>
                    <a:pt x="35106" y="17120"/>
                    <a:pt x="37388" y="17690"/>
                  </a:cubicBezTo>
                  <a:cubicBezTo>
                    <a:pt x="39671" y="18261"/>
                    <a:pt x="41954" y="18535"/>
                    <a:pt x="44510" y="19106"/>
                  </a:cubicBezTo>
                  <a:cubicBezTo>
                    <a:pt x="44721" y="19215"/>
                    <a:pt x="44894" y="19284"/>
                    <a:pt x="45042" y="19284"/>
                  </a:cubicBezTo>
                  <a:cubicBezTo>
                    <a:pt x="45296" y="19284"/>
                    <a:pt x="45478" y="19082"/>
                    <a:pt x="45651" y="18535"/>
                  </a:cubicBezTo>
                  <a:cubicBezTo>
                    <a:pt x="45948" y="17690"/>
                    <a:pt x="46222" y="16823"/>
                    <a:pt x="46222" y="15979"/>
                  </a:cubicBezTo>
                  <a:cubicBezTo>
                    <a:pt x="46792" y="14267"/>
                    <a:pt x="47089" y="12555"/>
                    <a:pt x="47363" y="10843"/>
                  </a:cubicBezTo>
                  <a:cubicBezTo>
                    <a:pt x="47363" y="10272"/>
                    <a:pt x="47363" y="10272"/>
                    <a:pt x="46792" y="9976"/>
                  </a:cubicBezTo>
                  <a:cubicBezTo>
                    <a:pt x="46222" y="9976"/>
                    <a:pt x="45377" y="9702"/>
                    <a:pt x="44510" y="9702"/>
                  </a:cubicBezTo>
                  <a:cubicBezTo>
                    <a:pt x="42227" y="9131"/>
                    <a:pt x="39945" y="8834"/>
                    <a:pt x="37959" y="8264"/>
                  </a:cubicBezTo>
                  <a:cubicBezTo>
                    <a:pt x="35950" y="7990"/>
                    <a:pt x="33965" y="7419"/>
                    <a:pt x="31956" y="6848"/>
                  </a:cubicBezTo>
                  <a:cubicBezTo>
                    <a:pt x="29400" y="6278"/>
                    <a:pt x="26546" y="5707"/>
                    <a:pt x="23967" y="4840"/>
                  </a:cubicBezTo>
                  <a:cubicBezTo>
                    <a:pt x="22255" y="4566"/>
                    <a:pt x="20269" y="4269"/>
                    <a:pt x="18558" y="3699"/>
                  </a:cubicBezTo>
                  <a:cubicBezTo>
                    <a:pt x="15408" y="3128"/>
                    <a:pt x="12281" y="2283"/>
                    <a:pt x="9427" y="1416"/>
                  </a:cubicBezTo>
                  <a:cubicBezTo>
                    <a:pt x="7145" y="1142"/>
                    <a:pt x="4862" y="572"/>
                    <a:pt x="258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67"/>
            <p:cNvSpPr/>
            <p:nvPr/>
          </p:nvSpPr>
          <p:spPr>
            <a:xfrm>
              <a:off x="2078400" y="4616450"/>
              <a:ext cx="1184100" cy="485075"/>
            </a:xfrm>
            <a:custGeom>
              <a:avLst/>
              <a:gdLst/>
              <a:ahLst/>
              <a:cxnLst/>
              <a:rect l="l" t="t" r="r" b="b"/>
              <a:pathLst>
                <a:path w="47364" h="19403" extrusionOk="0">
                  <a:moveTo>
                    <a:pt x="1713" y="9405"/>
                  </a:moveTo>
                  <a:cubicBezTo>
                    <a:pt x="1142" y="9131"/>
                    <a:pt x="571" y="9131"/>
                    <a:pt x="297" y="8834"/>
                  </a:cubicBezTo>
                  <a:cubicBezTo>
                    <a:pt x="1" y="8834"/>
                    <a:pt x="1" y="8560"/>
                    <a:pt x="1" y="8264"/>
                  </a:cubicBezTo>
                  <a:cubicBezTo>
                    <a:pt x="297" y="6278"/>
                    <a:pt x="868" y="4269"/>
                    <a:pt x="1142" y="2557"/>
                  </a:cubicBezTo>
                  <a:cubicBezTo>
                    <a:pt x="1142" y="1713"/>
                    <a:pt x="1439" y="1142"/>
                    <a:pt x="1713" y="275"/>
                  </a:cubicBezTo>
                  <a:cubicBezTo>
                    <a:pt x="1713" y="275"/>
                    <a:pt x="2283" y="1"/>
                    <a:pt x="2580" y="1"/>
                  </a:cubicBezTo>
                  <a:cubicBezTo>
                    <a:pt x="4862" y="572"/>
                    <a:pt x="7145" y="1142"/>
                    <a:pt x="9427" y="1416"/>
                  </a:cubicBezTo>
                  <a:cubicBezTo>
                    <a:pt x="12281" y="2283"/>
                    <a:pt x="15408" y="3128"/>
                    <a:pt x="18558" y="3699"/>
                  </a:cubicBezTo>
                  <a:cubicBezTo>
                    <a:pt x="20269" y="4269"/>
                    <a:pt x="22255" y="4566"/>
                    <a:pt x="23967" y="4840"/>
                  </a:cubicBezTo>
                  <a:cubicBezTo>
                    <a:pt x="26546" y="5707"/>
                    <a:pt x="29400" y="6278"/>
                    <a:pt x="31956" y="6848"/>
                  </a:cubicBezTo>
                  <a:cubicBezTo>
                    <a:pt x="33965" y="7419"/>
                    <a:pt x="35950" y="7990"/>
                    <a:pt x="37959" y="8264"/>
                  </a:cubicBezTo>
                  <a:cubicBezTo>
                    <a:pt x="39945" y="8834"/>
                    <a:pt x="42227" y="9131"/>
                    <a:pt x="44510" y="9702"/>
                  </a:cubicBezTo>
                  <a:cubicBezTo>
                    <a:pt x="45377" y="9702"/>
                    <a:pt x="46222" y="9976"/>
                    <a:pt x="46792" y="9976"/>
                  </a:cubicBezTo>
                  <a:cubicBezTo>
                    <a:pt x="47363" y="10272"/>
                    <a:pt x="47363" y="10272"/>
                    <a:pt x="47363" y="10843"/>
                  </a:cubicBezTo>
                  <a:cubicBezTo>
                    <a:pt x="47089" y="12555"/>
                    <a:pt x="46792" y="14267"/>
                    <a:pt x="46222" y="15979"/>
                  </a:cubicBezTo>
                  <a:cubicBezTo>
                    <a:pt x="46222" y="16823"/>
                    <a:pt x="45948" y="17690"/>
                    <a:pt x="45651" y="18535"/>
                  </a:cubicBezTo>
                  <a:cubicBezTo>
                    <a:pt x="45377" y="19402"/>
                    <a:pt x="45081" y="19402"/>
                    <a:pt x="44510" y="19106"/>
                  </a:cubicBezTo>
                  <a:cubicBezTo>
                    <a:pt x="41954" y="18535"/>
                    <a:pt x="39671" y="18261"/>
                    <a:pt x="37388" y="17690"/>
                  </a:cubicBezTo>
                  <a:cubicBezTo>
                    <a:pt x="35106" y="17120"/>
                    <a:pt x="32823" y="16823"/>
                    <a:pt x="30815" y="16252"/>
                  </a:cubicBezTo>
                  <a:cubicBezTo>
                    <a:pt x="27117" y="15408"/>
                    <a:pt x="23693" y="14541"/>
                    <a:pt x="20269" y="13696"/>
                  </a:cubicBezTo>
                  <a:lnTo>
                    <a:pt x="13422" y="11984"/>
                  </a:lnTo>
                  <a:lnTo>
                    <a:pt x="4862" y="10272"/>
                  </a:lnTo>
                  <a:cubicBezTo>
                    <a:pt x="3721" y="9976"/>
                    <a:pt x="2580" y="9702"/>
                    <a:pt x="1713" y="9405"/>
                  </a:cubicBezTo>
                  <a:close/>
                  <a:moveTo>
                    <a:pt x="868" y="8264"/>
                  </a:moveTo>
                  <a:cubicBezTo>
                    <a:pt x="1142" y="8560"/>
                    <a:pt x="1713" y="8834"/>
                    <a:pt x="2283" y="8834"/>
                  </a:cubicBezTo>
                  <a:cubicBezTo>
                    <a:pt x="3721" y="9131"/>
                    <a:pt x="5433" y="9405"/>
                    <a:pt x="7145" y="9702"/>
                  </a:cubicBezTo>
                  <a:cubicBezTo>
                    <a:pt x="9427" y="10272"/>
                    <a:pt x="11413" y="10843"/>
                    <a:pt x="13696" y="11414"/>
                  </a:cubicBezTo>
                  <a:cubicBezTo>
                    <a:pt x="17987" y="12555"/>
                    <a:pt x="21981" y="13399"/>
                    <a:pt x="26250" y="14541"/>
                  </a:cubicBezTo>
                  <a:cubicBezTo>
                    <a:pt x="28258" y="15111"/>
                    <a:pt x="30541" y="15682"/>
                    <a:pt x="32527" y="15979"/>
                  </a:cubicBezTo>
                  <a:cubicBezTo>
                    <a:pt x="35677" y="16823"/>
                    <a:pt x="38530" y="17394"/>
                    <a:pt x="41383" y="17964"/>
                  </a:cubicBezTo>
                  <a:cubicBezTo>
                    <a:pt x="42524" y="18261"/>
                    <a:pt x="43665" y="18261"/>
                    <a:pt x="45081" y="18535"/>
                  </a:cubicBezTo>
                  <a:cubicBezTo>
                    <a:pt x="45377" y="17690"/>
                    <a:pt x="45377" y="16823"/>
                    <a:pt x="45651" y="15682"/>
                  </a:cubicBezTo>
                  <a:cubicBezTo>
                    <a:pt x="45948" y="14267"/>
                    <a:pt x="46222" y="12829"/>
                    <a:pt x="46519" y="11117"/>
                  </a:cubicBezTo>
                  <a:cubicBezTo>
                    <a:pt x="46792" y="10843"/>
                    <a:pt x="46519" y="10546"/>
                    <a:pt x="46222" y="10546"/>
                  </a:cubicBezTo>
                  <a:lnTo>
                    <a:pt x="41954" y="9702"/>
                  </a:lnTo>
                  <a:cubicBezTo>
                    <a:pt x="39374" y="9131"/>
                    <a:pt x="36521" y="8560"/>
                    <a:pt x="33668" y="7990"/>
                  </a:cubicBezTo>
                  <a:lnTo>
                    <a:pt x="30244" y="7122"/>
                  </a:lnTo>
                  <a:cubicBezTo>
                    <a:pt x="28532" y="6552"/>
                    <a:pt x="26546" y="6278"/>
                    <a:pt x="24538" y="5707"/>
                  </a:cubicBezTo>
                  <a:cubicBezTo>
                    <a:pt x="23397" y="5410"/>
                    <a:pt x="21981" y="5137"/>
                    <a:pt x="20840" y="4840"/>
                  </a:cubicBezTo>
                  <a:cubicBezTo>
                    <a:pt x="18558" y="4566"/>
                    <a:pt x="16275" y="3995"/>
                    <a:pt x="13993" y="3425"/>
                  </a:cubicBezTo>
                  <a:cubicBezTo>
                    <a:pt x="11413" y="2854"/>
                    <a:pt x="8857" y="1987"/>
                    <a:pt x="6278" y="1416"/>
                  </a:cubicBezTo>
                  <a:cubicBezTo>
                    <a:pt x="5136" y="1142"/>
                    <a:pt x="3721" y="845"/>
                    <a:pt x="2283" y="572"/>
                  </a:cubicBezTo>
                  <a:cubicBezTo>
                    <a:pt x="1713" y="3128"/>
                    <a:pt x="1142" y="5707"/>
                    <a:pt x="868" y="82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67"/>
            <p:cNvSpPr/>
            <p:nvPr/>
          </p:nvSpPr>
          <p:spPr>
            <a:xfrm>
              <a:off x="2142875" y="4787650"/>
              <a:ext cx="1027175" cy="235125"/>
            </a:xfrm>
            <a:custGeom>
              <a:avLst/>
              <a:gdLst/>
              <a:ahLst/>
              <a:cxnLst/>
              <a:rect l="l" t="t" r="r" b="b"/>
              <a:pathLst>
                <a:path w="41087" h="9405" extrusionOk="0">
                  <a:moveTo>
                    <a:pt x="40790" y="9404"/>
                  </a:moveTo>
                  <a:cubicBezTo>
                    <a:pt x="40219" y="9404"/>
                    <a:pt x="39375" y="9404"/>
                    <a:pt x="38804" y="9131"/>
                  </a:cubicBezTo>
                  <a:cubicBezTo>
                    <a:pt x="36521" y="8834"/>
                    <a:pt x="34513" y="8263"/>
                    <a:pt x="32230" y="7693"/>
                  </a:cubicBezTo>
                  <a:cubicBezTo>
                    <a:pt x="31089" y="7693"/>
                    <a:pt x="29948" y="7419"/>
                    <a:pt x="28806" y="7122"/>
                  </a:cubicBezTo>
                  <a:cubicBezTo>
                    <a:pt x="24812" y="5981"/>
                    <a:pt x="21114" y="5136"/>
                    <a:pt x="17120" y="4269"/>
                  </a:cubicBezTo>
                  <a:cubicBezTo>
                    <a:pt x="13970" y="3424"/>
                    <a:pt x="10843" y="2854"/>
                    <a:pt x="7419" y="1986"/>
                  </a:cubicBezTo>
                  <a:cubicBezTo>
                    <a:pt x="5410" y="1416"/>
                    <a:pt x="3128" y="1142"/>
                    <a:pt x="845" y="845"/>
                  </a:cubicBezTo>
                  <a:cubicBezTo>
                    <a:pt x="572" y="571"/>
                    <a:pt x="275" y="571"/>
                    <a:pt x="1" y="274"/>
                  </a:cubicBezTo>
                  <a:lnTo>
                    <a:pt x="275" y="0"/>
                  </a:lnTo>
                  <a:cubicBezTo>
                    <a:pt x="1416" y="274"/>
                    <a:pt x="2854" y="274"/>
                    <a:pt x="4269" y="571"/>
                  </a:cubicBezTo>
                  <a:cubicBezTo>
                    <a:pt x="7419" y="1416"/>
                    <a:pt x="10546" y="1986"/>
                    <a:pt x="13970" y="2854"/>
                  </a:cubicBezTo>
                  <a:cubicBezTo>
                    <a:pt x="17394" y="3698"/>
                    <a:pt x="20818" y="4566"/>
                    <a:pt x="24241" y="5136"/>
                  </a:cubicBezTo>
                  <a:cubicBezTo>
                    <a:pt x="27665" y="5981"/>
                    <a:pt x="30815" y="6848"/>
                    <a:pt x="34239" y="7693"/>
                  </a:cubicBezTo>
                  <a:cubicBezTo>
                    <a:pt x="36225" y="7989"/>
                    <a:pt x="38233" y="8560"/>
                    <a:pt x="40219" y="8834"/>
                  </a:cubicBezTo>
                  <a:cubicBezTo>
                    <a:pt x="40516" y="8834"/>
                    <a:pt x="40790" y="9131"/>
                    <a:pt x="41086" y="9131"/>
                  </a:cubicBezTo>
                  <a:cubicBezTo>
                    <a:pt x="41086" y="9404"/>
                    <a:pt x="41086" y="9404"/>
                    <a:pt x="40790" y="940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67"/>
            <p:cNvSpPr/>
            <p:nvPr/>
          </p:nvSpPr>
          <p:spPr>
            <a:xfrm>
              <a:off x="2656450" y="4780225"/>
              <a:ext cx="28550" cy="93050"/>
            </a:xfrm>
            <a:custGeom>
              <a:avLst/>
              <a:gdLst/>
              <a:ahLst/>
              <a:cxnLst/>
              <a:rect l="l" t="t" r="r" b="b"/>
              <a:pathLst>
                <a:path w="1142" h="3722" extrusionOk="0">
                  <a:moveTo>
                    <a:pt x="1142" y="297"/>
                  </a:moveTo>
                  <a:lnTo>
                    <a:pt x="1142" y="1142"/>
                  </a:lnTo>
                  <a:cubicBezTo>
                    <a:pt x="1142" y="1713"/>
                    <a:pt x="845" y="2580"/>
                    <a:pt x="571" y="3151"/>
                  </a:cubicBezTo>
                  <a:cubicBezTo>
                    <a:pt x="571" y="3425"/>
                    <a:pt x="275" y="3425"/>
                    <a:pt x="275" y="3721"/>
                  </a:cubicBezTo>
                  <a:cubicBezTo>
                    <a:pt x="275" y="3425"/>
                    <a:pt x="1" y="3151"/>
                    <a:pt x="1" y="2854"/>
                  </a:cubicBezTo>
                  <a:cubicBezTo>
                    <a:pt x="275" y="2283"/>
                    <a:pt x="275" y="1439"/>
                    <a:pt x="571" y="868"/>
                  </a:cubicBezTo>
                  <a:cubicBezTo>
                    <a:pt x="571" y="571"/>
                    <a:pt x="845" y="297"/>
                    <a:pt x="84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67"/>
            <p:cNvSpPr/>
            <p:nvPr/>
          </p:nvSpPr>
          <p:spPr>
            <a:xfrm>
              <a:off x="2406525" y="4737425"/>
              <a:ext cx="35975" cy="85625"/>
            </a:xfrm>
            <a:custGeom>
              <a:avLst/>
              <a:gdLst/>
              <a:ahLst/>
              <a:cxnLst/>
              <a:rect l="l" t="t" r="r" b="b"/>
              <a:pathLst>
                <a:path w="1439" h="3425" extrusionOk="0">
                  <a:moveTo>
                    <a:pt x="571" y="3425"/>
                  </a:moveTo>
                  <a:cubicBezTo>
                    <a:pt x="0" y="2580"/>
                    <a:pt x="571" y="1"/>
                    <a:pt x="1438" y="1"/>
                  </a:cubicBezTo>
                  <a:cubicBezTo>
                    <a:pt x="1438" y="1142"/>
                    <a:pt x="868" y="2283"/>
                    <a:pt x="571" y="342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67"/>
            <p:cNvSpPr/>
            <p:nvPr/>
          </p:nvSpPr>
          <p:spPr>
            <a:xfrm>
              <a:off x="2898975" y="4837300"/>
              <a:ext cx="35400" cy="93025"/>
            </a:xfrm>
            <a:custGeom>
              <a:avLst/>
              <a:gdLst/>
              <a:ahLst/>
              <a:cxnLst/>
              <a:rect l="l" t="t" r="r" b="b"/>
              <a:pathLst>
                <a:path w="1416" h="3721" extrusionOk="0">
                  <a:moveTo>
                    <a:pt x="1142" y="0"/>
                  </a:moveTo>
                  <a:cubicBezTo>
                    <a:pt x="1416" y="868"/>
                    <a:pt x="571" y="3424"/>
                    <a:pt x="0" y="3721"/>
                  </a:cubicBezTo>
                  <a:cubicBezTo>
                    <a:pt x="274" y="2283"/>
                    <a:pt x="274" y="1142"/>
                    <a:pt x="1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67"/>
            <p:cNvSpPr/>
            <p:nvPr/>
          </p:nvSpPr>
          <p:spPr>
            <a:xfrm>
              <a:off x="3155750" y="4894350"/>
              <a:ext cx="35400" cy="93050"/>
            </a:xfrm>
            <a:custGeom>
              <a:avLst/>
              <a:gdLst/>
              <a:ahLst/>
              <a:cxnLst/>
              <a:rect l="l" t="t" r="r" b="b"/>
              <a:pathLst>
                <a:path w="1416" h="3722" extrusionOk="0">
                  <a:moveTo>
                    <a:pt x="1416" y="298"/>
                  </a:moveTo>
                  <a:cubicBezTo>
                    <a:pt x="1142" y="2580"/>
                    <a:pt x="845" y="3425"/>
                    <a:pt x="1" y="3721"/>
                  </a:cubicBezTo>
                  <a:cubicBezTo>
                    <a:pt x="1" y="3425"/>
                    <a:pt x="275" y="3151"/>
                    <a:pt x="275" y="2854"/>
                  </a:cubicBezTo>
                  <a:cubicBezTo>
                    <a:pt x="275" y="2009"/>
                    <a:pt x="571" y="1439"/>
                    <a:pt x="845" y="571"/>
                  </a:cubicBezTo>
                  <a:lnTo>
                    <a:pt x="14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67"/>
            <p:cNvSpPr/>
            <p:nvPr/>
          </p:nvSpPr>
          <p:spPr>
            <a:xfrm>
              <a:off x="2363725" y="4744850"/>
              <a:ext cx="21700" cy="57100"/>
            </a:xfrm>
            <a:custGeom>
              <a:avLst/>
              <a:gdLst/>
              <a:ahLst/>
              <a:cxnLst/>
              <a:rect l="l" t="t" r="r" b="b"/>
              <a:pathLst>
                <a:path w="868" h="2284" extrusionOk="0">
                  <a:moveTo>
                    <a:pt x="0" y="1986"/>
                  </a:moveTo>
                  <a:cubicBezTo>
                    <a:pt x="0" y="1416"/>
                    <a:pt x="0" y="845"/>
                    <a:pt x="297" y="571"/>
                  </a:cubicBezTo>
                  <a:cubicBezTo>
                    <a:pt x="297" y="274"/>
                    <a:pt x="571" y="274"/>
                    <a:pt x="868" y="1"/>
                  </a:cubicBezTo>
                  <a:lnTo>
                    <a:pt x="868" y="571"/>
                  </a:lnTo>
                  <a:lnTo>
                    <a:pt x="868" y="1712"/>
                  </a:lnTo>
                  <a:cubicBezTo>
                    <a:pt x="571" y="1712"/>
                    <a:pt x="571" y="1986"/>
                    <a:pt x="297" y="22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67"/>
            <p:cNvSpPr/>
            <p:nvPr/>
          </p:nvSpPr>
          <p:spPr>
            <a:xfrm>
              <a:off x="2570850" y="4801925"/>
              <a:ext cx="28575" cy="49650"/>
            </a:xfrm>
            <a:custGeom>
              <a:avLst/>
              <a:gdLst/>
              <a:ahLst/>
              <a:cxnLst/>
              <a:rect l="l" t="t" r="r" b="b"/>
              <a:pathLst>
                <a:path w="1143" h="1986" extrusionOk="0">
                  <a:moveTo>
                    <a:pt x="1" y="1712"/>
                  </a:moveTo>
                  <a:cubicBezTo>
                    <a:pt x="1" y="1141"/>
                    <a:pt x="275" y="845"/>
                    <a:pt x="275" y="274"/>
                  </a:cubicBezTo>
                  <a:lnTo>
                    <a:pt x="571" y="0"/>
                  </a:lnTo>
                  <a:cubicBezTo>
                    <a:pt x="845" y="0"/>
                    <a:pt x="1142" y="274"/>
                    <a:pt x="1142" y="274"/>
                  </a:cubicBezTo>
                  <a:cubicBezTo>
                    <a:pt x="845" y="571"/>
                    <a:pt x="845" y="1141"/>
                    <a:pt x="845" y="1415"/>
                  </a:cubicBezTo>
                  <a:cubicBezTo>
                    <a:pt x="571" y="1712"/>
                    <a:pt x="275" y="1712"/>
                    <a:pt x="1" y="19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67"/>
            <p:cNvSpPr/>
            <p:nvPr/>
          </p:nvSpPr>
          <p:spPr>
            <a:xfrm>
              <a:off x="2278125" y="4737425"/>
              <a:ext cx="21700" cy="35975"/>
            </a:xfrm>
            <a:custGeom>
              <a:avLst/>
              <a:gdLst/>
              <a:ahLst/>
              <a:cxnLst/>
              <a:rect l="l" t="t" r="r" b="b"/>
              <a:pathLst>
                <a:path w="868" h="1439" extrusionOk="0">
                  <a:moveTo>
                    <a:pt x="868" y="1142"/>
                  </a:moveTo>
                  <a:cubicBezTo>
                    <a:pt x="571" y="1142"/>
                    <a:pt x="297" y="1439"/>
                    <a:pt x="0" y="1439"/>
                  </a:cubicBezTo>
                  <a:lnTo>
                    <a:pt x="0" y="868"/>
                  </a:lnTo>
                  <a:lnTo>
                    <a:pt x="0" y="868"/>
                  </a:lnTo>
                  <a:cubicBezTo>
                    <a:pt x="0" y="571"/>
                    <a:pt x="0" y="298"/>
                    <a:pt x="297" y="1"/>
                  </a:cubicBezTo>
                  <a:lnTo>
                    <a:pt x="571" y="1"/>
                  </a:lnTo>
                  <a:cubicBezTo>
                    <a:pt x="571" y="298"/>
                    <a:pt x="868" y="571"/>
                    <a:pt x="868" y="1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67"/>
            <p:cNvSpPr/>
            <p:nvPr/>
          </p:nvSpPr>
          <p:spPr>
            <a:xfrm>
              <a:off x="2720375" y="4844700"/>
              <a:ext cx="28550" cy="42825"/>
            </a:xfrm>
            <a:custGeom>
              <a:avLst/>
              <a:gdLst/>
              <a:ahLst/>
              <a:cxnLst/>
              <a:rect l="l" t="t" r="r" b="b"/>
              <a:pathLst>
                <a:path w="1142" h="1713" extrusionOk="0">
                  <a:moveTo>
                    <a:pt x="0" y="1713"/>
                  </a:moveTo>
                  <a:cubicBezTo>
                    <a:pt x="0" y="1142"/>
                    <a:pt x="0" y="572"/>
                    <a:pt x="297" y="275"/>
                  </a:cubicBezTo>
                  <a:cubicBezTo>
                    <a:pt x="297" y="275"/>
                    <a:pt x="867" y="1"/>
                    <a:pt x="867" y="275"/>
                  </a:cubicBezTo>
                  <a:cubicBezTo>
                    <a:pt x="1141" y="572"/>
                    <a:pt x="571" y="1713"/>
                    <a:pt x="0" y="1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67"/>
            <p:cNvSpPr/>
            <p:nvPr/>
          </p:nvSpPr>
          <p:spPr>
            <a:xfrm>
              <a:off x="2528050" y="4801925"/>
              <a:ext cx="35425" cy="42800"/>
            </a:xfrm>
            <a:custGeom>
              <a:avLst/>
              <a:gdLst/>
              <a:ahLst/>
              <a:cxnLst/>
              <a:rect l="l" t="t" r="r" b="b"/>
              <a:pathLst>
                <a:path w="1417" h="1712" extrusionOk="0">
                  <a:moveTo>
                    <a:pt x="1" y="1712"/>
                  </a:moveTo>
                  <a:cubicBezTo>
                    <a:pt x="275" y="1141"/>
                    <a:pt x="275" y="571"/>
                    <a:pt x="275" y="274"/>
                  </a:cubicBezTo>
                  <a:cubicBezTo>
                    <a:pt x="275" y="0"/>
                    <a:pt x="572" y="0"/>
                    <a:pt x="572" y="0"/>
                  </a:cubicBezTo>
                  <a:cubicBezTo>
                    <a:pt x="845" y="0"/>
                    <a:pt x="845" y="0"/>
                    <a:pt x="1142" y="274"/>
                  </a:cubicBezTo>
                  <a:cubicBezTo>
                    <a:pt x="1416" y="845"/>
                    <a:pt x="845" y="1415"/>
                    <a:pt x="1" y="17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67"/>
            <p:cNvSpPr/>
            <p:nvPr/>
          </p:nvSpPr>
          <p:spPr>
            <a:xfrm>
              <a:off x="2199950" y="4716325"/>
              <a:ext cx="28550" cy="49675"/>
            </a:xfrm>
            <a:custGeom>
              <a:avLst/>
              <a:gdLst/>
              <a:ahLst/>
              <a:cxnLst/>
              <a:rect l="l" t="t" r="r" b="b"/>
              <a:pathLst>
                <a:path w="1142" h="1987" extrusionOk="0">
                  <a:moveTo>
                    <a:pt x="0" y="1986"/>
                  </a:moveTo>
                  <a:cubicBezTo>
                    <a:pt x="0" y="1142"/>
                    <a:pt x="0" y="845"/>
                    <a:pt x="274" y="274"/>
                  </a:cubicBezTo>
                  <a:cubicBezTo>
                    <a:pt x="274" y="0"/>
                    <a:pt x="571" y="0"/>
                    <a:pt x="571" y="0"/>
                  </a:cubicBezTo>
                  <a:lnTo>
                    <a:pt x="845" y="274"/>
                  </a:lnTo>
                  <a:cubicBezTo>
                    <a:pt x="571" y="845"/>
                    <a:pt x="1142" y="1712"/>
                    <a:pt x="0" y="19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67"/>
            <p:cNvSpPr/>
            <p:nvPr/>
          </p:nvSpPr>
          <p:spPr>
            <a:xfrm>
              <a:off x="2763150" y="4851550"/>
              <a:ext cx="28575" cy="50250"/>
            </a:xfrm>
            <a:custGeom>
              <a:avLst/>
              <a:gdLst/>
              <a:ahLst/>
              <a:cxnLst/>
              <a:rect l="l" t="t" r="r" b="b"/>
              <a:pathLst>
                <a:path w="1143" h="2010" extrusionOk="0">
                  <a:moveTo>
                    <a:pt x="1" y="2010"/>
                  </a:moveTo>
                  <a:cubicBezTo>
                    <a:pt x="1" y="1142"/>
                    <a:pt x="298" y="868"/>
                    <a:pt x="298" y="298"/>
                  </a:cubicBezTo>
                  <a:cubicBezTo>
                    <a:pt x="298" y="298"/>
                    <a:pt x="572" y="1"/>
                    <a:pt x="572" y="298"/>
                  </a:cubicBezTo>
                  <a:lnTo>
                    <a:pt x="868" y="298"/>
                  </a:lnTo>
                  <a:cubicBezTo>
                    <a:pt x="1142" y="868"/>
                    <a:pt x="572" y="1713"/>
                    <a:pt x="1" y="2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67"/>
            <p:cNvSpPr/>
            <p:nvPr/>
          </p:nvSpPr>
          <p:spPr>
            <a:xfrm>
              <a:off x="2684975" y="4837300"/>
              <a:ext cx="35425" cy="42825"/>
            </a:xfrm>
            <a:custGeom>
              <a:avLst/>
              <a:gdLst/>
              <a:ahLst/>
              <a:cxnLst/>
              <a:rect l="l" t="t" r="r" b="b"/>
              <a:pathLst>
                <a:path w="1417" h="1713" extrusionOk="0">
                  <a:moveTo>
                    <a:pt x="1" y="1712"/>
                  </a:moveTo>
                  <a:cubicBezTo>
                    <a:pt x="275" y="1142"/>
                    <a:pt x="275" y="868"/>
                    <a:pt x="572" y="297"/>
                  </a:cubicBezTo>
                  <a:lnTo>
                    <a:pt x="845" y="0"/>
                  </a:lnTo>
                  <a:lnTo>
                    <a:pt x="1142" y="297"/>
                  </a:lnTo>
                  <a:cubicBezTo>
                    <a:pt x="1416" y="868"/>
                    <a:pt x="845" y="1712"/>
                    <a:pt x="1" y="17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67"/>
            <p:cNvSpPr/>
            <p:nvPr/>
          </p:nvSpPr>
          <p:spPr>
            <a:xfrm>
              <a:off x="2613650" y="4816175"/>
              <a:ext cx="21150" cy="42825"/>
            </a:xfrm>
            <a:custGeom>
              <a:avLst/>
              <a:gdLst/>
              <a:ahLst/>
              <a:cxnLst/>
              <a:rect l="l" t="t" r="r" b="b"/>
              <a:pathLst>
                <a:path w="846" h="1713" extrusionOk="0">
                  <a:moveTo>
                    <a:pt x="571" y="1"/>
                  </a:moveTo>
                  <a:cubicBezTo>
                    <a:pt x="571" y="275"/>
                    <a:pt x="845" y="571"/>
                    <a:pt x="845" y="571"/>
                  </a:cubicBezTo>
                  <a:cubicBezTo>
                    <a:pt x="845" y="1142"/>
                    <a:pt x="845" y="1713"/>
                    <a:pt x="1" y="1713"/>
                  </a:cubicBezTo>
                  <a:cubicBezTo>
                    <a:pt x="1" y="1142"/>
                    <a:pt x="275" y="571"/>
                    <a:pt x="2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67"/>
            <p:cNvSpPr/>
            <p:nvPr/>
          </p:nvSpPr>
          <p:spPr>
            <a:xfrm>
              <a:off x="2805950" y="4865825"/>
              <a:ext cx="35975" cy="35975"/>
            </a:xfrm>
            <a:custGeom>
              <a:avLst/>
              <a:gdLst/>
              <a:ahLst/>
              <a:cxnLst/>
              <a:rect l="l" t="t" r="r" b="b"/>
              <a:pathLst>
                <a:path w="1439" h="1439" extrusionOk="0">
                  <a:moveTo>
                    <a:pt x="1" y="1439"/>
                  </a:moveTo>
                  <a:cubicBezTo>
                    <a:pt x="298" y="1142"/>
                    <a:pt x="298" y="571"/>
                    <a:pt x="572" y="297"/>
                  </a:cubicBezTo>
                  <a:cubicBezTo>
                    <a:pt x="572" y="1"/>
                    <a:pt x="572" y="1"/>
                    <a:pt x="868" y="1"/>
                  </a:cubicBezTo>
                  <a:cubicBezTo>
                    <a:pt x="868" y="1"/>
                    <a:pt x="1142" y="1"/>
                    <a:pt x="1142" y="297"/>
                  </a:cubicBezTo>
                  <a:cubicBezTo>
                    <a:pt x="1439" y="571"/>
                    <a:pt x="868" y="1439"/>
                    <a:pt x="1" y="1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67"/>
            <p:cNvSpPr/>
            <p:nvPr/>
          </p:nvSpPr>
          <p:spPr>
            <a:xfrm>
              <a:off x="2856175" y="4880100"/>
              <a:ext cx="21150" cy="42825"/>
            </a:xfrm>
            <a:custGeom>
              <a:avLst/>
              <a:gdLst/>
              <a:ahLst/>
              <a:cxnLst/>
              <a:rect l="l" t="t" r="r" b="b"/>
              <a:pathLst>
                <a:path w="846" h="1713" extrusionOk="0">
                  <a:moveTo>
                    <a:pt x="1" y="1438"/>
                  </a:moveTo>
                  <a:cubicBezTo>
                    <a:pt x="1" y="868"/>
                    <a:pt x="1" y="571"/>
                    <a:pt x="274" y="297"/>
                  </a:cubicBezTo>
                  <a:cubicBezTo>
                    <a:pt x="274" y="0"/>
                    <a:pt x="571" y="0"/>
                    <a:pt x="571" y="0"/>
                  </a:cubicBezTo>
                  <a:cubicBezTo>
                    <a:pt x="845" y="0"/>
                    <a:pt x="845" y="297"/>
                    <a:pt x="845" y="571"/>
                  </a:cubicBezTo>
                  <a:cubicBezTo>
                    <a:pt x="845" y="571"/>
                    <a:pt x="571" y="868"/>
                    <a:pt x="571" y="1141"/>
                  </a:cubicBezTo>
                  <a:cubicBezTo>
                    <a:pt x="571" y="1438"/>
                    <a:pt x="274" y="1438"/>
                    <a:pt x="1" y="17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67"/>
            <p:cNvSpPr/>
            <p:nvPr/>
          </p:nvSpPr>
          <p:spPr>
            <a:xfrm>
              <a:off x="2485275" y="4787650"/>
              <a:ext cx="28550" cy="42825"/>
            </a:xfrm>
            <a:custGeom>
              <a:avLst/>
              <a:gdLst/>
              <a:ahLst/>
              <a:cxnLst/>
              <a:rect l="l" t="t" r="r" b="b"/>
              <a:pathLst>
                <a:path w="1142" h="1713" extrusionOk="0">
                  <a:moveTo>
                    <a:pt x="0" y="1416"/>
                  </a:moveTo>
                  <a:cubicBezTo>
                    <a:pt x="274" y="1142"/>
                    <a:pt x="274" y="571"/>
                    <a:pt x="274" y="274"/>
                  </a:cubicBezTo>
                  <a:cubicBezTo>
                    <a:pt x="571" y="274"/>
                    <a:pt x="571" y="274"/>
                    <a:pt x="571" y="0"/>
                  </a:cubicBezTo>
                  <a:cubicBezTo>
                    <a:pt x="1141" y="0"/>
                    <a:pt x="1141" y="274"/>
                    <a:pt x="1141" y="845"/>
                  </a:cubicBezTo>
                  <a:cubicBezTo>
                    <a:pt x="845" y="1416"/>
                    <a:pt x="845" y="1712"/>
                    <a:pt x="0" y="14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67"/>
            <p:cNvSpPr/>
            <p:nvPr/>
          </p:nvSpPr>
          <p:spPr>
            <a:xfrm>
              <a:off x="3019950" y="4916050"/>
              <a:ext cx="28550" cy="42825"/>
            </a:xfrm>
            <a:custGeom>
              <a:avLst/>
              <a:gdLst/>
              <a:ahLst/>
              <a:cxnLst/>
              <a:rect l="l" t="t" r="r" b="b"/>
              <a:pathLst>
                <a:path w="1142" h="1713" extrusionOk="0">
                  <a:moveTo>
                    <a:pt x="1142" y="0"/>
                  </a:moveTo>
                  <a:cubicBezTo>
                    <a:pt x="868" y="571"/>
                    <a:pt x="571" y="1141"/>
                    <a:pt x="571" y="1712"/>
                  </a:cubicBezTo>
                  <a:cubicBezTo>
                    <a:pt x="0" y="1141"/>
                    <a:pt x="0" y="274"/>
                    <a:pt x="1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67"/>
            <p:cNvSpPr/>
            <p:nvPr/>
          </p:nvSpPr>
          <p:spPr>
            <a:xfrm>
              <a:off x="2235325" y="4723175"/>
              <a:ext cx="21700" cy="42825"/>
            </a:xfrm>
            <a:custGeom>
              <a:avLst/>
              <a:gdLst/>
              <a:ahLst/>
              <a:cxnLst/>
              <a:rect l="l" t="t" r="r" b="b"/>
              <a:pathLst>
                <a:path w="868" h="1713" extrusionOk="0">
                  <a:moveTo>
                    <a:pt x="1" y="1712"/>
                  </a:moveTo>
                  <a:lnTo>
                    <a:pt x="1" y="297"/>
                  </a:lnTo>
                  <a:lnTo>
                    <a:pt x="297" y="0"/>
                  </a:lnTo>
                  <a:cubicBezTo>
                    <a:pt x="571" y="297"/>
                    <a:pt x="571" y="571"/>
                    <a:pt x="868" y="868"/>
                  </a:cubicBezTo>
                  <a:cubicBezTo>
                    <a:pt x="868" y="1141"/>
                    <a:pt x="571" y="1712"/>
                    <a:pt x="1" y="17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67"/>
            <p:cNvSpPr/>
            <p:nvPr/>
          </p:nvSpPr>
          <p:spPr>
            <a:xfrm>
              <a:off x="2934350" y="4894350"/>
              <a:ext cx="21700" cy="42825"/>
            </a:xfrm>
            <a:custGeom>
              <a:avLst/>
              <a:gdLst/>
              <a:ahLst/>
              <a:cxnLst/>
              <a:rect l="l" t="t" r="r" b="b"/>
              <a:pathLst>
                <a:path w="868" h="1713" extrusionOk="0">
                  <a:moveTo>
                    <a:pt x="1" y="1439"/>
                  </a:moveTo>
                  <a:cubicBezTo>
                    <a:pt x="1" y="1142"/>
                    <a:pt x="1" y="868"/>
                    <a:pt x="297" y="298"/>
                  </a:cubicBezTo>
                  <a:cubicBezTo>
                    <a:pt x="297" y="298"/>
                    <a:pt x="571" y="298"/>
                    <a:pt x="868" y="1"/>
                  </a:cubicBezTo>
                  <a:lnTo>
                    <a:pt x="868" y="571"/>
                  </a:lnTo>
                  <a:cubicBezTo>
                    <a:pt x="571" y="868"/>
                    <a:pt x="868" y="1713"/>
                    <a:pt x="1" y="143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67"/>
            <p:cNvSpPr/>
            <p:nvPr/>
          </p:nvSpPr>
          <p:spPr>
            <a:xfrm>
              <a:off x="2314075" y="4744850"/>
              <a:ext cx="21125" cy="42825"/>
            </a:xfrm>
            <a:custGeom>
              <a:avLst/>
              <a:gdLst/>
              <a:ahLst/>
              <a:cxnLst/>
              <a:rect l="l" t="t" r="r" b="b"/>
              <a:pathLst>
                <a:path w="845" h="1713" extrusionOk="0">
                  <a:moveTo>
                    <a:pt x="0" y="1712"/>
                  </a:moveTo>
                  <a:cubicBezTo>
                    <a:pt x="274" y="1142"/>
                    <a:pt x="274" y="571"/>
                    <a:pt x="571" y="1"/>
                  </a:cubicBezTo>
                  <a:lnTo>
                    <a:pt x="571" y="1"/>
                  </a:lnTo>
                  <a:cubicBezTo>
                    <a:pt x="845" y="274"/>
                    <a:pt x="845" y="571"/>
                    <a:pt x="845" y="845"/>
                  </a:cubicBezTo>
                  <a:cubicBezTo>
                    <a:pt x="845" y="1142"/>
                    <a:pt x="571" y="1416"/>
                    <a:pt x="0" y="17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67"/>
            <p:cNvSpPr/>
            <p:nvPr/>
          </p:nvSpPr>
          <p:spPr>
            <a:xfrm>
              <a:off x="2449325" y="4780225"/>
              <a:ext cx="21700" cy="42825"/>
            </a:xfrm>
            <a:custGeom>
              <a:avLst/>
              <a:gdLst/>
              <a:ahLst/>
              <a:cxnLst/>
              <a:rect l="l" t="t" r="r" b="b"/>
              <a:pathLst>
                <a:path w="868" h="1713" extrusionOk="0">
                  <a:moveTo>
                    <a:pt x="0" y="1713"/>
                  </a:moveTo>
                  <a:cubicBezTo>
                    <a:pt x="0" y="1142"/>
                    <a:pt x="297" y="571"/>
                    <a:pt x="297" y="297"/>
                  </a:cubicBezTo>
                  <a:lnTo>
                    <a:pt x="571" y="1"/>
                  </a:lnTo>
                  <a:cubicBezTo>
                    <a:pt x="867" y="297"/>
                    <a:pt x="867" y="297"/>
                    <a:pt x="867" y="571"/>
                  </a:cubicBezTo>
                  <a:cubicBezTo>
                    <a:pt x="867" y="868"/>
                    <a:pt x="867" y="1439"/>
                    <a:pt x="0" y="1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67"/>
            <p:cNvSpPr/>
            <p:nvPr/>
          </p:nvSpPr>
          <p:spPr>
            <a:xfrm>
              <a:off x="2977150" y="4908625"/>
              <a:ext cx="21700" cy="28550"/>
            </a:xfrm>
            <a:custGeom>
              <a:avLst/>
              <a:gdLst/>
              <a:ahLst/>
              <a:cxnLst/>
              <a:rect l="l" t="t" r="r" b="b"/>
              <a:pathLst>
                <a:path w="868" h="1142" extrusionOk="0">
                  <a:moveTo>
                    <a:pt x="0" y="1142"/>
                  </a:moveTo>
                  <a:cubicBezTo>
                    <a:pt x="0" y="868"/>
                    <a:pt x="297" y="571"/>
                    <a:pt x="297" y="297"/>
                  </a:cubicBezTo>
                  <a:cubicBezTo>
                    <a:pt x="297" y="0"/>
                    <a:pt x="571" y="0"/>
                    <a:pt x="571" y="0"/>
                  </a:cubicBezTo>
                  <a:cubicBezTo>
                    <a:pt x="868" y="0"/>
                    <a:pt x="868" y="297"/>
                    <a:pt x="868" y="297"/>
                  </a:cubicBezTo>
                  <a:cubicBezTo>
                    <a:pt x="868" y="868"/>
                    <a:pt x="868" y="1142"/>
                    <a:pt x="0" y="11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67"/>
            <p:cNvSpPr/>
            <p:nvPr/>
          </p:nvSpPr>
          <p:spPr>
            <a:xfrm>
              <a:off x="3070150" y="4922900"/>
              <a:ext cx="21150" cy="42800"/>
            </a:xfrm>
            <a:custGeom>
              <a:avLst/>
              <a:gdLst/>
              <a:ahLst/>
              <a:cxnLst/>
              <a:rect l="l" t="t" r="r" b="b"/>
              <a:pathLst>
                <a:path w="846" h="1712" extrusionOk="0">
                  <a:moveTo>
                    <a:pt x="846" y="297"/>
                  </a:moveTo>
                  <a:cubicBezTo>
                    <a:pt x="572" y="571"/>
                    <a:pt x="572" y="1141"/>
                    <a:pt x="275" y="1438"/>
                  </a:cubicBezTo>
                  <a:cubicBezTo>
                    <a:pt x="275" y="1438"/>
                    <a:pt x="275" y="1712"/>
                    <a:pt x="1" y="1438"/>
                  </a:cubicBezTo>
                  <a:lnTo>
                    <a:pt x="1" y="1438"/>
                  </a:lnTo>
                  <a:cubicBezTo>
                    <a:pt x="1" y="867"/>
                    <a:pt x="275" y="571"/>
                    <a:pt x="275" y="0"/>
                  </a:cubicBezTo>
                  <a:cubicBezTo>
                    <a:pt x="572" y="0"/>
                    <a:pt x="572" y="0"/>
                    <a:pt x="846" y="29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67"/>
            <p:cNvSpPr/>
            <p:nvPr/>
          </p:nvSpPr>
          <p:spPr>
            <a:xfrm>
              <a:off x="3112950" y="4937150"/>
              <a:ext cx="21150" cy="35975"/>
            </a:xfrm>
            <a:custGeom>
              <a:avLst/>
              <a:gdLst/>
              <a:ahLst/>
              <a:cxnLst/>
              <a:rect l="l" t="t" r="r" b="b"/>
              <a:pathLst>
                <a:path w="846" h="1439" extrusionOk="0">
                  <a:moveTo>
                    <a:pt x="1" y="571"/>
                  </a:moveTo>
                  <a:cubicBezTo>
                    <a:pt x="275" y="297"/>
                    <a:pt x="572" y="297"/>
                    <a:pt x="572" y="1"/>
                  </a:cubicBezTo>
                  <a:cubicBezTo>
                    <a:pt x="572" y="297"/>
                    <a:pt x="845" y="571"/>
                    <a:pt x="572" y="868"/>
                  </a:cubicBezTo>
                  <a:cubicBezTo>
                    <a:pt x="572" y="1142"/>
                    <a:pt x="275" y="1439"/>
                    <a:pt x="275" y="1439"/>
                  </a:cubicBezTo>
                  <a:cubicBezTo>
                    <a:pt x="275" y="1142"/>
                    <a:pt x="1" y="868"/>
                    <a:pt x="1" y="5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6" name="Google Shape;486;p67"/>
          <p:cNvSpPr/>
          <p:nvPr/>
        </p:nvSpPr>
        <p:spPr>
          <a:xfrm>
            <a:off x="7168602" y="4231362"/>
            <a:ext cx="169920" cy="231955"/>
          </a:xfrm>
          <a:custGeom>
            <a:avLst/>
            <a:gdLst/>
            <a:ahLst/>
            <a:cxnLst/>
            <a:rect l="l" t="t" r="r" b="b"/>
            <a:pathLst>
              <a:path w="4840" h="6607" extrusionOk="0">
                <a:moveTo>
                  <a:pt x="2055" y="707"/>
                </a:moveTo>
                <a:cubicBezTo>
                  <a:pt x="2603" y="707"/>
                  <a:pt x="3218" y="1247"/>
                  <a:pt x="3425" y="1644"/>
                </a:cubicBezTo>
                <a:cubicBezTo>
                  <a:pt x="3698" y="2489"/>
                  <a:pt x="3128" y="3060"/>
                  <a:pt x="3128" y="3630"/>
                </a:cubicBezTo>
                <a:cubicBezTo>
                  <a:pt x="3128" y="4201"/>
                  <a:pt x="3425" y="5068"/>
                  <a:pt x="3425" y="5639"/>
                </a:cubicBezTo>
                <a:cubicBezTo>
                  <a:pt x="2854" y="5068"/>
                  <a:pt x="1987" y="4498"/>
                  <a:pt x="1713" y="3927"/>
                </a:cubicBezTo>
                <a:cubicBezTo>
                  <a:pt x="1416" y="3060"/>
                  <a:pt x="845" y="1644"/>
                  <a:pt x="1416" y="1074"/>
                </a:cubicBezTo>
                <a:cubicBezTo>
                  <a:pt x="1589" y="810"/>
                  <a:pt x="1816" y="707"/>
                  <a:pt x="2055" y="707"/>
                </a:cubicBezTo>
                <a:close/>
                <a:moveTo>
                  <a:pt x="2124" y="0"/>
                </a:moveTo>
                <a:cubicBezTo>
                  <a:pt x="1659" y="0"/>
                  <a:pt x="1187" y="162"/>
                  <a:pt x="845" y="503"/>
                </a:cubicBezTo>
                <a:cubicBezTo>
                  <a:pt x="1" y="1074"/>
                  <a:pt x="275" y="2786"/>
                  <a:pt x="845" y="3927"/>
                </a:cubicBezTo>
                <a:cubicBezTo>
                  <a:pt x="1416" y="5068"/>
                  <a:pt x="2557" y="5913"/>
                  <a:pt x="3995" y="6209"/>
                </a:cubicBezTo>
                <a:cubicBezTo>
                  <a:pt x="3995" y="6483"/>
                  <a:pt x="3995" y="6483"/>
                  <a:pt x="4269" y="6483"/>
                </a:cubicBezTo>
                <a:cubicBezTo>
                  <a:pt x="4269" y="6571"/>
                  <a:pt x="4319" y="6607"/>
                  <a:pt x="4389" y="6607"/>
                </a:cubicBezTo>
                <a:cubicBezTo>
                  <a:pt x="4556" y="6607"/>
                  <a:pt x="4840" y="6402"/>
                  <a:pt x="4840" y="6209"/>
                </a:cubicBezTo>
                <a:lnTo>
                  <a:pt x="4566" y="6209"/>
                </a:lnTo>
                <a:lnTo>
                  <a:pt x="4566" y="5913"/>
                </a:lnTo>
                <a:cubicBezTo>
                  <a:pt x="3995" y="5068"/>
                  <a:pt x="3995" y="4201"/>
                  <a:pt x="4269" y="3060"/>
                </a:cubicBezTo>
                <a:cubicBezTo>
                  <a:pt x="4269" y="2215"/>
                  <a:pt x="4269" y="1644"/>
                  <a:pt x="3698" y="1074"/>
                </a:cubicBezTo>
                <a:cubicBezTo>
                  <a:pt x="3532" y="382"/>
                  <a:pt x="2838" y="0"/>
                  <a:pt x="21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67"/>
          <p:cNvSpPr txBox="1">
            <a:spLocks noGrp="1"/>
          </p:cNvSpPr>
          <p:nvPr>
            <p:ph type="title"/>
          </p:nvPr>
        </p:nvSpPr>
        <p:spPr>
          <a:xfrm>
            <a:off x="656515" y="1766098"/>
            <a:ext cx="7027930" cy="17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5000" b="1" dirty="0"/>
              <a:t>Работа и мощность. Энергия.</a:t>
            </a:r>
            <a:endParaRPr sz="5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9"/>
          <p:cNvSpPr txBox="1">
            <a:spLocks noGrp="1"/>
          </p:cNvSpPr>
          <p:nvPr>
            <p:ph type="title" idx="3"/>
          </p:nvPr>
        </p:nvSpPr>
        <p:spPr>
          <a:xfrm>
            <a:off x="5785875" y="1627274"/>
            <a:ext cx="2463300" cy="9444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Механическая работа связана с движением тела.</a:t>
            </a:r>
            <a:endParaRPr dirty="0"/>
          </a:p>
        </p:txBody>
      </p:sp>
      <p:sp>
        <p:nvSpPr>
          <p:cNvPr id="498" name="Google Shape;498;p69"/>
          <p:cNvSpPr txBox="1">
            <a:spLocks noGrp="1"/>
          </p:cNvSpPr>
          <p:nvPr>
            <p:ph type="title" idx="9"/>
          </p:nvPr>
        </p:nvSpPr>
        <p:spPr>
          <a:xfrm>
            <a:off x="5785874" y="3071100"/>
            <a:ext cx="2463300" cy="94447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Подумайте, как может выглядеть формула?</a:t>
            </a:r>
            <a:endParaRPr dirty="0"/>
          </a:p>
        </p:txBody>
      </p:sp>
      <p:sp>
        <p:nvSpPr>
          <p:cNvPr id="499" name="Google Shape;499;p69"/>
          <p:cNvSpPr txBox="1">
            <a:spLocks noGrp="1"/>
          </p:cNvSpPr>
          <p:nvPr>
            <p:ph type="title" idx="4"/>
          </p:nvPr>
        </p:nvSpPr>
        <p:spPr>
          <a:xfrm>
            <a:off x="4838975" y="1627275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500" name="Google Shape;500;p69"/>
          <p:cNvSpPr txBox="1">
            <a:spLocks noGrp="1"/>
          </p:cNvSpPr>
          <p:nvPr>
            <p:ph type="title" idx="13"/>
          </p:nvPr>
        </p:nvSpPr>
        <p:spPr>
          <a:xfrm>
            <a:off x="4838975" y="3071100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501" name="Google Shape;501;p69"/>
          <p:cNvSpPr txBox="1">
            <a:spLocks noGrp="1"/>
          </p:cNvSpPr>
          <p:nvPr>
            <p:ph type="title" idx="6"/>
          </p:nvPr>
        </p:nvSpPr>
        <p:spPr>
          <a:xfrm>
            <a:off x="1840050" y="3071100"/>
            <a:ext cx="2463300" cy="8062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От чего может зависеть работа?</a:t>
            </a:r>
            <a:endParaRPr dirty="0"/>
          </a:p>
        </p:txBody>
      </p:sp>
      <p:sp>
        <p:nvSpPr>
          <p:cNvPr id="504" name="Google Shape;504;p69"/>
          <p:cNvSpPr txBox="1">
            <a:spLocks noGrp="1"/>
          </p:cNvSpPr>
          <p:nvPr>
            <p:ph type="title"/>
          </p:nvPr>
        </p:nvSpPr>
        <p:spPr>
          <a:xfrm>
            <a:off x="1840050" y="1627274"/>
            <a:ext cx="2463300" cy="9444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Что представляете под словом «работа»?</a:t>
            </a:r>
            <a:endParaRPr dirty="0"/>
          </a:p>
        </p:txBody>
      </p:sp>
      <p:sp>
        <p:nvSpPr>
          <p:cNvPr id="505" name="Google Shape;505;p69"/>
          <p:cNvSpPr txBox="1">
            <a:spLocks noGrp="1"/>
          </p:cNvSpPr>
          <p:nvPr>
            <p:ph type="title" idx="2"/>
          </p:nvPr>
        </p:nvSpPr>
        <p:spPr>
          <a:xfrm>
            <a:off x="893250" y="1623225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507" name="Google Shape;507;p69"/>
          <p:cNvSpPr txBox="1">
            <a:spLocks noGrp="1"/>
          </p:cNvSpPr>
          <p:nvPr>
            <p:ph type="title" idx="7"/>
          </p:nvPr>
        </p:nvSpPr>
        <p:spPr>
          <a:xfrm>
            <a:off x="893250" y="3071100"/>
            <a:ext cx="841800" cy="118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09" name="Google Shape;509;p69"/>
          <p:cNvSpPr txBox="1">
            <a:spLocks noGrp="1"/>
          </p:cNvSpPr>
          <p:nvPr>
            <p:ph type="title" idx="15"/>
          </p:nvPr>
        </p:nvSpPr>
        <p:spPr>
          <a:xfrm>
            <a:off x="-102782" y="469274"/>
            <a:ext cx="9349563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3600" dirty="0"/>
              <a:t>Механическая работа. Единицы работы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" grpId="0" animBg="1"/>
      <p:bldP spid="498" grpId="0" animBg="1"/>
      <p:bldP spid="501" grpId="0" animBg="1"/>
      <p:bldP spid="50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8"/>
          <p:cNvSpPr txBox="1">
            <a:spLocks noGrp="1"/>
          </p:cNvSpPr>
          <p:nvPr>
            <p:ph type="title"/>
          </p:nvPr>
        </p:nvSpPr>
        <p:spPr>
          <a:xfrm>
            <a:off x="70884" y="398956"/>
            <a:ext cx="907311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Механическая работа. Единицы работы</a:t>
            </a:r>
            <a:endParaRPr sz="36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7D0FBF-4494-4DC3-9F17-FEB6FCED90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30" t="18891" r="33256" b="20758"/>
          <a:stretch/>
        </p:blipFill>
        <p:spPr>
          <a:xfrm>
            <a:off x="70884" y="926668"/>
            <a:ext cx="3650511" cy="22203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55A2A2-BC8E-408F-9E8C-073120EB4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4" y="3330980"/>
            <a:ext cx="3650511" cy="132340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15C2FF-C4A8-479F-BD6D-5F8AC941F3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221" y="1037649"/>
            <a:ext cx="5246952" cy="33160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8"/>
          <p:cNvSpPr txBox="1">
            <a:spLocks noGrp="1"/>
          </p:cNvSpPr>
          <p:nvPr>
            <p:ph type="title"/>
          </p:nvPr>
        </p:nvSpPr>
        <p:spPr>
          <a:xfrm>
            <a:off x="70884" y="349337"/>
            <a:ext cx="907311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Механическая работа. Единицы работы</a:t>
            </a:r>
            <a:endParaRPr sz="3600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659C01C-71D0-4A99-B35B-8F1DEBB31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29" y="2076058"/>
            <a:ext cx="583882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9118F3D-258D-489A-A455-0392ACC037DD}"/>
              </a:ext>
            </a:extLst>
          </p:cNvPr>
          <p:cNvSpPr/>
          <p:nvPr/>
        </p:nvSpPr>
        <p:spPr>
          <a:xfrm>
            <a:off x="362178" y="1107019"/>
            <a:ext cx="86896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/>
              <a:t>Механическая работа – </a:t>
            </a:r>
            <a:r>
              <a:rPr lang="ru-RU" sz="2000" dirty="0" err="1"/>
              <a:t>физ.величина</a:t>
            </a:r>
            <a:r>
              <a:rPr lang="ru-RU" sz="2000" dirty="0"/>
              <a:t>, равная произведению силы на путь, который прошло тело под действием этой силы.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E76B471E-07AE-4602-97C3-3E060E2DCBAE}"/>
                  </a:ext>
                </a:extLst>
              </p14:cNvPr>
              <p14:cNvContentPartPr/>
              <p14:nvPr/>
            </p14:nvContentPartPr>
            <p14:xfrm>
              <a:off x="842807" y="1247411"/>
              <a:ext cx="2659320" cy="4824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E76B471E-07AE-4602-97C3-3E060E2DCBA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1167" y="1103411"/>
                <a:ext cx="2802960" cy="33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9" name="Рукописный ввод 38">
                <a:extLst>
                  <a:ext uri="{FF2B5EF4-FFF2-40B4-BE49-F238E27FC236}">
                    <a16:creationId xmlns:a16="http://schemas.microsoft.com/office/drawing/2014/main" id="{757CAD7C-4F06-44B6-A529-3EA9F2688E44}"/>
                  </a:ext>
                </a:extLst>
              </p14:cNvPr>
              <p14:cNvContentPartPr/>
              <p14:nvPr/>
            </p14:nvContentPartPr>
            <p14:xfrm>
              <a:off x="826247" y="1263251"/>
              <a:ext cx="558720" cy="33120"/>
            </p14:xfrm>
          </p:contentPart>
        </mc:Choice>
        <mc:Fallback xmlns="">
          <p:pic>
            <p:nvPicPr>
              <p:cNvPr id="39" name="Рукописный ввод 38">
                <a:extLst>
                  <a:ext uri="{FF2B5EF4-FFF2-40B4-BE49-F238E27FC236}">
                    <a16:creationId xmlns:a16="http://schemas.microsoft.com/office/drawing/2014/main" id="{757CAD7C-4F06-44B6-A529-3EA9F2688E4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54607" y="1119611"/>
                <a:ext cx="702360" cy="320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1187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8"/>
          <p:cNvSpPr txBox="1">
            <a:spLocks noGrp="1"/>
          </p:cNvSpPr>
          <p:nvPr>
            <p:ph type="title"/>
          </p:nvPr>
        </p:nvSpPr>
        <p:spPr>
          <a:xfrm>
            <a:off x="70884" y="398956"/>
            <a:ext cx="9073116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dirty="0"/>
              <a:t>Механическая работа. Единицы работы</a:t>
            </a:r>
            <a:endParaRPr sz="3600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7659C01C-71D0-4A99-B35B-8F1DEBB31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971656"/>
            <a:ext cx="583882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179506-C54A-49A9-897F-502A6EDF4439}"/>
              </a:ext>
            </a:extLst>
          </p:cNvPr>
          <p:cNvSpPr/>
          <p:nvPr/>
        </p:nvSpPr>
        <p:spPr>
          <a:xfrm>
            <a:off x="3501657" y="2970028"/>
            <a:ext cx="1672855" cy="645042"/>
          </a:xfrm>
          <a:prstGeom prst="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48674414-8CF6-4D67-95B7-748C03762432}"/>
              </a:ext>
            </a:extLst>
          </p:cNvPr>
          <p:cNvGrpSpPr/>
          <p:nvPr/>
        </p:nvGrpSpPr>
        <p:grpSpPr>
          <a:xfrm>
            <a:off x="587207" y="3486611"/>
            <a:ext cx="1645200" cy="466560"/>
            <a:chOff x="587207" y="3486611"/>
            <a:chExt cx="1645200" cy="4665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C82AC3C4-ECD6-452C-A644-6AB4563CB8C4}"/>
                    </a:ext>
                  </a:extLst>
                </p14:cNvPr>
                <p14:cNvContentPartPr/>
                <p14:nvPr/>
              </p14:nvContentPartPr>
              <p14:xfrm>
                <a:off x="587207" y="3486611"/>
                <a:ext cx="182880" cy="380160"/>
              </p14:xfrm>
            </p:contentPart>
          </mc:Choice>
          <mc:Fallback xmlns=""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id="{C82AC3C4-ECD6-452C-A644-6AB4563CB8C4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69207" y="3468971"/>
                  <a:ext cx="218520" cy="41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8" name="Рукописный ввод 7">
                  <a:extLst>
                    <a:ext uri="{FF2B5EF4-FFF2-40B4-BE49-F238E27FC236}">
                      <a16:creationId xmlns:a16="http://schemas.microsoft.com/office/drawing/2014/main" id="{9C2C81CA-3E54-47B6-8D5E-705470560C56}"/>
                    </a:ext>
                  </a:extLst>
                </p14:cNvPr>
                <p14:cNvContentPartPr/>
                <p14:nvPr/>
              </p14:nvContentPartPr>
              <p14:xfrm>
                <a:off x="591887" y="3711251"/>
                <a:ext cx="173160" cy="47520"/>
              </p14:xfrm>
            </p:contentPart>
          </mc:Choice>
          <mc:Fallback xmlns="">
            <p:pic>
              <p:nvPicPr>
                <p:cNvPr id="8" name="Рукописный ввод 7">
                  <a:extLst>
                    <a:ext uri="{FF2B5EF4-FFF2-40B4-BE49-F238E27FC236}">
                      <a16:creationId xmlns:a16="http://schemas.microsoft.com/office/drawing/2014/main" id="{9C2C81CA-3E54-47B6-8D5E-705470560C5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3887" y="3693611"/>
                  <a:ext cx="2088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D39B23ED-2EFE-4433-B31F-F432D7507153}"/>
                    </a:ext>
                  </a:extLst>
                </p14:cNvPr>
                <p14:cNvContentPartPr/>
                <p14:nvPr/>
              </p14:nvContentPartPr>
              <p14:xfrm>
                <a:off x="862607" y="3747971"/>
                <a:ext cx="130320" cy="12240"/>
              </p14:xfrm>
            </p:contentPart>
          </mc:Choice>
          <mc:Fallback xmlns=""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id="{D39B23ED-2EFE-4433-B31F-F432D750715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44967" y="3729971"/>
                  <a:ext cx="1659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10" name="Рукописный ввод 9">
                  <a:extLst>
                    <a:ext uri="{FF2B5EF4-FFF2-40B4-BE49-F238E27FC236}">
                      <a16:creationId xmlns:a16="http://schemas.microsoft.com/office/drawing/2014/main" id="{6A13543E-9DAA-4950-9948-05B51D2A29C2}"/>
                    </a:ext>
                  </a:extLst>
                </p14:cNvPr>
                <p14:cNvContentPartPr/>
                <p14:nvPr/>
              </p14:nvContentPartPr>
              <p14:xfrm>
                <a:off x="1091927" y="3701891"/>
                <a:ext cx="61920" cy="251280"/>
              </p14:xfrm>
            </p:contentPart>
          </mc:Choice>
          <mc:Fallback xmlns="">
            <p:pic>
              <p:nvPicPr>
                <p:cNvPr id="10" name="Рукописный ввод 9">
                  <a:extLst>
                    <a:ext uri="{FF2B5EF4-FFF2-40B4-BE49-F238E27FC236}">
                      <a16:creationId xmlns:a16="http://schemas.microsoft.com/office/drawing/2014/main" id="{6A13543E-9DAA-4950-9948-05B51D2A29C2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73927" y="3684251"/>
                  <a:ext cx="9756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21B60C8B-BFDB-4C2A-9AD6-13838BC806D2}"/>
                    </a:ext>
                  </a:extLst>
                </p14:cNvPr>
                <p14:cNvContentPartPr/>
                <p14:nvPr/>
              </p14:nvContentPartPr>
              <p14:xfrm>
                <a:off x="1085447" y="3722051"/>
                <a:ext cx="120600" cy="86040"/>
              </p14:xfrm>
            </p:contentPart>
          </mc:Choice>
          <mc:Fallback xmlns=""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id="{21B60C8B-BFDB-4C2A-9AD6-13838BC806D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067807" y="3704051"/>
                  <a:ext cx="1562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17F408C5-D249-40FA-8FFA-E9705F535593}"/>
                    </a:ext>
                  </a:extLst>
                </p14:cNvPr>
                <p14:cNvContentPartPr/>
                <p14:nvPr/>
              </p14:nvContentPartPr>
              <p14:xfrm>
                <a:off x="1262207" y="3675971"/>
                <a:ext cx="223560" cy="10980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17F408C5-D249-40FA-8FFA-E9705F53559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44567" y="3657971"/>
                  <a:ext cx="2592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90D2E411-2ADA-45A5-9455-55C524F54644}"/>
                    </a:ext>
                  </a:extLst>
                </p14:cNvPr>
                <p14:cNvContentPartPr/>
                <p14:nvPr/>
              </p14:nvContentPartPr>
              <p14:xfrm>
                <a:off x="1411967" y="3498491"/>
                <a:ext cx="222840" cy="29772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id="{90D2E411-2ADA-45A5-9455-55C524F5464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394327" y="3480851"/>
                  <a:ext cx="25848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4E0CCBED-627F-47BD-80B2-68CD2E7E481E}"/>
                    </a:ext>
                  </a:extLst>
                </p14:cNvPr>
                <p14:cNvContentPartPr/>
                <p14:nvPr/>
              </p14:nvContentPartPr>
              <p14:xfrm>
                <a:off x="1665047" y="3685331"/>
                <a:ext cx="101880" cy="93960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id="{4E0CCBED-627F-47BD-80B2-68CD2E7E481E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647047" y="3667691"/>
                  <a:ext cx="1375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5" name="Рукописный ввод 14">
                  <a:extLst>
                    <a:ext uri="{FF2B5EF4-FFF2-40B4-BE49-F238E27FC236}">
                      <a16:creationId xmlns:a16="http://schemas.microsoft.com/office/drawing/2014/main" id="{1EA769CA-563D-4CE9-8161-3CB71CF14093}"/>
                    </a:ext>
                  </a:extLst>
                </p14:cNvPr>
                <p14:cNvContentPartPr/>
                <p14:nvPr/>
              </p14:nvContentPartPr>
              <p14:xfrm>
                <a:off x="1865207" y="3689291"/>
                <a:ext cx="21960" cy="120240"/>
              </p14:xfrm>
            </p:contentPart>
          </mc:Choice>
          <mc:Fallback xmlns="">
            <p:pic>
              <p:nvPicPr>
                <p:cNvPr id="15" name="Рукописный ввод 14">
                  <a:extLst>
                    <a:ext uri="{FF2B5EF4-FFF2-40B4-BE49-F238E27FC236}">
                      <a16:creationId xmlns:a16="http://schemas.microsoft.com/office/drawing/2014/main" id="{1EA769CA-563D-4CE9-8161-3CB71CF1409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847567" y="3671651"/>
                  <a:ext cx="57600" cy="15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6" name="Рукописный ввод 15">
                  <a:extLst>
                    <a:ext uri="{FF2B5EF4-FFF2-40B4-BE49-F238E27FC236}">
                      <a16:creationId xmlns:a16="http://schemas.microsoft.com/office/drawing/2014/main" id="{7B5B18E3-968A-4B73-8515-12E502CD6328}"/>
                    </a:ext>
                  </a:extLst>
                </p14:cNvPr>
                <p14:cNvContentPartPr/>
                <p14:nvPr/>
              </p14:nvContentPartPr>
              <p14:xfrm>
                <a:off x="1780967" y="3685691"/>
                <a:ext cx="208800" cy="21600"/>
              </p14:xfrm>
            </p:contentPart>
          </mc:Choice>
          <mc:Fallback xmlns=""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id="{7B5B18E3-968A-4B73-8515-12E502CD6328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763327" y="3668051"/>
                  <a:ext cx="24444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724FF3FE-7BD0-433E-8B41-B9C0F0C9ACD1}"/>
                    </a:ext>
                  </a:extLst>
                </p14:cNvPr>
                <p14:cNvContentPartPr/>
                <p14:nvPr/>
              </p14:nvContentPartPr>
              <p14:xfrm>
                <a:off x="1997327" y="3697931"/>
                <a:ext cx="235080" cy="118080"/>
              </p14:xfrm>
            </p:contentPart>
          </mc:Choice>
          <mc:Fallback xmlns=""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id="{724FF3FE-7BD0-433E-8B41-B9C0F0C9ACD1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979687" y="3679931"/>
                  <a:ext cx="270720" cy="153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46C4843B-D47D-4A43-BD3E-94FD618B92B4}"/>
              </a:ext>
            </a:extLst>
          </p:cNvPr>
          <p:cNvGrpSpPr/>
          <p:nvPr/>
        </p:nvGrpSpPr>
        <p:grpSpPr>
          <a:xfrm>
            <a:off x="596927" y="4026971"/>
            <a:ext cx="427320" cy="315000"/>
            <a:chOff x="596927" y="4026971"/>
            <a:chExt cx="427320" cy="3150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19" name="Рукописный ввод 18">
                  <a:extLst>
                    <a:ext uri="{FF2B5EF4-FFF2-40B4-BE49-F238E27FC236}">
                      <a16:creationId xmlns:a16="http://schemas.microsoft.com/office/drawing/2014/main" id="{605FD9CB-E802-41D1-B213-4E09C04EB0C4}"/>
                    </a:ext>
                  </a:extLst>
                </p14:cNvPr>
                <p14:cNvContentPartPr/>
                <p14:nvPr/>
              </p14:nvContentPartPr>
              <p14:xfrm>
                <a:off x="596927" y="4055771"/>
                <a:ext cx="53640" cy="286200"/>
              </p14:xfrm>
            </p:contentPart>
          </mc:Choice>
          <mc:Fallback xmlns="">
            <p:pic>
              <p:nvPicPr>
                <p:cNvPr id="19" name="Рукописный ввод 18">
                  <a:extLst>
                    <a:ext uri="{FF2B5EF4-FFF2-40B4-BE49-F238E27FC236}">
                      <a16:creationId xmlns:a16="http://schemas.microsoft.com/office/drawing/2014/main" id="{605FD9CB-E802-41D1-B213-4E09C04EB0C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578927" y="4037771"/>
                  <a:ext cx="8928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6DE81095-41F1-4847-92FC-89D5D6A5E2F2}"/>
                    </a:ext>
                  </a:extLst>
                </p14:cNvPr>
                <p14:cNvContentPartPr/>
                <p14:nvPr/>
              </p14:nvContentPartPr>
              <p14:xfrm>
                <a:off x="603767" y="4026971"/>
                <a:ext cx="206640" cy="11124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6DE81095-41F1-4847-92FC-89D5D6A5E2F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86127" y="4009331"/>
                  <a:ext cx="242280" cy="14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21" name="Рукописный ввод 20">
                  <a:extLst>
                    <a:ext uri="{FF2B5EF4-FFF2-40B4-BE49-F238E27FC236}">
                      <a16:creationId xmlns:a16="http://schemas.microsoft.com/office/drawing/2014/main" id="{17852248-E142-4222-A322-9552F15FBF11}"/>
                    </a:ext>
                  </a:extLst>
                </p14:cNvPr>
                <p14:cNvContentPartPr/>
                <p14:nvPr/>
              </p14:nvContentPartPr>
              <p14:xfrm>
                <a:off x="596927" y="4172771"/>
                <a:ext cx="194760" cy="47520"/>
              </p14:xfrm>
            </p:contentPart>
          </mc:Choice>
          <mc:Fallback xmlns="">
            <p:pic>
              <p:nvPicPr>
                <p:cNvPr id="21" name="Рукописный ввод 20">
                  <a:extLst>
                    <a:ext uri="{FF2B5EF4-FFF2-40B4-BE49-F238E27FC236}">
                      <a16:creationId xmlns:a16="http://schemas.microsoft.com/office/drawing/2014/main" id="{17852248-E142-4222-A322-9552F15FBF11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8927" y="4155131"/>
                  <a:ext cx="230400" cy="8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8B5B4DCB-C118-4437-B3DF-C52F928C1902}"/>
                    </a:ext>
                  </a:extLst>
                </p14:cNvPr>
                <p14:cNvContentPartPr/>
                <p14:nvPr/>
              </p14:nvContentPartPr>
              <p14:xfrm>
                <a:off x="913727" y="4178171"/>
                <a:ext cx="110520" cy="1980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8B5B4DCB-C118-4437-B3DF-C52F928C1902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895727" y="4160171"/>
                  <a:ext cx="146160" cy="55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270DDAC-0D3D-41E8-A52E-BEFC359E2F0A}"/>
              </a:ext>
            </a:extLst>
          </p:cNvPr>
          <p:cNvGrpSpPr/>
          <p:nvPr/>
        </p:nvGrpSpPr>
        <p:grpSpPr>
          <a:xfrm>
            <a:off x="1170767" y="4125611"/>
            <a:ext cx="787680" cy="154440"/>
            <a:chOff x="1170767" y="4125611"/>
            <a:chExt cx="787680" cy="1544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24" name="Рукописный ввод 23">
                  <a:extLst>
                    <a:ext uri="{FF2B5EF4-FFF2-40B4-BE49-F238E27FC236}">
                      <a16:creationId xmlns:a16="http://schemas.microsoft.com/office/drawing/2014/main" id="{9063F8C0-B4CD-494B-ABAB-889E5A5CBE7F}"/>
                    </a:ext>
                  </a:extLst>
                </p14:cNvPr>
                <p14:cNvContentPartPr/>
                <p14:nvPr/>
              </p14:nvContentPartPr>
              <p14:xfrm>
                <a:off x="1175087" y="4236131"/>
                <a:ext cx="5400" cy="26640"/>
              </p14:xfrm>
            </p:contentPart>
          </mc:Choice>
          <mc:Fallback xmlns="">
            <p:pic>
              <p:nvPicPr>
                <p:cNvPr id="24" name="Рукописный ввод 23">
                  <a:extLst>
                    <a:ext uri="{FF2B5EF4-FFF2-40B4-BE49-F238E27FC236}">
                      <a16:creationId xmlns:a16="http://schemas.microsoft.com/office/drawing/2014/main" id="{9063F8C0-B4CD-494B-ABAB-889E5A5CBE7F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1157447" y="4218131"/>
                  <a:ext cx="41040" cy="6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25" name="Рукописный ввод 24">
                  <a:extLst>
                    <a:ext uri="{FF2B5EF4-FFF2-40B4-BE49-F238E27FC236}">
                      <a16:creationId xmlns:a16="http://schemas.microsoft.com/office/drawing/2014/main" id="{4B720203-2B11-44AD-A603-4E01CB91B72C}"/>
                    </a:ext>
                  </a:extLst>
                </p14:cNvPr>
                <p14:cNvContentPartPr/>
                <p14:nvPr/>
              </p14:nvContentPartPr>
              <p14:xfrm>
                <a:off x="1170767" y="4157651"/>
                <a:ext cx="190080" cy="122400"/>
              </p14:xfrm>
            </p:contentPart>
          </mc:Choice>
          <mc:Fallback xmlns="">
            <p:pic>
              <p:nvPicPr>
                <p:cNvPr id="25" name="Рукописный ввод 24">
                  <a:extLst>
                    <a:ext uri="{FF2B5EF4-FFF2-40B4-BE49-F238E27FC236}">
                      <a16:creationId xmlns:a16="http://schemas.microsoft.com/office/drawing/2014/main" id="{4B720203-2B11-44AD-A603-4E01CB91B72C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1153127" y="4140011"/>
                  <a:ext cx="2257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26" name="Рукописный ввод 25">
                  <a:extLst>
                    <a:ext uri="{FF2B5EF4-FFF2-40B4-BE49-F238E27FC236}">
                      <a16:creationId xmlns:a16="http://schemas.microsoft.com/office/drawing/2014/main" id="{45EAD656-D0F8-4A45-962F-E9C05D92726D}"/>
                    </a:ext>
                  </a:extLst>
                </p14:cNvPr>
                <p14:cNvContentPartPr/>
                <p14:nvPr/>
              </p14:nvContentPartPr>
              <p14:xfrm>
                <a:off x="1382447" y="4134251"/>
                <a:ext cx="189360" cy="101160"/>
              </p14:xfrm>
            </p:contentPart>
          </mc:Choice>
          <mc:Fallback xmlns="">
            <p:pic>
              <p:nvPicPr>
                <p:cNvPr id="26" name="Рукописный ввод 25">
                  <a:extLst>
                    <a:ext uri="{FF2B5EF4-FFF2-40B4-BE49-F238E27FC236}">
                      <a16:creationId xmlns:a16="http://schemas.microsoft.com/office/drawing/2014/main" id="{45EAD656-D0F8-4A45-962F-E9C05D92726D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1364807" y="4116611"/>
                  <a:ext cx="225000" cy="13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27" name="Рукописный ввод 26">
                  <a:extLst>
                    <a:ext uri="{FF2B5EF4-FFF2-40B4-BE49-F238E27FC236}">
                      <a16:creationId xmlns:a16="http://schemas.microsoft.com/office/drawing/2014/main" id="{98027A3A-3BD6-4791-81DD-7E72CB1E2841}"/>
                    </a:ext>
                  </a:extLst>
                </p14:cNvPr>
                <p14:cNvContentPartPr/>
                <p14:nvPr/>
              </p14:nvContentPartPr>
              <p14:xfrm>
                <a:off x="1609607" y="4125611"/>
                <a:ext cx="122400" cy="135720"/>
              </p14:xfrm>
            </p:contentPart>
          </mc:Choice>
          <mc:Fallback xmlns="">
            <p:pic>
              <p:nvPicPr>
                <p:cNvPr id="27" name="Рукописный ввод 26">
                  <a:extLst>
                    <a:ext uri="{FF2B5EF4-FFF2-40B4-BE49-F238E27FC236}">
                      <a16:creationId xmlns:a16="http://schemas.microsoft.com/office/drawing/2014/main" id="{98027A3A-3BD6-4791-81DD-7E72CB1E2841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1591967" y="4107611"/>
                  <a:ext cx="158040" cy="1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28" name="Рукописный ввод 27">
                  <a:extLst>
                    <a:ext uri="{FF2B5EF4-FFF2-40B4-BE49-F238E27FC236}">
                      <a16:creationId xmlns:a16="http://schemas.microsoft.com/office/drawing/2014/main" id="{3AF64A2E-BE1D-4395-A903-D0CD7FFEDBE1}"/>
                    </a:ext>
                  </a:extLst>
                </p14:cNvPr>
                <p14:cNvContentPartPr/>
                <p14:nvPr/>
              </p14:nvContentPartPr>
              <p14:xfrm>
                <a:off x="1784927" y="4145051"/>
                <a:ext cx="173520" cy="120240"/>
              </p14:xfrm>
            </p:contentPart>
          </mc:Choice>
          <mc:Fallback xmlns="">
            <p:pic>
              <p:nvPicPr>
                <p:cNvPr id="28" name="Рукописный ввод 27">
                  <a:extLst>
                    <a:ext uri="{FF2B5EF4-FFF2-40B4-BE49-F238E27FC236}">
                      <a16:creationId xmlns:a16="http://schemas.microsoft.com/office/drawing/2014/main" id="{3AF64A2E-BE1D-4395-A903-D0CD7FFEDBE1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1766927" y="4127051"/>
                  <a:ext cx="209160" cy="15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EB682FCA-5AFE-49E1-9E5D-2FFB4B0C8376}"/>
              </a:ext>
            </a:extLst>
          </p:cNvPr>
          <p:cNvGrpSpPr/>
          <p:nvPr/>
        </p:nvGrpSpPr>
        <p:grpSpPr>
          <a:xfrm>
            <a:off x="619967" y="4440611"/>
            <a:ext cx="446040" cy="255960"/>
            <a:chOff x="619967" y="4440611"/>
            <a:chExt cx="446040" cy="255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30" name="Рукописный ввод 29">
                  <a:extLst>
                    <a:ext uri="{FF2B5EF4-FFF2-40B4-BE49-F238E27FC236}">
                      <a16:creationId xmlns:a16="http://schemas.microsoft.com/office/drawing/2014/main" id="{8FCA79C8-4B9D-4E68-B155-C3C311568E80}"/>
                    </a:ext>
                  </a:extLst>
                </p14:cNvPr>
                <p14:cNvContentPartPr/>
                <p14:nvPr/>
              </p14:nvContentPartPr>
              <p14:xfrm>
                <a:off x="619967" y="4440611"/>
                <a:ext cx="185400" cy="255960"/>
              </p14:xfrm>
            </p:contentPart>
          </mc:Choice>
          <mc:Fallback xmlns="">
            <p:pic>
              <p:nvPicPr>
                <p:cNvPr id="30" name="Рукописный ввод 29">
                  <a:extLst>
                    <a:ext uri="{FF2B5EF4-FFF2-40B4-BE49-F238E27FC236}">
                      <a16:creationId xmlns:a16="http://schemas.microsoft.com/office/drawing/2014/main" id="{8FCA79C8-4B9D-4E68-B155-C3C311568E80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02327" y="4422611"/>
                  <a:ext cx="221040" cy="29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31" name="Рукописный ввод 30">
                  <a:extLst>
                    <a:ext uri="{FF2B5EF4-FFF2-40B4-BE49-F238E27FC236}">
                      <a16:creationId xmlns:a16="http://schemas.microsoft.com/office/drawing/2014/main" id="{A018F133-5464-4E2F-98A2-BD9F8BFF38CA}"/>
                    </a:ext>
                  </a:extLst>
                </p14:cNvPr>
                <p14:cNvContentPartPr/>
                <p14:nvPr/>
              </p14:nvContentPartPr>
              <p14:xfrm>
                <a:off x="956567" y="4572731"/>
                <a:ext cx="109440" cy="21240"/>
              </p14:xfrm>
            </p:contentPart>
          </mc:Choice>
          <mc:Fallback xmlns="">
            <p:pic>
              <p:nvPicPr>
                <p:cNvPr id="31" name="Рукописный ввод 30">
                  <a:extLst>
                    <a:ext uri="{FF2B5EF4-FFF2-40B4-BE49-F238E27FC236}">
                      <a16:creationId xmlns:a16="http://schemas.microsoft.com/office/drawing/2014/main" id="{A018F133-5464-4E2F-98A2-BD9F8BFF38CA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938567" y="4555091"/>
                  <a:ext cx="145080" cy="56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408C95B-229A-411A-94FF-A03E9FBA2EDB}"/>
              </a:ext>
            </a:extLst>
          </p:cNvPr>
          <p:cNvGrpSpPr/>
          <p:nvPr/>
        </p:nvGrpSpPr>
        <p:grpSpPr>
          <a:xfrm>
            <a:off x="1196687" y="4437731"/>
            <a:ext cx="2789640" cy="380880"/>
            <a:chOff x="1196687" y="4437731"/>
            <a:chExt cx="2789640" cy="380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33" name="Рукописный ввод 32">
                  <a:extLst>
                    <a:ext uri="{FF2B5EF4-FFF2-40B4-BE49-F238E27FC236}">
                      <a16:creationId xmlns:a16="http://schemas.microsoft.com/office/drawing/2014/main" id="{25183908-6F8F-4D12-9C3A-43D2A5967E52}"/>
                    </a:ext>
                  </a:extLst>
                </p14:cNvPr>
                <p14:cNvContentPartPr/>
                <p14:nvPr/>
              </p14:nvContentPartPr>
              <p14:xfrm>
                <a:off x="1196687" y="4567331"/>
                <a:ext cx="164160" cy="135360"/>
              </p14:xfrm>
            </p:contentPart>
          </mc:Choice>
          <mc:Fallback xmlns="">
            <p:pic>
              <p:nvPicPr>
                <p:cNvPr id="33" name="Рукописный ввод 32">
                  <a:extLst>
                    <a:ext uri="{FF2B5EF4-FFF2-40B4-BE49-F238E27FC236}">
                      <a16:creationId xmlns:a16="http://schemas.microsoft.com/office/drawing/2014/main" id="{25183908-6F8F-4D12-9C3A-43D2A5967E5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1178687" y="4549331"/>
                  <a:ext cx="199800" cy="17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34" name="Рукописный ввод 33">
                  <a:extLst>
                    <a:ext uri="{FF2B5EF4-FFF2-40B4-BE49-F238E27FC236}">
                      <a16:creationId xmlns:a16="http://schemas.microsoft.com/office/drawing/2014/main" id="{862E6B15-C2C8-4204-9A44-2CC3880C0DC7}"/>
                    </a:ext>
                  </a:extLst>
                </p14:cNvPr>
                <p14:cNvContentPartPr/>
                <p14:nvPr/>
              </p14:nvContentPartPr>
              <p14:xfrm>
                <a:off x="1388567" y="4600451"/>
                <a:ext cx="47880" cy="218160"/>
              </p14:xfrm>
            </p:contentPart>
          </mc:Choice>
          <mc:Fallback xmlns="">
            <p:pic>
              <p:nvPicPr>
                <p:cNvPr id="34" name="Рукописный ввод 33">
                  <a:extLst>
                    <a:ext uri="{FF2B5EF4-FFF2-40B4-BE49-F238E27FC236}">
                      <a16:creationId xmlns:a16="http://schemas.microsoft.com/office/drawing/2014/main" id="{862E6B15-C2C8-4204-9A44-2CC3880C0DC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1370567" y="4582451"/>
                  <a:ext cx="83520" cy="25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">
              <p14:nvContentPartPr>
                <p14:cNvPr id="35" name="Рукописный ввод 34">
                  <a:extLst>
                    <a:ext uri="{FF2B5EF4-FFF2-40B4-BE49-F238E27FC236}">
                      <a16:creationId xmlns:a16="http://schemas.microsoft.com/office/drawing/2014/main" id="{F2E3E7CF-200E-4348-BEF5-FA73EAA845BE}"/>
                    </a:ext>
                  </a:extLst>
                </p14:cNvPr>
                <p14:cNvContentPartPr/>
                <p14:nvPr/>
              </p14:nvContentPartPr>
              <p14:xfrm>
                <a:off x="1386767" y="4556531"/>
                <a:ext cx="110880" cy="101520"/>
              </p14:xfrm>
            </p:contentPart>
          </mc:Choice>
          <mc:Fallback xmlns="">
            <p:pic>
              <p:nvPicPr>
                <p:cNvPr id="35" name="Рукописный ввод 34">
                  <a:extLst>
                    <a:ext uri="{FF2B5EF4-FFF2-40B4-BE49-F238E27FC236}">
                      <a16:creationId xmlns:a16="http://schemas.microsoft.com/office/drawing/2014/main" id="{F2E3E7CF-200E-4348-BEF5-FA73EAA845BE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1369127" y="4538891"/>
                  <a:ext cx="146520" cy="13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">
              <p14:nvContentPartPr>
                <p14:cNvPr id="36" name="Рукописный ввод 35">
                  <a:extLst>
                    <a:ext uri="{FF2B5EF4-FFF2-40B4-BE49-F238E27FC236}">
                      <a16:creationId xmlns:a16="http://schemas.microsoft.com/office/drawing/2014/main" id="{070200EB-F8EC-4F26-AE0B-D2E941BE941B}"/>
                    </a:ext>
                  </a:extLst>
                </p14:cNvPr>
                <p14:cNvContentPartPr/>
                <p14:nvPr/>
              </p14:nvContentPartPr>
              <p14:xfrm>
                <a:off x="1544807" y="4545731"/>
                <a:ext cx="105480" cy="99000"/>
              </p14:xfrm>
            </p:contentPart>
          </mc:Choice>
          <mc:Fallback xmlns="">
            <p:pic>
              <p:nvPicPr>
                <p:cNvPr id="36" name="Рукописный ввод 35">
                  <a:extLst>
                    <a:ext uri="{FF2B5EF4-FFF2-40B4-BE49-F238E27FC236}">
                      <a16:creationId xmlns:a16="http://schemas.microsoft.com/office/drawing/2014/main" id="{070200EB-F8EC-4F26-AE0B-D2E941BE941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1527167" y="4528091"/>
                  <a:ext cx="141120" cy="13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">
              <p14:nvContentPartPr>
                <p14:cNvPr id="37" name="Рукописный ввод 36">
                  <a:extLst>
                    <a:ext uri="{FF2B5EF4-FFF2-40B4-BE49-F238E27FC236}">
                      <a16:creationId xmlns:a16="http://schemas.microsoft.com/office/drawing/2014/main" id="{85FA6725-7C20-4E73-B250-D6C0EFC00913}"/>
                    </a:ext>
                  </a:extLst>
                </p14:cNvPr>
                <p14:cNvContentPartPr/>
                <p14:nvPr/>
              </p14:nvContentPartPr>
              <p14:xfrm>
                <a:off x="1730567" y="4555811"/>
                <a:ext cx="143640" cy="109440"/>
              </p14:xfrm>
            </p:contentPart>
          </mc:Choice>
          <mc:Fallback xmlns="">
            <p:pic>
              <p:nvPicPr>
                <p:cNvPr id="37" name="Рукописный ввод 36">
                  <a:extLst>
                    <a:ext uri="{FF2B5EF4-FFF2-40B4-BE49-F238E27FC236}">
                      <a16:creationId xmlns:a16="http://schemas.microsoft.com/office/drawing/2014/main" id="{85FA6725-7C20-4E73-B250-D6C0EFC00913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1712567" y="4537811"/>
                  <a:ext cx="179280" cy="14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8">
              <p14:nvContentPartPr>
                <p14:cNvPr id="38" name="Рукописный ввод 37">
                  <a:extLst>
                    <a:ext uri="{FF2B5EF4-FFF2-40B4-BE49-F238E27FC236}">
                      <a16:creationId xmlns:a16="http://schemas.microsoft.com/office/drawing/2014/main" id="{5378247A-DA25-4C87-BB9F-D8F7E027859E}"/>
                    </a:ext>
                  </a:extLst>
                </p14:cNvPr>
                <p14:cNvContentPartPr/>
                <p14:nvPr/>
              </p14:nvContentPartPr>
              <p14:xfrm>
                <a:off x="1710407" y="4471571"/>
                <a:ext cx="127440" cy="24840"/>
              </p14:xfrm>
            </p:contentPart>
          </mc:Choice>
          <mc:Fallback xmlns="">
            <p:pic>
              <p:nvPicPr>
                <p:cNvPr id="38" name="Рукописный ввод 37">
                  <a:extLst>
                    <a:ext uri="{FF2B5EF4-FFF2-40B4-BE49-F238E27FC236}">
                      <a16:creationId xmlns:a16="http://schemas.microsoft.com/office/drawing/2014/main" id="{5378247A-DA25-4C87-BB9F-D8F7E027859E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1692407" y="4453571"/>
                  <a:ext cx="16308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0">
              <p14:nvContentPartPr>
                <p14:cNvPr id="40" name="Рукописный ввод 39">
                  <a:extLst>
                    <a:ext uri="{FF2B5EF4-FFF2-40B4-BE49-F238E27FC236}">
                      <a16:creationId xmlns:a16="http://schemas.microsoft.com/office/drawing/2014/main" id="{CF573131-4A44-4AFB-870D-CC70F5C00522}"/>
                    </a:ext>
                  </a:extLst>
                </p14:cNvPr>
                <p14:cNvContentPartPr/>
                <p14:nvPr/>
              </p14:nvContentPartPr>
              <p14:xfrm>
                <a:off x="1933967" y="4562291"/>
                <a:ext cx="95760" cy="65880"/>
              </p14:xfrm>
            </p:contentPart>
          </mc:Choice>
          <mc:Fallback xmlns="">
            <p:pic>
              <p:nvPicPr>
                <p:cNvPr id="40" name="Рукописный ввод 39">
                  <a:extLst>
                    <a:ext uri="{FF2B5EF4-FFF2-40B4-BE49-F238E27FC236}">
                      <a16:creationId xmlns:a16="http://schemas.microsoft.com/office/drawing/2014/main" id="{CF573131-4A44-4AFB-870D-CC70F5C0052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1916327" y="4544291"/>
                  <a:ext cx="1314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2">
              <p14:nvContentPartPr>
                <p14:cNvPr id="41" name="Рукописный ввод 40">
                  <a:extLst>
                    <a:ext uri="{FF2B5EF4-FFF2-40B4-BE49-F238E27FC236}">
                      <a16:creationId xmlns:a16="http://schemas.microsoft.com/office/drawing/2014/main" id="{992879D8-5F3D-49C8-ADA2-D5427DDB2E2F}"/>
                    </a:ext>
                  </a:extLst>
                </p14:cNvPr>
                <p14:cNvContentPartPr/>
                <p14:nvPr/>
              </p14:nvContentPartPr>
              <p14:xfrm>
                <a:off x="1992647" y="4593971"/>
                <a:ext cx="165240" cy="184320"/>
              </p14:xfrm>
            </p:contentPart>
          </mc:Choice>
          <mc:Fallback xmlns="">
            <p:pic>
              <p:nvPicPr>
                <p:cNvPr id="41" name="Рукописный ввод 40">
                  <a:extLst>
                    <a:ext uri="{FF2B5EF4-FFF2-40B4-BE49-F238E27FC236}">
                      <a16:creationId xmlns:a16="http://schemas.microsoft.com/office/drawing/2014/main" id="{992879D8-5F3D-49C8-ADA2-D5427DDB2E2F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1974647" y="4576331"/>
                  <a:ext cx="2008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4">
              <p14:nvContentPartPr>
                <p14:cNvPr id="42" name="Рукописный ввод 41">
                  <a:extLst>
                    <a:ext uri="{FF2B5EF4-FFF2-40B4-BE49-F238E27FC236}">
                      <a16:creationId xmlns:a16="http://schemas.microsoft.com/office/drawing/2014/main" id="{29D7526E-3CB1-48B7-8977-FC5DD0FADB4C}"/>
                    </a:ext>
                  </a:extLst>
                </p14:cNvPr>
                <p14:cNvContentPartPr/>
                <p14:nvPr/>
              </p14:nvContentPartPr>
              <p14:xfrm>
                <a:off x="2133767" y="4538171"/>
                <a:ext cx="138240" cy="114840"/>
              </p14:xfrm>
            </p:contentPart>
          </mc:Choice>
          <mc:Fallback xmlns="">
            <p:pic>
              <p:nvPicPr>
                <p:cNvPr id="42" name="Рукописный ввод 41">
                  <a:extLst>
                    <a:ext uri="{FF2B5EF4-FFF2-40B4-BE49-F238E27FC236}">
                      <a16:creationId xmlns:a16="http://schemas.microsoft.com/office/drawing/2014/main" id="{29D7526E-3CB1-48B7-8977-FC5DD0FADB4C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2115767" y="4520171"/>
                  <a:ext cx="17388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6">
              <p14:nvContentPartPr>
                <p14:cNvPr id="43" name="Рукописный ввод 42">
                  <a:extLst>
                    <a:ext uri="{FF2B5EF4-FFF2-40B4-BE49-F238E27FC236}">
                      <a16:creationId xmlns:a16="http://schemas.microsoft.com/office/drawing/2014/main" id="{445AB2BD-8C1C-44B8-8C7F-C9455F34AE8A}"/>
                    </a:ext>
                  </a:extLst>
                </p14:cNvPr>
                <p14:cNvContentPartPr/>
                <p14:nvPr/>
              </p14:nvContentPartPr>
              <p14:xfrm>
                <a:off x="2279567" y="4513331"/>
                <a:ext cx="168480" cy="128160"/>
              </p14:xfrm>
            </p:contentPart>
          </mc:Choice>
          <mc:Fallback xmlns="">
            <p:pic>
              <p:nvPicPr>
                <p:cNvPr id="43" name="Рукописный ввод 42">
                  <a:extLst>
                    <a:ext uri="{FF2B5EF4-FFF2-40B4-BE49-F238E27FC236}">
                      <a16:creationId xmlns:a16="http://schemas.microsoft.com/office/drawing/2014/main" id="{445AB2BD-8C1C-44B8-8C7F-C9455F34AE8A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2261927" y="4495331"/>
                  <a:ext cx="20412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8">
              <p14:nvContentPartPr>
                <p14:cNvPr id="44" name="Рукописный ввод 43">
                  <a:extLst>
                    <a:ext uri="{FF2B5EF4-FFF2-40B4-BE49-F238E27FC236}">
                      <a16:creationId xmlns:a16="http://schemas.microsoft.com/office/drawing/2014/main" id="{720580D9-409A-4D67-A4D4-2978D9F7A91B}"/>
                    </a:ext>
                  </a:extLst>
                </p14:cNvPr>
                <p14:cNvContentPartPr/>
                <p14:nvPr/>
              </p14:nvContentPartPr>
              <p14:xfrm>
                <a:off x="2458847" y="4491731"/>
                <a:ext cx="190800" cy="140040"/>
              </p14:xfrm>
            </p:contentPart>
          </mc:Choice>
          <mc:Fallback xmlns="">
            <p:pic>
              <p:nvPicPr>
                <p:cNvPr id="44" name="Рукописный ввод 43">
                  <a:extLst>
                    <a:ext uri="{FF2B5EF4-FFF2-40B4-BE49-F238E27FC236}">
                      <a16:creationId xmlns:a16="http://schemas.microsoft.com/office/drawing/2014/main" id="{720580D9-409A-4D67-A4D4-2978D9F7A91B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2440847" y="4473731"/>
                  <a:ext cx="226440" cy="17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0">
              <p14:nvContentPartPr>
                <p14:cNvPr id="45" name="Рукописный ввод 44">
                  <a:extLst>
                    <a:ext uri="{FF2B5EF4-FFF2-40B4-BE49-F238E27FC236}">
                      <a16:creationId xmlns:a16="http://schemas.microsoft.com/office/drawing/2014/main" id="{D6E873A3-C173-48C0-9FA1-DCD315F3973B}"/>
                    </a:ext>
                  </a:extLst>
                </p14:cNvPr>
                <p14:cNvContentPartPr/>
                <p14:nvPr/>
              </p14:nvContentPartPr>
              <p14:xfrm>
                <a:off x="2687087" y="4515131"/>
                <a:ext cx="196560" cy="106200"/>
              </p14:xfrm>
            </p:contentPart>
          </mc:Choice>
          <mc:Fallback xmlns="">
            <p:pic>
              <p:nvPicPr>
                <p:cNvPr id="45" name="Рукописный ввод 44">
                  <a:extLst>
                    <a:ext uri="{FF2B5EF4-FFF2-40B4-BE49-F238E27FC236}">
                      <a16:creationId xmlns:a16="http://schemas.microsoft.com/office/drawing/2014/main" id="{D6E873A3-C173-48C0-9FA1-DCD315F3973B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2669087" y="4497131"/>
                  <a:ext cx="232200" cy="14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2">
              <p14:nvContentPartPr>
                <p14:cNvPr id="46" name="Рукописный ввод 45">
                  <a:extLst>
                    <a:ext uri="{FF2B5EF4-FFF2-40B4-BE49-F238E27FC236}">
                      <a16:creationId xmlns:a16="http://schemas.microsoft.com/office/drawing/2014/main" id="{EAB3CFA7-0448-4EAD-9FA4-5833851F59F7}"/>
                    </a:ext>
                  </a:extLst>
                </p14:cNvPr>
                <p14:cNvContentPartPr/>
                <p14:nvPr/>
              </p14:nvContentPartPr>
              <p14:xfrm>
                <a:off x="2929367" y="4506851"/>
                <a:ext cx="187560" cy="144360"/>
              </p14:xfrm>
            </p:contentPart>
          </mc:Choice>
          <mc:Fallback xmlns="">
            <p:pic>
              <p:nvPicPr>
                <p:cNvPr id="46" name="Рукописный ввод 45">
                  <a:extLst>
                    <a:ext uri="{FF2B5EF4-FFF2-40B4-BE49-F238E27FC236}">
                      <a16:creationId xmlns:a16="http://schemas.microsoft.com/office/drawing/2014/main" id="{EAB3CFA7-0448-4EAD-9FA4-5833851F59F7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2911367" y="4488851"/>
                  <a:ext cx="223200" cy="18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4">
              <p14:nvContentPartPr>
                <p14:cNvPr id="47" name="Рукописный ввод 46">
                  <a:extLst>
                    <a:ext uri="{FF2B5EF4-FFF2-40B4-BE49-F238E27FC236}">
                      <a16:creationId xmlns:a16="http://schemas.microsoft.com/office/drawing/2014/main" id="{7DF616DC-29C8-4AF9-AD97-D5F61CB88711}"/>
                    </a:ext>
                  </a:extLst>
                </p14:cNvPr>
                <p14:cNvContentPartPr/>
                <p14:nvPr/>
              </p14:nvContentPartPr>
              <p14:xfrm>
                <a:off x="2908847" y="4437731"/>
                <a:ext cx="150120" cy="21600"/>
              </p14:xfrm>
            </p:contentPart>
          </mc:Choice>
          <mc:Fallback xmlns="">
            <p:pic>
              <p:nvPicPr>
                <p:cNvPr id="47" name="Рукописный ввод 46">
                  <a:extLst>
                    <a:ext uri="{FF2B5EF4-FFF2-40B4-BE49-F238E27FC236}">
                      <a16:creationId xmlns:a16="http://schemas.microsoft.com/office/drawing/2014/main" id="{7DF616DC-29C8-4AF9-AD97-D5F61CB88711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2890847" y="4419731"/>
                  <a:ext cx="18576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6">
              <p14:nvContentPartPr>
                <p14:cNvPr id="48" name="Рукописный ввод 47">
                  <a:extLst>
                    <a:ext uri="{FF2B5EF4-FFF2-40B4-BE49-F238E27FC236}">
                      <a16:creationId xmlns:a16="http://schemas.microsoft.com/office/drawing/2014/main" id="{72405D8E-8B21-4560-A23C-B8F324B6369F}"/>
                    </a:ext>
                  </a:extLst>
                </p14:cNvPr>
                <p14:cNvContentPartPr/>
                <p14:nvPr/>
              </p14:nvContentPartPr>
              <p14:xfrm>
                <a:off x="3298007" y="4479131"/>
                <a:ext cx="157320" cy="153720"/>
              </p14:xfrm>
            </p:contentPart>
          </mc:Choice>
          <mc:Fallback xmlns="">
            <p:pic>
              <p:nvPicPr>
                <p:cNvPr id="48" name="Рукописный ввод 47">
                  <a:extLst>
                    <a:ext uri="{FF2B5EF4-FFF2-40B4-BE49-F238E27FC236}">
                      <a16:creationId xmlns:a16="http://schemas.microsoft.com/office/drawing/2014/main" id="{72405D8E-8B21-4560-A23C-B8F324B6369F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3280367" y="4461491"/>
                  <a:ext cx="19296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8">
              <p14:nvContentPartPr>
                <p14:cNvPr id="49" name="Рукописный ввод 48">
                  <a:extLst>
                    <a:ext uri="{FF2B5EF4-FFF2-40B4-BE49-F238E27FC236}">
                      <a16:creationId xmlns:a16="http://schemas.microsoft.com/office/drawing/2014/main" id="{6B87CBD3-38DA-494D-BD1A-12A0A3D5EA1B}"/>
                    </a:ext>
                  </a:extLst>
                </p14:cNvPr>
                <p14:cNvContentPartPr/>
                <p14:nvPr/>
              </p14:nvContentPartPr>
              <p14:xfrm>
                <a:off x="3474767" y="4487771"/>
                <a:ext cx="168120" cy="272160"/>
              </p14:xfrm>
            </p:contentPart>
          </mc:Choice>
          <mc:Fallback xmlns="">
            <p:pic>
              <p:nvPicPr>
                <p:cNvPr id="49" name="Рукописный ввод 48">
                  <a:extLst>
                    <a:ext uri="{FF2B5EF4-FFF2-40B4-BE49-F238E27FC236}">
                      <a16:creationId xmlns:a16="http://schemas.microsoft.com/office/drawing/2014/main" id="{6B87CBD3-38DA-494D-BD1A-12A0A3D5EA1B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3456767" y="4469771"/>
                  <a:ext cx="203760" cy="30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0">
              <p14:nvContentPartPr>
                <p14:cNvPr id="50" name="Рукописный ввод 49">
                  <a:extLst>
                    <a:ext uri="{FF2B5EF4-FFF2-40B4-BE49-F238E27FC236}">
                      <a16:creationId xmlns:a16="http://schemas.microsoft.com/office/drawing/2014/main" id="{6D915187-8831-4887-AEC3-599C36AE026D}"/>
                    </a:ext>
                  </a:extLst>
                </p14:cNvPr>
                <p14:cNvContentPartPr/>
                <p14:nvPr/>
              </p14:nvContentPartPr>
              <p14:xfrm>
                <a:off x="3713807" y="4497131"/>
                <a:ext cx="32040" cy="123480"/>
              </p14:xfrm>
            </p:contentPart>
          </mc:Choice>
          <mc:Fallback xmlns="">
            <p:pic>
              <p:nvPicPr>
                <p:cNvPr id="50" name="Рукописный ввод 49">
                  <a:extLst>
                    <a:ext uri="{FF2B5EF4-FFF2-40B4-BE49-F238E27FC236}">
                      <a16:creationId xmlns:a16="http://schemas.microsoft.com/office/drawing/2014/main" id="{6D915187-8831-4887-AEC3-599C36AE026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695807" y="4479131"/>
                  <a:ext cx="67680" cy="15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2">
              <p14:nvContentPartPr>
                <p14:cNvPr id="51" name="Рукописный ввод 50">
                  <a:extLst>
                    <a:ext uri="{FF2B5EF4-FFF2-40B4-BE49-F238E27FC236}">
                      <a16:creationId xmlns:a16="http://schemas.microsoft.com/office/drawing/2014/main" id="{41DB3EB2-32EF-410F-BB27-64AF73EB5034}"/>
                    </a:ext>
                  </a:extLst>
                </p14:cNvPr>
                <p14:cNvContentPartPr/>
                <p14:nvPr/>
              </p14:nvContentPartPr>
              <p14:xfrm>
                <a:off x="3605807" y="4452851"/>
                <a:ext cx="227880" cy="30960"/>
              </p14:xfrm>
            </p:contentPart>
          </mc:Choice>
          <mc:Fallback xmlns="">
            <p:pic>
              <p:nvPicPr>
                <p:cNvPr id="51" name="Рукописный ввод 50">
                  <a:extLst>
                    <a:ext uri="{FF2B5EF4-FFF2-40B4-BE49-F238E27FC236}">
                      <a16:creationId xmlns:a16="http://schemas.microsoft.com/office/drawing/2014/main" id="{41DB3EB2-32EF-410F-BB27-64AF73EB5034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3587807" y="4435211"/>
                  <a:ext cx="26352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4">
              <p14:nvContentPartPr>
                <p14:cNvPr id="52" name="Рукописный ввод 51">
                  <a:extLst>
                    <a:ext uri="{FF2B5EF4-FFF2-40B4-BE49-F238E27FC236}">
                      <a16:creationId xmlns:a16="http://schemas.microsoft.com/office/drawing/2014/main" id="{A650ABBE-8251-44F7-9C55-0BD9BECCE9E0}"/>
                    </a:ext>
                  </a:extLst>
                </p14:cNvPr>
                <p14:cNvContentPartPr/>
                <p14:nvPr/>
              </p14:nvContentPartPr>
              <p14:xfrm>
                <a:off x="3848447" y="4444211"/>
                <a:ext cx="137880" cy="185760"/>
              </p14:xfrm>
            </p:contentPart>
          </mc:Choice>
          <mc:Fallback xmlns="">
            <p:pic>
              <p:nvPicPr>
                <p:cNvPr id="52" name="Рукописный ввод 51">
                  <a:extLst>
                    <a:ext uri="{FF2B5EF4-FFF2-40B4-BE49-F238E27FC236}">
                      <a16:creationId xmlns:a16="http://schemas.microsoft.com/office/drawing/2014/main" id="{A650ABBE-8251-44F7-9C55-0BD9BECCE9E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3830447" y="4426211"/>
                  <a:ext cx="173520" cy="22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6" name="Группа 465">
            <a:extLst>
              <a:ext uri="{FF2B5EF4-FFF2-40B4-BE49-F238E27FC236}">
                <a16:creationId xmlns:a16="http://schemas.microsoft.com/office/drawing/2014/main" id="{066FF7E6-9C93-43AC-BAA5-3883C758AD48}"/>
              </a:ext>
            </a:extLst>
          </p:cNvPr>
          <p:cNvGrpSpPr/>
          <p:nvPr/>
        </p:nvGrpSpPr>
        <p:grpSpPr>
          <a:xfrm>
            <a:off x="5145167" y="3823931"/>
            <a:ext cx="3637800" cy="1031040"/>
            <a:chOff x="5145167" y="3823931"/>
            <a:chExt cx="3637800" cy="10310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6">
              <p14:nvContentPartPr>
                <p14:cNvPr id="54" name="Рукописный ввод 53">
                  <a:extLst>
                    <a:ext uri="{FF2B5EF4-FFF2-40B4-BE49-F238E27FC236}">
                      <a16:creationId xmlns:a16="http://schemas.microsoft.com/office/drawing/2014/main" id="{F62D75D2-6D71-4F88-B458-CDBAAFA1866B}"/>
                    </a:ext>
                  </a:extLst>
                </p14:cNvPr>
                <p14:cNvContentPartPr/>
                <p14:nvPr/>
              </p14:nvContentPartPr>
              <p14:xfrm>
                <a:off x="5145167" y="3823931"/>
                <a:ext cx="284760" cy="601560"/>
              </p14:xfrm>
            </p:contentPart>
          </mc:Choice>
          <mc:Fallback xmlns="">
            <p:pic>
              <p:nvPicPr>
                <p:cNvPr id="54" name="Рукописный ввод 53">
                  <a:extLst>
                    <a:ext uri="{FF2B5EF4-FFF2-40B4-BE49-F238E27FC236}">
                      <a16:creationId xmlns:a16="http://schemas.microsoft.com/office/drawing/2014/main" id="{F62D75D2-6D71-4F88-B458-CDBAAFA1866B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5127527" y="3806291"/>
                  <a:ext cx="320400" cy="63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8">
              <p14:nvContentPartPr>
                <p14:cNvPr id="55" name="Рукописный ввод 54">
                  <a:extLst>
                    <a:ext uri="{FF2B5EF4-FFF2-40B4-BE49-F238E27FC236}">
                      <a16:creationId xmlns:a16="http://schemas.microsoft.com/office/drawing/2014/main" id="{783388C8-8276-4D0E-AE1B-AF7444BCC9BB}"/>
                    </a:ext>
                  </a:extLst>
                </p14:cNvPr>
                <p14:cNvContentPartPr/>
                <p14:nvPr/>
              </p14:nvContentPartPr>
              <p14:xfrm>
                <a:off x="5445767" y="3940571"/>
                <a:ext cx="207720" cy="415440"/>
              </p14:xfrm>
            </p:contentPart>
          </mc:Choice>
          <mc:Fallback xmlns="">
            <p:pic>
              <p:nvPicPr>
                <p:cNvPr id="55" name="Рукописный ввод 54">
                  <a:extLst>
                    <a:ext uri="{FF2B5EF4-FFF2-40B4-BE49-F238E27FC236}">
                      <a16:creationId xmlns:a16="http://schemas.microsoft.com/office/drawing/2014/main" id="{783388C8-8276-4D0E-AE1B-AF7444BCC9BB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5428127" y="3922931"/>
                  <a:ext cx="243360" cy="45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0">
              <p14:nvContentPartPr>
                <p14:cNvPr id="56" name="Рукописный ввод 55">
                  <a:extLst>
                    <a:ext uri="{FF2B5EF4-FFF2-40B4-BE49-F238E27FC236}">
                      <a16:creationId xmlns:a16="http://schemas.microsoft.com/office/drawing/2014/main" id="{D3A18FF1-CA6A-46E8-AD7F-D527CF971EEF}"/>
                    </a:ext>
                  </a:extLst>
                </p14:cNvPr>
                <p14:cNvContentPartPr/>
                <p14:nvPr/>
              </p14:nvContentPartPr>
              <p14:xfrm>
                <a:off x="5457647" y="4151891"/>
                <a:ext cx="208080" cy="39240"/>
              </p14:xfrm>
            </p:contentPart>
          </mc:Choice>
          <mc:Fallback xmlns="">
            <p:pic>
              <p:nvPicPr>
                <p:cNvPr id="56" name="Рукописный ввод 55">
                  <a:extLst>
                    <a:ext uri="{FF2B5EF4-FFF2-40B4-BE49-F238E27FC236}">
                      <a16:creationId xmlns:a16="http://schemas.microsoft.com/office/drawing/2014/main" id="{D3A18FF1-CA6A-46E8-AD7F-D527CF971EE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5439647" y="4134251"/>
                  <a:ext cx="243720" cy="7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2">
              <p14:nvContentPartPr>
                <p14:cNvPr id="57" name="Рукописный ввод 56">
                  <a:extLst>
                    <a:ext uri="{FF2B5EF4-FFF2-40B4-BE49-F238E27FC236}">
                      <a16:creationId xmlns:a16="http://schemas.microsoft.com/office/drawing/2014/main" id="{9C5E63CB-7178-4A44-BF92-8B5A2F5D5F00}"/>
                    </a:ext>
                  </a:extLst>
                </p14:cNvPr>
                <p14:cNvContentPartPr/>
                <p14:nvPr/>
              </p14:nvContentPartPr>
              <p14:xfrm>
                <a:off x="5696687" y="3862091"/>
                <a:ext cx="267120" cy="612000"/>
              </p14:xfrm>
            </p:contentPart>
          </mc:Choice>
          <mc:Fallback xmlns="">
            <p:pic>
              <p:nvPicPr>
                <p:cNvPr id="57" name="Рукописный ввод 56">
                  <a:extLst>
                    <a:ext uri="{FF2B5EF4-FFF2-40B4-BE49-F238E27FC236}">
                      <a16:creationId xmlns:a16="http://schemas.microsoft.com/office/drawing/2014/main" id="{9C5E63CB-7178-4A44-BF92-8B5A2F5D5F00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5679047" y="3844451"/>
                  <a:ext cx="302760" cy="64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4">
              <p14:nvContentPartPr>
                <p14:cNvPr id="59" name="Рукописный ввод 58">
                  <a:extLst>
                    <a:ext uri="{FF2B5EF4-FFF2-40B4-BE49-F238E27FC236}">
                      <a16:creationId xmlns:a16="http://schemas.microsoft.com/office/drawing/2014/main" id="{66726C1A-A788-4E9C-8BB4-B03540BB561F}"/>
                    </a:ext>
                  </a:extLst>
                </p14:cNvPr>
                <p14:cNvContentPartPr/>
                <p14:nvPr/>
              </p14:nvContentPartPr>
              <p14:xfrm>
                <a:off x="6082607" y="4227851"/>
                <a:ext cx="137520" cy="28440"/>
              </p14:xfrm>
            </p:contentPart>
          </mc:Choice>
          <mc:Fallback xmlns="">
            <p:pic>
              <p:nvPicPr>
                <p:cNvPr id="59" name="Рукописный ввод 58">
                  <a:extLst>
                    <a:ext uri="{FF2B5EF4-FFF2-40B4-BE49-F238E27FC236}">
                      <a16:creationId xmlns:a16="http://schemas.microsoft.com/office/drawing/2014/main" id="{66726C1A-A788-4E9C-8BB4-B03540BB561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6064607" y="4209851"/>
                  <a:ext cx="17316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6">
              <p14:nvContentPartPr>
                <p14:cNvPr id="60" name="Рукописный ввод 59">
                  <a:extLst>
                    <a:ext uri="{FF2B5EF4-FFF2-40B4-BE49-F238E27FC236}">
                      <a16:creationId xmlns:a16="http://schemas.microsoft.com/office/drawing/2014/main" id="{B89A28DC-BE04-41E5-8C2E-5A230623D883}"/>
                    </a:ext>
                  </a:extLst>
                </p14:cNvPr>
                <p14:cNvContentPartPr/>
                <p14:nvPr/>
              </p14:nvContentPartPr>
              <p14:xfrm>
                <a:off x="6042647" y="4136051"/>
                <a:ext cx="154800" cy="29880"/>
              </p14:xfrm>
            </p:contentPart>
          </mc:Choice>
          <mc:Fallback xmlns="">
            <p:pic>
              <p:nvPicPr>
                <p:cNvPr id="60" name="Рукописный ввод 59">
                  <a:extLst>
                    <a:ext uri="{FF2B5EF4-FFF2-40B4-BE49-F238E27FC236}">
                      <a16:creationId xmlns:a16="http://schemas.microsoft.com/office/drawing/2014/main" id="{B89A28DC-BE04-41E5-8C2E-5A230623D883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6024647" y="4118051"/>
                  <a:ext cx="190440" cy="6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8">
              <p14:nvContentPartPr>
                <p14:cNvPr id="61" name="Рукописный ввод 60">
                  <a:extLst>
                    <a:ext uri="{FF2B5EF4-FFF2-40B4-BE49-F238E27FC236}">
                      <a16:creationId xmlns:a16="http://schemas.microsoft.com/office/drawing/2014/main" id="{A5F666CA-360A-4674-8254-65B8980D1CED}"/>
                    </a:ext>
                  </a:extLst>
                </p14:cNvPr>
                <p14:cNvContentPartPr/>
                <p14:nvPr/>
              </p14:nvContentPartPr>
              <p14:xfrm>
                <a:off x="6321647" y="3945611"/>
                <a:ext cx="59760" cy="399600"/>
              </p14:xfrm>
            </p:contentPart>
          </mc:Choice>
          <mc:Fallback xmlns="">
            <p:pic>
              <p:nvPicPr>
                <p:cNvPr id="61" name="Рукописный ввод 60">
                  <a:extLst>
                    <a:ext uri="{FF2B5EF4-FFF2-40B4-BE49-F238E27FC236}">
                      <a16:creationId xmlns:a16="http://schemas.microsoft.com/office/drawing/2014/main" id="{A5F666CA-360A-4674-8254-65B8980D1CED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6303647" y="3927611"/>
                  <a:ext cx="95400" cy="43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0">
              <p14:nvContentPartPr>
                <p14:cNvPr id="62" name="Рукописный ввод 61">
                  <a:extLst>
                    <a:ext uri="{FF2B5EF4-FFF2-40B4-BE49-F238E27FC236}">
                      <a16:creationId xmlns:a16="http://schemas.microsoft.com/office/drawing/2014/main" id="{1C5533F4-E024-426B-8F54-A0F6DD47A70B}"/>
                    </a:ext>
                  </a:extLst>
                </p14:cNvPr>
                <p14:cNvContentPartPr/>
                <p14:nvPr/>
              </p14:nvContentPartPr>
              <p14:xfrm>
                <a:off x="6318407" y="4170611"/>
                <a:ext cx="225720" cy="11880"/>
              </p14:xfrm>
            </p:contentPart>
          </mc:Choice>
          <mc:Fallback xmlns="">
            <p:pic>
              <p:nvPicPr>
                <p:cNvPr id="62" name="Рукописный ввод 61">
                  <a:extLst>
                    <a:ext uri="{FF2B5EF4-FFF2-40B4-BE49-F238E27FC236}">
                      <a16:creationId xmlns:a16="http://schemas.microsoft.com/office/drawing/2014/main" id="{1C5533F4-E024-426B-8F54-A0F6DD47A70B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6300407" y="4152971"/>
                  <a:ext cx="26136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2">
              <p14:nvContentPartPr>
                <p14:cNvPr id="63" name="Рукописный ввод 62">
                  <a:extLst>
                    <a:ext uri="{FF2B5EF4-FFF2-40B4-BE49-F238E27FC236}">
                      <a16:creationId xmlns:a16="http://schemas.microsoft.com/office/drawing/2014/main" id="{ABB00FDD-35C6-4E89-A6A3-6D56086C1648}"/>
                    </a:ext>
                  </a:extLst>
                </p14:cNvPr>
                <p14:cNvContentPartPr/>
                <p14:nvPr/>
              </p14:nvContentPartPr>
              <p14:xfrm>
                <a:off x="6493367" y="3970811"/>
                <a:ext cx="53280" cy="371880"/>
              </p14:xfrm>
            </p:contentPart>
          </mc:Choice>
          <mc:Fallback xmlns="">
            <p:pic>
              <p:nvPicPr>
                <p:cNvPr id="63" name="Рукописный ввод 62">
                  <a:extLst>
                    <a:ext uri="{FF2B5EF4-FFF2-40B4-BE49-F238E27FC236}">
                      <a16:creationId xmlns:a16="http://schemas.microsoft.com/office/drawing/2014/main" id="{ABB00FDD-35C6-4E89-A6A3-6D56086C1648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6475727" y="3953171"/>
                  <a:ext cx="88920" cy="40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4">
              <p14:nvContentPartPr>
                <p14:cNvPr id="448" name="Рукописный ввод 447">
                  <a:extLst>
                    <a:ext uri="{FF2B5EF4-FFF2-40B4-BE49-F238E27FC236}">
                      <a16:creationId xmlns:a16="http://schemas.microsoft.com/office/drawing/2014/main" id="{46B0E677-A01F-4EB9-8AA7-9060F7FC33E2}"/>
                    </a:ext>
                  </a:extLst>
                </p14:cNvPr>
                <p14:cNvContentPartPr/>
                <p14:nvPr/>
              </p14:nvContentPartPr>
              <p14:xfrm>
                <a:off x="6626927" y="4172051"/>
                <a:ext cx="25920" cy="35280"/>
              </p14:xfrm>
            </p:contentPart>
          </mc:Choice>
          <mc:Fallback xmlns="">
            <p:pic>
              <p:nvPicPr>
                <p:cNvPr id="448" name="Рукописный ввод 447">
                  <a:extLst>
                    <a:ext uri="{FF2B5EF4-FFF2-40B4-BE49-F238E27FC236}">
                      <a16:creationId xmlns:a16="http://schemas.microsoft.com/office/drawing/2014/main" id="{46B0E677-A01F-4EB9-8AA7-9060F7FC33E2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6609287" y="4154051"/>
                  <a:ext cx="6156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6">
              <p14:nvContentPartPr>
                <p14:cNvPr id="449" name="Рукописный ввод 448">
                  <a:extLst>
                    <a:ext uri="{FF2B5EF4-FFF2-40B4-BE49-F238E27FC236}">
                      <a16:creationId xmlns:a16="http://schemas.microsoft.com/office/drawing/2014/main" id="{2262750C-3C4B-4EBC-9D49-5CB3B3144DDC}"/>
                    </a:ext>
                  </a:extLst>
                </p14:cNvPr>
                <p14:cNvContentPartPr/>
                <p14:nvPr/>
              </p14:nvContentPartPr>
              <p14:xfrm>
                <a:off x="6774887" y="4126691"/>
                <a:ext cx="210240" cy="195840"/>
              </p14:xfrm>
            </p:contentPart>
          </mc:Choice>
          <mc:Fallback xmlns="">
            <p:pic>
              <p:nvPicPr>
                <p:cNvPr id="449" name="Рукописный ввод 448">
                  <a:extLst>
                    <a:ext uri="{FF2B5EF4-FFF2-40B4-BE49-F238E27FC236}">
                      <a16:creationId xmlns:a16="http://schemas.microsoft.com/office/drawing/2014/main" id="{2262750C-3C4B-4EBC-9D49-5CB3B3144DDC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6756887" y="4108691"/>
                  <a:ext cx="2458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8">
              <p14:nvContentPartPr>
                <p14:cNvPr id="450" name="Рукописный ввод 449">
                  <a:extLst>
                    <a:ext uri="{FF2B5EF4-FFF2-40B4-BE49-F238E27FC236}">
                      <a16:creationId xmlns:a16="http://schemas.microsoft.com/office/drawing/2014/main" id="{64EB8D48-9042-4435-A534-4D263198B6FB}"/>
                    </a:ext>
                  </a:extLst>
                </p14:cNvPr>
                <p14:cNvContentPartPr/>
                <p14:nvPr/>
              </p14:nvContentPartPr>
              <p14:xfrm>
                <a:off x="7120487" y="4195811"/>
                <a:ext cx="125280" cy="13680"/>
              </p14:xfrm>
            </p:contentPart>
          </mc:Choice>
          <mc:Fallback xmlns="">
            <p:pic>
              <p:nvPicPr>
                <p:cNvPr id="450" name="Рукописный ввод 449">
                  <a:extLst>
                    <a:ext uri="{FF2B5EF4-FFF2-40B4-BE49-F238E27FC236}">
                      <a16:creationId xmlns:a16="http://schemas.microsoft.com/office/drawing/2014/main" id="{64EB8D48-9042-4435-A534-4D263198B6FB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7102847" y="4178171"/>
                  <a:ext cx="160920" cy="4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0">
              <p14:nvContentPartPr>
                <p14:cNvPr id="451" name="Рукописный ввод 450">
                  <a:extLst>
                    <a:ext uri="{FF2B5EF4-FFF2-40B4-BE49-F238E27FC236}">
                      <a16:creationId xmlns:a16="http://schemas.microsoft.com/office/drawing/2014/main" id="{4802C967-8BBA-4A20-8C42-08CE6864E0D8}"/>
                    </a:ext>
                  </a:extLst>
                </p14:cNvPr>
                <p14:cNvContentPartPr/>
                <p14:nvPr/>
              </p14:nvContentPartPr>
              <p14:xfrm>
                <a:off x="7081607" y="4114091"/>
                <a:ext cx="148320" cy="31680"/>
              </p14:xfrm>
            </p:contentPart>
          </mc:Choice>
          <mc:Fallback xmlns="">
            <p:pic>
              <p:nvPicPr>
                <p:cNvPr id="451" name="Рукописный ввод 450">
                  <a:extLst>
                    <a:ext uri="{FF2B5EF4-FFF2-40B4-BE49-F238E27FC236}">
                      <a16:creationId xmlns:a16="http://schemas.microsoft.com/office/drawing/2014/main" id="{4802C967-8BBA-4A20-8C42-08CE6864E0D8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7063607" y="4096451"/>
                  <a:ext cx="18396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2">
              <p14:nvContentPartPr>
                <p14:cNvPr id="453" name="Рукописный ввод 452">
                  <a:extLst>
                    <a:ext uri="{FF2B5EF4-FFF2-40B4-BE49-F238E27FC236}">
                      <a16:creationId xmlns:a16="http://schemas.microsoft.com/office/drawing/2014/main" id="{C5EAD3FD-01D1-49DF-BBF0-D886115CA3A0}"/>
                    </a:ext>
                  </a:extLst>
                </p14:cNvPr>
                <p14:cNvContentPartPr/>
                <p14:nvPr/>
              </p14:nvContentPartPr>
              <p14:xfrm>
                <a:off x="7198967" y="3832571"/>
                <a:ext cx="599040" cy="460440"/>
              </p14:xfrm>
            </p:contentPart>
          </mc:Choice>
          <mc:Fallback xmlns="">
            <p:pic>
              <p:nvPicPr>
                <p:cNvPr id="453" name="Рукописный ввод 452">
                  <a:extLst>
                    <a:ext uri="{FF2B5EF4-FFF2-40B4-BE49-F238E27FC236}">
                      <a16:creationId xmlns:a16="http://schemas.microsoft.com/office/drawing/2014/main" id="{C5EAD3FD-01D1-49DF-BBF0-D886115CA3A0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7181327" y="3814571"/>
                  <a:ext cx="634680" cy="49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4">
              <p14:nvContentPartPr>
                <p14:cNvPr id="454" name="Рукописный ввод 453">
                  <a:extLst>
                    <a:ext uri="{FF2B5EF4-FFF2-40B4-BE49-F238E27FC236}">
                      <a16:creationId xmlns:a16="http://schemas.microsoft.com/office/drawing/2014/main" id="{11E5C4FB-38CE-4C94-8F05-14465FB59163}"/>
                    </a:ext>
                  </a:extLst>
                </p14:cNvPr>
                <p14:cNvContentPartPr/>
                <p14:nvPr/>
              </p14:nvContentPartPr>
              <p14:xfrm>
                <a:off x="7843727" y="4092131"/>
                <a:ext cx="457920" cy="181440"/>
              </p14:xfrm>
            </p:contentPart>
          </mc:Choice>
          <mc:Fallback xmlns="">
            <p:pic>
              <p:nvPicPr>
                <p:cNvPr id="454" name="Рукописный ввод 453">
                  <a:extLst>
                    <a:ext uri="{FF2B5EF4-FFF2-40B4-BE49-F238E27FC236}">
                      <a16:creationId xmlns:a16="http://schemas.microsoft.com/office/drawing/2014/main" id="{11E5C4FB-38CE-4C94-8F05-14465FB59163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7825727" y="4074131"/>
                  <a:ext cx="4935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6">
              <p14:nvContentPartPr>
                <p14:cNvPr id="456" name="Рукописный ввод 455">
                  <a:extLst>
                    <a:ext uri="{FF2B5EF4-FFF2-40B4-BE49-F238E27FC236}">
                      <a16:creationId xmlns:a16="http://schemas.microsoft.com/office/drawing/2014/main" id="{F66BED1E-A2EF-44CD-97EB-217505F8503B}"/>
                    </a:ext>
                  </a:extLst>
                </p14:cNvPr>
                <p14:cNvContentPartPr/>
                <p14:nvPr/>
              </p14:nvContentPartPr>
              <p14:xfrm>
                <a:off x="7116887" y="4421531"/>
                <a:ext cx="181440" cy="327240"/>
              </p14:xfrm>
            </p:contentPart>
          </mc:Choice>
          <mc:Fallback xmlns="">
            <p:pic>
              <p:nvPicPr>
                <p:cNvPr id="456" name="Рукописный ввод 455">
                  <a:extLst>
                    <a:ext uri="{FF2B5EF4-FFF2-40B4-BE49-F238E27FC236}">
                      <a16:creationId xmlns:a16="http://schemas.microsoft.com/office/drawing/2014/main" id="{F66BED1E-A2EF-44CD-97EB-217505F8503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7098887" y="4403891"/>
                  <a:ext cx="217080" cy="36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8">
              <p14:nvContentPartPr>
                <p14:cNvPr id="457" name="Рукописный ввод 456">
                  <a:extLst>
                    <a:ext uri="{FF2B5EF4-FFF2-40B4-BE49-F238E27FC236}">
                      <a16:creationId xmlns:a16="http://schemas.microsoft.com/office/drawing/2014/main" id="{7DB77E67-79B6-4541-9264-2E569082A1E4}"/>
                    </a:ext>
                  </a:extLst>
                </p14:cNvPr>
                <p14:cNvContentPartPr/>
                <p14:nvPr/>
              </p14:nvContentPartPr>
              <p14:xfrm>
                <a:off x="7188527" y="4425491"/>
                <a:ext cx="351720" cy="286200"/>
              </p14:xfrm>
            </p:contentPart>
          </mc:Choice>
          <mc:Fallback xmlns="">
            <p:pic>
              <p:nvPicPr>
                <p:cNvPr id="457" name="Рукописный ввод 456">
                  <a:extLst>
                    <a:ext uri="{FF2B5EF4-FFF2-40B4-BE49-F238E27FC236}">
                      <a16:creationId xmlns:a16="http://schemas.microsoft.com/office/drawing/2014/main" id="{7DB77E67-79B6-4541-9264-2E569082A1E4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7170887" y="4407491"/>
                  <a:ext cx="387360" cy="32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0">
              <p14:nvContentPartPr>
                <p14:cNvPr id="458" name="Рукописный ввод 457">
                  <a:extLst>
                    <a:ext uri="{FF2B5EF4-FFF2-40B4-BE49-F238E27FC236}">
                      <a16:creationId xmlns:a16="http://schemas.microsoft.com/office/drawing/2014/main" id="{F21B2A97-E194-4752-A49F-35F9D7AFB79D}"/>
                    </a:ext>
                  </a:extLst>
                </p14:cNvPr>
                <p14:cNvContentPartPr/>
                <p14:nvPr/>
              </p14:nvContentPartPr>
              <p14:xfrm>
                <a:off x="7600007" y="4575971"/>
                <a:ext cx="191520" cy="100440"/>
              </p14:xfrm>
            </p:contentPart>
          </mc:Choice>
          <mc:Fallback xmlns="">
            <p:pic>
              <p:nvPicPr>
                <p:cNvPr id="458" name="Рукописный ввод 457">
                  <a:extLst>
                    <a:ext uri="{FF2B5EF4-FFF2-40B4-BE49-F238E27FC236}">
                      <a16:creationId xmlns:a16="http://schemas.microsoft.com/office/drawing/2014/main" id="{F21B2A97-E194-4752-A49F-35F9D7AFB79D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7582007" y="4557971"/>
                  <a:ext cx="227160" cy="13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2">
              <p14:nvContentPartPr>
                <p14:cNvPr id="459" name="Рукописный ввод 458">
                  <a:extLst>
                    <a:ext uri="{FF2B5EF4-FFF2-40B4-BE49-F238E27FC236}">
                      <a16:creationId xmlns:a16="http://schemas.microsoft.com/office/drawing/2014/main" id="{A830E67E-40EF-4CF8-B36D-523045A2425A}"/>
                    </a:ext>
                  </a:extLst>
                </p14:cNvPr>
                <p14:cNvContentPartPr/>
                <p14:nvPr/>
              </p14:nvContentPartPr>
              <p14:xfrm>
                <a:off x="7601807" y="4553651"/>
                <a:ext cx="163080" cy="143280"/>
              </p14:xfrm>
            </p:contentPart>
          </mc:Choice>
          <mc:Fallback xmlns="">
            <p:pic>
              <p:nvPicPr>
                <p:cNvPr id="459" name="Рукописный ввод 458">
                  <a:extLst>
                    <a:ext uri="{FF2B5EF4-FFF2-40B4-BE49-F238E27FC236}">
                      <a16:creationId xmlns:a16="http://schemas.microsoft.com/office/drawing/2014/main" id="{A830E67E-40EF-4CF8-B36D-523045A2425A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7583807" y="4535651"/>
                  <a:ext cx="198720" cy="17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4">
              <p14:nvContentPartPr>
                <p14:cNvPr id="460" name="Рукописный ввод 459">
                  <a:extLst>
                    <a:ext uri="{FF2B5EF4-FFF2-40B4-BE49-F238E27FC236}">
                      <a16:creationId xmlns:a16="http://schemas.microsoft.com/office/drawing/2014/main" id="{426AA454-C243-4ED3-8C39-DE14DF0E9A6C}"/>
                    </a:ext>
                  </a:extLst>
                </p14:cNvPr>
                <p14:cNvContentPartPr/>
                <p14:nvPr/>
              </p14:nvContentPartPr>
              <p14:xfrm>
                <a:off x="7668407" y="4533491"/>
                <a:ext cx="44280" cy="193680"/>
              </p14:xfrm>
            </p:contentPart>
          </mc:Choice>
          <mc:Fallback xmlns="">
            <p:pic>
              <p:nvPicPr>
                <p:cNvPr id="460" name="Рукописный ввод 459">
                  <a:extLst>
                    <a:ext uri="{FF2B5EF4-FFF2-40B4-BE49-F238E27FC236}">
                      <a16:creationId xmlns:a16="http://schemas.microsoft.com/office/drawing/2014/main" id="{426AA454-C243-4ED3-8C39-DE14DF0E9A6C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7650767" y="4515491"/>
                  <a:ext cx="7992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6">
              <p14:nvContentPartPr>
                <p14:cNvPr id="461" name="Рукописный ввод 460">
                  <a:extLst>
                    <a:ext uri="{FF2B5EF4-FFF2-40B4-BE49-F238E27FC236}">
                      <a16:creationId xmlns:a16="http://schemas.microsoft.com/office/drawing/2014/main" id="{ACA2016C-DD50-4EB1-B878-5002FF6377BD}"/>
                    </a:ext>
                  </a:extLst>
                </p14:cNvPr>
                <p14:cNvContentPartPr/>
                <p14:nvPr/>
              </p14:nvContentPartPr>
              <p14:xfrm>
                <a:off x="7844807" y="4570571"/>
                <a:ext cx="100800" cy="119520"/>
              </p14:xfrm>
            </p:contentPart>
          </mc:Choice>
          <mc:Fallback xmlns="">
            <p:pic>
              <p:nvPicPr>
                <p:cNvPr id="461" name="Рукописный ввод 460">
                  <a:extLst>
                    <a:ext uri="{FF2B5EF4-FFF2-40B4-BE49-F238E27FC236}">
                      <a16:creationId xmlns:a16="http://schemas.microsoft.com/office/drawing/2014/main" id="{ACA2016C-DD50-4EB1-B878-5002FF6377BD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7827167" y="4552931"/>
                  <a:ext cx="136440" cy="15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8">
              <p14:nvContentPartPr>
                <p14:cNvPr id="462" name="Рукописный ввод 461">
                  <a:extLst>
                    <a:ext uri="{FF2B5EF4-FFF2-40B4-BE49-F238E27FC236}">
                      <a16:creationId xmlns:a16="http://schemas.microsoft.com/office/drawing/2014/main" id="{9B6A0C54-517C-44F8-99F2-4373DD8ECB90}"/>
                    </a:ext>
                  </a:extLst>
                </p14:cNvPr>
                <p14:cNvContentPartPr/>
                <p14:nvPr/>
              </p14:nvContentPartPr>
              <p14:xfrm>
                <a:off x="7990247" y="4515491"/>
                <a:ext cx="226080" cy="339480"/>
              </p14:xfrm>
            </p:contentPart>
          </mc:Choice>
          <mc:Fallback xmlns="">
            <p:pic>
              <p:nvPicPr>
                <p:cNvPr id="462" name="Рукописный ввод 461">
                  <a:extLst>
                    <a:ext uri="{FF2B5EF4-FFF2-40B4-BE49-F238E27FC236}">
                      <a16:creationId xmlns:a16="http://schemas.microsoft.com/office/drawing/2014/main" id="{9B6A0C54-517C-44F8-99F2-4373DD8ECB9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7972247" y="4497491"/>
                  <a:ext cx="26172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0">
              <p14:nvContentPartPr>
                <p14:cNvPr id="463" name="Рукописный ввод 462">
                  <a:extLst>
                    <a:ext uri="{FF2B5EF4-FFF2-40B4-BE49-F238E27FC236}">
                      <a16:creationId xmlns:a16="http://schemas.microsoft.com/office/drawing/2014/main" id="{E3ABA8EB-96C4-4870-BE66-470F832017DF}"/>
                    </a:ext>
                  </a:extLst>
                </p14:cNvPr>
                <p14:cNvContentPartPr/>
                <p14:nvPr/>
              </p14:nvContentPartPr>
              <p14:xfrm>
                <a:off x="8249447" y="4565171"/>
                <a:ext cx="140040" cy="146520"/>
              </p14:xfrm>
            </p:contentPart>
          </mc:Choice>
          <mc:Fallback xmlns="">
            <p:pic>
              <p:nvPicPr>
                <p:cNvPr id="463" name="Рукописный ввод 462">
                  <a:extLst>
                    <a:ext uri="{FF2B5EF4-FFF2-40B4-BE49-F238E27FC236}">
                      <a16:creationId xmlns:a16="http://schemas.microsoft.com/office/drawing/2014/main" id="{E3ABA8EB-96C4-4870-BE66-470F832017DF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231447" y="4547531"/>
                  <a:ext cx="175680" cy="18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2">
              <p14:nvContentPartPr>
                <p14:cNvPr id="464" name="Рукописный ввод 463">
                  <a:extLst>
                    <a:ext uri="{FF2B5EF4-FFF2-40B4-BE49-F238E27FC236}">
                      <a16:creationId xmlns:a16="http://schemas.microsoft.com/office/drawing/2014/main" id="{DFC291AF-8C51-4846-A406-42FD3C7325DC}"/>
                    </a:ext>
                  </a:extLst>
                </p14:cNvPr>
                <p14:cNvContentPartPr/>
                <p14:nvPr/>
              </p14:nvContentPartPr>
              <p14:xfrm>
                <a:off x="8432687" y="4525931"/>
                <a:ext cx="129960" cy="178920"/>
              </p14:xfrm>
            </p:contentPart>
          </mc:Choice>
          <mc:Fallback xmlns="">
            <p:pic>
              <p:nvPicPr>
                <p:cNvPr id="464" name="Рукописный ввод 463">
                  <a:extLst>
                    <a:ext uri="{FF2B5EF4-FFF2-40B4-BE49-F238E27FC236}">
                      <a16:creationId xmlns:a16="http://schemas.microsoft.com/office/drawing/2014/main" id="{DFC291AF-8C51-4846-A406-42FD3C7325DC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414687" y="4508291"/>
                  <a:ext cx="165600" cy="21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4">
              <p14:nvContentPartPr>
                <p14:cNvPr id="465" name="Рукописный ввод 464">
                  <a:extLst>
                    <a:ext uri="{FF2B5EF4-FFF2-40B4-BE49-F238E27FC236}">
                      <a16:creationId xmlns:a16="http://schemas.microsoft.com/office/drawing/2014/main" id="{1DE3B0FB-75DF-4EE0-A26D-6E7E3B8DA25D}"/>
                    </a:ext>
                  </a:extLst>
                </p14:cNvPr>
                <p14:cNvContentPartPr/>
                <p14:nvPr/>
              </p14:nvContentPartPr>
              <p14:xfrm>
                <a:off x="8546447" y="4389131"/>
                <a:ext cx="236520" cy="363600"/>
              </p14:xfrm>
            </p:contentPart>
          </mc:Choice>
          <mc:Fallback xmlns="">
            <p:pic>
              <p:nvPicPr>
                <p:cNvPr id="465" name="Рукописный ввод 464">
                  <a:extLst>
                    <a:ext uri="{FF2B5EF4-FFF2-40B4-BE49-F238E27FC236}">
                      <a16:creationId xmlns:a16="http://schemas.microsoft.com/office/drawing/2014/main" id="{1DE3B0FB-75DF-4EE0-A26D-6E7E3B8DA25D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528807" y="4371491"/>
                  <a:ext cx="272160" cy="3992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6">
            <p14:nvContentPartPr>
              <p14:cNvPr id="469" name="Рукописный ввод 468">
                <a:extLst>
                  <a:ext uri="{FF2B5EF4-FFF2-40B4-BE49-F238E27FC236}">
                    <a16:creationId xmlns:a16="http://schemas.microsoft.com/office/drawing/2014/main" id="{E3F02799-6917-4E53-A7B9-31255A5CD878}"/>
                  </a:ext>
                </a:extLst>
              </p14:cNvPr>
              <p14:cNvContentPartPr/>
              <p14:nvPr/>
            </p14:nvContentPartPr>
            <p14:xfrm>
              <a:off x="1906607" y="3685691"/>
              <a:ext cx="360" cy="360"/>
            </p14:xfrm>
          </p:contentPart>
        </mc:Choice>
        <mc:Fallback xmlns="">
          <p:pic>
            <p:nvPicPr>
              <p:cNvPr id="469" name="Рукописный ввод 468">
                <a:extLst>
                  <a:ext uri="{FF2B5EF4-FFF2-40B4-BE49-F238E27FC236}">
                    <a16:creationId xmlns:a16="http://schemas.microsoft.com/office/drawing/2014/main" id="{E3F02799-6917-4E53-A7B9-31255A5CD878}"/>
                  </a:ext>
                </a:extLst>
              </p:cNvPr>
              <p:cNvPicPr/>
              <p:nvPr/>
            </p:nvPicPr>
            <p:blipFill>
              <a:blip r:embed="rId137"/>
              <a:stretch>
                <a:fillRect/>
              </a:stretch>
            </p:blipFill>
            <p:spPr>
              <a:xfrm>
                <a:off x="1888607" y="3667691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8">
            <p14:nvContentPartPr>
              <p14:cNvPr id="479" name="Рукописный ввод 478">
                <a:extLst>
                  <a:ext uri="{FF2B5EF4-FFF2-40B4-BE49-F238E27FC236}">
                    <a16:creationId xmlns:a16="http://schemas.microsoft.com/office/drawing/2014/main" id="{3943F95C-F376-4F4D-B2DF-83307363342C}"/>
                  </a:ext>
                </a:extLst>
              </p14:cNvPr>
              <p14:cNvContentPartPr/>
              <p14:nvPr/>
            </p14:nvContentPartPr>
            <p14:xfrm>
              <a:off x="5144807" y="3906371"/>
              <a:ext cx="713520" cy="481320"/>
            </p14:xfrm>
          </p:contentPart>
        </mc:Choice>
        <mc:Fallback xmlns="">
          <p:pic>
            <p:nvPicPr>
              <p:cNvPr id="479" name="Рукописный ввод 478">
                <a:extLst>
                  <a:ext uri="{FF2B5EF4-FFF2-40B4-BE49-F238E27FC236}">
                    <a16:creationId xmlns:a16="http://schemas.microsoft.com/office/drawing/2014/main" id="{3943F95C-F376-4F4D-B2DF-83307363342C}"/>
                  </a:ext>
                </a:extLst>
              </p:cNvPr>
              <p:cNvPicPr/>
              <p:nvPr/>
            </p:nvPicPr>
            <p:blipFill>
              <a:blip r:embed="rId139"/>
              <a:stretch>
                <a:fillRect/>
              </a:stretch>
            </p:blipFill>
            <p:spPr>
              <a:xfrm>
                <a:off x="5073167" y="3762731"/>
                <a:ext cx="857160" cy="76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0">
            <p14:nvContentPartPr>
              <p14:cNvPr id="480" name="Рукописный ввод 479">
                <a:extLst>
                  <a:ext uri="{FF2B5EF4-FFF2-40B4-BE49-F238E27FC236}">
                    <a16:creationId xmlns:a16="http://schemas.microsoft.com/office/drawing/2014/main" id="{A00E6B1D-D124-45D8-9894-B4BE5DF3BE2F}"/>
                  </a:ext>
                </a:extLst>
              </p14:cNvPr>
              <p14:cNvContentPartPr/>
              <p14:nvPr/>
            </p14:nvContentPartPr>
            <p14:xfrm>
              <a:off x="7254407" y="3916811"/>
              <a:ext cx="1058760" cy="250200"/>
            </p14:xfrm>
          </p:contentPart>
        </mc:Choice>
        <mc:Fallback xmlns="">
          <p:pic>
            <p:nvPicPr>
              <p:cNvPr id="480" name="Рукописный ввод 479">
                <a:extLst>
                  <a:ext uri="{FF2B5EF4-FFF2-40B4-BE49-F238E27FC236}">
                    <a16:creationId xmlns:a16="http://schemas.microsoft.com/office/drawing/2014/main" id="{A00E6B1D-D124-45D8-9894-B4BE5DF3BE2F}"/>
                  </a:ext>
                </a:extLst>
              </p:cNvPr>
              <p:cNvPicPr/>
              <p:nvPr/>
            </p:nvPicPr>
            <p:blipFill>
              <a:blip r:embed="rId141"/>
              <a:stretch>
                <a:fillRect/>
              </a:stretch>
            </p:blipFill>
            <p:spPr>
              <a:xfrm>
                <a:off x="7182407" y="3772811"/>
                <a:ext cx="1202400" cy="53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0797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0"/>
          <p:cNvSpPr txBox="1">
            <a:spLocks noGrp="1"/>
          </p:cNvSpPr>
          <p:nvPr>
            <p:ph type="title" idx="15"/>
          </p:nvPr>
        </p:nvSpPr>
        <p:spPr>
          <a:xfrm>
            <a:off x="0" y="292630"/>
            <a:ext cx="914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b="1" dirty="0"/>
              <a:t>От направления силы и движения, зависит знак!</a:t>
            </a:r>
            <a:endParaRPr sz="2800" b="1" dirty="0"/>
          </a:p>
        </p:txBody>
      </p:sp>
      <p:sp>
        <p:nvSpPr>
          <p:cNvPr id="516" name="Google Shape;516;p70"/>
          <p:cNvSpPr txBox="1">
            <a:spLocks noGrp="1"/>
          </p:cNvSpPr>
          <p:nvPr>
            <p:ph type="subTitle" idx="1"/>
          </p:nvPr>
        </p:nvSpPr>
        <p:spPr>
          <a:xfrm>
            <a:off x="2061528" y="973600"/>
            <a:ext cx="6604932" cy="85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/>
              <a:t>Если направление силы совпадает с направлением движения тела, то данная сила совершает</a:t>
            </a:r>
            <a:endParaRPr sz="2000" dirty="0"/>
          </a:p>
        </p:txBody>
      </p:sp>
      <p:sp>
        <p:nvSpPr>
          <p:cNvPr id="522" name="Google Shape;522;p70"/>
          <p:cNvSpPr txBox="1">
            <a:spLocks noGrp="1"/>
          </p:cNvSpPr>
          <p:nvPr>
            <p:ph type="title"/>
          </p:nvPr>
        </p:nvSpPr>
        <p:spPr>
          <a:xfrm>
            <a:off x="313320" y="1039310"/>
            <a:ext cx="1748208" cy="71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>
                <a:solidFill>
                  <a:schemeClr val="tx1"/>
                </a:solidFill>
              </a:rPr>
              <a:t>А = </a:t>
            </a:r>
            <a:r>
              <a:rPr lang="en-US" dirty="0">
                <a:solidFill>
                  <a:schemeClr val="tx1"/>
                </a:solidFill>
              </a:rPr>
              <a:t>F*S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24" name="Google Shape;524;p70"/>
          <p:cNvSpPr txBox="1">
            <a:spLocks noGrp="1"/>
          </p:cNvSpPr>
          <p:nvPr>
            <p:ph type="subTitle" idx="9"/>
          </p:nvPr>
        </p:nvSpPr>
        <p:spPr>
          <a:xfrm>
            <a:off x="5913650" y="1659678"/>
            <a:ext cx="2948152" cy="34684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положительную работу</a:t>
            </a:r>
            <a:endParaRPr dirty="0"/>
          </a:p>
        </p:txBody>
      </p:sp>
      <p:sp>
        <p:nvSpPr>
          <p:cNvPr id="22" name="Google Shape;522;p70">
            <a:extLst>
              <a:ext uri="{FF2B5EF4-FFF2-40B4-BE49-F238E27FC236}">
                <a16:creationId xmlns:a16="http://schemas.microsoft.com/office/drawing/2014/main" id="{6F45C51E-C102-4C6A-8C53-06B2EBB771C3}"/>
              </a:ext>
            </a:extLst>
          </p:cNvPr>
          <p:cNvSpPr txBox="1">
            <a:spLocks/>
          </p:cNvSpPr>
          <p:nvPr/>
        </p:nvSpPr>
        <p:spPr>
          <a:xfrm>
            <a:off x="313320" y="2153830"/>
            <a:ext cx="2018657" cy="715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Gochi Hand"/>
              <a:buNone/>
              <a:defRPr sz="4000" b="0" i="0" u="none" strike="noStrike" cap="none">
                <a:solidFill>
                  <a:schemeClr val="accent4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200"/>
              </a:spcAft>
            </a:pPr>
            <a:r>
              <a:rPr lang="ru-RU" dirty="0">
                <a:solidFill>
                  <a:schemeClr val="tx1"/>
                </a:solidFill>
              </a:rPr>
              <a:t>А = </a:t>
            </a:r>
            <a:r>
              <a:rPr lang="en-US" dirty="0">
                <a:solidFill>
                  <a:schemeClr val="tx1"/>
                </a:solidFill>
              </a:rPr>
              <a:t>-F*S</a:t>
            </a:r>
          </a:p>
        </p:txBody>
      </p:sp>
      <p:sp>
        <p:nvSpPr>
          <p:cNvPr id="27" name="Google Shape;522;p70">
            <a:extLst>
              <a:ext uri="{FF2B5EF4-FFF2-40B4-BE49-F238E27FC236}">
                <a16:creationId xmlns:a16="http://schemas.microsoft.com/office/drawing/2014/main" id="{31291E17-29E6-455A-B73C-64BF6B014F21}"/>
              </a:ext>
            </a:extLst>
          </p:cNvPr>
          <p:cNvSpPr txBox="1">
            <a:spLocks/>
          </p:cNvSpPr>
          <p:nvPr/>
        </p:nvSpPr>
        <p:spPr>
          <a:xfrm>
            <a:off x="313319" y="3485152"/>
            <a:ext cx="1748209" cy="7158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Gochi Hand"/>
              <a:buNone/>
              <a:defRPr sz="4000" b="0" i="0" u="none" strike="noStrike" cap="none">
                <a:solidFill>
                  <a:schemeClr val="accent4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Arial"/>
              <a:buNone/>
              <a:defRPr sz="72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Aft>
                <a:spcPts val="1200"/>
              </a:spcAft>
            </a:pPr>
            <a:r>
              <a:rPr lang="ru-RU" dirty="0">
                <a:solidFill>
                  <a:schemeClr val="tx1"/>
                </a:solidFill>
              </a:rPr>
              <a:t>А = </a:t>
            </a: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8464A70-ADDE-4E21-9A8E-089A8D3DFD82}"/>
              </a:ext>
            </a:extLst>
          </p:cNvPr>
          <p:cNvSpPr/>
          <p:nvPr/>
        </p:nvSpPr>
        <p:spPr>
          <a:xfrm>
            <a:off x="2331977" y="2165235"/>
            <a:ext cx="68829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800"/>
            </a:pPr>
            <a:r>
              <a:rPr lang="ru-RU" sz="2000" dirty="0">
                <a:solidFill>
                  <a:srgbClr val="FFFFFF"/>
                </a:solidFill>
                <a:sym typeface="Anaheim"/>
              </a:rPr>
              <a:t>Если направление силы противоположно направлению движения тела, то данная сила совершает</a:t>
            </a:r>
            <a:endParaRPr lang="ru-RU" sz="2000" dirty="0">
              <a:solidFill>
                <a:srgbClr val="FFFFFF"/>
              </a:solidFill>
              <a:latin typeface="Anaheim"/>
              <a:sym typeface="Anaheim"/>
            </a:endParaRPr>
          </a:p>
        </p:txBody>
      </p:sp>
      <p:sp>
        <p:nvSpPr>
          <p:cNvPr id="38" name="Google Shape;524;p70">
            <a:extLst>
              <a:ext uri="{FF2B5EF4-FFF2-40B4-BE49-F238E27FC236}">
                <a16:creationId xmlns:a16="http://schemas.microsoft.com/office/drawing/2014/main" id="{A51D321D-2672-4B58-8D69-96B98EC9AB10}"/>
              </a:ext>
            </a:extLst>
          </p:cNvPr>
          <p:cNvSpPr txBox="1">
            <a:spLocks/>
          </p:cNvSpPr>
          <p:nvPr/>
        </p:nvSpPr>
        <p:spPr>
          <a:xfrm>
            <a:off x="5913650" y="2838110"/>
            <a:ext cx="2948152" cy="346843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pPr marL="0" indent="0"/>
            <a:r>
              <a:rPr lang="ru-RU" dirty="0"/>
              <a:t>отрицательную работу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FAE68C3-6345-4911-A409-9B44CA56D209}"/>
              </a:ext>
            </a:extLst>
          </p:cNvPr>
          <p:cNvSpPr/>
          <p:nvPr/>
        </p:nvSpPr>
        <p:spPr>
          <a:xfrm>
            <a:off x="2061528" y="3444896"/>
            <a:ext cx="64657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800"/>
            </a:pPr>
            <a:r>
              <a:rPr lang="ru-RU" sz="2000" dirty="0">
                <a:solidFill>
                  <a:srgbClr val="FFFFFF"/>
                </a:solidFill>
                <a:sym typeface="Anaheim"/>
              </a:rPr>
              <a:t>Если направление силы, действующей на тело, перпендикулярно направлению движения, то эта сила </a:t>
            </a:r>
            <a:endParaRPr lang="ru-RU" sz="2000" dirty="0">
              <a:solidFill>
                <a:srgbClr val="FFFFFF"/>
              </a:solidFill>
              <a:latin typeface="Anaheim"/>
              <a:sym typeface="Anaheim"/>
            </a:endParaRPr>
          </a:p>
        </p:txBody>
      </p:sp>
      <p:sp>
        <p:nvSpPr>
          <p:cNvPr id="41" name="Google Shape;524;p70">
            <a:extLst>
              <a:ext uri="{FF2B5EF4-FFF2-40B4-BE49-F238E27FC236}">
                <a16:creationId xmlns:a16="http://schemas.microsoft.com/office/drawing/2014/main" id="{DEA887EB-866F-4851-9CDA-CF816319B2AA}"/>
              </a:ext>
            </a:extLst>
          </p:cNvPr>
          <p:cNvSpPr txBox="1">
            <a:spLocks/>
          </p:cNvSpPr>
          <p:nvPr/>
        </p:nvSpPr>
        <p:spPr>
          <a:xfrm>
            <a:off x="2825278" y="4113716"/>
            <a:ext cx="5269643" cy="346843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ochi Hand"/>
              <a:buNone/>
              <a:defRPr sz="2000" b="0" i="0" u="none" strike="noStrike" cap="none">
                <a:solidFill>
                  <a:schemeClr val="dk1"/>
                </a:solidFill>
                <a:latin typeface="Gochi Hand"/>
                <a:ea typeface="Gochi Hand"/>
                <a:cs typeface="Gochi Hand"/>
                <a:sym typeface="Gochi Hand"/>
              </a:defRPr>
            </a:lvl9pPr>
          </a:lstStyle>
          <a:p>
            <a:pPr marL="0" indent="0"/>
            <a:r>
              <a:rPr lang="ru-RU" dirty="0"/>
              <a:t>работы не совершает, работа равна нулю.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Google Shape;531;p71"/>
          <p:cNvGrpSpPr/>
          <p:nvPr/>
        </p:nvGrpSpPr>
        <p:grpSpPr>
          <a:xfrm>
            <a:off x="2109425" y="530231"/>
            <a:ext cx="4436400" cy="1655100"/>
            <a:chOff x="2109425" y="530231"/>
            <a:chExt cx="4436400" cy="1655100"/>
          </a:xfrm>
        </p:grpSpPr>
        <p:sp>
          <p:nvSpPr>
            <p:cNvPr id="532" name="Google Shape;532;p71"/>
            <p:cNvSpPr/>
            <p:nvPr/>
          </p:nvSpPr>
          <p:spPr>
            <a:xfrm>
              <a:off x="2109425" y="530231"/>
              <a:ext cx="4436400" cy="16551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71"/>
            <p:cNvSpPr/>
            <p:nvPr/>
          </p:nvSpPr>
          <p:spPr>
            <a:xfrm>
              <a:off x="3352877" y="1061543"/>
              <a:ext cx="169920" cy="229589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4" name="Google Shape;534;p71"/>
            <p:cNvGrpSpPr/>
            <p:nvPr/>
          </p:nvGrpSpPr>
          <p:grpSpPr>
            <a:xfrm>
              <a:off x="2527100" y="832442"/>
              <a:ext cx="570650" cy="303324"/>
              <a:chOff x="573650" y="4673525"/>
              <a:chExt cx="570650" cy="306450"/>
            </a:xfrm>
          </p:grpSpPr>
          <p:sp>
            <p:nvSpPr>
              <p:cNvPr id="535" name="Google Shape;535;p71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71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71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8" name="Google Shape;538;p71"/>
            <p:cNvGrpSpPr/>
            <p:nvPr/>
          </p:nvGrpSpPr>
          <p:grpSpPr>
            <a:xfrm>
              <a:off x="3813749" y="760671"/>
              <a:ext cx="1027851" cy="1207934"/>
              <a:chOff x="-782350" y="2933205"/>
              <a:chExt cx="782350" cy="928895"/>
            </a:xfrm>
          </p:grpSpPr>
          <p:sp>
            <p:nvSpPr>
              <p:cNvPr id="539" name="Google Shape;539;p71"/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598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71"/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71"/>
              <p:cNvSpPr/>
              <p:nvPr/>
            </p:nvSpPr>
            <p:spPr>
              <a:xfrm>
                <a:off x="-719000" y="2998550"/>
                <a:ext cx="544975" cy="278475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39" extrusionOk="0">
                    <a:moveTo>
                      <a:pt x="19676" y="857"/>
                    </a:moveTo>
                    <a:cubicBezTo>
                      <a:pt x="19835" y="1154"/>
                      <a:pt x="19858" y="1473"/>
                      <a:pt x="19904" y="1770"/>
                    </a:cubicBezTo>
                    <a:cubicBezTo>
                      <a:pt x="20064" y="3208"/>
                      <a:pt x="20360" y="4600"/>
                      <a:pt x="20748" y="6016"/>
                    </a:cubicBezTo>
                    <a:cubicBezTo>
                      <a:pt x="20862" y="6449"/>
                      <a:pt x="20885" y="6906"/>
                      <a:pt x="20840" y="7408"/>
                    </a:cubicBezTo>
                    <a:cubicBezTo>
                      <a:pt x="19584" y="7545"/>
                      <a:pt x="18329" y="7636"/>
                      <a:pt x="17096" y="7796"/>
                    </a:cubicBezTo>
                    <a:cubicBezTo>
                      <a:pt x="15864" y="7956"/>
                      <a:pt x="14631" y="8184"/>
                      <a:pt x="13399" y="8367"/>
                    </a:cubicBezTo>
                    <a:cubicBezTo>
                      <a:pt x="12166" y="8572"/>
                      <a:pt x="10888" y="8732"/>
                      <a:pt x="9655" y="8960"/>
                    </a:cubicBezTo>
                    <a:cubicBezTo>
                      <a:pt x="8423" y="9165"/>
                      <a:pt x="7213" y="9439"/>
                      <a:pt x="6003" y="9713"/>
                    </a:cubicBezTo>
                    <a:cubicBezTo>
                      <a:pt x="4771" y="9987"/>
                      <a:pt x="3561" y="10330"/>
                      <a:pt x="2283" y="10603"/>
                    </a:cubicBezTo>
                    <a:cubicBezTo>
                      <a:pt x="2100" y="9896"/>
                      <a:pt x="2100" y="9211"/>
                      <a:pt x="1940" y="8549"/>
                    </a:cubicBezTo>
                    <a:cubicBezTo>
                      <a:pt x="1780" y="7864"/>
                      <a:pt x="1666" y="7157"/>
                      <a:pt x="1507" y="6472"/>
                    </a:cubicBezTo>
                    <a:cubicBezTo>
                      <a:pt x="1370" y="5810"/>
                      <a:pt x="1164" y="5148"/>
                      <a:pt x="982" y="4395"/>
                    </a:cubicBezTo>
                    <a:cubicBezTo>
                      <a:pt x="1347" y="4326"/>
                      <a:pt x="1712" y="4281"/>
                      <a:pt x="2054" y="4212"/>
                    </a:cubicBezTo>
                    <a:cubicBezTo>
                      <a:pt x="3287" y="3938"/>
                      <a:pt x="4519" y="3642"/>
                      <a:pt x="5752" y="3345"/>
                    </a:cubicBezTo>
                    <a:cubicBezTo>
                      <a:pt x="7966" y="2820"/>
                      <a:pt x="10203" y="2386"/>
                      <a:pt x="12463" y="1998"/>
                    </a:cubicBezTo>
                    <a:cubicBezTo>
                      <a:pt x="14403" y="1679"/>
                      <a:pt x="16366" y="1382"/>
                      <a:pt x="18306" y="1085"/>
                    </a:cubicBezTo>
                    <a:cubicBezTo>
                      <a:pt x="18762" y="1017"/>
                      <a:pt x="19196" y="948"/>
                      <a:pt x="19676" y="857"/>
                    </a:cubicBezTo>
                    <a:close/>
                    <a:moveTo>
                      <a:pt x="20064" y="0"/>
                    </a:moveTo>
                    <a:cubicBezTo>
                      <a:pt x="19880" y="0"/>
                      <a:pt x="19694" y="33"/>
                      <a:pt x="19516" y="58"/>
                    </a:cubicBezTo>
                    <a:cubicBezTo>
                      <a:pt x="18648" y="149"/>
                      <a:pt x="17758" y="218"/>
                      <a:pt x="16891" y="378"/>
                    </a:cubicBezTo>
                    <a:cubicBezTo>
                      <a:pt x="13650" y="948"/>
                      <a:pt x="10408" y="1542"/>
                      <a:pt x="7167" y="2158"/>
                    </a:cubicBezTo>
                    <a:cubicBezTo>
                      <a:pt x="5159" y="2546"/>
                      <a:pt x="3150" y="3048"/>
                      <a:pt x="1210" y="3665"/>
                    </a:cubicBezTo>
                    <a:cubicBezTo>
                      <a:pt x="867" y="3779"/>
                      <a:pt x="548" y="3893"/>
                      <a:pt x="251" y="3984"/>
                    </a:cubicBezTo>
                    <a:cubicBezTo>
                      <a:pt x="0" y="4532"/>
                      <a:pt x="46" y="5034"/>
                      <a:pt x="137" y="5536"/>
                    </a:cubicBezTo>
                    <a:cubicBezTo>
                      <a:pt x="206" y="5879"/>
                      <a:pt x="274" y="6244"/>
                      <a:pt x="365" y="6586"/>
                    </a:cubicBezTo>
                    <a:cubicBezTo>
                      <a:pt x="594" y="7408"/>
                      <a:pt x="799" y="8252"/>
                      <a:pt x="1050" y="9074"/>
                    </a:cubicBezTo>
                    <a:cubicBezTo>
                      <a:pt x="1187" y="9508"/>
                      <a:pt x="1324" y="9941"/>
                      <a:pt x="1484" y="10375"/>
                    </a:cubicBezTo>
                    <a:cubicBezTo>
                      <a:pt x="1598" y="10649"/>
                      <a:pt x="1712" y="10923"/>
                      <a:pt x="1917" y="11106"/>
                    </a:cubicBezTo>
                    <a:cubicBezTo>
                      <a:pt x="2119" y="11128"/>
                      <a:pt x="2317" y="11138"/>
                      <a:pt x="2511" y="11138"/>
                    </a:cubicBezTo>
                    <a:cubicBezTo>
                      <a:pt x="3108" y="11138"/>
                      <a:pt x="3672" y="11043"/>
                      <a:pt x="4223" y="10923"/>
                    </a:cubicBezTo>
                    <a:cubicBezTo>
                      <a:pt x="5798" y="10603"/>
                      <a:pt x="7350" y="10284"/>
                      <a:pt x="8925" y="9964"/>
                    </a:cubicBezTo>
                    <a:cubicBezTo>
                      <a:pt x="11230" y="9531"/>
                      <a:pt x="13558" y="9165"/>
                      <a:pt x="15909" y="8823"/>
                    </a:cubicBezTo>
                    <a:cubicBezTo>
                      <a:pt x="17210" y="8640"/>
                      <a:pt x="18489" y="8367"/>
                      <a:pt x="19790" y="8138"/>
                    </a:cubicBezTo>
                    <a:cubicBezTo>
                      <a:pt x="20155" y="8070"/>
                      <a:pt x="20543" y="7956"/>
                      <a:pt x="20908" y="7956"/>
                    </a:cubicBezTo>
                    <a:cubicBezTo>
                      <a:pt x="21273" y="7933"/>
                      <a:pt x="21547" y="7842"/>
                      <a:pt x="21798" y="7568"/>
                    </a:cubicBezTo>
                    <a:cubicBezTo>
                      <a:pt x="21479" y="5057"/>
                      <a:pt x="21068" y="2569"/>
                      <a:pt x="20497" y="81"/>
                    </a:cubicBezTo>
                    <a:cubicBezTo>
                      <a:pt x="20356" y="20"/>
                      <a:pt x="20210" y="0"/>
                      <a:pt x="200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71"/>
              <p:cNvSpPr/>
              <p:nvPr/>
            </p:nvSpPr>
            <p:spPr>
              <a:xfrm>
                <a:off x="-687800" y="3218350"/>
                <a:ext cx="440425" cy="87175"/>
              </a:xfrm>
              <a:custGeom>
                <a:avLst/>
                <a:gdLst/>
                <a:ahLst/>
                <a:cxnLst/>
                <a:rect l="l" t="t" r="r" b="b"/>
                <a:pathLst>
                  <a:path w="17617" h="3487" extrusionOk="0">
                    <a:moveTo>
                      <a:pt x="16727" y="0"/>
                    </a:moveTo>
                    <a:cubicBezTo>
                      <a:pt x="16694" y="0"/>
                      <a:pt x="16660" y="3"/>
                      <a:pt x="16624" y="8"/>
                    </a:cubicBezTo>
                    <a:cubicBezTo>
                      <a:pt x="13954" y="442"/>
                      <a:pt x="11283" y="853"/>
                      <a:pt x="8613" y="1286"/>
                    </a:cubicBezTo>
                    <a:lnTo>
                      <a:pt x="4709" y="1903"/>
                    </a:lnTo>
                    <a:cubicBezTo>
                      <a:pt x="4025" y="2017"/>
                      <a:pt x="3340" y="2131"/>
                      <a:pt x="2655" y="2222"/>
                    </a:cubicBezTo>
                    <a:cubicBezTo>
                      <a:pt x="2475" y="2252"/>
                      <a:pt x="2029" y="2371"/>
                      <a:pt x="1685" y="2371"/>
                    </a:cubicBezTo>
                    <a:cubicBezTo>
                      <a:pt x="1507" y="2371"/>
                      <a:pt x="1356" y="2339"/>
                      <a:pt x="1286" y="2245"/>
                    </a:cubicBezTo>
                    <a:cubicBezTo>
                      <a:pt x="1156" y="2068"/>
                      <a:pt x="978" y="1994"/>
                      <a:pt x="803" y="1994"/>
                    </a:cubicBezTo>
                    <a:cubicBezTo>
                      <a:pt x="392" y="1994"/>
                      <a:pt x="0" y="2399"/>
                      <a:pt x="304" y="2816"/>
                    </a:cubicBezTo>
                    <a:cubicBezTo>
                      <a:pt x="677" y="3336"/>
                      <a:pt x="1207" y="3486"/>
                      <a:pt x="1777" y="3486"/>
                    </a:cubicBezTo>
                    <a:cubicBezTo>
                      <a:pt x="2358" y="3486"/>
                      <a:pt x="2981" y="3330"/>
                      <a:pt x="3523" y="3249"/>
                    </a:cubicBezTo>
                    <a:cubicBezTo>
                      <a:pt x="5006" y="2998"/>
                      <a:pt x="6490" y="2770"/>
                      <a:pt x="7996" y="2542"/>
                    </a:cubicBezTo>
                    <a:cubicBezTo>
                      <a:pt x="10964" y="2062"/>
                      <a:pt x="13954" y="1583"/>
                      <a:pt x="16921" y="1127"/>
                    </a:cubicBezTo>
                    <a:cubicBezTo>
                      <a:pt x="17616" y="1018"/>
                      <a:pt x="17381" y="0"/>
                      <a:pt x="167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71"/>
              <p:cNvSpPr/>
              <p:nvPr/>
            </p:nvSpPr>
            <p:spPr>
              <a:xfrm>
                <a:off x="-404025" y="3200300"/>
                <a:ext cx="21837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2078" extrusionOk="0">
                    <a:moveTo>
                      <a:pt x="7898" y="0"/>
                    </a:moveTo>
                    <a:cubicBezTo>
                      <a:pt x="7768" y="0"/>
                      <a:pt x="7633" y="47"/>
                      <a:pt x="7510" y="160"/>
                    </a:cubicBezTo>
                    <a:cubicBezTo>
                      <a:pt x="7350" y="297"/>
                      <a:pt x="7099" y="319"/>
                      <a:pt x="6894" y="342"/>
                    </a:cubicBezTo>
                    <a:cubicBezTo>
                      <a:pt x="6597" y="411"/>
                      <a:pt x="6300" y="433"/>
                      <a:pt x="6004" y="479"/>
                    </a:cubicBezTo>
                    <a:cubicBezTo>
                      <a:pt x="5433" y="570"/>
                      <a:pt x="4862" y="639"/>
                      <a:pt x="4292" y="685"/>
                    </a:cubicBezTo>
                    <a:cubicBezTo>
                      <a:pt x="3105" y="822"/>
                      <a:pt x="1918" y="890"/>
                      <a:pt x="731" y="936"/>
                    </a:cubicBezTo>
                    <a:cubicBezTo>
                      <a:pt x="8" y="958"/>
                      <a:pt x="1" y="2077"/>
                      <a:pt x="710" y="2077"/>
                    </a:cubicBezTo>
                    <a:cubicBezTo>
                      <a:pt x="717" y="2077"/>
                      <a:pt x="724" y="2077"/>
                      <a:pt x="731" y="2077"/>
                    </a:cubicBezTo>
                    <a:cubicBezTo>
                      <a:pt x="2055" y="2031"/>
                      <a:pt x="3379" y="1940"/>
                      <a:pt x="4703" y="1780"/>
                    </a:cubicBezTo>
                    <a:cubicBezTo>
                      <a:pt x="5342" y="1712"/>
                      <a:pt x="6004" y="1643"/>
                      <a:pt x="6643" y="1529"/>
                    </a:cubicBezTo>
                    <a:cubicBezTo>
                      <a:pt x="7259" y="1438"/>
                      <a:pt x="7830" y="1369"/>
                      <a:pt x="8309" y="958"/>
                    </a:cubicBezTo>
                    <a:cubicBezTo>
                      <a:pt x="8734" y="569"/>
                      <a:pt x="8348" y="0"/>
                      <a:pt x="78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71"/>
              <p:cNvSpPr/>
              <p:nvPr/>
            </p:nvSpPr>
            <p:spPr>
              <a:xfrm>
                <a:off x="-489975" y="3354975"/>
                <a:ext cx="371825" cy="96400"/>
              </a:xfrm>
              <a:custGeom>
                <a:avLst/>
                <a:gdLst/>
                <a:ahLst/>
                <a:cxnLst/>
                <a:rect l="l" t="t" r="r" b="b"/>
                <a:pathLst>
                  <a:path w="14873" h="3856" extrusionOk="0">
                    <a:moveTo>
                      <a:pt x="11496" y="0"/>
                    </a:moveTo>
                    <a:cubicBezTo>
                      <a:pt x="11199" y="23"/>
                      <a:pt x="10903" y="274"/>
                      <a:pt x="10925" y="571"/>
                    </a:cubicBezTo>
                    <a:cubicBezTo>
                      <a:pt x="10928" y="634"/>
                      <a:pt x="10934" y="695"/>
                      <a:pt x="10943" y="754"/>
                    </a:cubicBezTo>
                    <a:lnTo>
                      <a:pt x="10943" y="754"/>
                    </a:lnTo>
                    <a:cubicBezTo>
                      <a:pt x="10107" y="861"/>
                      <a:pt x="9267" y="985"/>
                      <a:pt x="8437" y="1119"/>
                    </a:cubicBezTo>
                    <a:cubicBezTo>
                      <a:pt x="5812" y="1529"/>
                      <a:pt x="3210" y="2077"/>
                      <a:pt x="654" y="2739"/>
                    </a:cubicBezTo>
                    <a:cubicBezTo>
                      <a:pt x="0" y="2908"/>
                      <a:pt x="204" y="3855"/>
                      <a:pt x="796" y="3855"/>
                    </a:cubicBezTo>
                    <a:cubicBezTo>
                      <a:pt x="845" y="3855"/>
                      <a:pt x="897" y="3849"/>
                      <a:pt x="951" y="3835"/>
                    </a:cubicBezTo>
                    <a:cubicBezTo>
                      <a:pt x="1615" y="3664"/>
                      <a:pt x="2281" y="3501"/>
                      <a:pt x="2949" y="3346"/>
                    </a:cubicBezTo>
                    <a:lnTo>
                      <a:pt x="2949" y="3346"/>
                    </a:lnTo>
                    <a:cubicBezTo>
                      <a:pt x="3042" y="3415"/>
                      <a:pt x="3158" y="3459"/>
                      <a:pt x="3292" y="3459"/>
                    </a:cubicBezTo>
                    <a:cubicBezTo>
                      <a:pt x="3332" y="3459"/>
                      <a:pt x="3373" y="3455"/>
                      <a:pt x="3416" y="3447"/>
                    </a:cubicBezTo>
                    <a:cubicBezTo>
                      <a:pt x="5999" y="2923"/>
                      <a:pt x="8612" y="2491"/>
                      <a:pt x="11231" y="2151"/>
                    </a:cubicBezTo>
                    <a:lnTo>
                      <a:pt x="11231" y="2151"/>
                    </a:lnTo>
                    <a:cubicBezTo>
                      <a:pt x="11688" y="2180"/>
                      <a:pt x="12143" y="2250"/>
                      <a:pt x="12592" y="2374"/>
                    </a:cubicBezTo>
                    <a:cubicBezTo>
                      <a:pt x="12657" y="2392"/>
                      <a:pt x="12719" y="2401"/>
                      <a:pt x="12776" y="2401"/>
                    </a:cubicBezTo>
                    <a:cubicBezTo>
                      <a:pt x="13115" y="2401"/>
                      <a:pt x="13302" y="2102"/>
                      <a:pt x="13278" y="1804"/>
                    </a:cubicBezTo>
                    <a:lnTo>
                      <a:pt x="13278" y="1804"/>
                    </a:lnTo>
                    <a:cubicBezTo>
                      <a:pt x="13340" y="1753"/>
                      <a:pt x="13388" y="1690"/>
                      <a:pt x="13425" y="1622"/>
                    </a:cubicBezTo>
                    <a:lnTo>
                      <a:pt x="13425" y="1622"/>
                    </a:lnTo>
                    <a:cubicBezTo>
                      <a:pt x="13448" y="1621"/>
                      <a:pt x="13471" y="1621"/>
                      <a:pt x="13492" y="1621"/>
                    </a:cubicBezTo>
                    <a:cubicBezTo>
                      <a:pt x="13529" y="1621"/>
                      <a:pt x="13563" y="1622"/>
                      <a:pt x="13591" y="1625"/>
                    </a:cubicBezTo>
                    <a:lnTo>
                      <a:pt x="13591" y="1625"/>
                    </a:lnTo>
                    <a:cubicBezTo>
                      <a:pt x="13643" y="1679"/>
                      <a:pt x="13691" y="1738"/>
                      <a:pt x="13733" y="1803"/>
                    </a:cubicBezTo>
                    <a:cubicBezTo>
                      <a:pt x="13860" y="1994"/>
                      <a:pt x="14042" y="2077"/>
                      <a:pt x="14220" y="2077"/>
                    </a:cubicBezTo>
                    <a:cubicBezTo>
                      <a:pt x="14554" y="2077"/>
                      <a:pt x="14872" y="1786"/>
                      <a:pt x="14783" y="1370"/>
                    </a:cubicBezTo>
                    <a:cubicBezTo>
                      <a:pt x="14693" y="971"/>
                      <a:pt x="14456" y="746"/>
                      <a:pt x="14151" y="627"/>
                    </a:cubicBezTo>
                    <a:lnTo>
                      <a:pt x="14151" y="627"/>
                    </a:lnTo>
                    <a:cubicBezTo>
                      <a:pt x="13422" y="82"/>
                      <a:pt x="12432" y="0"/>
                      <a:pt x="11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71"/>
              <p:cNvSpPr/>
              <p:nvPr/>
            </p:nvSpPr>
            <p:spPr>
              <a:xfrm>
                <a:off x="-724825" y="3258750"/>
                <a:ext cx="293875" cy="526300"/>
              </a:xfrm>
              <a:custGeom>
                <a:avLst/>
                <a:gdLst/>
                <a:ahLst/>
                <a:cxnLst/>
                <a:rect l="l" t="t" r="r" b="b"/>
                <a:pathLst>
                  <a:path w="11755" h="21052" extrusionOk="0">
                    <a:moveTo>
                      <a:pt x="10993" y="1"/>
                    </a:moveTo>
                    <a:cubicBezTo>
                      <a:pt x="10954" y="1"/>
                      <a:pt x="10912" y="5"/>
                      <a:pt x="10870" y="13"/>
                    </a:cubicBezTo>
                    <a:cubicBezTo>
                      <a:pt x="10789" y="30"/>
                      <a:pt x="10709" y="48"/>
                      <a:pt x="10628" y="65"/>
                    </a:cubicBezTo>
                    <a:lnTo>
                      <a:pt x="10628" y="65"/>
                    </a:lnTo>
                    <a:cubicBezTo>
                      <a:pt x="10576" y="64"/>
                      <a:pt x="10525" y="64"/>
                      <a:pt x="10473" y="64"/>
                    </a:cubicBezTo>
                    <a:cubicBezTo>
                      <a:pt x="9097" y="64"/>
                      <a:pt x="7774" y="474"/>
                      <a:pt x="6487" y="903"/>
                    </a:cubicBezTo>
                    <a:cubicBezTo>
                      <a:pt x="5367" y="1264"/>
                      <a:pt x="4205" y="1654"/>
                      <a:pt x="3022" y="1654"/>
                    </a:cubicBezTo>
                    <a:cubicBezTo>
                      <a:pt x="2710" y="1654"/>
                      <a:pt x="2396" y="1627"/>
                      <a:pt x="2082" y="1565"/>
                    </a:cubicBezTo>
                    <a:cubicBezTo>
                      <a:pt x="2036" y="1557"/>
                      <a:pt x="1991" y="1553"/>
                      <a:pt x="1948" y="1553"/>
                    </a:cubicBezTo>
                    <a:cubicBezTo>
                      <a:pt x="1757" y="1553"/>
                      <a:pt x="1598" y="1630"/>
                      <a:pt x="1495" y="1764"/>
                    </a:cubicBezTo>
                    <a:lnTo>
                      <a:pt x="1495" y="1764"/>
                    </a:lnTo>
                    <a:cubicBezTo>
                      <a:pt x="1389" y="1696"/>
                      <a:pt x="1294" y="1608"/>
                      <a:pt x="1215" y="1496"/>
                    </a:cubicBezTo>
                    <a:cubicBezTo>
                      <a:pt x="1087" y="1338"/>
                      <a:pt x="891" y="1264"/>
                      <a:pt x="700" y="1264"/>
                    </a:cubicBezTo>
                    <a:cubicBezTo>
                      <a:pt x="342" y="1264"/>
                      <a:pt x="1" y="1521"/>
                      <a:pt x="165" y="1953"/>
                    </a:cubicBezTo>
                    <a:cubicBezTo>
                      <a:pt x="296" y="2295"/>
                      <a:pt x="416" y="2640"/>
                      <a:pt x="527" y="2988"/>
                    </a:cubicBezTo>
                    <a:lnTo>
                      <a:pt x="527" y="2988"/>
                    </a:lnTo>
                    <a:cubicBezTo>
                      <a:pt x="501" y="3072"/>
                      <a:pt x="493" y="3161"/>
                      <a:pt x="507" y="3254"/>
                    </a:cubicBezTo>
                    <a:cubicBezTo>
                      <a:pt x="644" y="4099"/>
                      <a:pt x="781" y="4920"/>
                      <a:pt x="918" y="5765"/>
                    </a:cubicBezTo>
                    <a:cubicBezTo>
                      <a:pt x="1055" y="6541"/>
                      <a:pt x="1123" y="7317"/>
                      <a:pt x="1466" y="8002"/>
                    </a:cubicBezTo>
                    <a:cubicBezTo>
                      <a:pt x="1562" y="8203"/>
                      <a:pt x="1746" y="8290"/>
                      <a:pt x="1934" y="8290"/>
                    </a:cubicBezTo>
                    <a:cubicBezTo>
                      <a:pt x="2237" y="8290"/>
                      <a:pt x="2553" y="8065"/>
                      <a:pt x="2538" y="7728"/>
                    </a:cubicBezTo>
                    <a:cubicBezTo>
                      <a:pt x="2535" y="7673"/>
                      <a:pt x="2532" y="7618"/>
                      <a:pt x="2529" y="7564"/>
                    </a:cubicBezTo>
                    <a:lnTo>
                      <a:pt x="2529" y="7564"/>
                    </a:lnTo>
                    <a:cubicBezTo>
                      <a:pt x="4371" y="11796"/>
                      <a:pt x="5870" y="16176"/>
                      <a:pt x="7035" y="20647"/>
                    </a:cubicBezTo>
                    <a:cubicBezTo>
                      <a:pt x="7108" y="20929"/>
                      <a:pt x="7327" y="21052"/>
                      <a:pt x="7551" y="21052"/>
                    </a:cubicBezTo>
                    <a:cubicBezTo>
                      <a:pt x="7889" y="21052"/>
                      <a:pt x="8240" y="20775"/>
                      <a:pt x="8131" y="20350"/>
                    </a:cubicBezTo>
                    <a:cubicBezTo>
                      <a:pt x="6660" y="14679"/>
                      <a:pt x="4651" y="9188"/>
                      <a:pt x="2105" y="3931"/>
                    </a:cubicBezTo>
                    <a:lnTo>
                      <a:pt x="2105" y="3931"/>
                    </a:lnTo>
                    <a:cubicBezTo>
                      <a:pt x="2125" y="3933"/>
                      <a:pt x="2144" y="3934"/>
                      <a:pt x="2164" y="3934"/>
                    </a:cubicBezTo>
                    <a:cubicBezTo>
                      <a:pt x="2267" y="3934"/>
                      <a:pt x="2373" y="3911"/>
                      <a:pt x="2470" y="3870"/>
                    </a:cubicBezTo>
                    <a:cubicBezTo>
                      <a:pt x="3703" y="3339"/>
                      <a:pt x="4958" y="2865"/>
                      <a:pt x="6229" y="2448"/>
                    </a:cubicBezTo>
                    <a:lnTo>
                      <a:pt x="6229" y="2448"/>
                    </a:lnTo>
                    <a:cubicBezTo>
                      <a:pt x="7931" y="2122"/>
                      <a:pt x="9667" y="1840"/>
                      <a:pt x="11235" y="1154"/>
                    </a:cubicBezTo>
                    <a:cubicBezTo>
                      <a:pt x="11341" y="1108"/>
                      <a:pt x="11415" y="1043"/>
                      <a:pt x="11463" y="969"/>
                    </a:cubicBezTo>
                    <a:lnTo>
                      <a:pt x="11463" y="969"/>
                    </a:lnTo>
                    <a:cubicBezTo>
                      <a:pt x="11755" y="644"/>
                      <a:pt x="11510" y="1"/>
                      <a:pt x="109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71"/>
              <p:cNvSpPr/>
              <p:nvPr/>
            </p:nvSpPr>
            <p:spPr>
              <a:xfrm>
                <a:off x="-181850" y="3161475"/>
                <a:ext cx="165575" cy="479350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9174" extrusionOk="0">
                    <a:moveTo>
                      <a:pt x="3011" y="5027"/>
                    </a:moveTo>
                    <a:cubicBezTo>
                      <a:pt x="3145" y="6078"/>
                      <a:pt x="3216" y="7143"/>
                      <a:pt x="3348" y="8181"/>
                    </a:cubicBezTo>
                    <a:lnTo>
                      <a:pt x="3348" y="8181"/>
                    </a:lnTo>
                    <a:cubicBezTo>
                      <a:pt x="3300" y="8029"/>
                      <a:pt x="3251" y="7877"/>
                      <a:pt x="3200" y="7726"/>
                    </a:cubicBezTo>
                    <a:lnTo>
                      <a:pt x="3200" y="7726"/>
                    </a:lnTo>
                    <a:cubicBezTo>
                      <a:pt x="3126" y="6827"/>
                      <a:pt x="3064" y="5928"/>
                      <a:pt x="3011" y="5027"/>
                    </a:cubicBezTo>
                    <a:close/>
                    <a:moveTo>
                      <a:pt x="2250" y="1"/>
                    </a:moveTo>
                    <a:cubicBezTo>
                      <a:pt x="1959" y="1"/>
                      <a:pt x="1668" y="210"/>
                      <a:pt x="1682" y="571"/>
                    </a:cubicBezTo>
                    <a:cubicBezTo>
                      <a:pt x="1720" y="1800"/>
                      <a:pt x="1770" y="3031"/>
                      <a:pt x="1835" y="4263"/>
                    </a:cubicBezTo>
                    <a:lnTo>
                      <a:pt x="1835" y="4263"/>
                    </a:lnTo>
                    <a:cubicBezTo>
                      <a:pt x="1633" y="3820"/>
                      <a:pt x="1422" y="3381"/>
                      <a:pt x="1202" y="2945"/>
                    </a:cubicBezTo>
                    <a:cubicBezTo>
                      <a:pt x="1104" y="2747"/>
                      <a:pt x="941" y="2666"/>
                      <a:pt x="774" y="2666"/>
                    </a:cubicBezTo>
                    <a:cubicBezTo>
                      <a:pt x="400" y="2666"/>
                      <a:pt x="0" y="3074"/>
                      <a:pt x="221" y="3516"/>
                    </a:cubicBezTo>
                    <a:cubicBezTo>
                      <a:pt x="658" y="4381"/>
                      <a:pt x="1055" y="5262"/>
                      <a:pt x="1411" y="6158"/>
                    </a:cubicBezTo>
                    <a:lnTo>
                      <a:pt x="1411" y="6158"/>
                    </a:lnTo>
                    <a:cubicBezTo>
                      <a:pt x="1406" y="6223"/>
                      <a:pt x="1412" y="6294"/>
                      <a:pt x="1431" y="6369"/>
                    </a:cubicBezTo>
                    <a:cubicBezTo>
                      <a:pt x="1577" y="6995"/>
                      <a:pt x="1724" y="7621"/>
                      <a:pt x="1870" y="8248"/>
                    </a:cubicBezTo>
                    <a:lnTo>
                      <a:pt x="1870" y="8248"/>
                    </a:lnTo>
                    <a:cubicBezTo>
                      <a:pt x="1622" y="8348"/>
                      <a:pt x="1429" y="8610"/>
                      <a:pt x="1499" y="8925"/>
                    </a:cubicBezTo>
                    <a:cubicBezTo>
                      <a:pt x="1770" y="10176"/>
                      <a:pt x="2193" y="11403"/>
                      <a:pt x="2585" y="12636"/>
                    </a:cubicBezTo>
                    <a:lnTo>
                      <a:pt x="2585" y="12636"/>
                    </a:lnTo>
                    <a:cubicBezTo>
                      <a:pt x="2833" y="14521"/>
                      <a:pt x="3143" y="16398"/>
                      <a:pt x="3531" y="18261"/>
                    </a:cubicBezTo>
                    <a:cubicBezTo>
                      <a:pt x="3590" y="18538"/>
                      <a:pt x="3803" y="18660"/>
                      <a:pt x="4030" y="18660"/>
                    </a:cubicBezTo>
                    <a:cubicBezTo>
                      <a:pt x="4199" y="18660"/>
                      <a:pt x="4374" y="18593"/>
                      <a:pt x="4499" y="18470"/>
                    </a:cubicBezTo>
                    <a:lnTo>
                      <a:pt x="4499" y="18470"/>
                    </a:lnTo>
                    <a:cubicBezTo>
                      <a:pt x="4549" y="18486"/>
                      <a:pt x="4601" y="18493"/>
                      <a:pt x="4653" y="18493"/>
                    </a:cubicBezTo>
                    <a:cubicBezTo>
                      <a:pt x="4981" y="18493"/>
                      <a:pt x="5334" y="18208"/>
                      <a:pt x="5265" y="17782"/>
                    </a:cubicBezTo>
                    <a:cubicBezTo>
                      <a:pt x="5246" y="17662"/>
                      <a:pt x="5226" y="17542"/>
                      <a:pt x="5206" y="17423"/>
                    </a:cubicBezTo>
                    <a:lnTo>
                      <a:pt x="5206" y="17423"/>
                    </a:lnTo>
                    <a:cubicBezTo>
                      <a:pt x="5239" y="17420"/>
                      <a:pt x="5272" y="17415"/>
                      <a:pt x="5304" y="17406"/>
                    </a:cubicBezTo>
                    <a:lnTo>
                      <a:pt x="5304" y="17406"/>
                    </a:lnTo>
                    <a:cubicBezTo>
                      <a:pt x="5361" y="17805"/>
                      <a:pt x="5377" y="18211"/>
                      <a:pt x="5334" y="18626"/>
                    </a:cubicBezTo>
                    <a:cubicBezTo>
                      <a:pt x="5300" y="18991"/>
                      <a:pt x="5568" y="19174"/>
                      <a:pt x="5853" y="19174"/>
                    </a:cubicBezTo>
                    <a:cubicBezTo>
                      <a:pt x="6138" y="19174"/>
                      <a:pt x="6441" y="18991"/>
                      <a:pt x="6475" y="18626"/>
                    </a:cubicBezTo>
                    <a:cubicBezTo>
                      <a:pt x="6622" y="17267"/>
                      <a:pt x="6196" y="16048"/>
                      <a:pt x="5685" y="14844"/>
                    </a:cubicBezTo>
                    <a:lnTo>
                      <a:pt x="5685" y="14844"/>
                    </a:lnTo>
                    <a:cubicBezTo>
                      <a:pt x="5469" y="12558"/>
                      <a:pt x="4749" y="10331"/>
                      <a:pt x="4466" y="8035"/>
                    </a:cubicBezTo>
                    <a:cubicBezTo>
                      <a:pt x="4147" y="5387"/>
                      <a:pt x="4147" y="2626"/>
                      <a:pt x="2732" y="275"/>
                    </a:cubicBezTo>
                    <a:cubicBezTo>
                      <a:pt x="2625" y="87"/>
                      <a:pt x="2437" y="1"/>
                      <a:pt x="22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71"/>
              <p:cNvSpPr/>
              <p:nvPr/>
            </p:nvSpPr>
            <p:spPr>
              <a:xfrm>
                <a:off x="-771800" y="2960250"/>
                <a:ext cx="549275" cy="379075"/>
              </a:xfrm>
              <a:custGeom>
                <a:avLst/>
                <a:gdLst/>
                <a:ahLst/>
                <a:cxnLst/>
                <a:rect l="l" t="t" r="r" b="b"/>
                <a:pathLst>
                  <a:path w="21971" h="15163" extrusionOk="0">
                    <a:moveTo>
                      <a:pt x="7045" y="3209"/>
                    </a:moveTo>
                    <a:cubicBezTo>
                      <a:pt x="6755" y="3261"/>
                      <a:pt x="6466" y="3314"/>
                      <a:pt x="6177" y="3370"/>
                    </a:cubicBezTo>
                    <a:lnTo>
                      <a:pt x="6177" y="3370"/>
                    </a:lnTo>
                    <a:cubicBezTo>
                      <a:pt x="6166" y="3341"/>
                      <a:pt x="6152" y="3312"/>
                      <a:pt x="6137" y="3285"/>
                    </a:cubicBezTo>
                    <a:lnTo>
                      <a:pt x="6137" y="3285"/>
                    </a:lnTo>
                    <a:cubicBezTo>
                      <a:pt x="6440" y="3261"/>
                      <a:pt x="6742" y="3236"/>
                      <a:pt x="7045" y="3209"/>
                    </a:cubicBezTo>
                    <a:close/>
                    <a:moveTo>
                      <a:pt x="1335" y="4854"/>
                    </a:moveTo>
                    <a:cubicBezTo>
                      <a:pt x="1336" y="4854"/>
                      <a:pt x="1336" y="4854"/>
                      <a:pt x="1336" y="4854"/>
                    </a:cubicBezTo>
                    <a:cubicBezTo>
                      <a:pt x="1336" y="4854"/>
                      <a:pt x="1336" y="4854"/>
                      <a:pt x="1335" y="4854"/>
                    </a:cubicBezTo>
                    <a:lnTo>
                      <a:pt x="1335" y="4854"/>
                    </a:lnTo>
                    <a:cubicBezTo>
                      <a:pt x="1335" y="4854"/>
                      <a:pt x="1335" y="4854"/>
                      <a:pt x="1335" y="4854"/>
                    </a:cubicBezTo>
                    <a:close/>
                    <a:moveTo>
                      <a:pt x="20477" y="0"/>
                    </a:moveTo>
                    <a:cubicBezTo>
                      <a:pt x="20022" y="0"/>
                      <a:pt x="19552" y="133"/>
                      <a:pt x="19117" y="198"/>
                    </a:cubicBezTo>
                    <a:cubicBezTo>
                      <a:pt x="17542" y="495"/>
                      <a:pt x="15990" y="746"/>
                      <a:pt x="14392" y="997"/>
                    </a:cubicBezTo>
                    <a:cubicBezTo>
                      <a:pt x="11285" y="1473"/>
                      <a:pt x="8156" y="1882"/>
                      <a:pt x="5026" y="2223"/>
                    </a:cubicBezTo>
                    <a:lnTo>
                      <a:pt x="5026" y="2223"/>
                    </a:lnTo>
                    <a:cubicBezTo>
                      <a:pt x="4736" y="2198"/>
                      <a:pt x="4433" y="2183"/>
                      <a:pt x="4125" y="2183"/>
                    </a:cubicBezTo>
                    <a:cubicBezTo>
                      <a:pt x="3389" y="2183"/>
                      <a:pt x="2627" y="2268"/>
                      <a:pt x="1952" y="2503"/>
                    </a:cubicBezTo>
                    <a:cubicBezTo>
                      <a:pt x="1180" y="2768"/>
                      <a:pt x="515" y="3502"/>
                      <a:pt x="760" y="4354"/>
                    </a:cubicBezTo>
                    <a:lnTo>
                      <a:pt x="760" y="4354"/>
                    </a:lnTo>
                    <a:cubicBezTo>
                      <a:pt x="734" y="4351"/>
                      <a:pt x="708" y="4350"/>
                      <a:pt x="682" y="4350"/>
                    </a:cubicBezTo>
                    <a:cubicBezTo>
                      <a:pt x="335" y="4350"/>
                      <a:pt x="1" y="4621"/>
                      <a:pt x="149" y="5037"/>
                    </a:cubicBezTo>
                    <a:cubicBezTo>
                      <a:pt x="597" y="6430"/>
                      <a:pt x="1073" y="7817"/>
                      <a:pt x="1582" y="9192"/>
                    </a:cubicBezTo>
                    <a:lnTo>
                      <a:pt x="1582" y="9192"/>
                    </a:lnTo>
                    <a:cubicBezTo>
                      <a:pt x="1459" y="9326"/>
                      <a:pt x="1388" y="9513"/>
                      <a:pt x="1427" y="9716"/>
                    </a:cubicBezTo>
                    <a:cubicBezTo>
                      <a:pt x="1701" y="11428"/>
                      <a:pt x="2112" y="13094"/>
                      <a:pt x="2683" y="14737"/>
                    </a:cubicBezTo>
                    <a:cubicBezTo>
                      <a:pt x="2756" y="14988"/>
                      <a:pt x="3001" y="15162"/>
                      <a:pt x="3252" y="15162"/>
                    </a:cubicBezTo>
                    <a:cubicBezTo>
                      <a:pt x="3389" y="15162"/>
                      <a:pt x="3528" y="15110"/>
                      <a:pt x="3641" y="14989"/>
                    </a:cubicBezTo>
                    <a:cubicBezTo>
                      <a:pt x="4144" y="14418"/>
                      <a:pt x="4189" y="13665"/>
                      <a:pt x="3938" y="12934"/>
                    </a:cubicBezTo>
                    <a:cubicBezTo>
                      <a:pt x="3901" y="12839"/>
                      <a:pt x="3857" y="12745"/>
                      <a:pt x="3807" y="12652"/>
                    </a:cubicBezTo>
                    <a:lnTo>
                      <a:pt x="3807" y="12652"/>
                    </a:lnTo>
                    <a:cubicBezTo>
                      <a:pt x="3954" y="12523"/>
                      <a:pt x="4029" y="12330"/>
                      <a:pt x="3938" y="12113"/>
                    </a:cubicBezTo>
                    <a:cubicBezTo>
                      <a:pt x="3591" y="11256"/>
                      <a:pt x="3252" y="10394"/>
                      <a:pt x="2924" y="9527"/>
                    </a:cubicBezTo>
                    <a:lnTo>
                      <a:pt x="2924" y="9527"/>
                    </a:lnTo>
                    <a:cubicBezTo>
                      <a:pt x="2965" y="9452"/>
                      <a:pt x="2987" y="9362"/>
                      <a:pt x="2979" y="9259"/>
                    </a:cubicBezTo>
                    <a:cubicBezTo>
                      <a:pt x="2865" y="8004"/>
                      <a:pt x="2751" y="6771"/>
                      <a:pt x="2614" y="5539"/>
                    </a:cubicBezTo>
                    <a:cubicBezTo>
                      <a:pt x="2614" y="5537"/>
                      <a:pt x="2614" y="5535"/>
                      <a:pt x="2614" y="5533"/>
                    </a:cubicBezTo>
                    <a:lnTo>
                      <a:pt x="2614" y="5533"/>
                    </a:lnTo>
                    <a:cubicBezTo>
                      <a:pt x="2628" y="5534"/>
                      <a:pt x="2642" y="5535"/>
                      <a:pt x="2656" y="5535"/>
                    </a:cubicBezTo>
                    <a:cubicBezTo>
                      <a:pt x="2720" y="5535"/>
                      <a:pt x="2790" y="5522"/>
                      <a:pt x="2865" y="5493"/>
                    </a:cubicBezTo>
                    <a:cubicBezTo>
                      <a:pt x="4920" y="4649"/>
                      <a:pt x="7134" y="4352"/>
                      <a:pt x="9302" y="3964"/>
                    </a:cubicBezTo>
                    <a:cubicBezTo>
                      <a:pt x="11585" y="3530"/>
                      <a:pt x="13867" y="3119"/>
                      <a:pt x="16150" y="2686"/>
                    </a:cubicBezTo>
                    <a:cubicBezTo>
                      <a:pt x="16697" y="2594"/>
                      <a:pt x="17245" y="2480"/>
                      <a:pt x="17793" y="2389"/>
                    </a:cubicBezTo>
                    <a:cubicBezTo>
                      <a:pt x="18318" y="2275"/>
                      <a:pt x="18934" y="2252"/>
                      <a:pt x="19414" y="1978"/>
                    </a:cubicBezTo>
                    <a:cubicBezTo>
                      <a:pt x="19472" y="1944"/>
                      <a:pt x="19526" y="1906"/>
                      <a:pt x="19576" y="1863"/>
                    </a:cubicBezTo>
                    <a:lnTo>
                      <a:pt x="19576" y="1863"/>
                    </a:lnTo>
                    <a:cubicBezTo>
                      <a:pt x="19655" y="1922"/>
                      <a:pt x="19753" y="1964"/>
                      <a:pt x="19870" y="1978"/>
                    </a:cubicBezTo>
                    <a:cubicBezTo>
                      <a:pt x="20006" y="1990"/>
                      <a:pt x="20140" y="1996"/>
                      <a:pt x="20273" y="1996"/>
                    </a:cubicBezTo>
                    <a:cubicBezTo>
                      <a:pt x="20655" y="1996"/>
                      <a:pt x="21027" y="1949"/>
                      <a:pt x="21399" y="1864"/>
                    </a:cubicBezTo>
                    <a:cubicBezTo>
                      <a:pt x="21605" y="1818"/>
                      <a:pt x="21742" y="1659"/>
                      <a:pt x="21810" y="1476"/>
                    </a:cubicBezTo>
                    <a:cubicBezTo>
                      <a:pt x="21970" y="883"/>
                      <a:pt x="21628" y="266"/>
                      <a:pt x="21034" y="84"/>
                    </a:cubicBezTo>
                    <a:cubicBezTo>
                      <a:pt x="20853" y="23"/>
                      <a:pt x="20667" y="0"/>
                      <a:pt x="20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71"/>
              <p:cNvSpPr/>
              <p:nvPr/>
            </p:nvSpPr>
            <p:spPr>
              <a:xfrm>
                <a:off x="-271600" y="2958000"/>
                <a:ext cx="190275" cy="439600"/>
              </a:xfrm>
              <a:custGeom>
                <a:avLst/>
                <a:gdLst/>
                <a:ahLst/>
                <a:cxnLst/>
                <a:rect l="l" t="t" r="r" b="b"/>
                <a:pathLst>
                  <a:path w="7611" h="17584" extrusionOk="0">
                    <a:moveTo>
                      <a:pt x="1299" y="0"/>
                    </a:moveTo>
                    <a:cubicBezTo>
                      <a:pt x="1110" y="0"/>
                      <a:pt x="920" y="12"/>
                      <a:pt x="730" y="37"/>
                    </a:cubicBezTo>
                    <a:cubicBezTo>
                      <a:pt x="27" y="125"/>
                      <a:pt x="0" y="1183"/>
                      <a:pt x="649" y="1183"/>
                    </a:cubicBezTo>
                    <a:cubicBezTo>
                      <a:pt x="675" y="1183"/>
                      <a:pt x="701" y="1181"/>
                      <a:pt x="730" y="1178"/>
                    </a:cubicBezTo>
                    <a:cubicBezTo>
                      <a:pt x="894" y="1153"/>
                      <a:pt x="1056" y="1139"/>
                      <a:pt x="1216" y="1137"/>
                    </a:cubicBezTo>
                    <a:lnTo>
                      <a:pt x="1216" y="1137"/>
                    </a:lnTo>
                    <a:cubicBezTo>
                      <a:pt x="1170" y="1448"/>
                      <a:pt x="1350" y="1794"/>
                      <a:pt x="1757" y="1794"/>
                    </a:cubicBezTo>
                    <a:lnTo>
                      <a:pt x="1799" y="1795"/>
                    </a:lnTo>
                    <a:lnTo>
                      <a:pt x="1799" y="1795"/>
                    </a:lnTo>
                    <a:cubicBezTo>
                      <a:pt x="1931" y="1798"/>
                      <a:pt x="2098" y="1815"/>
                      <a:pt x="2245" y="1815"/>
                    </a:cubicBezTo>
                    <a:cubicBezTo>
                      <a:pt x="2309" y="1815"/>
                      <a:pt x="2369" y="1812"/>
                      <a:pt x="2421" y="1803"/>
                    </a:cubicBezTo>
                    <a:lnTo>
                      <a:pt x="2421" y="1803"/>
                    </a:lnTo>
                    <a:lnTo>
                      <a:pt x="2481" y="1804"/>
                    </a:lnTo>
                    <a:lnTo>
                      <a:pt x="2481" y="1804"/>
                    </a:lnTo>
                    <a:cubicBezTo>
                      <a:pt x="2428" y="2148"/>
                      <a:pt x="2581" y="2672"/>
                      <a:pt x="2647" y="2981"/>
                    </a:cubicBezTo>
                    <a:cubicBezTo>
                      <a:pt x="2807" y="3780"/>
                      <a:pt x="3058" y="4533"/>
                      <a:pt x="3309" y="5309"/>
                    </a:cubicBezTo>
                    <a:cubicBezTo>
                      <a:pt x="3347" y="5428"/>
                      <a:pt x="3385" y="5547"/>
                      <a:pt x="3423" y="5665"/>
                    </a:cubicBezTo>
                    <a:lnTo>
                      <a:pt x="3423" y="5665"/>
                    </a:lnTo>
                    <a:cubicBezTo>
                      <a:pt x="3386" y="5732"/>
                      <a:pt x="3362" y="5805"/>
                      <a:pt x="3354" y="5880"/>
                    </a:cubicBezTo>
                    <a:cubicBezTo>
                      <a:pt x="3172" y="7364"/>
                      <a:pt x="3400" y="8824"/>
                      <a:pt x="3994" y="10171"/>
                    </a:cubicBezTo>
                    <a:cubicBezTo>
                      <a:pt x="4079" y="10377"/>
                      <a:pt x="4252" y="10464"/>
                      <a:pt x="4435" y="10464"/>
                    </a:cubicBezTo>
                    <a:cubicBezTo>
                      <a:pt x="4610" y="10464"/>
                      <a:pt x="4795" y="10383"/>
                      <a:pt x="4919" y="10251"/>
                    </a:cubicBezTo>
                    <a:lnTo>
                      <a:pt x="4919" y="10251"/>
                    </a:lnTo>
                    <a:cubicBezTo>
                      <a:pt x="4971" y="10382"/>
                      <a:pt x="5056" y="10475"/>
                      <a:pt x="5157" y="10534"/>
                    </a:cubicBezTo>
                    <a:lnTo>
                      <a:pt x="5157" y="10534"/>
                    </a:lnTo>
                    <a:cubicBezTo>
                      <a:pt x="5232" y="10891"/>
                      <a:pt x="5307" y="11249"/>
                      <a:pt x="5382" y="11607"/>
                    </a:cubicBezTo>
                    <a:lnTo>
                      <a:pt x="5382" y="11607"/>
                    </a:lnTo>
                    <a:cubicBezTo>
                      <a:pt x="5346" y="11598"/>
                      <a:pt x="5309" y="11595"/>
                      <a:pt x="5271" y="11595"/>
                    </a:cubicBezTo>
                    <a:cubicBezTo>
                      <a:pt x="4936" y="11595"/>
                      <a:pt x="4596" y="11911"/>
                      <a:pt x="4701" y="12317"/>
                    </a:cubicBezTo>
                    <a:lnTo>
                      <a:pt x="5842" y="17178"/>
                    </a:lnTo>
                    <a:cubicBezTo>
                      <a:pt x="5915" y="17461"/>
                      <a:pt x="6134" y="17583"/>
                      <a:pt x="6360" y="17583"/>
                    </a:cubicBezTo>
                    <a:cubicBezTo>
                      <a:pt x="6677" y="17583"/>
                      <a:pt x="7008" y="17343"/>
                      <a:pt x="6974" y="16966"/>
                    </a:cubicBezTo>
                    <a:lnTo>
                      <a:pt x="6974" y="16966"/>
                    </a:lnTo>
                    <a:cubicBezTo>
                      <a:pt x="7292" y="16947"/>
                      <a:pt x="7611" y="16675"/>
                      <a:pt x="7531" y="16265"/>
                    </a:cubicBezTo>
                    <a:cubicBezTo>
                      <a:pt x="7150" y="14479"/>
                      <a:pt x="6778" y="12693"/>
                      <a:pt x="6403" y="10900"/>
                    </a:cubicBezTo>
                    <a:lnTo>
                      <a:pt x="6403" y="10900"/>
                    </a:lnTo>
                    <a:cubicBezTo>
                      <a:pt x="6676" y="10819"/>
                      <a:pt x="6902" y="10573"/>
                      <a:pt x="6816" y="10263"/>
                    </a:cubicBezTo>
                    <a:lnTo>
                      <a:pt x="6816" y="10263"/>
                    </a:lnTo>
                    <a:cubicBezTo>
                      <a:pt x="6958" y="10140"/>
                      <a:pt x="7046" y="9943"/>
                      <a:pt x="7006" y="9692"/>
                    </a:cubicBezTo>
                    <a:cubicBezTo>
                      <a:pt x="6893" y="8989"/>
                      <a:pt x="6755" y="8292"/>
                      <a:pt x="6589" y="7601"/>
                    </a:cubicBezTo>
                    <a:lnTo>
                      <a:pt x="6589" y="7601"/>
                    </a:lnTo>
                    <a:cubicBezTo>
                      <a:pt x="6506" y="6729"/>
                      <a:pt x="6475" y="5845"/>
                      <a:pt x="6299" y="4990"/>
                    </a:cubicBezTo>
                    <a:cubicBezTo>
                      <a:pt x="5979" y="3392"/>
                      <a:pt x="5021" y="2137"/>
                      <a:pt x="4039" y="904"/>
                    </a:cubicBezTo>
                    <a:cubicBezTo>
                      <a:pt x="3946" y="787"/>
                      <a:pt x="3827" y="733"/>
                      <a:pt x="3705" y="726"/>
                    </a:cubicBezTo>
                    <a:lnTo>
                      <a:pt x="3705" y="726"/>
                    </a:lnTo>
                    <a:cubicBezTo>
                      <a:pt x="2986" y="246"/>
                      <a:pt x="2153" y="0"/>
                      <a:pt x="12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71"/>
              <p:cNvSpPr/>
              <p:nvPr/>
            </p:nvSpPr>
            <p:spPr>
              <a:xfrm>
                <a:off x="-515325" y="3224125"/>
                <a:ext cx="404100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16164" h="3168" extrusionOk="0">
                    <a:moveTo>
                      <a:pt x="14866" y="0"/>
                    </a:moveTo>
                    <a:cubicBezTo>
                      <a:pt x="10076" y="0"/>
                      <a:pt x="5350" y="1135"/>
                      <a:pt x="688" y="2037"/>
                    </a:cubicBezTo>
                    <a:cubicBezTo>
                      <a:pt x="0" y="2187"/>
                      <a:pt x="243" y="3167"/>
                      <a:pt x="865" y="3167"/>
                    </a:cubicBezTo>
                    <a:cubicBezTo>
                      <a:pt x="903" y="3167"/>
                      <a:pt x="943" y="3163"/>
                      <a:pt x="985" y="3155"/>
                    </a:cubicBezTo>
                    <a:cubicBezTo>
                      <a:pt x="5556" y="2254"/>
                      <a:pt x="10191" y="1142"/>
                      <a:pt x="14868" y="1142"/>
                    </a:cubicBezTo>
                    <a:cubicBezTo>
                      <a:pt x="15049" y="1142"/>
                      <a:pt x="15230" y="1143"/>
                      <a:pt x="15410" y="1147"/>
                    </a:cubicBezTo>
                    <a:cubicBezTo>
                      <a:pt x="16164" y="1147"/>
                      <a:pt x="16164" y="5"/>
                      <a:pt x="15410" y="5"/>
                    </a:cubicBezTo>
                    <a:cubicBezTo>
                      <a:pt x="15229" y="2"/>
                      <a:pt x="15047" y="0"/>
                      <a:pt x="14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71"/>
              <p:cNvSpPr/>
              <p:nvPr/>
            </p:nvSpPr>
            <p:spPr>
              <a:xfrm>
                <a:off x="-254200" y="3181625"/>
                <a:ext cx="1677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2489" extrusionOk="0">
                    <a:moveTo>
                      <a:pt x="5867" y="1"/>
                    </a:moveTo>
                    <a:cubicBezTo>
                      <a:pt x="5823" y="1"/>
                      <a:pt x="5777" y="6"/>
                      <a:pt x="5729" y="16"/>
                    </a:cubicBezTo>
                    <a:cubicBezTo>
                      <a:pt x="4816" y="222"/>
                      <a:pt x="3926" y="427"/>
                      <a:pt x="3013" y="655"/>
                    </a:cubicBezTo>
                    <a:cubicBezTo>
                      <a:pt x="2169" y="838"/>
                      <a:pt x="1301" y="1021"/>
                      <a:pt x="479" y="1363"/>
                    </a:cubicBezTo>
                    <a:cubicBezTo>
                      <a:pt x="206" y="1477"/>
                      <a:pt x="0" y="1751"/>
                      <a:pt x="91" y="2071"/>
                    </a:cubicBezTo>
                    <a:cubicBezTo>
                      <a:pt x="148" y="2295"/>
                      <a:pt x="387" y="2489"/>
                      <a:pt x="623" y="2489"/>
                    </a:cubicBezTo>
                    <a:cubicBezTo>
                      <a:pt x="675" y="2489"/>
                      <a:pt x="727" y="2479"/>
                      <a:pt x="776" y="2459"/>
                    </a:cubicBezTo>
                    <a:cubicBezTo>
                      <a:pt x="1598" y="2139"/>
                      <a:pt x="2465" y="1957"/>
                      <a:pt x="3333" y="1751"/>
                    </a:cubicBezTo>
                    <a:cubicBezTo>
                      <a:pt x="4223" y="1546"/>
                      <a:pt x="5136" y="1340"/>
                      <a:pt x="6026" y="1112"/>
                    </a:cubicBezTo>
                    <a:cubicBezTo>
                      <a:pt x="6707" y="963"/>
                      <a:pt x="6475" y="1"/>
                      <a:pt x="58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71"/>
              <p:cNvSpPr/>
              <p:nvPr/>
            </p:nvSpPr>
            <p:spPr>
              <a:xfrm>
                <a:off x="-690550" y="3432525"/>
                <a:ext cx="158250" cy="392400"/>
              </a:xfrm>
              <a:custGeom>
                <a:avLst/>
                <a:gdLst/>
                <a:ahLst/>
                <a:cxnLst/>
                <a:rect l="l" t="t" r="r" b="b"/>
                <a:pathLst>
                  <a:path w="6330" h="15696" extrusionOk="0">
                    <a:moveTo>
                      <a:pt x="1692" y="1"/>
                    </a:moveTo>
                    <a:cubicBezTo>
                      <a:pt x="1454" y="1"/>
                      <a:pt x="1215" y="129"/>
                      <a:pt x="1143" y="384"/>
                    </a:cubicBezTo>
                    <a:lnTo>
                      <a:pt x="1143" y="384"/>
                    </a:lnTo>
                    <a:cubicBezTo>
                      <a:pt x="1068" y="178"/>
                      <a:pt x="860" y="83"/>
                      <a:pt x="644" y="83"/>
                    </a:cubicBezTo>
                    <a:cubicBezTo>
                      <a:pt x="331" y="83"/>
                      <a:pt x="1" y="283"/>
                      <a:pt x="26" y="640"/>
                    </a:cubicBezTo>
                    <a:cubicBezTo>
                      <a:pt x="172" y="2199"/>
                      <a:pt x="399" y="3712"/>
                      <a:pt x="954" y="5130"/>
                    </a:cubicBezTo>
                    <a:lnTo>
                      <a:pt x="954" y="5130"/>
                    </a:lnTo>
                    <a:cubicBezTo>
                      <a:pt x="777" y="5203"/>
                      <a:pt x="653" y="5370"/>
                      <a:pt x="688" y="5639"/>
                    </a:cubicBezTo>
                    <a:cubicBezTo>
                      <a:pt x="999" y="8258"/>
                      <a:pt x="1677" y="10813"/>
                      <a:pt x="2722" y="13241"/>
                    </a:cubicBezTo>
                    <a:lnTo>
                      <a:pt x="2722" y="13241"/>
                    </a:lnTo>
                    <a:cubicBezTo>
                      <a:pt x="2729" y="13263"/>
                      <a:pt x="2736" y="13285"/>
                      <a:pt x="2742" y="13308"/>
                    </a:cubicBezTo>
                    <a:cubicBezTo>
                      <a:pt x="2745" y="13307"/>
                      <a:pt x="2747" y="13306"/>
                      <a:pt x="2750" y="13305"/>
                    </a:cubicBezTo>
                    <a:lnTo>
                      <a:pt x="2750" y="13305"/>
                    </a:lnTo>
                    <a:cubicBezTo>
                      <a:pt x="2770" y="13351"/>
                      <a:pt x="2790" y="13398"/>
                      <a:pt x="2811" y="13445"/>
                    </a:cubicBezTo>
                    <a:cubicBezTo>
                      <a:pt x="2895" y="13644"/>
                      <a:pt x="3061" y="13727"/>
                      <a:pt x="3238" y="13727"/>
                    </a:cubicBezTo>
                    <a:cubicBezTo>
                      <a:pt x="3337" y="13727"/>
                      <a:pt x="3440" y="13701"/>
                      <a:pt x="3533" y="13654"/>
                    </a:cubicBezTo>
                    <a:lnTo>
                      <a:pt x="3533" y="13654"/>
                    </a:lnTo>
                    <a:cubicBezTo>
                      <a:pt x="3692" y="14207"/>
                      <a:pt x="3877" y="14754"/>
                      <a:pt x="4089" y="15294"/>
                    </a:cubicBezTo>
                    <a:cubicBezTo>
                      <a:pt x="4200" y="15572"/>
                      <a:pt x="4424" y="15695"/>
                      <a:pt x="4642" y="15695"/>
                    </a:cubicBezTo>
                    <a:cubicBezTo>
                      <a:pt x="4861" y="15695"/>
                      <a:pt x="5073" y="15571"/>
                      <a:pt x="5158" y="15353"/>
                    </a:cubicBezTo>
                    <a:lnTo>
                      <a:pt x="5158" y="15353"/>
                    </a:lnTo>
                    <a:cubicBezTo>
                      <a:pt x="5276" y="15422"/>
                      <a:pt x="5410" y="15460"/>
                      <a:pt x="5545" y="15460"/>
                    </a:cubicBezTo>
                    <a:cubicBezTo>
                      <a:pt x="5710" y="15460"/>
                      <a:pt x="5875" y="15402"/>
                      <a:pt x="6006" y="15271"/>
                    </a:cubicBezTo>
                    <a:cubicBezTo>
                      <a:pt x="6290" y="14987"/>
                      <a:pt x="6301" y="14527"/>
                      <a:pt x="6257" y="14088"/>
                    </a:cubicBezTo>
                    <a:lnTo>
                      <a:pt x="6257" y="14088"/>
                    </a:lnTo>
                    <a:cubicBezTo>
                      <a:pt x="6313" y="13977"/>
                      <a:pt x="6329" y="13843"/>
                      <a:pt x="6280" y="13696"/>
                    </a:cubicBezTo>
                    <a:cubicBezTo>
                      <a:pt x="6235" y="13536"/>
                      <a:pt x="6189" y="13376"/>
                      <a:pt x="6143" y="13194"/>
                    </a:cubicBezTo>
                    <a:cubicBezTo>
                      <a:pt x="6082" y="13003"/>
                      <a:pt x="5929" y="12883"/>
                      <a:pt x="5755" y="12834"/>
                    </a:cubicBezTo>
                    <a:lnTo>
                      <a:pt x="5755" y="12834"/>
                    </a:lnTo>
                    <a:cubicBezTo>
                      <a:pt x="5752" y="12830"/>
                      <a:pt x="5749" y="12826"/>
                      <a:pt x="5745" y="12822"/>
                    </a:cubicBezTo>
                    <a:lnTo>
                      <a:pt x="5745" y="12822"/>
                    </a:lnTo>
                    <a:cubicBezTo>
                      <a:pt x="5811" y="12709"/>
                      <a:pt x="5838" y="12564"/>
                      <a:pt x="5801" y="12395"/>
                    </a:cubicBezTo>
                    <a:cubicBezTo>
                      <a:pt x="5625" y="11681"/>
                      <a:pt x="5394" y="11004"/>
                      <a:pt x="5120" y="10350"/>
                    </a:cubicBezTo>
                    <a:lnTo>
                      <a:pt x="5120" y="10350"/>
                    </a:lnTo>
                    <a:cubicBezTo>
                      <a:pt x="4766" y="9242"/>
                      <a:pt x="4437" y="8128"/>
                      <a:pt x="4124" y="7000"/>
                    </a:cubicBezTo>
                    <a:lnTo>
                      <a:pt x="4124" y="7000"/>
                    </a:lnTo>
                    <a:cubicBezTo>
                      <a:pt x="4079" y="6819"/>
                      <a:pt x="4030" y="6639"/>
                      <a:pt x="3975" y="6460"/>
                    </a:cubicBezTo>
                    <a:lnTo>
                      <a:pt x="3975" y="6460"/>
                    </a:lnTo>
                    <a:cubicBezTo>
                      <a:pt x="3975" y="6460"/>
                      <a:pt x="3975" y="6460"/>
                      <a:pt x="3975" y="6460"/>
                    </a:cubicBezTo>
                    <a:cubicBezTo>
                      <a:pt x="3909" y="6257"/>
                      <a:pt x="3774" y="6136"/>
                      <a:pt x="3618" y="6085"/>
                    </a:cubicBezTo>
                    <a:lnTo>
                      <a:pt x="3618" y="6085"/>
                    </a:lnTo>
                    <a:cubicBezTo>
                      <a:pt x="3492" y="5547"/>
                      <a:pt x="3366" y="5011"/>
                      <a:pt x="3245" y="4474"/>
                    </a:cubicBezTo>
                    <a:cubicBezTo>
                      <a:pt x="3013" y="3547"/>
                      <a:pt x="2748" y="2619"/>
                      <a:pt x="2340" y="1746"/>
                    </a:cubicBezTo>
                    <a:lnTo>
                      <a:pt x="2340" y="1746"/>
                    </a:lnTo>
                    <a:cubicBezTo>
                      <a:pt x="2297" y="1351"/>
                      <a:pt x="2270" y="951"/>
                      <a:pt x="2263" y="548"/>
                    </a:cubicBezTo>
                    <a:cubicBezTo>
                      <a:pt x="2263" y="183"/>
                      <a:pt x="197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71"/>
              <p:cNvSpPr/>
              <p:nvPr/>
            </p:nvSpPr>
            <p:spPr>
              <a:xfrm>
                <a:off x="-576300" y="3226275"/>
                <a:ext cx="576300" cy="622050"/>
              </a:xfrm>
              <a:custGeom>
                <a:avLst/>
                <a:gdLst/>
                <a:ahLst/>
                <a:cxnLst/>
                <a:rect l="l" t="t" r="r" b="b"/>
                <a:pathLst>
                  <a:path w="23052" h="24882" extrusionOk="0">
                    <a:moveTo>
                      <a:pt x="17741" y="0"/>
                    </a:moveTo>
                    <a:cubicBezTo>
                      <a:pt x="17406" y="0"/>
                      <a:pt x="17045" y="282"/>
                      <a:pt x="17140" y="718"/>
                    </a:cubicBezTo>
                    <a:cubicBezTo>
                      <a:pt x="18276" y="6421"/>
                      <a:pt x="19028" y="12170"/>
                      <a:pt x="19417" y="17963"/>
                    </a:cubicBezTo>
                    <a:lnTo>
                      <a:pt x="19417" y="17963"/>
                    </a:lnTo>
                    <a:cubicBezTo>
                      <a:pt x="16352" y="18648"/>
                      <a:pt x="13266" y="19274"/>
                      <a:pt x="10224" y="20051"/>
                    </a:cubicBezTo>
                    <a:cubicBezTo>
                      <a:pt x="9628" y="20200"/>
                      <a:pt x="9035" y="20357"/>
                      <a:pt x="8444" y="20524"/>
                    </a:cubicBezTo>
                    <a:lnTo>
                      <a:pt x="8444" y="20524"/>
                    </a:lnTo>
                    <a:cubicBezTo>
                      <a:pt x="7662" y="20570"/>
                      <a:pt x="6883" y="20621"/>
                      <a:pt x="6116" y="20759"/>
                    </a:cubicBezTo>
                    <a:cubicBezTo>
                      <a:pt x="4563" y="21033"/>
                      <a:pt x="3011" y="21398"/>
                      <a:pt x="1482" y="21718"/>
                    </a:cubicBezTo>
                    <a:cubicBezTo>
                      <a:pt x="1130" y="21795"/>
                      <a:pt x="1022" y="22078"/>
                      <a:pt x="1084" y="22339"/>
                    </a:cubicBezTo>
                    <a:lnTo>
                      <a:pt x="1084" y="22339"/>
                    </a:lnTo>
                    <a:cubicBezTo>
                      <a:pt x="997" y="22436"/>
                      <a:pt x="938" y="22563"/>
                      <a:pt x="929" y="22688"/>
                    </a:cubicBezTo>
                    <a:lnTo>
                      <a:pt x="929" y="22688"/>
                    </a:lnTo>
                    <a:cubicBezTo>
                      <a:pt x="879" y="22671"/>
                      <a:pt x="829" y="22663"/>
                      <a:pt x="780" y="22663"/>
                    </a:cubicBezTo>
                    <a:cubicBezTo>
                      <a:pt x="371" y="22663"/>
                      <a:pt x="1" y="23226"/>
                      <a:pt x="364" y="23658"/>
                    </a:cubicBezTo>
                    <a:cubicBezTo>
                      <a:pt x="941" y="24365"/>
                      <a:pt x="1837" y="24632"/>
                      <a:pt x="2730" y="24632"/>
                    </a:cubicBezTo>
                    <a:cubicBezTo>
                      <a:pt x="2744" y="24632"/>
                      <a:pt x="2758" y="24632"/>
                      <a:pt x="2771" y="24632"/>
                    </a:cubicBezTo>
                    <a:lnTo>
                      <a:pt x="2771" y="24632"/>
                    </a:lnTo>
                    <a:cubicBezTo>
                      <a:pt x="2929" y="24691"/>
                      <a:pt x="3093" y="24739"/>
                      <a:pt x="3262" y="24776"/>
                    </a:cubicBezTo>
                    <a:cubicBezTo>
                      <a:pt x="3586" y="24850"/>
                      <a:pt x="3911" y="24881"/>
                      <a:pt x="4235" y="24881"/>
                    </a:cubicBezTo>
                    <a:cubicBezTo>
                      <a:pt x="5216" y="24881"/>
                      <a:pt x="6194" y="24594"/>
                      <a:pt x="7120" y="24320"/>
                    </a:cubicBezTo>
                    <a:cubicBezTo>
                      <a:pt x="9859" y="23544"/>
                      <a:pt x="12598" y="22768"/>
                      <a:pt x="15314" y="21991"/>
                    </a:cubicBezTo>
                    <a:cubicBezTo>
                      <a:pt x="15497" y="21940"/>
                      <a:pt x="15614" y="21839"/>
                      <a:pt x="15675" y="21718"/>
                    </a:cubicBezTo>
                    <a:lnTo>
                      <a:pt x="15675" y="21718"/>
                    </a:lnTo>
                    <a:cubicBezTo>
                      <a:pt x="16573" y="21468"/>
                      <a:pt x="17468" y="21179"/>
                      <a:pt x="18350" y="20850"/>
                    </a:cubicBezTo>
                    <a:cubicBezTo>
                      <a:pt x="19377" y="20485"/>
                      <a:pt x="20290" y="20006"/>
                      <a:pt x="20952" y="19116"/>
                    </a:cubicBezTo>
                    <a:cubicBezTo>
                      <a:pt x="22025" y="17678"/>
                      <a:pt x="23052" y="14779"/>
                      <a:pt x="20952" y="13706"/>
                    </a:cubicBezTo>
                    <a:cubicBezTo>
                      <a:pt x="20861" y="13663"/>
                      <a:pt x="20765" y="13643"/>
                      <a:pt x="20671" y="13643"/>
                    </a:cubicBezTo>
                    <a:cubicBezTo>
                      <a:pt x="20498" y="13643"/>
                      <a:pt x="20333" y="13712"/>
                      <a:pt x="20222" y="13836"/>
                    </a:cubicBezTo>
                    <a:lnTo>
                      <a:pt x="20222" y="13836"/>
                    </a:lnTo>
                    <a:cubicBezTo>
                      <a:pt x="19786" y="9338"/>
                      <a:pt x="19124" y="4860"/>
                      <a:pt x="18236" y="422"/>
                    </a:cubicBezTo>
                    <a:cubicBezTo>
                      <a:pt x="18181" y="128"/>
                      <a:pt x="17967" y="0"/>
                      <a:pt x="17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71"/>
              <p:cNvSpPr/>
              <p:nvPr/>
            </p:nvSpPr>
            <p:spPr>
              <a:xfrm>
                <a:off x="-593550" y="3080850"/>
                <a:ext cx="308250" cy="75750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3030" extrusionOk="0">
                    <a:moveTo>
                      <a:pt x="7301" y="1"/>
                    </a:moveTo>
                    <a:cubicBezTo>
                      <a:pt x="7273" y="1"/>
                      <a:pt x="7245" y="3"/>
                      <a:pt x="7216" y="7"/>
                    </a:cubicBezTo>
                    <a:cubicBezTo>
                      <a:pt x="4911" y="373"/>
                      <a:pt x="2697" y="1057"/>
                      <a:pt x="597" y="1993"/>
                    </a:cubicBezTo>
                    <a:cubicBezTo>
                      <a:pt x="1" y="2252"/>
                      <a:pt x="374" y="3030"/>
                      <a:pt x="918" y="3030"/>
                    </a:cubicBezTo>
                    <a:cubicBezTo>
                      <a:pt x="998" y="3030"/>
                      <a:pt x="1082" y="3013"/>
                      <a:pt x="1168" y="2975"/>
                    </a:cubicBezTo>
                    <a:cubicBezTo>
                      <a:pt x="1458" y="2847"/>
                      <a:pt x="1751" y="2725"/>
                      <a:pt x="2045" y="2609"/>
                    </a:cubicBezTo>
                    <a:lnTo>
                      <a:pt x="2045" y="2609"/>
                    </a:lnTo>
                    <a:cubicBezTo>
                      <a:pt x="2141" y="2730"/>
                      <a:pt x="2281" y="2812"/>
                      <a:pt x="2454" y="2812"/>
                    </a:cubicBezTo>
                    <a:cubicBezTo>
                      <a:pt x="2502" y="2812"/>
                      <a:pt x="2553" y="2806"/>
                      <a:pt x="2606" y="2792"/>
                    </a:cubicBezTo>
                    <a:cubicBezTo>
                      <a:pt x="2608" y="2791"/>
                      <a:pt x="2611" y="2791"/>
                      <a:pt x="2614" y="2790"/>
                    </a:cubicBezTo>
                    <a:lnTo>
                      <a:pt x="2614" y="2790"/>
                    </a:lnTo>
                    <a:cubicBezTo>
                      <a:pt x="4862" y="2199"/>
                      <a:pt x="7163" y="2086"/>
                      <a:pt x="9466" y="2086"/>
                    </a:cubicBezTo>
                    <a:cubicBezTo>
                      <a:pt x="10177" y="2086"/>
                      <a:pt x="10889" y="2096"/>
                      <a:pt x="11599" y="2107"/>
                    </a:cubicBezTo>
                    <a:cubicBezTo>
                      <a:pt x="12329" y="2107"/>
                      <a:pt x="12329" y="966"/>
                      <a:pt x="11599" y="966"/>
                    </a:cubicBezTo>
                    <a:cubicBezTo>
                      <a:pt x="10932" y="956"/>
                      <a:pt x="10263" y="947"/>
                      <a:pt x="9593" y="947"/>
                    </a:cubicBezTo>
                    <a:cubicBezTo>
                      <a:pt x="8992" y="947"/>
                      <a:pt x="8391" y="954"/>
                      <a:pt x="7791" y="974"/>
                    </a:cubicBezTo>
                    <a:lnTo>
                      <a:pt x="7791" y="974"/>
                    </a:lnTo>
                    <a:cubicBezTo>
                      <a:pt x="8180" y="659"/>
                      <a:pt x="7786" y="1"/>
                      <a:pt x="73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71"/>
              <p:cNvSpPr/>
              <p:nvPr/>
            </p:nvSpPr>
            <p:spPr>
              <a:xfrm>
                <a:off x="-486775" y="3131800"/>
                <a:ext cx="3712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143" extrusionOk="0">
                    <a:moveTo>
                      <a:pt x="731" y="1"/>
                    </a:moveTo>
                    <a:cubicBezTo>
                      <a:pt x="1" y="1"/>
                      <a:pt x="1" y="1142"/>
                      <a:pt x="731" y="1142"/>
                    </a:cubicBezTo>
                    <a:cubicBezTo>
                      <a:pt x="1485" y="1142"/>
                      <a:pt x="1485" y="1"/>
                      <a:pt x="7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71"/>
              <p:cNvSpPr/>
              <p:nvPr/>
            </p:nvSpPr>
            <p:spPr>
              <a:xfrm>
                <a:off x="-703018" y="2933205"/>
                <a:ext cx="513575" cy="356217"/>
              </a:xfrm>
              <a:custGeom>
                <a:avLst/>
                <a:gdLst/>
                <a:ahLst/>
                <a:cxnLst/>
                <a:rect l="l" t="t" r="r" b="b"/>
                <a:pathLst>
                  <a:path w="20543" h="10487" extrusionOk="0">
                    <a:moveTo>
                      <a:pt x="3919" y="5718"/>
                    </a:moveTo>
                    <a:cubicBezTo>
                      <a:pt x="3888" y="5740"/>
                      <a:pt x="3857" y="5762"/>
                      <a:pt x="3826" y="5784"/>
                    </a:cubicBezTo>
                    <a:lnTo>
                      <a:pt x="3826" y="5784"/>
                    </a:lnTo>
                    <a:cubicBezTo>
                      <a:pt x="3817" y="5769"/>
                      <a:pt x="3808" y="5754"/>
                      <a:pt x="3799" y="5738"/>
                    </a:cubicBezTo>
                    <a:lnTo>
                      <a:pt x="3799" y="5738"/>
                    </a:lnTo>
                    <a:cubicBezTo>
                      <a:pt x="3839" y="5732"/>
                      <a:pt x="3879" y="5725"/>
                      <a:pt x="3919" y="5718"/>
                    </a:cubicBezTo>
                    <a:close/>
                    <a:moveTo>
                      <a:pt x="18267" y="1"/>
                    </a:moveTo>
                    <a:cubicBezTo>
                      <a:pt x="17593" y="1"/>
                      <a:pt x="16845" y="291"/>
                      <a:pt x="16275" y="423"/>
                    </a:cubicBezTo>
                    <a:cubicBezTo>
                      <a:pt x="15316" y="628"/>
                      <a:pt x="14357" y="857"/>
                      <a:pt x="13399" y="1062"/>
                    </a:cubicBezTo>
                    <a:cubicBezTo>
                      <a:pt x="12491" y="1271"/>
                      <a:pt x="11583" y="1479"/>
                      <a:pt x="10673" y="1686"/>
                    </a:cubicBezTo>
                    <a:lnTo>
                      <a:pt x="10673" y="1686"/>
                    </a:lnTo>
                    <a:cubicBezTo>
                      <a:pt x="10281" y="1750"/>
                      <a:pt x="9888" y="1817"/>
                      <a:pt x="9496" y="1884"/>
                    </a:cubicBezTo>
                    <a:cubicBezTo>
                      <a:pt x="7216" y="2298"/>
                      <a:pt x="4955" y="2826"/>
                      <a:pt x="2730" y="3449"/>
                    </a:cubicBezTo>
                    <a:lnTo>
                      <a:pt x="2730" y="3449"/>
                    </a:lnTo>
                    <a:cubicBezTo>
                      <a:pt x="2309" y="3509"/>
                      <a:pt x="1886" y="3558"/>
                      <a:pt x="1461" y="3596"/>
                    </a:cubicBezTo>
                    <a:cubicBezTo>
                      <a:pt x="502" y="3687"/>
                      <a:pt x="0" y="4554"/>
                      <a:pt x="411" y="5422"/>
                    </a:cubicBezTo>
                    <a:cubicBezTo>
                      <a:pt x="522" y="5666"/>
                      <a:pt x="622" y="5914"/>
                      <a:pt x="712" y="6166"/>
                    </a:cubicBezTo>
                    <a:lnTo>
                      <a:pt x="712" y="6166"/>
                    </a:lnTo>
                    <a:cubicBezTo>
                      <a:pt x="588" y="6806"/>
                      <a:pt x="743" y="7493"/>
                      <a:pt x="1178" y="8025"/>
                    </a:cubicBezTo>
                    <a:lnTo>
                      <a:pt x="1178" y="8025"/>
                    </a:lnTo>
                    <a:cubicBezTo>
                      <a:pt x="1237" y="8432"/>
                      <a:pt x="1271" y="8843"/>
                      <a:pt x="1278" y="9256"/>
                    </a:cubicBezTo>
                    <a:cubicBezTo>
                      <a:pt x="1298" y="9855"/>
                      <a:pt x="1840" y="10487"/>
                      <a:pt x="2477" y="10487"/>
                    </a:cubicBezTo>
                    <a:cubicBezTo>
                      <a:pt x="2593" y="10487"/>
                      <a:pt x="2711" y="10466"/>
                      <a:pt x="2831" y="10420"/>
                    </a:cubicBezTo>
                    <a:cubicBezTo>
                      <a:pt x="3795" y="10044"/>
                      <a:pt x="4769" y="9698"/>
                      <a:pt x="5752" y="9381"/>
                    </a:cubicBezTo>
                    <a:lnTo>
                      <a:pt x="5752" y="9381"/>
                    </a:lnTo>
                    <a:cubicBezTo>
                      <a:pt x="5948" y="9499"/>
                      <a:pt x="6179" y="9562"/>
                      <a:pt x="6418" y="9562"/>
                    </a:cubicBezTo>
                    <a:cubicBezTo>
                      <a:pt x="6515" y="9562"/>
                      <a:pt x="6613" y="9551"/>
                      <a:pt x="6711" y="9530"/>
                    </a:cubicBezTo>
                    <a:cubicBezTo>
                      <a:pt x="7059" y="9463"/>
                      <a:pt x="7402" y="9379"/>
                      <a:pt x="7741" y="9282"/>
                    </a:cubicBezTo>
                    <a:lnTo>
                      <a:pt x="7741" y="9282"/>
                    </a:lnTo>
                    <a:cubicBezTo>
                      <a:pt x="11673" y="8350"/>
                      <a:pt x="15643" y="7611"/>
                      <a:pt x="19653" y="7065"/>
                    </a:cubicBezTo>
                    <a:cubicBezTo>
                      <a:pt x="20178" y="6997"/>
                      <a:pt x="20543" y="6380"/>
                      <a:pt x="20543" y="5901"/>
                    </a:cubicBezTo>
                    <a:cubicBezTo>
                      <a:pt x="20543" y="4897"/>
                      <a:pt x="20452" y="3915"/>
                      <a:pt x="20246" y="2934"/>
                    </a:cubicBezTo>
                    <a:cubicBezTo>
                      <a:pt x="20155" y="2523"/>
                      <a:pt x="20064" y="2112"/>
                      <a:pt x="19950" y="1724"/>
                    </a:cubicBezTo>
                    <a:cubicBezTo>
                      <a:pt x="19790" y="1245"/>
                      <a:pt x="19653" y="697"/>
                      <a:pt x="19288" y="355"/>
                    </a:cubicBezTo>
                    <a:cubicBezTo>
                      <a:pt x="19000" y="92"/>
                      <a:pt x="18646" y="1"/>
                      <a:pt x="182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71"/>
              <p:cNvSpPr/>
              <p:nvPr/>
            </p:nvSpPr>
            <p:spPr>
              <a:xfrm>
                <a:off x="-429125" y="3278450"/>
                <a:ext cx="155800" cy="839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3357" extrusionOk="0">
                    <a:moveTo>
                      <a:pt x="4862" y="1233"/>
                    </a:moveTo>
                    <a:cubicBezTo>
                      <a:pt x="4862" y="1238"/>
                      <a:pt x="4852" y="1242"/>
                      <a:pt x="4835" y="1244"/>
                    </a:cubicBezTo>
                    <a:lnTo>
                      <a:pt x="4835" y="1244"/>
                    </a:lnTo>
                    <a:cubicBezTo>
                      <a:pt x="4843" y="1240"/>
                      <a:pt x="4853" y="1237"/>
                      <a:pt x="4862" y="1233"/>
                    </a:cubicBezTo>
                    <a:close/>
                    <a:moveTo>
                      <a:pt x="4762" y="1"/>
                    </a:moveTo>
                    <a:cubicBezTo>
                      <a:pt x="4335" y="1"/>
                      <a:pt x="3900" y="136"/>
                      <a:pt x="3493" y="252"/>
                    </a:cubicBezTo>
                    <a:cubicBezTo>
                      <a:pt x="3081" y="389"/>
                      <a:pt x="2649" y="547"/>
                      <a:pt x="2212" y="643"/>
                    </a:cubicBezTo>
                    <a:lnTo>
                      <a:pt x="2212" y="643"/>
                    </a:lnTo>
                    <a:cubicBezTo>
                      <a:pt x="2132" y="598"/>
                      <a:pt x="2039" y="571"/>
                      <a:pt x="1940" y="571"/>
                    </a:cubicBezTo>
                    <a:cubicBezTo>
                      <a:pt x="1735" y="571"/>
                      <a:pt x="1507" y="571"/>
                      <a:pt x="1301" y="594"/>
                    </a:cubicBezTo>
                    <a:cubicBezTo>
                      <a:pt x="1182" y="598"/>
                      <a:pt x="1082" y="630"/>
                      <a:pt x="1000" y="680"/>
                    </a:cubicBezTo>
                    <a:lnTo>
                      <a:pt x="1000" y="680"/>
                    </a:lnTo>
                    <a:cubicBezTo>
                      <a:pt x="987" y="682"/>
                      <a:pt x="973" y="684"/>
                      <a:pt x="959" y="686"/>
                    </a:cubicBezTo>
                    <a:cubicBezTo>
                      <a:pt x="872" y="693"/>
                      <a:pt x="787" y="714"/>
                      <a:pt x="712" y="749"/>
                    </a:cubicBezTo>
                    <a:lnTo>
                      <a:pt x="712" y="749"/>
                    </a:lnTo>
                    <a:cubicBezTo>
                      <a:pt x="684" y="745"/>
                      <a:pt x="656" y="743"/>
                      <a:pt x="628" y="743"/>
                    </a:cubicBezTo>
                    <a:cubicBezTo>
                      <a:pt x="480" y="743"/>
                      <a:pt x="331" y="800"/>
                      <a:pt x="229" y="914"/>
                    </a:cubicBezTo>
                    <a:cubicBezTo>
                      <a:pt x="0" y="1142"/>
                      <a:pt x="23" y="1485"/>
                      <a:pt x="229" y="1713"/>
                    </a:cubicBezTo>
                    <a:cubicBezTo>
                      <a:pt x="525" y="2055"/>
                      <a:pt x="708" y="2489"/>
                      <a:pt x="776" y="2945"/>
                    </a:cubicBezTo>
                    <a:cubicBezTo>
                      <a:pt x="795" y="3190"/>
                      <a:pt x="1078" y="3357"/>
                      <a:pt x="1317" y="3357"/>
                    </a:cubicBezTo>
                    <a:cubicBezTo>
                      <a:pt x="1368" y="3357"/>
                      <a:pt x="1417" y="3349"/>
                      <a:pt x="1461" y="3333"/>
                    </a:cubicBezTo>
                    <a:cubicBezTo>
                      <a:pt x="2122" y="3133"/>
                      <a:pt x="2784" y="2933"/>
                      <a:pt x="3461" y="2778"/>
                    </a:cubicBezTo>
                    <a:lnTo>
                      <a:pt x="3461" y="2778"/>
                    </a:lnTo>
                    <a:cubicBezTo>
                      <a:pt x="4154" y="2749"/>
                      <a:pt x="4832" y="2630"/>
                      <a:pt x="5495" y="2448"/>
                    </a:cubicBezTo>
                    <a:lnTo>
                      <a:pt x="5495" y="2448"/>
                    </a:lnTo>
                    <a:cubicBezTo>
                      <a:pt x="5718" y="2406"/>
                      <a:pt x="5922" y="2320"/>
                      <a:pt x="6049" y="2124"/>
                    </a:cubicBezTo>
                    <a:cubicBezTo>
                      <a:pt x="6232" y="1804"/>
                      <a:pt x="6186" y="1348"/>
                      <a:pt x="6118" y="1005"/>
                    </a:cubicBezTo>
                    <a:cubicBezTo>
                      <a:pt x="6049" y="663"/>
                      <a:pt x="5821" y="320"/>
                      <a:pt x="5478" y="161"/>
                    </a:cubicBezTo>
                    <a:cubicBezTo>
                      <a:pt x="5246" y="45"/>
                      <a:pt x="5005" y="1"/>
                      <a:pt x="4762" y="1"/>
                    </a:cubicBezTo>
                    <a:close/>
                  </a:path>
                </a:pathLst>
              </a:custGeom>
              <a:solidFill>
                <a:srgbClr val="6A31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71"/>
              <p:cNvSpPr/>
              <p:nvPr/>
            </p:nvSpPr>
            <p:spPr>
              <a:xfrm>
                <a:off x="-541550" y="3316100"/>
                <a:ext cx="41675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491" extrusionOk="0">
                    <a:moveTo>
                      <a:pt x="615" y="0"/>
                    </a:moveTo>
                    <a:cubicBezTo>
                      <a:pt x="560" y="0"/>
                      <a:pt x="506" y="8"/>
                      <a:pt x="457" y="24"/>
                    </a:cubicBezTo>
                    <a:cubicBezTo>
                      <a:pt x="320" y="70"/>
                      <a:pt x="183" y="161"/>
                      <a:pt x="115" y="275"/>
                    </a:cubicBezTo>
                    <a:cubicBezTo>
                      <a:pt x="46" y="412"/>
                      <a:pt x="1" y="572"/>
                      <a:pt x="69" y="732"/>
                    </a:cubicBezTo>
                    <a:lnTo>
                      <a:pt x="503" y="2078"/>
                    </a:lnTo>
                    <a:cubicBezTo>
                      <a:pt x="549" y="2215"/>
                      <a:pt x="640" y="2352"/>
                      <a:pt x="777" y="2421"/>
                    </a:cubicBezTo>
                    <a:cubicBezTo>
                      <a:pt x="851" y="2465"/>
                      <a:pt x="953" y="2490"/>
                      <a:pt x="1053" y="2490"/>
                    </a:cubicBezTo>
                    <a:cubicBezTo>
                      <a:pt x="1108" y="2490"/>
                      <a:pt x="1162" y="2483"/>
                      <a:pt x="1210" y="2466"/>
                    </a:cubicBezTo>
                    <a:cubicBezTo>
                      <a:pt x="1347" y="2421"/>
                      <a:pt x="1484" y="2352"/>
                      <a:pt x="1553" y="2215"/>
                    </a:cubicBezTo>
                    <a:cubicBezTo>
                      <a:pt x="1621" y="2078"/>
                      <a:pt x="1667" y="1919"/>
                      <a:pt x="1599" y="1782"/>
                    </a:cubicBezTo>
                    <a:cubicBezTo>
                      <a:pt x="1462" y="1325"/>
                      <a:pt x="1302" y="869"/>
                      <a:pt x="1165" y="412"/>
                    </a:cubicBezTo>
                    <a:cubicBezTo>
                      <a:pt x="1119" y="275"/>
                      <a:pt x="1028" y="161"/>
                      <a:pt x="891" y="70"/>
                    </a:cubicBezTo>
                    <a:cubicBezTo>
                      <a:pt x="817" y="26"/>
                      <a:pt x="715" y="0"/>
                      <a:pt x="6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71"/>
              <p:cNvSpPr/>
              <p:nvPr/>
            </p:nvSpPr>
            <p:spPr>
              <a:xfrm>
                <a:off x="-597475" y="3472825"/>
                <a:ext cx="189475" cy="254975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0199" extrusionOk="0">
                    <a:moveTo>
                      <a:pt x="3196" y="0"/>
                    </a:moveTo>
                    <a:cubicBezTo>
                      <a:pt x="2941" y="0"/>
                      <a:pt x="2681" y="41"/>
                      <a:pt x="2420" y="123"/>
                    </a:cubicBezTo>
                    <a:cubicBezTo>
                      <a:pt x="1644" y="374"/>
                      <a:pt x="868" y="854"/>
                      <a:pt x="480" y="1607"/>
                    </a:cubicBezTo>
                    <a:cubicBezTo>
                      <a:pt x="366" y="1858"/>
                      <a:pt x="275" y="2132"/>
                      <a:pt x="161" y="2383"/>
                    </a:cubicBezTo>
                    <a:cubicBezTo>
                      <a:pt x="1" y="2954"/>
                      <a:pt x="1" y="3524"/>
                      <a:pt x="161" y="4095"/>
                    </a:cubicBezTo>
                    <a:cubicBezTo>
                      <a:pt x="252" y="4734"/>
                      <a:pt x="435" y="5328"/>
                      <a:pt x="594" y="5944"/>
                    </a:cubicBezTo>
                    <a:lnTo>
                      <a:pt x="1096" y="7816"/>
                    </a:lnTo>
                    <a:cubicBezTo>
                      <a:pt x="1211" y="8249"/>
                      <a:pt x="1393" y="8614"/>
                      <a:pt x="1690" y="8911"/>
                    </a:cubicBezTo>
                    <a:cubicBezTo>
                      <a:pt x="1918" y="9276"/>
                      <a:pt x="2215" y="9550"/>
                      <a:pt x="2580" y="9756"/>
                    </a:cubicBezTo>
                    <a:cubicBezTo>
                      <a:pt x="2968" y="9984"/>
                      <a:pt x="3356" y="10121"/>
                      <a:pt x="3790" y="10144"/>
                    </a:cubicBezTo>
                    <a:cubicBezTo>
                      <a:pt x="3963" y="10180"/>
                      <a:pt x="4137" y="10198"/>
                      <a:pt x="4310" y="10198"/>
                    </a:cubicBezTo>
                    <a:cubicBezTo>
                      <a:pt x="4571" y="10198"/>
                      <a:pt x="4831" y="10157"/>
                      <a:pt x="5091" y="10075"/>
                    </a:cubicBezTo>
                    <a:cubicBezTo>
                      <a:pt x="5867" y="9824"/>
                      <a:pt x="6620" y="9345"/>
                      <a:pt x="7008" y="8592"/>
                    </a:cubicBezTo>
                    <a:cubicBezTo>
                      <a:pt x="7419" y="7816"/>
                      <a:pt x="7579" y="6971"/>
                      <a:pt x="7351" y="6104"/>
                    </a:cubicBezTo>
                    <a:cubicBezTo>
                      <a:pt x="7168" y="5465"/>
                      <a:pt x="7008" y="4848"/>
                      <a:pt x="6826" y="4209"/>
                    </a:cubicBezTo>
                    <a:cubicBezTo>
                      <a:pt x="6666" y="3616"/>
                      <a:pt x="6483" y="2999"/>
                      <a:pt x="6392" y="2383"/>
                    </a:cubicBezTo>
                    <a:cubicBezTo>
                      <a:pt x="6301" y="1972"/>
                      <a:pt x="6095" y="1584"/>
                      <a:pt x="5821" y="1287"/>
                    </a:cubicBezTo>
                    <a:cubicBezTo>
                      <a:pt x="5593" y="922"/>
                      <a:pt x="5296" y="648"/>
                      <a:pt x="4908" y="443"/>
                    </a:cubicBezTo>
                    <a:cubicBezTo>
                      <a:pt x="4543" y="215"/>
                      <a:pt x="4132" y="78"/>
                      <a:pt x="3699" y="55"/>
                    </a:cubicBezTo>
                    <a:cubicBezTo>
                      <a:pt x="3534" y="18"/>
                      <a:pt x="3366" y="0"/>
                      <a:pt x="31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71"/>
              <p:cNvSpPr/>
              <p:nvPr/>
            </p:nvSpPr>
            <p:spPr>
              <a:xfrm>
                <a:off x="-259650" y="3257050"/>
                <a:ext cx="98175" cy="120725"/>
              </a:xfrm>
              <a:custGeom>
                <a:avLst/>
                <a:gdLst/>
                <a:ahLst/>
                <a:cxnLst/>
                <a:rect l="l" t="t" r="r" b="b"/>
                <a:pathLst>
                  <a:path w="3927" h="4829" extrusionOk="0">
                    <a:moveTo>
                      <a:pt x="868" y="857"/>
                    </a:moveTo>
                    <a:lnTo>
                      <a:pt x="868" y="857"/>
                    </a:lnTo>
                    <a:cubicBezTo>
                      <a:pt x="867" y="858"/>
                      <a:pt x="867" y="860"/>
                      <a:pt x="866" y="861"/>
                    </a:cubicBezTo>
                    <a:lnTo>
                      <a:pt x="866" y="861"/>
                    </a:lnTo>
                    <a:cubicBezTo>
                      <a:pt x="866" y="861"/>
                      <a:pt x="866" y="860"/>
                      <a:pt x="867" y="860"/>
                    </a:cubicBezTo>
                    <a:lnTo>
                      <a:pt x="867" y="860"/>
                    </a:lnTo>
                    <a:cubicBezTo>
                      <a:pt x="867" y="859"/>
                      <a:pt x="867" y="858"/>
                      <a:pt x="868" y="857"/>
                    </a:cubicBezTo>
                    <a:close/>
                    <a:moveTo>
                      <a:pt x="576" y="1407"/>
                    </a:moveTo>
                    <a:cubicBezTo>
                      <a:pt x="575" y="1409"/>
                      <a:pt x="573" y="1412"/>
                      <a:pt x="572" y="1414"/>
                    </a:cubicBezTo>
                    <a:lnTo>
                      <a:pt x="572" y="1414"/>
                    </a:lnTo>
                    <a:cubicBezTo>
                      <a:pt x="570" y="1416"/>
                      <a:pt x="567" y="1419"/>
                      <a:pt x="564" y="1421"/>
                    </a:cubicBezTo>
                    <a:lnTo>
                      <a:pt x="564" y="1421"/>
                    </a:lnTo>
                    <a:cubicBezTo>
                      <a:pt x="568" y="1417"/>
                      <a:pt x="572" y="1412"/>
                      <a:pt x="576" y="1407"/>
                    </a:cubicBezTo>
                    <a:close/>
                    <a:moveTo>
                      <a:pt x="497" y="1514"/>
                    </a:moveTo>
                    <a:cubicBezTo>
                      <a:pt x="498" y="1515"/>
                      <a:pt x="499" y="1515"/>
                      <a:pt x="499" y="1516"/>
                    </a:cubicBezTo>
                    <a:lnTo>
                      <a:pt x="499" y="1516"/>
                    </a:lnTo>
                    <a:cubicBezTo>
                      <a:pt x="493" y="1525"/>
                      <a:pt x="486" y="1533"/>
                      <a:pt x="480" y="1542"/>
                    </a:cubicBezTo>
                    <a:cubicBezTo>
                      <a:pt x="485" y="1532"/>
                      <a:pt x="491" y="1523"/>
                      <a:pt x="497" y="1514"/>
                    </a:cubicBezTo>
                    <a:close/>
                    <a:moveTo>
                      <a:pt x="506" y="1523"/>
                    </a:moveTo>
                    <a:cubicBezTo>
                      <a:pt x="506" y="1523"/>
                      <a:pt x="506" y="1523"/>
                      <a:pt x="506" y="1523"/>
                    </a:cubicBezTo>
                    <a:lnTo>
                      <a:pt x="506" y="1523"/>
                    </a:lnTo>
                    <a:cubicBezTo>
                      <a:pt x="498" y="1537"/>
                      <a:pt x="489" y="1551"/>
                      <a:pt x="480" y="1564"/>
                    </a:cubicBezTo>
                    <a:cubicBezTo>
                      <a:pt x="488" y="1550"/>
                      <a:pt x="497" y="1537"/>
                      <a:pt x="506" y="1523"/>
                    </a:cubicBezTo>
                    <a:close/>
                    <a:moveTo>
                      <a:pt x="2294" y="1"/>
                    </a:moveTo>
                    <a:cubicBezTo>
                      <a:pt x="2220" y="1"/>
                      <a:pt x="2146" y="12"/>
                      <a:pt x="2078" y="35"/>
                    </a:cubicBezTo>
                    <a:cubicBezTo>
                      <a:pt x="1872" y="35"/>
                      <a:pt x="1667" y="104"/>
                      <a:pt x="1484" y="218"/>
                    </a:cubicBezTo>
                    <a:cubicBezTo>
                      <a:pt x="1370" y="309"/>
                      <a:pt x="1256" y="378"/>
                      <a:pt x="1142" y="469"/>
                    </a:cubicBezTo>
                    <a:cubicBezTo>
                      <a:pt x="1034" y="590"/>
                      <a:pt x="942" y="719"/>
                      <a:pt x="867" y="860"/>
                    </a:cubicBezTo>
                    <a:lnTo>
                      <a:pt x="867" y="860"/>
                    </a:lnTo>
                    <a:cubicBezTo>
                      <a:pt x="866" y="863"/>
                      <a:pt x="865" y="866"/>
                      <a:pt x="864" y="868"/>
                    </a:cubicBezTo>
                    <a:lnTo>
                      <a:pt x="864" y="868"/>
                    </a:lnTo>
                    <a:cubicBezTo>
                      <a:pt x="863" y="869"/>
                      <a:pt x="863" y="869"/>
                      <a:pt x="863" y="869"/>
                    </a:cubicBezTo>
                    <a:lnTo>
                      <a:pt x="863" y="869"/>
                    </a:lnTo>
                    <a:cubicBezTo>
                      <a:pt x="864" y="867"/>
                      <a:pt x="865" y="864"/>
                      <a:pt x="866" y="861"/>
                    </a:cubicBezTo>
                    <a:lnTo>
                      <a:pt x="866" y="861"/>
                    </a:lnTo>
                    <a:cubicBezTo>
                      <a:pt x="864" y="866"/>
                      <a:pt x="861" y="870"/>
                      <a:pt x="859" y="875"/>
                    </a:cubicBezTo>
                    <a:lnTo>
                      <a:pt x="859" y="875"/>
                    </a:lnTo>
                    <a:cubicBezTo>
                      <a:pt x="753" y="1017"/>
                      <a:pt x="664" y="1171"/>
                      <a:pt x="611" y="1343"/>
                    </a:cubicBezTo>
                    <a:lnTo>
                      <a:pt x="611" y="1343"/>
                    </a:lnTo>
                    <a:cubicBezTo>
                      <a:pt x="607" y="1351"/>
                      <a:pt x="602" y="1359"/>
                      <a:pt x="598" y="1368"/>
                    </a:cubicBezTo>
                    <a:lnTo>
                      <a:pt x="598" y="1368"/>
                    </a:lnTo>
                    <a:cubicBezTo>
                      <a:pt x="560" y="1410"/>
                      <a:pt x="523" y="1453"/>
                      <a:pt x="480" y="1496"/>
                    </a:cubicBezTo>
                    <a:cubicBezTo>
                      <a:pt x="320" y="1656"/>
                      <a:pt x="206" y="1816"/>
                      <a:pt x="137" y="2021"/>
                    </a:cubicBezTo>
                    <a:cubicBezTo>
                      <a:pt x="46" y="2204"/>
                      <a:pt x="0" y="2432"/>
                      <a:pt x="0" y="2637"/>
                    </a:cubicBezTo>
                    <a:cubicBezTo>
                      <a:pt x="0" y="2865"/>
                      <a:pt x="46" y="3071"/>
                      <a:pt x="137" y="3276"/>
                    </a:cubicBezTo>
                    <a:cubicBezTo>
                      <a:pt x="206" y="3459"/>
                      <a:pt x="320" y="3642"/>
                      <a:pt x="480" y="3778"/>
                    </a:cubicBezTo>
                    <a:cubicBezTo>
                      <a:pt x="568" y="3849"/>
                      <a:pt x="643" y="3920"/>
                      <a:pt x="726" y="3980"/>
                    </a:cubicBezTo>
                    <a:lnTo>
                      <a:pt x="726" y="3980"/>
                    </a:lnTo>
                    <a:cubicBezTo>
                      <a:pt x="794" y="4122"/>
                      <a:pt x="887" y="4248"/>
                      <a:pt x="1005" y="4349"/>
                    </a:cubicBezTo>
                    <a:cubicBezTo>
                      <a:pt x="1142" y="4509"/>
                      <a:pt x="1324" y="4623"/>
                      <a:pt x="1530" y="4692"/>
                    </a:cubicBezTo>
                    <a:cubicBezTo>
                      <a:pt x="1712" y="4783"/>
                      <a:pt x="1918" y="4828"/>
                      <a:pt x="2146" y="4828"/>
                    </a:cubicBezTo>
                    <a:cubicBezTo>
                      <a:pt x="2283" y="4806"/>
                      <a:pt x="2443" y="4783"/>
                      <a:pt x="2580" y="4760"/>
                    </a:cubicBezTo>
                    <a:cubicBezTo>
                      <a:pt x="2854" y="4692"/>
                      <a:pt x="3082" y="4555"/>
                      <a:pt x="3287" y="4349"/>
                    </a:cubicBezTo>
                    <a:cubicBezTo>
                      <a:pt x="3379" y="4235"/>
                      <a:pt x="3470" y="4121"/>
                      <a:pt x="3538" y="4030"/>
                    </a:cubicBezTo>
                    <a:cubicBezTo>
                      <a:pt x="3698" y="3778"/>
                      <a:pt x="3767" y="3505"/>
                      <a:pt x="3767" y="3208"/>
                    </a:cubicBezTo>
                    <a:lnTo>
                      <a:pt x="3904" y="1610"/>
                    </a:lnTo>
                    <a:cubicBezTo>
                      <a:pt x="3926" y="1382"/>
                      <a:pt x="3881" y="1176"/>
                      <a:pt x="3767" y="994"/>
                    </a:cubicBezTo>
                    <a:cubicBezTo>
                      <a:pt x="3698" y="788"/>
                      <a:pt x="3607" y="629"/>
                      <a:pt x="3447" y="469"/>
                    </a:cubicBezTo>
                    <a:cubicBezTo>
                      <a:pt x="3333" y="378"/>
                      <a:pt x="3219" y="309"/>
                      <a:pt x="3105" y="218"/>
                    </a:cubicBezTo>
                    <a:cubicBezTo>
                      <a:pt x="2922" y="104"/>
                      <a:pt x="2717" y="35"/>
                      <a:pt x="2511" y="35"/>
                    </a:cubicBezTo>
                    <a:cubicBezTo>
                      <a:pt x="2443" y="12"/>
                      <a:pt x="2369" y="1"/>
                      <a:pt x="229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71"/>
              <p:cNvSpPr/>
              <p:nvPr/>
            </p:nvSpPr>
            <p:spPr>
              <a:xfrm>
                <a:off x="-543825" y="3656225"/>
                <a:ext cx="83325" cy="81050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42" extrusionOk="0">
                    <a:moveTo>
                      <a:pt x="1667" y="0"/>
                    </a:moveTo>
                    <a:cubicBezTo>
                      <a:pt x="822" y="0"/>
                      <a:pt x="0" y="753"/>
                      <a:pt x="46" y="1621"/>
                    </a:cubicBezTo>
                    <a:cubicBezTo>
                      <a:pt x="92" y="2511"/>
                      <a:pt x="754" y="3241"/>
                      <a:pt x="1667" y="3241"/>
                    </a:cubicBezTo>
                    <a:cubicBezTo>
                      <a:pt x="2511" y="3241"/>
                      <a:pt x="3333" y="2511"/>
                      <a:pt x="3287" y="1621"/>
                    </a:cubicBezTo>
                    <a:cubicBezTo>
                      <a:pt x="3242" y="753"/>
                      <a:pt x="2580" y="0"/>
                      <a:pt x="16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1" name="Google Shape;561;p71"/>
              <p:cNvGrpSpPr/>
              <p:nvPr/>
            </p:nvGrpSpPr>
            <p:grpSpPr>
              <a:xfrm>
                <a:off x="-654525" y="3276500"/>
                <a:ext cx="558213" cy="491425"/>
                <a:chOff x="-654525" y="3276500"/>
                <a:chExt cx="558213" cy="491425"/>
              </a:xfrm>
            </p:grpSpPr>
            <p:sp>
              <p:nvSpPr>
                <p:cNvPr id="562" name="Google Shape;562;p71"/>
                <p:cNvSpPr/>
                <p:nvPr/>
              </p:nvSpPr>
              <p:spPr>
                <a:xfrm>
                  <a:off x="-613912" y="3276500"/>
                  <a:ext cx="517600" cy="4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04" h="17981" extrusionOk="0">
                      <a:moveTo>
                        <a:pt x="10363" y="17248"/>
                      </a:moveTo>
                      <a:cubicBezTo>
                        <a:pt x="10234" y="17307"/>
                        <a:pt x="10099" y="17366"/>
                        <a:pt x="9963" y="17424"/>
                      </a:cubicBezTo>
                      <a:lnTo>
                        <a:pt x="9963" y="17424"/>
                      </a:lnTo>
                      <a:cubicBezTo>
                        <a:pt x="10098" y="17362"/>
                        <a:pt x="10235" y="17305"/>
                        <a:pt x="10363" y="17248"/>
                      </a:cubicBezTo>
                      <a:close/>
                      <a:moveTo>
                        <a:pt x="15172" y="1"/>
                      </a:moveTo>
                      <a:cubicBezTo>
                        <a:pt x="14736" y="1"/>
                        <a:pt x="14288" y="61"/>
                        <a:pt x="13810" y="129"/>
                      </a:cubicBezTo>
                      <a:cubicBezTo>
                        <a:pt x="10146" y="631"/>
                        <a:pt x="6524" y="1341"/>
                        <a:pt x="2944" y="2259"/>
                      </a:cubicBezTo>
                      <a:lnTo>
                        <a:pt x="2944" y="2259"/>
                      </a:lnTo>
                      <a:cubicBezTo>
                        <a:pt x="2848" y="2280"/>
                        <a:pt x="2753" y="2305"/>
                        <a:pt x="2658" y="2333"/>
                      </a:cubicBezTo>
                      <a:lnTo>
                        <a:pt x="2658" y="2333"/>
                      </a:lnTo>
                      <a:cubicBezTo>
                        <a:pt x="2586" y="2351"/>
                        <a:pt x="2515" y="2370"/>
                        <a:pt x="2443" y="2389"/>
                      </a:cubicBezTo>
                      <a:cubicBezTo>
                        <a:pt x="2444" y="2392"/>
                        <a:pt x="2446" y="2396"/>
                        <a:pt x="2447" y="2399"/>
                      </a:cubicBezTo>
                      <a:lnTo>
                        <a:pt x="2447" y="2399"/>
                      </a:lnTo>
                      <a:cubicBezTo>
                        <a:pt x="2184" y="2488"/>
                        <a:pt x="1926" y="2595"/>
                        <a:pt x="1667" y="2708"/>
                      </a:cubicBezTo>
                      <a:cubicBezTo>
                        <a:pt x="1005" y="3005"/>
                        <a:pt x="320" y="3964"/>
                        <a:pt x="183" y="4649"/>
                      </a:cubicBezTo>
                      <a:cubicBezTo>
                        <a:pt x="1" y="5379"/>
                        <a:pt x="46" y="6064"/>
                        <a:pt x="343" y="6748"/>
                      </a:cubicBezTo>
                      <a:cubicBezTo>
                        <a:pt x="847" y="7961"/>
                        <a:pt x="2021" y="8716"/>
                        <a:pt x="3293" y="8727"/>
                      </a:cubicBezTo>
                      <a:lnTo>
                        <a:pt x="3293" y="8727"/>
                      </a:lnTo>
                      <a:cubicBezTo>
                        <a:pt x="3514" y="8924"/>
                        <a:pt x="3735" y="9120"/>
                        <a:pt x="3965" y="9303"/>
                      </a:cubicBezTo>
                      <a:lnTo>
                        <a:pt x="3965" y="9303"/>
                      </a:lnTo>
                      <a:cubicBezTo>
                        <a:pt x="3663" y="9778"/>
                        <a:pt x="3492" y="10337"/>
                        <a:pt x="3516" y="10948"/>
                      </a:cubicBezTo>
                      <a:cubicBezTo>
                        <a:pt x="3560" y="12047"/>
                        <a:pt x="4155" y="13126"/>
                        <a:pt x="5062" y="13722"/>
                      </a:cubicBezTo>
                      <a:lnTo>
                        <a:pt x="5062" y="13722"/>
                      </a:lnTo>
                      <a:cubicBezTo>
                        <a:pt x="4914" y="14178"/>
                        <a:pt x="4844" y="14630"/>
                        <a:pt x="4908" y="15171"/>
                      </a:cubicBezTo>
                      <a:cubicBezTo>
                        <a:pt x="4999" y="15856"/>
                        <a:pt x="5273" y="16563"/>
                        <a:pt x="5798" y="17020"/>
                      </a:cubicBezTo>
                      <a:cubicBezTo>
                        <a:pt x="6209" y="17408"/>
                        <a:pt x="6688" y="17682"/>
                        <a:pt x="7236" y="17864"/>
                      </a:cubicBezTo>
                      <a:cubicBezTo>
                        <a:pt x="7487" y="17946"/>
                        <a:pt x="7738" y="17981"/>
                        <a:pt x="7988" y="17981"/>
                      </a:cubicBezTo>
                      <a:cubicBezTo>
                        <a:pt x="8579" y="17981"/>
                        <a:pt x="9163" y="17785"/>
                        <a:pt x="9724" y="17545"/>
                      </a:cubicBezTo>
                      <a:cubicBezTo>
                        <a:pt x="9753" y="17529"/>
                        <a:pt x="9782" y="17514"/>
                        <a:pt x="9811" y="17499"/>
                      </a:cubicBezTo>
                      <a:lnTo>
                        <a:pt x="9811" y="17499"/>
                      </a:lnTo>
                      <a:cubicBezTo>
                        <a:pt x="11224" y="16924"/>
                        <a:pt x="12679" y="16455"/>
                        <a:pt x="14175" y="16130"/>
                      </a:cubicBezTo>
                      <a:cubicBezTo>
                        <a:pt x="14325" y="16097"/>
                        <a:pt x="14475" y="16066"/>
                        <a:pt x="14625" y="16036"/>
                      </a:cubicBezTo>
                      <a:lnTo>
                        <a:pt x="14625" y="16036"/>
                      </a:lnTo>
                      <a:cubicBezTo>
                        <a:pt x="14671" y="16075"/>
                        <a:pt x="14719" y="16114"/>
                        <a:pt x="14768" y="16152"/>
                      </a:cubicBezTo>
                      <a:cubicBezTo>
                        <a:pt x="15281" y="16537"/>
                        <a:pt x="15934" y="16842"/>
                        <a:pt x="16596" y="16842"/>
                      </a:cubicBezTo>
                      <a:cubicBezTo>
                        <a:pt x="16625" y="16842"/>
                        <a:pt x="16654" y="16841"/>
                        <a:pt x="16684" y="16840"/>
                      </a:cubicBezTo>
                      <a:lnTo>
                        <a:pt x="16684" y="16840"/>
                      </a:lnTo>
                      <a:cubicBezTo>
                        <a:pt x="16878" y="16883"/>
                        <a:pt x="17072" y="16907"/>
                        <a:pt x="17261" y="16907"/>
                      </a:cubicBezTo>
                      <a:cubicBezTo>
                        <a:pt x="17282" y="16907"/>
                        <a:pt x="17304" y="16906"/>
                        <a:pt x="17325" y="16906"/>
                      </a:cubicBezTo>
                      <a:cubicBezTo>
                        <a:pt x="18968" y="16837"/>
                        <a:pt x="20703" y="15468"/>
                        <a:pt x="20566" y="13665"/>
                      </a:cubicBezTo>
                      <a:cubicBezTo>
                        <a:pt x="20498" y="12843"/>
                        <a:pt x="20475" y="11998"/>
                        <a:pt x="20520" y="11177"/>
                      </a:cubicBezTo>
                      <a:lnTo>
                        <a:pt x="20520" y="11177"/>
                      </a:lnTo>
                      <a:cubicBezTo>
                        <a:pt x="20520" y="11177"/>
                        <a:pt x="20520" y="11177"/>
                        <a:pt x="20520" y="11177"/>
                      </a:cubicBezTo>
                      <a:cubicBezTo>
                        <a:pt x="20544" y="10299"/>
                        <a:pt x="20130" y="9440"/>
                        <a:pt x="19487" y="8826"/>
                      </a:cubicBezTo>
                      <a:lnTo>
                        <a:pt x="19487" y="8826"/>
                      </a:lnTo>
                      <a:cubicBezTo>
                        <a:pt x="19445" y="8243"/>
                        <a:pt x="19349" y="7665"/>
                        <a:pt x="19194" y="7108"/>
                      </a:cubicBezTo>
                      <a:lnTo>
                        <a:pt x="19194" y="7108"/>
                      </a:lnTo>
                      <a:cubicBezTo>
                        <a:pt x="19183" y="6828"/>
                        <a:pt x="19170" y="6549"/>
                        <a:pt x="19151" y="6269"/>
                      </a:cubicBezTo>
                      <a:cubicBezTo>
                        <a:pt x="19082" y="5174"/>
                        <a:pt x="18946" y="4055"/>
                        <a:pt x="18649" y="2982"/>
                      </a:cubicBezTo>
                      <a:cubicBezTo>
                        <a:pt x="18375" y="1932"/>
                        <a:pt x="17850" y="996"/>
                        <a:pt x="16891" y="449"/>
                      </a:cubicBezTo>
                      <a:cubicBezTo>
                        <a:pt x="16316" y="109"/>
                        <a:pt x="15756" y="1"/>
                        <a:pt x="1517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63" name="Google Shape;563;p71"/>
                <p:cNvGrpSpPr/>
                <p:nvPr/>
              </p:nvGrpSpPr>
              <p:grpSpPr>
                <a:xfrm>
                  <a:off x="-654525" y="3325800"/>
                  <a:ext cx="558100" cy="442125"/>
                  <a:chOff x="-654525" y="3325800"/>
                  <a:chExt cx="558100" cy="442125"/>
                </a:xfrm>
              </p:grpSpPr>
              <p:sp>
                <p:nvSpPr>
                  <p:cNvPr id="564" name="Google Shape;564;p71"/>
                  <p:cNvSpPr/>
                  <p:nvPr/>
                </p:nvSpPr>
                <p:spPr>
                  <a:xfrm>
                    <a:off x="-654525" y="3325800"/>
                    <a:ext cx="119275" cy="95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71" h="3808" extrusionOk="0">
                        <a:moveTo>
                          <a:pt x="1551" y="1399"/>
                        </a:moveTo>
                        <a:lnTo>
                          <a:pt x="1551" y="1399"/>
                        </a:lnTo>
                        <a:cubicBezTo>
                          <a:pt x="1564" y="1404"/>
                          <a:pt x="1579" y="1410"/>
                          <a:pt x="1592" y="1417"/>
                        </a:cubicBezTo>
                        <a:lnTo>
                          <a:pt x="1575" y="1417"/>
                        </a:lnTo>
                        <a:cubicBezTo>
                          <a:pt x="1575" y="1417"/>
                          <a:pt x="1565" y="1406"/>
                          <a:pt x="1551" y="1399"/>
                        </a:cubicBezTo>
                        <a:close/>
                        <a:moveTo>
                          <a:pt x="3809" y="1"/>
                        </a:moveTo>
                        <a:cubicBezTo>
                          <a:pt x="3658" y="1"/>
                          <a:pt x="3504" y="43"/>
                          <a:pt x="3356" y="93"/>
                        </a:cubicBezTo>
                        <a:cubicBezTo>
                          <a:pt x="2990" y="207"/>
                          <a:pt x="2671" y="367"/>
                          <a:pt x="2329" y="481"/>
                        </a:cubicBezTo>
                        <a:cubicBezTo>
                          <a:pt x="2169" y="526"/>
                          <a:pt x="2009" y="572"/>
                          <a:pt x="1849" y="595"/>
                        </a:cubicBezTo>
                        <a:cubicBezTo>
                          <a:pt x="1880" y="587"/>
                          <a:pt x="1887" y="585"/>
                          <a:pt x="1883" y="585"/>
                        </a:cubicBezTo>
                        <a:cubicBezTo>
                          <a:pt x="1875" y="585"/>
                          <a:pt x="1819" y="595"/>
                          <a:pt x="1804" y="595"/>
                        </a:cubicBezTo>
                        <a:lnTo>
                          <a:pt x="1438" y="595"/>
                        </a:lnTo>
                        <a:cubicBezTo>
                          <a:pt x="1131" y="623"/>
                          <a:pt x="841" y="745"/>
                          <a:pt x="662" y="961"/>
                        </a:cubicBezTo>
                        <a:lnTo>
                          <a:pt x="662" y="961"/>
                        </a:lnTo>
                        <a:cubicBezTo>
                          <a:pt x="657" y="961"/>
                          <a:pt x="652" y="961"/>
                          <a:pt x="648" y="961"/>
                        </a:cubicBezTo>
                        <a:cubicBezTo>
                          <a:pt x="600" y="961"/>
                          <a:pt x="551" y="968"/>
                          <a:pt x="503" y="983"/>
                        </a:cubicBezTo>
                        <a:cubicBezTo>
                          <a:pt x="229" y="1074"/>
                          <a:pt x="0" y="1394"/>
                          <a:pt x="92" y="1690"/>
                        </a:cubicBezTo>
                        <a:cubicBezTo>
                          <a:pt x="274" y="2124"/>
                          <a:pt x="434" y="2581"/>
                          <a:pt x="594" y="3037"/>
                        </a:cubicBezTo>
                        <a:cubicBezTo>
                          <a:pt x="708" y="3311"/>
                          <a:pt x="799" y="3631"/>
                          <a:pt x="1096" y="3745"/>
                        </a:cubicBezTo>
                        <a:cubicBezTo>
                          <a:pt x="1200" y="3789"/>
                          <a:pt x="1297" y="3807"/>
                          <a:pt x="1390" y="3807"/>
                        </a:cubicBezTo>
                        <a:cubicBezTo>
                          <a:pt x="1582" y="3807"/>
                          <a:pt x="1756" y="3730"/>
                          <a:pt x="1940" y="3653"/>
                        </a:cubicBezTo>
                        <a:cubicBezTo>
                          <a:pt x="2146" y="3562"/>
                          <a:pt x="2329" y="3471"/>
                          <a:pt x="2511" y="3402"/>
                        </a:cubicBezTo>
                        <a:cubicBezTo>
                          <a:pt x="2512" y="3402"/>
                          <a:pt x="2513" y="3401"/>
                          <a:pt x="2515" y="3401"/>
                        </a:cubicBezTo>
                        <a:lnTo>
                          <a:pt x="2515" y="3401"/>
                        </a:lnTo>
                        <a:cubicBezTo>
                          <a:pt x="2566" y="3417"/>
                          <a:pt x="2620" y="3426"/>
                          <a:pt x="2675" y="3426"/>
                        </a:cubicBezTo>
                        <a:cubicBezTo>
                          <a:pt x="2726" y="3426"/>
                          <a:pt x="2779" y="3418"/>
                          <a:pt x="2831" y="3402"/>
                        </a:cubicBezTo>
                        <a:cubicBezTo>
                          <a:pt x="3333" y="3265"/>
                          <a:pt x="3835" y="3106"/>
                          <a:pt x="4337" y="2969"/>
                        </a:cubicBezTo>
                        <a:cubicBezTo>
                          <a:pt x="4611" y="2877"/>
                          <a:pt x="4771" y="2626"/>
                          <a:pt x="4748" y="2330"/>
                        </a:cubicBezTo>
                        <a:cubicBezTo>
                          <a:pt x="4742" y="2292"/>
                          <a:pt x="4734" y="2258"/>
                          <a:pt x="4723" y="2225"/>
                        </a:cubicBezTo>
                        <a:lnTo>
                          <a:pt x="4723" y="2225"/>
                        </a:lnTo>
                        <a:cubicBezTo>
                          <a:pt x="4743" y="2145"/>
                          <a:pt x="4752" y="2059"/>
                          <a:pt x="4748" y="1964"/>
                        </a:cubicBezTo>
                        <a:cubicBezTo>
                          <a:pt x="4748" y="1759"/>
                          <a:pt x="4680" y="1553"/>
                          <a:pt x="4634" y="1348"/>
                        </a:cubicBezTo>
                        <a:cubicBezTo>
                          <a:pt x="4588" y="1143"/>
                          <a:pt x="4543" y="937"/>
                          <a:pt x="4497" y="732"/>
                        </a:cubicBezTo>
                        <a:cubicBezTo>
                          <a:pt x="4451" y="481"/>
                          <a:pt x="4383" y="275"/>
                          <a:pt x="4177" y="115"/>
                        </a:cubicBezTo>
                        <a:cubicBezTo>
                          <a:pt x="4062" y="32"/>
                          <a:pt x="3937" y="1"/>
                          <a:pt x="3809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5" name="Google Shape;565;p71"/>
                  <p:cNvSpPr/>
                  <p:nvPr/>
                </p:nvSpPr>
                <p:spPr>
                  <a:xfrm>
                    <a:off x="-632850" y="3335500"/>
                    <a:ext cx="200575" cy="299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23" h="11963" extrusionOk="0">
                        <a:moveTo>
                          <a:pt x="7396" y="6872"/>
                        </a:moveTo>
                        <a:lnTo>
                          <a:pt x="7452" y="7009"/>
                        </a:lnTo>
                        <a:lnTo>
                          <a:pt x="7452" y="7009"/>
                        </a:lnTo>
                        <a:cubicBezTo>
                          <a:pt x="7429" y="6968"/>
                          <a:pt x="7409" y="6923"/>
                          <a:pt x="7396" y="6872"/>
                        </a:cubicBezTo>
                        <a:close/>
                        <a:moveTo>
                          <a:pt x="7556" y="6963"/>
                        </a:moveTo>
                        <a:lnTo>
                          <a:pt x="7588" y="7203"/>
                        </a:lnTo>
                        <a:lnTo>
                          <a:pt x="7588" y="7203"/>
                        </a:lnTo>
                        <a:cubicBezTo>
                          <a:pt x="7574" y="7127"/>
                          <a:pt x="7564" y="7047"/>
                          <a:pt x="7556" y="6963"/>
                        </a:cubicBezTo>
                        <a:close/>
                        <a:moveTo>
                          <a:pt x="1207" y="7852"/>
                        </a:moveTo>
                        <a:cubicBezTo>
                          <a:pt x="1216" y="7913"/>
                          <a:pt x="1225" y="7974"/>
                          <a:pt x="1233" y="8036"/>
                        </a:cubicBezTo>
                        <a:cubicBezTo>
                          <a:pt x="1224" y="7974"/>
                          <a:pt x="1215" y="7912"/>
                          <a:pt x="1207" y="7852"/>
                        </a:cubicBezTo>
                        <a:close/>
                        <a:moveTo>
                          <a:pt x="3321" y="0"/>
                        </a:moveTo>
                        <a:cubicBezTo>
                          <a:pt x="3047" y="0"/>
                          <a:pt x="2779" y="36"/>
                          <a:pt x="2534" y="116"/>
                        </a:cubicBezTo>
                        <a:cubicBezTo>
                          <a:pt x="1735" y="367"/>
                          <a:pt x="982" y="846"/>
                          <a:pt x="594" y="1599"/>
                        </a:cubicBezTo>
                        <a:cubicBezTo>
                          <a:pt x="183" y="2352"/>
                          <a:pt x="1" y="3265"/>
                          <a:pt x="275" y="4087"/>
                        </a:cubicBezTo>
                        <a:cubicBezTo>
                          <a:pt x="644" y="5255"/>
                          <a:pt x="976" y="6424"/>
                          <a:pt x="1172" y="7625"/>
                        </a:cubicBezTo>
                        <a:lnTo>
                          <a:pt x="1172" y="7625"/>
                        </a:lnTo>
                        <a:cubicBezTo>
                          <a:pt x="1279" y="8584"/>
                          <a:pt x="1386" y="9516"/>
                          <a:pt x="1918" y="10364"/>
                        </a:cubicBezTo>
                        <a:cubicBezTo>
                          <a:pt x="2375" y="11072"/>
                          <a:pt x="3059" y="11642"/>
                          <a:pt x="3858" y="11848"/>
                        </a:cubicBezTo>
                        <a:cubicBezTo>
                          <a:pt x="4120" y="11925"/>
                          <a:pt x="4410" y="11963"/>
                          <a:pt x="4706" y="11963"/>
                        </a:cubicBezTo>
                        <a:cubicBezTo>
                          <a:pt x="5288" y="11963"/>
                          <a:pt x="5892" y="11816"/>
                          <a:pt x="6346" y="11528"/>
                        </a:cubicBezTo>
                        <a:cubicBezTo>
                          <a:pt x="7054" y="11094"/>
                          <a:pt x="7647" y="10410"/>
                          <a:pt x="7830" y="9588"/>
                        </a:cubicBezTo>
                        <a:cubicBezTo>
                          <a:pt x="8022" y="8818"/>
                          <a:pt x="7994" y="7967"/>
                          <a:pt x="7595" y="7243"/>
                        </a:cubicBezTo>
                        <a:lnTo>
                          <a:pt x="7595" y="7243"/>
                        </a:lnTo>
                        <a:cubicBezTo>
                          <a:pt x="7594" y="7240"/>
                          <a:pt x="7594" y="7238"/>
                          <a:pt x="7594" y="7236"/>
                        </a:cubicBezTo>
                        <a:lnTo>
                          <a:pt x="7594" y="7236"/>
                        </a:lnTo>
                        <a:cubicBezTo>
                          <a:pt x="7485" y="6391"/>
                          <a:pt x="7371" y="5559"/>
                          <a:pt x="7168" y="4726"/>
                        </a:cubicBezTo>
                        <a:cubicBezTo>
                          <a:pt x="6985" y="3927"/>
                          <a:pt x="6757" y="3151"/>
                          <a:pt x="6506" y="2375"/>
                        </a:cubicBezTo>
                        <a:cubicBezTo>
                          <a:pt x="6255" y="1576"/>
                          <a:pt x="5753" y="869"/>
                          <a:pt x="5022" y="435"/>
                        </a:cubicBezTo>
                        <a:cubicBezTo>
                          <a:pt x="4538" y="170"/>
                          <a:pt x="3915" y="0"/>
                          <a:pt x="3321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6" name="Google Shape;566;p71"/>
                  <p:cNvSpPr/>
                  <p:nvPr/>
                </p:nvSpPr>
                <p:spPr>
                  <a:xfrm>
                    <a:off x="-549375" y="3573250"/>
                    <a:ext cx="452950" cy="194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18" h="7787" extrusionOk="0">
                        <a:moveTo>
                          <a:pt x="15375" y="1827"/>
                        </a:moveTo>
                        <a:cubicBezTo>
                          <a:pt x="15379" y="1827"/>
                          <a:pt x="15380" y="1830"/>
                          <a:pt x="15378" y="1836"/>
                        </a:cubicBezTo>
                        <a:cubicBezTo>
                          <a:pt x="15378" y="1853"/>
                          <a:pt x="15340" y="1873"/>
                          <a:pt x="15273" y="1895"/>
                        </a:cubicBezTo>
                        <a:lnTo>
                          <a:pt x="15273" y="1895"/>
                        </a:lnTo>
                        <a:cubicBezTo>
                          <a:pt x="15323" y="1856"/>
                          <a:pt x="15363" y="1827"/>
                          <a:pt x="15375" y="1827"/>
                        </a:cubicBezTo>
                        <a:close/>
                        <a:moveTo>
                          <a:pt x="16112" y="0"/>
                        </a:moveTo>
                        <a:cubicBezTo>
                          <a:pt x="15536" y="0"/>
                          <a:pt x="14932" y="316"/>
                          <a:pt x="14671" y="808"/>
                        </a:cubicBezTo>
                        <a:cubicBezTo>
                          <a:pt x="14450" y="1239"/>
                          <a:pt x="14413" y="1670"/>
                          <a:pt x="14526" y="2059"/>
                        </a:cubicBezTo>
                        <a:lnTo>
                          <a:pt x="14526" y="2059"/>
                        </a:lnTo>
                        <a:cubicBezTo>
                          <a:pt x="14068" y="2141"/>
                          <a:pt x="13577" y="2212"/>
                          <a:pt x="13484" y="2224"/>
                        </a:cubicBezTo>
                        <a:cubicBezTo>
                          <a:pt x="12137" y="2497"/>
                          <a:pt x="10813" y="2749"/>
                          <a:pt x="9467" y="3022"/>
                        </a:cubicBezTo>
                        <a:cubicBezTo>
                          <a:pt x="7419" y="3422"/>
                          <a:pt x="5372" y="3834"/>
                          <a:pt x="3315" y="4239"/>
                        </a:cubicBezTo>
                        <a:lnTo>
                          <a:pt x="3315" y="4239"/>
                        </a:lnTo>
                        <a:cubicBezTo>
                          <a:pt x="3055" y="3713"/>
                          <a:pt x="2558" y="3319"/>
                          <a:pt x="1927" y="3319"/>
                        </a:cubicBezTo>
                        <a:cubicBezTo>
                          <a:pt x="1914" y="3319"/>
                          <a:pt x="1901" y="3319"/>
                          <a:pt x="1889" y="3319"/>
                        </a:cubicBezTo>
                        <a:cubicBezTo>
                          <a:pt x="1067" y="3365"/>
                          <a:pt x="200" y="4050"/>
                          <a:pt x="268" y="4940"/>
                        </a:cubicBezTo>
                        <a:cubicBezTo>
                          <a:pt x="268" y="5122"/>
                          <a:pt x="291" y="5305"/>
                          <a:pt x="291" y="5488"/>
                        </a:cubicBezTo>
                        <a:lnTo>
                          <a:pt x="277" y="5595"/>
                        </a:lnTo>
                        <a:lnTo>
                          <a:pt x="277" y="5595"/>
                        </a:lnTo>
                        <a:cubicBezTo>
                          <a:pt x="278" y="5588"/>
                          <a:pt x="277" y="5584"/>
                          <a:pt x="276" y="5584"/>
                        </a:cubicBezTo>
                        <a:lnTo>
                          <a:pt x="276" y="5584"/>
                        </a:lnTo>
                        <a:cubicBezTo>
                          <a:pt x="272" y="5584"/>
                          <a:pt x="259" y="5642"/>
                          <a:pt x="245" y="5761"/>
                        </a:cubicBezTo>
                        <a:cubicBezTo>
                          <a:pt x="0" y="6884"/>
                          <a:pt x="795" y="7787"/>
                          <a:pt x="1847" y="7787"/>
                        </a:cubicBezTo>
                        <a:cubicBezTo>
                          <a:pt x="1972" y="7787"/>
                          <a:pt x="2100" y="7774"/>
                          <a:pt x="2231" y="7747"/>
                        </a:cubicBezTo>
                        <a:lnTo>
                          <a:pt x="12023" y="5807"/>
                        </a:lnTo>
                        <a:cubicBezTo>
                          <a:pt x="12822" y="5647"/>
                          <a:pt x="13621" y="5488"/>
                          <a:pt x="14443" y="5328"/>
                        </a:cubicBezTo>
                        <a:cubicBezTo>
                          <a:pt x="15219" y="5168"/>
                          <a:pt x="16109" y="5100"/>
                          <a:pt x="16816" y="4712"/>
                        </a:cubicBezTo>
                        <a:cubicBezTo>
                          <a:pt x="17615" y="4255"/>
                          <a:pt x="18072" y="3410"/>
                          <a:pt x="18095" y="2497"/>
                        </a:cubicBezTo>
                        <a:cubicBezTo>
                          <a:pt x="18117" y="1539"/>
                          <a:pt x="17638" y="786"/>
                          <a:pt x="16885" y="238"/>
                        </a:cubicBezTo>
                        <a:cubicBezTo>
                          <a:pt x="16662" y="74"/>
                          <a:pt x="16390" y="0"/>
                          <a:pt x="1611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567" name="Google Shape;567;p71"/>
              <p:cNvSpPr/>
              <p:nvPr/>
            </p:nvSpPr>
            <p:spPr>
              <a:xfrm rot="-480313">
                <a:off x="-739831" y="2996027"/>
                <a:ext cx="545011" cy="6393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71"/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621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71"/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71"/>
              <p:cNvSpPr/>
              <p:nvPr/>
            </p:nvSpPr>
            <p:spPr>
              <a:xfrm>
                <a:off x="-719000" y="2998475"/>
                <a:ext cx="544975" cy="278550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42" extrusionOk="0">
                    <a:moveTo>
                      <a:pt x="19676" y="860"/>
                    </a:moveTo>
                    <a:cubicBezTo>
                      <a:pt x="19835" y="1157"/>
                      <a:pt x="19858" y="1476"/>
                      <a:pt x="19904" y="1773"/>
                    </a:cubicBezTo>
                    <a:cubicBezTo>
                      <a:pt x="20064" y="3211"/>
                      <a:pt x="20360" y="4603"/>
                      <a:pt x="20748" y="6019"/>
                    </a:cubicBezTo>
                    <a:cubicBezTo>
                      <a:pt x="20862" y="6452"/>
                      <a:pt x="20885" y="6909"/>
                      <a:pt x="20840" y="7411"/>
                    </a:cubicBezTo>
                    <a:cubicBezTo>
                      <a:pt x="19584" y="7548"/>
                      <a:pt x="18329" y="7639"/>
                      <a:pt x="17096" y="7799"/>
                    </a:cubicBezTo>
                    <a:cubicBezTo>
                      <a:pt x="15864" y="7959"/>
                      <a:pt x="14631" y="8187"/>
                      <a:pt x="13399" y="8370"/>
                    </a:cubicBezTo>
                    <a:cubicBezTo>
                      <a:pt x="12166" y="8575"/>
                      <a:pt x="10888" y="8735"/>
                      <a:pt x="9655" y="8963"/>
                    </a:cubicBezTo>
                    <a:cubicBezTo>
                      <a:pt x="8423" y="9168"/>
                      <a:pt x="7213" y="9442"/>
                      <a:pt x="6003" y="9716"/>
                    </a:cubicBezTo>
                    <a:cubicBezTo>
                      <a:pt x="4771" y="9990"/>
                      <a:pt x="3561" y="10333"/>
                      <a:pt x="2283" y="10606"/>
                    </a:cubicBezTo>
                    <a:cubicBezTo>
                      <a:pt x="2100" y="9899"/>
                      <a:pt x="2100" y="9214"/>
                      <a:pt x="1940" y="8552"/>
                    </a:cubicBezTo>
                    <a:cubicBezTo>
                      <a:pt x="1780" y="7867"/>
                      <a:pt x="1666" y="7160"/>
                      <a:pt x="1507" y="6475"/>
                    </a:cubicBezTo>
                    <a:cubicBezTo>
                      <a:pt x="1370" y="5813"/>
                      <a:pt x="1164" y="5151"/>
                      <a:pt x="982" y="4398"/>
                    </a:cubicBezTo>
                    <a:cubicBezTo>
                      <a:pt x="1347" y="4329"/>
                      <a:pt x="1712" y="4284"/>
                      <a:pt x="2054" y="4215"/>
                    </a:cubicBezTo>
                    <a:cubicBezTo>
                      <a:pt x="3287" y="3941"/>
                      <a:pt x="4519" y="3645"/>
                      <a:pt x="5752" y="3348"/>
                    </a:cubicBezTo>
                    <a:cubicBezTo>
                      <a:pt x="7966" y="2823"/>
                      <a:pt x="10203" y="2389"/>
                      <a:pt x="12463" y="2001"/>
                    </a:cubicBezTo>
                    <a:cubicBezTo>
                      <a:pt x="14403" y="1682"/>
                      <a:pt x="16366" y="1385"/>
                      <a:pt x="18306" y="1088"/>
                    </a:cubicBezTo>
                    <a:cubicBezTo>
                      <a:pt x="18762" y="1020"/>
                      <a:pt x="19196" y="951"/>
                      <a:pt x="19676" y="860"/>
                    </a:cubicBezTo>
                    <a:close/>
                    <a:moveTo>
                      <a:pt x="20040" y="1"/>
                    </a:moveTo>
                    <a:cubicBezTo>
                      <a:pt x="19863" y="1"/>
                      <a:pt x="19686" y="26"/>
                      <a:pt x="19516" y="38"/>
                    </a:cubicBezTo>
                    <a:cubicBezTo>
                      <a:pt x="18648" y="152"/>
                      <a:pt x="17758" y="221"/>
                      <a:pt x="16891" y="381"/>
                    </a:cubicBezTo>
                    <a:cubicBezTo>
                      <a:pt x="13650" y="951"/>
                      <a:pt x="10408" y="1545"/>
                      <a:pt x="7167" y="2161"/>
                    </a:cubicBezTo>
                    <a:cubicBezTo>
                      <a:pt x="5159" y="2549"/>
                      <a:pt x="3150" y="3051"/>
                      <a:pt x="1210" y="3668"/>
                    </a:cubicBezTo>
                    <a:cubicBezTo>
                      <a:pt x="867" y="3782"/>
                      <a:pt x="548" y="3896"/>
                      <a:pt x="251" y="3987"/>
                    </a:cubicBezTo>
                    <a:cubicBezTo>
                      <a:pt x="0" y="4535"/>
                      <a:pt x="46" y="5037"/>
                      <a:pt x="137" y="5539"/>
                    </a:cubicBezTo>
                    <a:cubicBezTo>
                      <a:pt x="206" y="5882"/>
                      <a:pt x="274" y="6247"/>
                      <a:pt x="365" y="6589"/>
                    </a:cubicBezTo>
                    <a:cubicBezTo>
                      <a:pt x="594" y="7411"/>
                      <a:pt x="799" y="8255"/>
                      <a:pt x="1050" y="9077"/>
                    </a:cubicBezTo>
                    <a:cubicBezTo>
                      <a:pt x="1187" y="9511"/>
                      <a:pt x="1324" y="9944"/>
                      <a:pt x="1484" y="10378"/>
                    </a:cubicBezTo>
                    <a:cubicBezTo>
                      <a:pt x="1598" y="10652"/>
                      <a:pt x="1712" y="10926"/>
                      <a:pt x="1917" y="11109"/>
                    </a:cubicBezTo>
                    <a:cubicBezTo>
                      <a:pt x="2119" y="11131"/>
                      <a:pt x="2317" y="11141"/>
                      <a:pt x="2511" y="11141"/>
                    </a:cubicBezTo>
                    <a:cubicBezTo>
                      <a:pt x="3108" y="11141"/>
                      <a:pt x="3672" y="11046"/>
                      <a:pt x="4223" y="10926"/>
                    </a:cubicBezTo>
                    <a:cubicBezTo>
                      <a:pt x="5798" y="10606"/>
                      <a:pt x="7350" y="10287"/>
                      <a:pt x="8925" y="9967"/>
                    </a:cubicBezTo>
                    <a:cubicBezTo>
                      <a:pt x="11230" y="9534"/>
                      <a:pt x="13558" y="9168"/>
                      <a:pt x="15909" y="8826"/>
                    </a:cubicBezTo>
                    <a:cubicBezTo>
                      <a:pt x="17210" y="8643"/>
                      <a:pt x="18489" y="8370"/>
                      <a:pt x="19790" y="8141"/>
                    </a:cubicBezTo>
                    <a:cubicBezTo>
                      <a:pt x="20155" y="8073"/>
                      <a:pt x="20543" y="7959"/>
                      <a:pt x="20908" y="7959"/>
                    </a:cubicBezTo>
                    <a:cubicBezTo>
                      <a:pt x="21273" y="7936"/>
                      <a:pt x="21547" y="7845"/>
                      <a:pt x="21798" y="7571"/>
                    </a:cubicBezTo>
                    <a:cubicBezTo>
                      <a:pt x="21479" y="5060"/>
                      <a:pt x="21068" y="2572"/>
                      <a:pt x="20497" y="84"/>
                    </a:cubicBezTo>
                    <a:cubicBezTo>
                      <a:pt x="20348" y="20"/>
                      <a:pt x="20194" y="1"/>
                      <a:pt x="20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1" name="Google Shape;571;p71"/>
            <p:cNvSpPr/>
            <p:nvPr/>
          </p:nvSpPr>
          <p:spPr>
            <a:xfrm>
              <a:off x="2450863" y="1397952"/>
              <a:ext cx="102500" cy="252201"/>
            </a:xfrm>
            <a:custGeom>
              <a:avLst/>
              <a:gdLst/>
              <a:ahLst/>
              <a:cxnLst/>
              <a:rect l="l" t="t" r="r" b="b"/>
              <a:pathLst>
                <a:path w="4100" h="10192" extrusionOk="0">
                  <a:moveTo>
                    <a:pt x="3232" y="1"/>
                  </a:moveTo>
                  <a:cubicBezTo>
                    <a:pt x="3104" y="1"/>
                    <a:pt x="2972" y="45"/>
                    <a:pt x="2853" y="149"/>
                  </a:cubicBezTo>
                  <a:cubicBezTo>
                    <a:pt x="1621" y="1199"/>
                    <a:pt x="1644" y="2933"/>
                    <a:pt x="1233" y="4371"/>
                  </a:cubicBezTo>
                  <a:cubicBezTo>
                    <a:pt x="753" y="6106"/>
                    <a:pt x="0" y="7795"/>
                    <a:pt x="92" y="9644"/>
                  </a:cubicBezTo>
                  <a:cubicBezTo>
                    <a:pt x="114" y="10009"/>
                    <a:pt x="411" y="10192"/>
                    <a:pt x="696" y="10192"/>
                  </a:cubicBezTo>
                  <a:cubicBezTo>
                    <a:pt x="982" y="10192"/>
                    <a:pt x="1256" y="10009"/>
                    <a:pt x="1233" y="9644"/>
                  </a:cubicBezTo>
                  <a:cubicBezTo>
                    <a:pt x="1142" y="7978"/>
                    <a:pt x="1826" y="6426"/>
                    <a:pt x="2283" y="4828"/>
                  </a:cubicBezTo>
                  <a:cubicBezTo>
                    <a:pt x="2648" y="3595"/>
                    <a:pt x="2602" y="1860"/>
                    <a:pt x="3652" y="947"/>
                  </a:cubicBezTo>
                  <a:cubicBezTo>
                    <a:pt x="4099" y="572"/>
                    <a:pt x="3692" y="1"/>
                    <a:pt x="32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71"/>
            <p:cNvSpPr/>
            <p:nvPr/>
          </p:nvSpPr>
          <p:spPr>
            <a:xfrm>
              <a:off x="3350738" y="1509329"/>
              <a:ext cx="133550" cy="173636"/>
            </a:xfrm>
            <a:custGeom>
              <a:avLst/>
              <a:gdLst/>
              <a:ahLst/>
              <a:cxnLst/>
              <a:rect l="l" t="t" r="r" b="b"/>
              <a:pathLst>
                <a:path w="5342" h="7017" extrusionOk="0">
                  <a:moveTo>
                    <a:pt x="3623" y="1128"/>
                  </a:moveTo>
                  <a:cubicBezTo>
                    <a:pt x="3667" y="1128"/>
                    <a:pt x="3618" y="1200"/>
                    <a:pt x="3561" y="1200"/>
                  </a:cubicBezTo>
                  <a:cubicBezTo>
                    <a:pt x="3545" y="1200"/>
                    <a:pt x="3529" y="1194"/>
                    <a:pt x="3513" y="1180"/>
                  </a:cubicBezTo>
                  <a:lnTo>
                    <a:pt x="3513" y="1180"/>
                  </a:lnTo>
                  <a:cubicBezTo>
                    <a:pt x="3531" y="1172"/>
                    <a:pt x="3547" y="1163"/>
                    <a:pt x="3562" y="1148"/>
                  </a:cubicBezTo>
                  <a:cubicBezTo>
                    <a:pt x="3591" y="1134"/>
                    <a:pt x="3610" y="1128"/>
                    <a:pt x="3623" y="1128"/>
                  </a:cubicBezTo>
                  <a:close/>
                  <a:moveTo>
                    <a:pt x="4728" y="2044"/>
                  </a:moveTo>
                  <a:cubicBezTo>
                    <a:pt x="4731" y="2044"/>
                    <a:pt x="4727" y="2056"/>
                    <a:pt x="4713" y="2073"/>
                  </a:cubicBezTo>
                  <a:lnTo>
                    <a:pt x="4713" y="2073"/>
                  </a:lnTo>
                  <a:cubicBezTo>
                    <a:pt x="4720" y="2053"/>
                    <a:pt x="4726" y="2044"/>
                    <a:pt x="4728" y="2044"/>
                  </a:cubicBezTo>
                  <a:close/>
                  <a:moveTo>
                    <a:pt x="3618" y="0"/>
                  </a:moveTo>
                  <a:cubicBezTo>
                    <a:pt x="3531" y="0"/>
                    <a:pt x="3443" y="10"/>
                    <a:pt x="3356" y="30"/>
                  </a:cubicBezTo>
                  <a:cubicBezTo>
                    <a:pt x="2831" y="144"/>
                    <a:pt x="2306" y="418"/>
                    <a:pt x="1781" y="601"/>
                  </a:cubicBezTo>
                  <a:cubicBezTo>
                    <a:pt x="1484" y="715"/>
                    <a:pt x="1302" y="989"/>
                    <a:pt x="1393" y="1308"/>
                  </a:cubicBezTo>
                  <a:cubicBezTo>
                    <a:pt x="1449" y="1533"/>
                    <a:pt x="1689" y="1726"/>
                    <a:pt x="1925" y="1726"/>
                  </a:cubicBezTo>
                  <a:cubicBezTo>
                    <a:pt x="1977" y="1726"/>
                    <a:pt x="2028" y="1717"/>
                    <a:pt x="2078" y="1696"/>
                  </a:cubicBezTo>
                  <a:cubicBezTo>
                    <a:pt x="2375" y="1605"/>
                    <a:pt x="2671" y="1491"/>
                    <a:pt x="2968" y="1377"/>
                  </a:cubicBezTo>
                  <a:cubicBezTo>
                    <a:pt x="3071" y="1342"/>
                    <a:pt x="3175" y="1295"/>
                    <a:pt x="3278" y="1254"/>
                  </a:cubicBezTo>
                  <a:lnTo>
                    <a:pt x="3278" y="1254"/>
                  </a:lnTo>
                  <a:cubicBezTo>
                    <a:pt x="3374" y="1398"/>
                    <a:pt x="3530" y="1502"/>
                    <a:pt x="3727" y="1507"/>
                  </a:cubicBezTo>
                  <a:lnTo>
                    <a:pt x="3727" y="1507"/>
                  </a:lnTo>
                  <a:cubicBezTo>
                    <a:pt x="3633" y="1684"/>
                    <a:pt x="3577" y="1878"/>
                    <a:pt x="3470" y="2061"/>
                  </a:cubicBezTo>
                  <a:cubicBezTo>
                    <a:pt x="3196" y="2472"/>
                    <a:pt x="2763" y="2838"/>
                    <a:pt x="2352" y="3157"/>
                  </a:cubicBezTo>
                  <a:cubicBezTo>
                    <a:pt x="1439" y="3865"/>
                    <a:pt x="457" y="4527"/>
                    <a:pt x="92" y="5691"/>
                  </a:cubicBezTo>
                  <a:cubicBezTo>
                    <a:pt x="1" y="5987"/>
                    <a:pt x="206" y="6284"/>
                    <a:pt x="503" y="6398"/>
                  </a:cubicBezTo>
                  <a:cubicBezTo>
                    <a:pt x="1674" y="6810"/>
                    <a:pt x="2927" y="7016"/>
                    <a:pt x="4165" y="7016"/>
                  </a:cubicBezTo>
                  <a:cubicBezTo>
                    <a:pt x="4230" y="7016"/>
                    <a:pt x="4295" y="7016"/>
                    <a:pt x="4360" y="7015"/>
                  </a:cubicBezTo>
                  <a:cubicBezTo>
                    <a:pt x="5114" y="7015"/>
                    <a:pt x="5114" y="5873"/>
                    <a:pt x="4360" y="5873"/>
                  </a:cubicBezTo>
                  <a:cubicBezTo>
                    <a:pt x="4300" y="5874"/>
                    <a:pt x="4239" y="5875"/>
                    <a:pt x="4179" y="5875"/>
                  </a:cubicBezTo>
                  <a:cubicBezTo>
                    <a:pt x="3252" y="5875"/>
                    <a:pt x="2339" y="5741"/>
                    <a:pt x="1439" y="5484"/>
                  </a:cubicBezTo>
                  <a:lnTo>
                    <a:pt x="1439" y="5484"/>
                  </a:lnTo>
                  <a:cubicBezTo>
                    <a:pt x="2000" y="4641"/>
                    <a:pt x="3101" y="4078"/>
                    <a:pt x="3813" y="3385"/>
                  </a:cubicBezTo>
                  <a:cubicBezTo>
                    <a:pt x="4064" y="3157"/>
                    <a:pt x="4269" y="2906"/>
                    <a:pt x="4452" y="2632"/>
                  </a:cubicBezTo>
                  <a:cubicBezTo>
                    <a:pt x="4543" y="2472"/>
                    <a:pt x="4657" y="2290"/>
                    <a:pt x="4703" y="2107"/>
                  </a:cubicBezTo>
                  <a:cubicBezTo>
                    <a:pt x="4706" y="2094"/>
                    <a:pt x="4709" y="2084"/>
                    <a:pt x="4712" y="2075"/>
                  </a:cubicBezTo>
                  <a:lnTo>
                    <a:pt x="4712" y="2075"/>
                  </a:lnTo>
                  <a:cubicBezTo>
                    <a:pt x="4803" y="1991"/>
                    <a:pt x="4934" y="1967"/>
                    <a:pt x="5022" y="1879"/>
                  </a:cubicBezTo>
                  <a:cubicBezTo>
                    <a:pt x="5342" y="1536"/>
                    <a:pt x="5273" y="989"/>
                    <a:pt x="4977" y="646"/>
                  </a:cubicBezTo>
                  <a:cubicBezTo>
                    <a:pt x="4810" y="459"/>
                    <a:pt x="4606" y="367"/>
                    <a:pt x="4388" y="332"/>
                  </a:cubicBezTo>
                  <a:lnTo>
                    <a:pt x="4388" y="332"/>
                  </a:lnTo>
                  <a:cubicBezTo>
                    <a:pt x="4205" y="118"/>
                    <a:pt x="3918" y="0"/>
                    <a:pt x="36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71"/>
            <p:cNvSpPr/>
            <p:nvPr/>
          </p:nvSpPr>
          <p:spPr>
            <a:xfrm>
              <a:off x="2886813" y="1481664"/>
              <a:ext cx="243700" cy="292684"/>
            </a:xfrm>
            <a:custGeom>
              <a:avLst/>
              <a:gdLst/>
              <a:ahLst/>
              <a:cxnLst/>
              <a:rect l="l" t="t" r="r" b="b"/>
              <a:pathLst>
                <a:path w="9748" h="11828" extrusionOk="0">
                  <a:moveTo>
                    <a:pt x="3333" y="303"/>
                  </a:moveTo>
                  <a:cubicBezTo>
                    <a:pt x="3539" y="326"/>
                    <a:pt x="3721" y="349"/>
                    <a:pt x="3950" y="372"/>
                  </a:cubicBezTo>
                  <a:cubicBezTo>
                    <a:pt x="3858" y="1239"/>
                    <a:pt x="3425" y="1947"/>
                    <a:pt x="3174" y="2769"/>
                  </a:cubicBezTo>
                  <a:cubicBezTo>
                    <a:pt x="3352" y="2880"/>
                    <a:pt x="3514" y="2937"/>
                    <a:pt x="3665" y="2937"/>
                  </a:cubicBezTo>
                  <a:cubicBezTo>
                    <a:pt x="3823" y="2937"/>
                    <a:pt x="3969" y="2874"/>
                    <a:pt x="4109" y="2746"/>
                  </a:cubicBezTo>
                  <a:cubicBezTo>
                    <a:pt x="4292" y="2609"/>
                    <a:pt x="4452" y="2449"/>
                    <a:pt x="4634" y="2312"/>
                  </a:cubicBezTo>
                  <a:cubicBezTo>
                    <a:pt x="4977" y="2038"/>
                    <a:pt x="5342" y="1787"/>
                    <a:pt x="5776" y="1696"/>
                  </a:cubicBezTo>
                  <a:cubicBezTo>
                    <a:pt x="6004" y="1924"/>
                    <a:pt x="6027" y="2198"/>
                    <a:pt x="5981" y="2472"/>
                  </a:cubicBezTo>
                  <a:cubicBezTo>
                    <a:pt x="5935" y="2860"/>
                    <a:pt x="5867" y="3271"/>
                    <a:pt x="5798" y="3659"/>
                  </a:cubicBezTo>
                  <a:cubicBezTo>
                    <a:pt x="5776" y="3864"/>
                    <a:pt x="5753" y="4070"/>
                    <a:pt x="5730" y="4252"/>
                  </a:cubicBezTo>
                  <a:cubicBezTo>
                    <a:pt x="5876" y="4340"/>
                    <a:pt x="6009" y="4382"/>
                    <a:pt x="6132" y="4382"/>
                  </a:cubicBezTo>
                  <a:cubicBezTo>
                    <a:pt x="6297" y="4382"/>
                    <a:pt x="6443" y="4305"/>
                    <a:pt x="6574" y="4161"/>
                  </a:cubicBezTo>
                  <a:cubicBezTo>
                    <a:pt x="6757" y="3978"/>
                    <a:pt x="6917" y="3773"/>
                    <a:pt x="7099" y="3590"/>
                  </a:cubicBezTo>
                  <a:cubicBezTo>
                    <a:pt x="7510" y="3179"/>
                    <a:pt x="7944" y="2814"/>
                    <a:pt x="8515" y="2632"/>
                  </a:cubicBezTo>
                  <a:cubicBezTo>
                    <a:pt x="8834" y="2791"/>
                    <a:pt x="8925" y="3043"/>
                    <a:pt x="8925" y="3339"/>
                  </a:cubicBezTo>
                  <a:cubicBezTo>
                    <a:pt x="8948" y="3773"/>
                    <a:pt x="8971" y="4207"/>
                    <a:pt x="8903" y="4617"/>
                  </a:cubicBezTo>
                  <a:cubicBezTo>
                    <a:pt x="8606" y="6809"/>
                    <a:pt x="8149" y="8954"/>
                    <a:pt x="7556" y="11100"/>
                  </a:cubicBezTo>
                  <a:cubicBezTo>
                    <a:pt x="7556" y="11168"/>
                    <a:pt x="7510" y="11237"/>
                    <a:pt x="7465" y="11305"/>
                  </a:cubicBezTo>
                  <a:cubicBezTo>
                    <a:pt x="7407" y="11321"/>
                    <a:pt x="7353" y="11328"/>
                    <a:pt x="7301" y="11328"/>
                  </a:cubicBezTo>
                  <a:cubicBezTo>
                    <a:pt x="7127" y="11328"/>
                    <a:pt x="6979" y="11246"/>
                    <a:pt x="6803" y="11123"/>
                  </a:cubicBezTo>
                  <a:cubicBezTo>
                    <a:pt x="6826" y="10986"/>
                    <a:pt x="6848" y="10849"/>
                    <a:pt x="6894" y="10712"/>
                  </a:cubicBezTo>
                  <a:cubicBezTo>
                    <a:pt x="7168" y="9639"/>
                    <a:pt x="7465" y="8566"/>
                    <a:pt x="7761" y="7471"/>
                  </a:cubicBezTo>
                  <a:cubicBezTo>
                    <a:pt x="7853" y="7128"/>
                    <a:pt x="7898" y="6786"/>
                    <a:pt x="7944" y="6421"/>
                  </a:cubicBezTo>
                  <a:cubicBezTo>
                    <a:pt x="7967" y="6284"/>
                    <a:pt x="7990" y="6124"/>
                    <a:pt x="7967" y="5987"/>
                  </a:cubicBezTo>
                  <a:cubicBezTo>
                    <a:pt x="7944" y="5622"/>
                    <a:pt x="7944" y="5234"/>
                    <a:pt x="7510" y="5097"/>
                  </a:cubicBezTo>
                  <a:cubicBezTo>
                    <a:pt x="7320" y="5040"/>
                    <a:pt x="7114" y="4991"/>
                    <a:pt x="6911" y="4991"/>
                  </a:cubicBezTo>
                  <a:cubicBezTo>
                    <a:pt x="6625" y="4991"/>
                    <a:pt x="6344" y="5087"/>
                    <a:pt x="6118" y="5394"/>
                  </a:cubicBezTo>
                  <a:cubicBezTo>
                    <a:pt x="5821" y="5804"/>
                    <a:pt x="5570" y="6238"/>
                    <a:pt x="5433" y="6717"/>
                  </a:cubicBezTo>
                  <a:cubicBezTo>
                    <a:pt x="5228" y="7516"/>
                    <a:pt x="5022" y="8292"/>
                    <a:pt x="4817" y="9091"/>
                  </a:cubicBezTo>
                  <a:cubicBezTo>
                    <a:pt x="4748" y="9319"/>
                    <a:pt x="4680" y="9571"/>
                    <a:pt x="4612" y="9799"/>
                  </a:cubicBezTo>
                  <a:cubicBezTo>
                    <a:pt x="4018" y="9799"/>
                    <a:pt x="3881" y="9662"/>
                    <a:pt x="3995" y="9160"/>
                  </a:cubicBezTo>
                  <a:cubicBezTo>
                    <a:pt x="4064" y="8794"/>
                    <a:pt x="4178" y="8429"/>
                    <a:pt x="4292" y="8064"/>
                  </a:cubicBezTo>
                  <a:cubicBezTo>
                    <a:pt x="4520" y="7265"/>
                    <a:pt x="4794" y="6466"/>
                    <a:pt x="5000" y="5645"/>
                  </a:cubicBezTo>
                  <a:cubicBezTo>
                    <a:pt x="5091" y="5325"/>
                    <a:pt x="5136" y="4960"/>
                    <a:pt x="5136" y="4595"/>
                  </a:cubicBezTo>
                  <a:cubicBezTo>
                    <a:pt x="5136" y="4229"/>
                    <a:pt x="4931" y="4047"/>
                    <a:pt x="4566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1" y="4014"/>
                    <a:pt x="3777" y="4137"/>
                    <a:pt x="3562" y="4412"/>
                  </a:cubicBezTo>
                  <a:cubicBezTo>
                    <a:pt x="3196" y="4846"/>
                    <a:pt x="2900" y="5325"/>
                    <a:pt x="2694" y="5850"/>
                  </a:cubicBezTo>
                  <a:cubicBezTo>
                    <a:pt x="2397" y="6672"/>
                    <a:pt x="2078" y="7516"/>
                    <a:pt x="1781" y="8338"/>
                  </a:cubicBezTo>
                  <a:cubicBezTo>
                    <a:pt x="1713" y="8543"/>
                    <a:pt x="1621" y="8772"/>
                    <a:pt x="1530" y="9023"/>
                  </a:cubicBezTo>
                  <a:cubicBezTo>
                    <a:pt x="1370" y="8977"/>
                    <a:pt x="1233" y="8977"/>
                    <a:pt x="1096" y="8931"/>
                  </a:cubicBezTo>
                  <a:cubicBezTo>
                    <a:pt x="891" y="8840"/>
                    <a:pt x="845" y="8680"/>
                    <a:pt x="891" y="8498"/>
                  </a:cubicBezTo>
                  <a:cubicBezTo>
                    <a:pt x="914" y="8338"/>
                    <a:pt x="959" y="8201"/>
                    <a:pt x="1005" y="8064"/>
                  </a:cubicBezTo>
                  <a:cubicBezTo>
                    <a:pt x="1644" y="6055"/>
                    <a:pt x="2260" y="4047"/>
                    <a:pt x="2877" y="2015"/>
                  </a:cubicBezTo>
                  <a:cubicBezTo>
                    <a:pt x="2991" y="1673"/>
                    <a:pt x="3059" y="1285"/>
                    <a:pt x="3174" y="920"/>
                  </a:cubicBezTo>
                  <a:cubicBezTo>
                    <a:pt x="3219" y="737"/>
                    <a:pt x="3265" y="532"/>
                    <a:pt x="3333" y="303"/>
                  </a:cubicBezTo>
                  <a:close/>
                  <a:moveTo>
                    <a:pt x="3246" y="0"/>
                  </a:moveTo>
                  <a:cubicBezTo>
                    <a:pt x="2900" y="0"/>
                    <a:pt x="2679" y="200"/>
                    <a:pt x="2534" y="532"/>
                  </a:cubicBezTo>
                  <a:cubicBezTo>
                    <a:pt x="2512" y="623"/>
                    <a:pt x="2443" y="714"/>
                    <a:pt x="2420" y="828"/>
                  </a:cubicBezTo>
                  <a:cubicBezTo>
                    <a:pt x="1987" y="2084"/>
                    <a:pt x="1553" y="3362"/>
                    <a:pt x="1165" y="4640"/>
                  </a:cubicBezTo>
                  <a:cubicBezTo>
                    <a:pt x="823" y="5782"/>
                    <a:pt x="571" y="6946"/>
                    <a:pt x="252" y="8087"/>
                  </a:cubicBezTo>
                  <a:cubicBezTo>
                    <a:pt x="1" y="9000"/>
                    <a:pt x="1" y="9046"/>
                    <a:pt x="1005" y="9342"/>
                  </a:cubicBezTo>
                  <a:cubicBezTo>
                    <a:pt x="1051" y="9365"/>
                    <a:pt x="1096" y="9365"/>
                    <a:pt x="1142" y="9365"/>
                  </a:cubicBezTo>
                  <a:cubicBezTo>
                    <a:pt x="1289" y="9388"/>
                    <a:pt x="1415" y="9401"/>
                    <a:pt x="1524" y="9401"/>
                  </a:cubicBezTo>
                  <a:cubicBezTo>
                    <a:pt x="1956" y="9401"/>
                    <a:pt x="2124" y="9200"/>
                    <a:pt x="2306" y="8635"/>
                  </a:cubicBezTo>
                  <a:cubicBezTo>
                    <a:pt x="2329" y="8566"/>
                    <a:pt x="2352" y="8521"/>
                    <a:pt x="2352" y="8475"/>
                  </a:cubicBezTo>
                  <a:cubicBezTo>
                    <a:pt x="2580" y="7562"/>
                    <a:pt x="2945" y="6695"/>
                    <a:pt x="3333" y="5850"/>
                  </a:cubicBezTo>
                  <a:cubicBezTo>
                    <a:pt x="3516" y="5439"/>
                    <a:pt x="3790" y="5074"/>
                    <a:pt x="4041" y="4686"/>
                  </a:cubicBezTo>
                  <a:cubicBezTo>
                    <a:pt x="4087" y="4617"/>
                    <a:pt x="4201" y="4595"/>
                    <a:pt x="4315" y="4503"/>
                  </a:cubicBezTo>
                  <a:lnTo>
                    <a:pt x="4315" y="4503"/>
                  </a:lnTo>
                  <a:cubicBezTo>
                    <a:pt x="4452" y="5120"/>
                    <a:pt x="4338" y="5622"/>
                    <a:pt x="4201" y="6124"/>
                  </a:cubicBezTo>
                  <a:cubicBezTo>
                    <a:pt x="3927" y="7128"/>
                    <a:pt x="3607" y="8133"/>
                    <a:pt x="3310" y="9114"/>
                  </a:cubicBezTo>
                  <a:cubicBezTo>
                    <a:pt x="3265" y="9274"/>
                    <a:pt x="3196" y="9411"/>
                    <a:pt x="3196" y="9571"/>
                  </a:cubicBezTo>
                  <a:cubicBezTo>
                    <a:pt x="3196" y="9662"/>
                    <a:pt x="3242" y="9844"/>
                    <a:pt x="3333" y="9890"/>
                  </a:cubicBezTo>
                  <a:cubicBezTo>
                    <a:pt x="3694" y="10110"/>
                    <a:pt x="4066" y="10286"/>
                    <a:pt x="4478" y="10286"/>
                  </a:cubicBezTo>
                  <a:cubicBezTo>
                    <a:pt x="4665" y="10286"/>
                    <a:pt x="4861" y="10250"/>
                    <a:pt x="5068" y="10164"/>
                  </a:cubicBezTo>
                  <a:cubicBezTo>
                    <a:pt x="5136" y="10004"/>
                    <a:pt x="5205" y="9844"/>
                    <a:pt x="5251" y="9685"/>
                  </a:cubicBezTo>
                  <a:cubicBezTo>
                    <a:pt x="5570" y="8749"/>
                    <a:pt x="5867" y="7813"/>
                    <a:pt x="6209" y="6877"/>
                  </a:cubicBezTo>
                  <a:cubicBezTo>
                    <a:pt x="6323" y="6535"/>
                    <a:pt x="6552" y="6215"/>
                    <a:pt x="6734" y="5873"/>
                  </a:cubicBezTo>
                  <a:cubicBezTo>
                    <a:pt x="6781" y="5796"/>
                    <a:pt x="6837" y="5729"/>
                    <a:pt x="6932" y="5729"/>
                  </a:cubicBezTo>
                  <a:cubicBezTo>
                    <a:pt x="6978" y="5729"/>
                    <a:pt x="7033" y="5744"/>
                    <a:pt x="7099" y="5782"/>
                  </a:cubicBezTo>
                  <a:cubicBezTo>
                    <a:pt x="7077" y="6078"/>
                    <a:pt x="7077" y="6421"/>
                    <a:pt x="7031" y="6740"/>
                  </a:cubicBezTo>
                  <a:cubicBezTo>
                    <a:pt x="6848" y="7859"/>
                    <a:pt x="6643" y="8977"/>
                    <a:pt x="6460" y="10096"/>
                  </a:cubicBezTo>
                  <a:cubicBezTo>
                    <a:pt x="6369" y="10529"/>
                    <a:pt x="6346" y="10963"/>
                    <a:pt x="6278" y="11465"/>
                  </a:cubicBezTo>
                  <a:cubicBezTo>
                    <a:pt x="6552" y="11579"/>
                    <a:pt x="6757" y="11693"/>
                    <a:pt x="6963" y="11762"/>
                  </a:cubicBezTo>
                  <a:cubicBezTo>
                    <a:pt x="7145" y="11805"/>
                    <a:pt x="7301" y="11827"/>
                    <a:pt x="7438" y="11827"/>
                  </a:cubicBezTo>
                  <a:cubicBezTo>
                    <a:pt x="7882" y="11827"/>
                    <a:pt x="8106" y="11585"/>
                    <a:pt x="8264" y="11009"/>
                  </a:cubicBezTo>
                  <a:cubicBezTo>
                    <a:pt x="8857" y="9046"/>
                    <a:pt x="9314" y="7037"/>
                    <a:pt x="9656" y="5028"/>
                  </a:cubicBezTo>
                  <a:cubicBezTo>
                    <a:pt x="9747" y="4503"/>
                    <a:pt x="9724" y="3956"/>
                    <a:pt x="9679" y="3431"/>
                  </a:cubicBezTo>
                  <a:cubicBezTo>
                    <a:pt x="9633" y="2860"/>
                    <a:pt x="9336" y="2586"/>
                    <a:pt x="8789" y="2449"/>
                  </a:cubicBezTo>
                  <a:cubicBezTo>
                    <a:pt x="8655" y="2412"/>
                    <a:pt x="8523" y="2394"/>
                    <a:pt x="8394" y="2394"/>
                  </a:cubicBezTo>
                  <a:cubicBezTo>
                    <a:pt x="8127" y="2394"/>
                    <a:pt x="7871" y="2470"/>
                    <a:pt x="7624" y="2609"/>
                  </a:cubicBezTo>
                  <a:cubicBezTo>
                    <a:pt x="7351" y="2746"/>
                    <a:pt x="7122" y="2951"/>
                    <a:pt x="6871" y="3111"/>
                  </a:cubicBezTo>
                  <a:cubicBezTo>
                    <a:pt x="6757" y="3157"/>
                    <a:pt x="6666" y="3202"/>
                    <a:pt x="6506" y="3294"/>
                  </a:cubicBezTo>
                  <a:cubicBezTo>
                    <a:pt x="6506" y="2906"/>
                    <a:pt x="6506" y="2609"/>
                    <a:pt x="6506" y="2312"/>
                  </a:cubicBezTo>
                  <a:cubicBezTo>
                    <a:pt x="6488" y="1758"/>
                    <a:pt x="6204" y="1470"/>
                    <a:pt x="5763" y="1470"/>
                  </a:cubicBezTo>
                  <a:cubicBezTo>
                    <a:pt x="5642" y="1470"/>
                    <a:pt x="5508" y="1492"/>
                    <a:pt x="5365" y="1536"/>
                  </a:cubicBezTo>
                  <a:cubicBezTo>
                    <a:pt x="5091" y="1627"/>
                    <a:pt x="4863" y="1764"/>
                    <a:pt x="4589" y="1856"/>
                  </a:cubicBezTo>
                  <a:cubicBezTo>
                    <a:pt x="4475" y="1924"/>
                    <a:pt x="4338" y="1970"/>
                    <a:pt x="4132" y="2061"/>
                  </a:cubicBezTo>
                  <a:cubicBezTo>
                    <a:pt x="4246" y="1376"/>
                    <a:pt x="4680" y="897"/>
                    <a:pt x="4840" y="258"/>
                  </a:cubicBezTo>
                  <a:cubicBezTo>
                    <a:pt x="4634" y="189"/>
                    <a:pt x="4452" y="98"/>
                    <a:pt x="4269" y="75"/>
                  </a:cubicBezTo>
                  <a:cubicBezTo>
                    <a:pt x="3972" y="30"/>
                    <a:pt x="3653" y="30"/>
                    <a:pt x="3356" y="7"/>
                  </a:cubicBezTo>
                  <a:cubicBezTo>
                    <a:pt x="3318" y="3"/>
                    <a:pt x="3281" y="0"/>
                    <a:pt x="3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71"/>
            <p:cNvSpPr/>
            <p:nvPr/>
          </p:nvSpPr>
          <p:spPr>
            <a:xfrm>
              <a:off x="2425738" y="1309860"/>
              <a:ext cx="284775" cy="379836"/>
            </a:xfrm>
            <a:custGeom>
              <a:avLst/>
              <a:gdLst/>
              <a:ahLst/>
              <a:cxnLst/>
              <a:rect l="l" t="t" r="r" b="b"/>
              <a:pathLst>
                <a:path w="11391" h="15350" extrusionOk="0">
                  <a:moveTo>
                    <a:pt x="5045" y="513"/>
                  </a:moveTo>
                  <a:cubicBezTo>
                    <a:pt x="6209" y="650"/>
                    <a:pt x="9861" y="1472"/>
                    <a:pt x="10501" y="1768"/>
                  </a:cubicBezTo>
                  <a:cubicBezTo>
                    <a:pt x="10501" y="2293"/>
                    <a:pt x="10318" y="2773"/>
                    <a:pt x="10067" y="3229"/>
                  </a:cubicBezTo>
                  <a:cubicBezTo>
                    <a:pt x="9963" y="3375"/>
                    <a:pt x="9839" y="3483"/>
                    <a:pt x="9662" y="3483"/>
                  </a:cubicBezTo>
                  <a:cubicBezTo>
                    <a:pt x="9645" y="3483"/>
                    <a:pt x="9628" y="3482"/>
                    <a:pt x="9610" y="3480"/>
                  </a:cubicBezTo>
                  <a:cubicBezTo>
                    <a:pt x="9314" y="3480"/>
                    <a:pt x="9017" y="3480"/>
                    <a:pt x="8697" y="3435"/>
                  </a:cubicBezTo>
                  <a:cubicBezTo>
                    <a:pt x="8172" y="3389"/>
                    <a:pt x="7647" y="3275"/>
                    <a:pt x="7122" y="3229"/>
                  </a:cubicBezTo>
                  <a:cubicBezTo>
                    <a:pt x="6666" y="3206"/>
                    <a:pt x="6209" y="3206"/>
                    <a:pt x="5753" y="3206"/>
                  </a:cubicBezTo>
                  <a:cubicBezTo>
                    <a:pt x="5433" y="3206"/>
                    <a:pt x="5182" y="3389"/>
                    <a:pt x="5068" y="3709"/>
                  </a:cubicBezTo>
                  <a:cubicBezTo>
                    <a:pt x="4931" y="4119"/>
                    <a:pt x="4817" y="4530"/>
                    <a:pt x="4726" y="4941"/>
                  </a:cubicBezTo>
                  <a:cubicBezTo>
                    <a:pt x="4657" y="5261"/>
                    <a:pt x="4749" y="5420"/>
                    <a:pt x="5068" y="5535"/>
                  </a:cubicBezTo>
                  <a:cubicBezTo>
                    <a:pt x="5296" y="5603"/>
                    <a:pt x="5547" y="5672"/>
                    <a:pt x="5799" y="5740"/>
                  </a:cubicBezTo>
                  <a:cubicBezTo>
                    <a:pt x="5958" y="5786"/>
                    <a:pt x="6141" y="5831"/>
                    <a:pt x="6301" y="5923"/>
                  </a:cubicBezTo>
                  <a:cubicBezTo>
                    <a:pt x="6506" y="6014"/>
                    <a:pt x="6575" y="6219"/>
                    <a:pt x="6506" y="6425"/>
                  </a:cubicBezTo>
                  <a:cubicBezTo>
                    <a:pt x="6392" y="6790"/>
                    <a:pt x="6209" y="7132"/>
                    <a:pt x="5890" y="7452"/>
                  </a:cubicBezTo>
                  <a:lnTo>
                    <a:pt x="4498" y="7452"/>
                  </a:lnTo>
                  <a:cubicBezTo>
                    <a:pt x="4041" y="7475"/>
                    <a:pt x="3744" y="7680"/>
                    <a:pt x="3630" y="8137"/>
                  </a:cubicBezTo>
                  <a:cubicBezTo>
                    <a:pt x="3425" y="8913"/>
                    <a:pt x="3151" y="9643"/>
                    <a:pt x="2923" y="10396"/>
                  </a:cubicBezTo>
                  <a:cubicBezTo>
                    <a:pt x="2854" y="10670"/>
                    <a:pt x="2786" y="10921"/>
                    <a:pt x="2740" y="11195"/>
                  </a:cubicBezTo>
                  <a:cubicBezTo>
                    <a:pt x="2694" y="11538"/>
                    <a:pt x="2786" y="11675"/>
                    <a:pt x="3128" y="11766"/>
                  </a:cubicBezTo>
                  <a:cubicBezTo>
                    <a:pt x="3379" y="11834"/>
                    <a:pt x="3676" y="11834"/>
                    <a:pt x="3950" y="11880"/>
                  </a:cubicBezTo>
                  <a:cubicBezTo>
                    <a:pt x="4749" y="11971"/>
                    <a:pt x="5547" y="12063"/>
                    <a:pt x="6346" y="12200"/>
                  </a:cubicBezTo>
                  <a:cubicBezTo>
                    <a:pt x="6643" y="12245"/>
                    <a:pt x="6940" y="12359"/>
                    <a:pt x="7191" y="12496"/>
                  </a:cubicBezTo>
                  <a:cubicBezTo>
                    <a:pt x="7579" y="12679"/>
                    <a:pt x="7716" y="12976"/>
                    <a:pt x="7556" y="13364"/>
                  </a:cubicBezTo>
                  <a:cubicBezTo>
                    <a:pt x="7374" y="13843"/>
                    <a:pt x="7122" y="14277"/>
                    <a:pt x="6871" y="14710"/>
                  </a:cubicBezTo>
                  <a:cubicBezTo>
                    <a:pt x="6774" y="14885"/>
                    <a:pt x="6594" y="14994"/>
                    <a:pt x="6387" y="14994"/>
                  </a:cubicBezTo>
                  <a:cubicBezTo>
                    <a:pt x="6351" y="14994"/>
                    <a:pt x="6315" y="14991"/>
                    <a:pt x="6278" y="14984"/>
                  </a:cubicBezTo>
                  <a:cubicBezTo>
                    <a:pt x="4863" y="14756"/>
                    <a:pt x="3425" y="14528"/>
                    <a:pt x="2010" y="14299"/>
                  </a:cubicBezTo>
                  <a:cubicBezTo>
                    <a:pt x="1850" y="14277"/>
                    <a:pt x="1667" y="14208"/>
                    <a:pt x="1507" y="14140"/>
                  </a:cubicBezTo>
                  <a:cubicBezTo>
                    <a:pt x="1188" y="14003"/>
                    <a:pt x="1051" y="13752"/>
                    <a:pt x="1028" y="13409"/>
                  </a:cubicBezTo>
                  <a:cubicBezTo>
                    <a:pt x="1005" y="12998"/>
                    <a:pt x="1119" y="12610"/>
                    <a:pt x="1256" y="12222"/>
                  </a:cubicBezTo>
                  <a:cubicBezTo>
                    <a:pt x="1667" y="11013"/>
                    <a:pt x="2078" y="9780"/>
                    <a:pt x="2489" y="8570"/>
                  </a:cubicBezTo>
                  <a:cubicBezTo>
                    <a:pt x="2900" y="7361"/>
                    <a:pt x="3311" y="6174"/>
                    <a:pt x="3699" y="4964"/>
                  </a:cubicBezTo>
                  <a:cubicBezTo>
                    <a:pt x="4018" y="4005"/>
                    <a:pt x="4269" y="3024"/>
                    <a:pt x="4429" y="2019"/>
                  </a:cubicBezTo>
                  <a:cubicBezTo>
                    <a:pt x="4520" y="1472"/>
                    <a:pt x="4817" y="992"/>
                    <a:pt x="5045" y="513"/>
                  </a:cubicBezTo>
                  <a:close/>
                  <a:moveTo>
                    <a:pt x="4503" y="1"/>
                  </a:moveTo>
                  <a:cubicBezTo>
                    <a:pt x="4404" y="1"/>
                    <a:pt x="4307" y="11"/>
                    <a:pt x="4201" y="11"/>
                  </a:cubicBezTo>
                  <a:cubicBezTo>
                    <a:pt x="4132" y="148"/>
                    <a:pt x="4064" y="262"/>
                    <a:pt x="4018" y="376"/>
                  </a:cubicBezTo>
                  <a:cubicBezTo>
                    <a:pt x="3858" y="1015"/>
                    <a:pt x="3699" y="1654"/>
                    <a:pt x="3516" y="2293"/>
                  </a:cubicBezTo>
                  <a:cubicBezTo>
                    <a:pt x="3333" y="3001"/>
                    <a:pt x="3151" y="3709"/>
                    <a:pt x="2945" y="4416"/>
                  </a:cubicBezTo>
                  <a:cubicBezTo>
                    <a:pt x="2763" y="5078"/>
                    <a:pt x="2512" y="5717"/>
                    <a:pt x="2306" y="6356"/>
                  </a:cubicBezTo>
                  <a:cubicBezTo>
                    <a:pt x="1644" y="8319"/>
                    <a:pt x="1005" y="10259"/>
                    <a:pt x="366" y="12200"/>
                  </a:cubicBezTo>
                  <a:cubicBezTo>
                    <a:pt x="252" y="12519"/>
                    <a:pt x="161" y="12839"/>
                    <a:pt x="115" y="13158"/>
                  </a:cubicBezTo>
                  <a:cubicBezTo>
                    <a:pt x="1" y="13775"/>
                    <a:pt x="161" y="14048"/>
                    <a:pt x="731" y="14299"/>
                  </a:cubicBezTo>
                  <a:cubicBezTo>
                    <a:pt x="1028" y="14414"/>
                    <a:pt x="1348" y="14505"/>
                    <a:pt x="1667" y="14573"/>
                  </a:cubicBezTo>
                  <a:cubicBezTo>
                    <a:pt x="3105" y="14893"/>
                    <a:pt x="4566" y="15144"/>
                    <a:pt x="6004" y="15304"/>
                  </a:cubicBezTo>
                  <a:cubicBezTo>
                    <a:pt x="6392" y="15349"/>
                    <a:pt x="6780" y="15349"/>
                    <a:pt x="7145" y="15349"/>
                  </a:cubicBezTo>
                  <a:cubicBezTo>
                    <a:pt x="7533" y="15349"/>
                    <a:pt x="7830" y="15144"/>
                    <a:pt x="7967" y="14779"/>
                  </a:cubicBezTo>
                  <a:cubicBezTo>
                    <a:pt x="8150" y="14322"/>
                    <a:pt x="8287" y="13866"/>
                    <a:pt x="8446" y="13409"/>
                  </a:cubicBezTo>
                  <a:cubicBezTo>
                    <a:pt x="8560" y="13067"/>
                    <a:pt x="8446" y="12747"/>
                    <a:pt x="8150" y="12565"/>
                  </a:cubicBezTo>
                  <a:cubicBezTo>
                    <a:pt x="7898" y="12405"/>
                    <a:pt x="7625" y="12268"/>
                    <a:pt x="7328" y="12177"/>
                  </a:cubicBezTo>
                  <a:cubicBezTo>
                    <a:pt x="6461" y="11880"/>
                    <a:pt x="5547" y="11766"/>
                    <a:pt x="4634" y="11720"/>
                  </a:cubicBezTo>
                  <a:cubicBezTo>
                    <a:pt x="4315" y="11697"/>
                    <a:pt x="3973" y="11743"/>
                    <a:pt x="3676" y="11560"/>
                  </a:cubicBezTo>
                  <a:cubicBezTo>
                    <a:pt x="3562" y="11264"/>
                    <a:pt x="3630" y="10990"/>
                    <a:pt x="3699" y="10739"/>
                  </a:cubicBezTo>
                  <a:cubicBezTo>
                    <a:pt x="3950" y="9940"/>
                    <a:pt x="4201" y="9141"/>
                    <a:pt x="4429" y="8342"/>
                  </a:cubicBezTo>
                  <a:cubicBezTo>
                    <a:pt x="4566" y="7954"/>
                    <a:pt x="4794" y="7749"/>
                    <a:pt x="5228" y="7749"/>
                  </a:cubicBezTo>
                  <a:cubicBezTo>
                    <a:pt x="5411" y="7760"/>
                    <a:pt x="5599" y="7760"/>
                    <a:pt x="5790" y="7760"/>
                  </a:cubicBezTo>
                  <a:cubicBezTo>
                    <a:pt x="5981" y="7760"/>
                    <a:pt x="6175" y="7760"/>
                    <a:pt x="6369" y="7771"/>
                  </a:cubicBezTo>
                  <a:cubicBezTo>
                    <a:pt x="6643" y="7771"/>
                    <a:pt x="6826" y="7635"/>
                    <a:pt x="6963" y="7383"/>
                  </a:cubicBezTo>
                  <a:cubicBezTo>
                    <a:pt x="7510" y="6379"/>
                    <a:pt x="7351" y="6014"/>
                    <a:pt x="6278" y="5649"/>
                  </a:cubicBezTo>
                  <a:cubicBezTo>
                    <a:pt x="6027" y="5557"/>
                    <a:pt x="5753" y="5489"/>
                    <a:pt x="5502" y="5420"/>
                  </a:cubicBezTo>
                  <a:cubicBezTo>
                    <a:pt x="5525" y="4873"/>
                    <a:pt x="5639" y="4279"/>
                    <a:pt x="5799" y="3960"/>
                  </a:cubicBezTo>
                  <a:cubicBezTo>
                    <a:pt x="5890" y="3777"/>
                    <a:pt x="6027" y="3640"/>
                    <a:pt x="6255" y="3617"/>
                  </a:cubicBezTo>
                  <a:cubicBezTo>
                    <a:pt x="6449" y="3601"/>
                    <a:pt x="6654" y="3585"/>
                    <a:pt x="6854" y="3585"/>
                  </a:cubicBezTo>
                  <a:cubicBezTo>
                    <a:pt x="6937" y="3585"/>
                    <a:pt x="7019" y="3588"/>
                    <a:pt x="7100" y="3594"/>
                  </a:cubicBezTo>
                  <a:cubicBezTo>
                    <a:pt x="7876" y="3686"/>
                    <a:pt x="8652" y="3800"/>
                    <a:pt x="9428" y="3891"/>
                  </a:cubicBezTo>
                  <a:cubicBezTo>
                    <a:pt x="9725" y="3914"/>
                    <a:pt x="10044" y="3937"/>
                    <a:pt x="10341" y="3937"/>
                  </a:cubicBezTo>
                  <a:cubicBezTo>
                    <a:pt x="10362" y="3938"/>
                    <a:pt x="10383" y="3939"/>
                    <a:pt x="10404" y="3939"/>
                  </a:cubicBezTo>
                  <a:cubicBezTo>
                    <a:pt x="10714" y="3939"/>
                    <a:pt x="10940" y="3778"/>
                    <a:pt x="11026" y="3457"/>
                  </a:cubicBezTo>
                  <a:cubicBezTo>
                    <a:pt x="11140" y="3115"/>
                    <a:pt x="11231" y="2773"/>
                    <a:pt x="11299" y="2430"/>
                  </a:cubicBezTo>
                  <a:cubicBezTo>
                    <a:pt x="11391" y="1974"/>
                    <a:pt x="11299" y="1768"/>
                    <a:pt x="10911" y="1563"/>
                  </a:cubicBezTo>
                  <a:cubicBezTo>
                    <a:pt x="10615" y="1426"/>
                    <a:pt x="10295" y="1289"/>
                    <a:pt x="9976" y="1221"/>
                  </a:cubicBezTo>
                  <a:cubicBezTo>
                    <a:pt x="8195" y="810"/>
                    <a:pt x="6415" y="422"/>
                    <a:pt x="4657" y="11"/>
                  </a:cubicBezTo>
                  <a:cubicBezTo>
                    <a:pt x="4604" y="3"/>
                    <a:pt x="4553" y="1"/>
                    <a:pt x="4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71"/>
            <p:cNvSpPr/>
            <p:nvPr/>
          </p:nvSpPr>
          <p:spPr>
            <a:xfrm>
              <a:off x="3115638" y="1564288"/>
              <a:ext cx="200325" cy="259278"/>
            </a:xfrm>
            <a:custGeom>
              <a:avLst/>
              <a:gdLst/>
              <a:ahLst/>
              <a:cxnLst/>
              <a:rect l="l" t="t" r="r" b="b"/>
              <a:pathLst>
                <a:path w="8013" h="10478" extrusionOk="0">
                  <a:moveTo>
                    <a:pt x="5360" y="486"/>
                  </a:moveTo>
                  <a:cubicBezTo>
                    <a:pt x="5474" y="486"/>
                    <a:pt x="5590" y="499"/>
                    <a:pt x="5707" y="525"/>
                  </a:cubicBezTo>
                  <a:cubicBezTo>
                    <a:pt x="6255" y="639"/>
                    <a:pt x="6780" y="799"/>
                    <a:pt x="7236" y="1141"/>
                  </a:cubicBezTo>
                  <a:cubicBezTo>
                    <a:pt x="7305" y="1438"/>
                    <a:pt x="7282" y="1689"/>
                    <a:pt x="7145" y="1963"/>
                  </a:cubicBezTo>
                  <a:cubicBezTo>
                    <a:pt x="7054" y="1963"/>
                    <a:pt x="6962" y="1973"/>
                    <a:pt x="6878" y="1973"/>
                  </a:cubicBezTo>
                  <a:cubicBezTo>
                    <a:pt x="6836" y="1973"/>
                    <a:pt x="6795" y="1971"/>
                    <a:pt x="6757" y="1963"/>
                  </a:cubicBezTo>
                  <a:cubicBezTo>
                    <a:pt x="6573" y="1933"/>
                    <a:pt x="6393" y="1918"/>
                    <a:pt x="6217" y="1918"/>
                  </a:cubicBezTo>
                  <a:cubicBezTo>
                    <a:pt x="5477" y="1918"/>
                    <a:pt x="4805" y="2178"/>
                    <a:pt x="4178" y="2602"/>
                  </a:cubicBezTo>
                  <a:cubicBezTo>
                    <a:pt x="3333" y="3150"/>
                    <a:pt x="2671" y="3858"/>
                    <a:pt x="2329" y="4839"/>
                  </a:cubicBezTo>
                  <a:cubicBezTo>
                    <a:pt x="1918" y="6095"/>
                    <a:pt x="2375" y="7373"/>
                    <a:pt x="3470" y="8103"/>
                  </a:cubicBezTo>
                  <a:cubicBezTo>
                    <a:pt x="3904" y="8377"/>
                    <a:pt x="4360" y="8583"/>
                    <a:pt x="4863" y="8697"/>
                  </a:cubicBezTo>
                  <a:cubicBezTo>
                    <a:pt x="5068" y="8765"/>
                    <a:pt x="5296" y="8811"/>
                    <a:pt x="5502" y="8879"/>
                  </a:cubicBezTo>
                  <a:cubicBezTo>
                    <a:pt x="5570" y="9427"/>
                    <a:pt x="5570" y="9427"/>
                    <a:pt x="5342" y="10043"/>
                  </a:cubicBezTo>
                  <a:cubicBezTo>
                    <a:pt x="5163" y="10062"/>
                    <a:pt x="4987" y="10071"/>
                    <a:pt x="4813" y="10071"/>
                  </a:cubicBezTo>
                  <a:cubicBezTo>
                    <a:pt x="3899" y="10071"/>
                    <a:pt x="3054" y="9809"/>
                    <a:pt x="2306" y="9176"/>
                  </a:cubicBezTo>
                  <a:cubicBezTo>
                    <a:pt x="1690" y="8674"/>
                    <a:pt x="1416" y="7966"/>
                    <a:pt x="1302" y="7190"/>
                  </a:cubicBezTo>
                  <a:cubicBezTo>
                    <a:pt x="914" y="4109"/>
                    <a:pt x="2466" y="2009"/>
                    <a:pt x="4543" y="731"/>
                  </a:cubicBezTo>
                  <a:cubicBezTo>
                    <a:pt x="4804" y="568"/>
                    <a:pt x="5076" y="486"/>
                    <a:pt x="5360" y="486"/>
                  </a:cubicBezTo>
                  <a:close/>
                  <a:moveTo>
                    <a:pt x="5330" y="1"/>
                  </a:moveTo>
                  <a:cubicBezTo>
                    <a:pt x="5067" y="1"/>
                    <a:pt x="4790" y="18"/>
                    <a:pt x="4497" y="46"/>
                  </a:cubicBezTo>
                  <a:cubicBezTo>
                    <a:pt x="4246" y="69"/>
                    <a:pt x="4018" y="183"/>
                    <a:pt x="3790" y="297"/>
                  </a:cubicBezTo>
                  <a:cubicBezTo>
                    <a:pt x="3059" y="639"/>
                    <a:pt x="2489" y="1187"/>
                    <a:pt x="1987" y="1781"/>
                  </a:cubicBezTo>
                  <a:cubicBezTo>
                    <a:pt x="617" y="3333"/>
                    <a:pt x="1" y="5113"/>
                    <a:pt x="389" y="7190"/>
                  </a:cubicBezTo>
                  <a:cubicBezTo>
                    <a:pt x="663" y="8697"/>
                    <a:pt x="1530" y="9701"/>
                    <a:pt x="3014" y="10112"/>
                  </a:cubicBezTo>
                  <a:cubicBezTo>
                    <a:pt x="3584" y="10249"/>
                    <a:pt x="4155" y="10317"/>
                    <a:pt x="4726" y="10409"/>
                  </a:cubicBezTo>
                  <a:cubicBezTo>
                    <a:pt x="4999" y="10454"/>
                    <a:pt x="5273" y="10477"/>
                    <a:pt x="5570" y="10477"/>
                  </a:cubicBezTo>
                  <a:cubicBezTo>
                    <a:pt x="5730" y="10477"/>
                    <a:pt x="5912" y="10431"/>
                    <a:pt x="6004" y="10249"/>
                  </a:cubicBezTo>
                  <a:cubicBezTo>
                    <a:pt x="6209" y="9815"/>
                    <a:pt x="6437" y="9381"/>
                    <a:pt x="6323" y="8834"/>
                  </a:cubicBezTo>
                  <a:cubicBezTo>
                    <a:pt x="6072" y="8719"/>
                    <a:pt x="5821" y="8628"/>
                    <a:pt x="5547" y="8583"/>
                  </a:cubicBezTo>
                  <a:cubicBezTo>
                    <a:pt x="5068" y="8468"/>
                    <a:pt x="4634" y="8286"/>
                    <a:pt x="4223" y="8035"/>
                  </a:cubicBezTo>
                  <a:cubicBezTo>
                    <a:pt x="3470" y="7601"/>
                    <a:pt x="3128" y="6939"/>
                    <a:pt x="3105" y="6095"/>
                  </a:cubicBezTo>
                  <a:cubicBezTo>
                    <a:pt x="3019" y="4265"/>
                    <a:pt x="4841" y="2191"/>
                    <a:pt x="6772" y="2191"/>
                  </a:cubicBezTo>
                  <a:cubicBezTo>
                    <a:pt x="6889" y="2191"/>
                    <a:pt x="7005" y="2199"/>
                    <a:pt x="7122" y="2214"/>
                  </a:cubicBezTo>
                  <a:cubicBezTo>
                    <a:pt x="7242" y="2238"/>
                    <a:pt x="7363" y="2269"/>
                    <a:pt x="7480" y="2269"/>
                  </a:cubicBezTo>
                  <a:cubicBezTo>
                    <a:pt x="7585" y="2269"/>
                    <a:pt x="7687" y="2244"/>
                    <a:pt x="7784" y="2169"/>
                  </a:cubicBezTo>
                  <a:cubicBezTo>
                    <a:pt x="8012" y="1575"/>
                    <a:pt x="8012" y="1575"/>
                    <a:pt x="7944" y="1005"/>
                  </a:cubicBezTo>
                  <a:cubicBezTo>
                    <a:pt x="7148" y="244"/>
                    <a:pt x="6337" y="1"/>
                    <a:pt x="53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71"/>
            <p:cNvSpPr/>
            <p:nvPr/>
          </p:nvSpPr>
          <p:spPr>
            <a:xfrm>
              <a:off x="3334188" y="1501733"/>
              <a:ext cx="167800" cy="190858"/>
            </a:xfrm>
            <a:custGeom>
              <a:avLst/>
              <a:gdLst/>
              <a:ahLst/>
              <a:cxnLst/>
              <a:rect l="l" t="t" r="r" b="b"/>
              <a:pathLst>
                <a:path w="6712" h="7713" extrusionOk="0">
                  <a:moveTo>
                    <a:pt x="4613" y="717"/>
                  </a:moveTo>
                  <a:cubicBezTo>
                    <a:pt x="5091" y="717"/>
                    <a:pt x="5575" y="806"/>
                    <a:pt x="6072" y="1022"/>
                  </a:cubicBezTo>
                  <a:cubicBezTo>
                    <a:pt x="6050" y="1182"/>
                    <a:pt x="6050" y="1341"/>
                    <a:pt x="6004" y="1478"/>
                  </a:cubicBezTo>
                  <a:cubicBezTo>
                    <a:pt x="5776" y="2026"/>
                    <a:pt x="5365" y="2437"/>
                    <a:pt x="4931" y="2825"/>
                  </a:cubicBezTo>
                  <a:cubicBezTo>
                    <a:pt x="3995" y="3647"/>
                    <a:pt x="3037" y="4423"/>
                    <a:pt x="2101" y="5244"/>
                  </a:cubicBezTo>
                  <a:cubicBezTo>
                    <a:pt x="1895" y="5404"/>
                    <a:pt x="1667" y="5496"/>
                    <a:pt x="1553" y="5815"/>
                  </a:cubicBezTo>
                  <a:cubicBezTo>
                    <a:pt x="1781" y="6180"/>
                    <a:pt x="2101" y="6340"/>
                    <a:pt x="2489" y="6409"/>
                  </a:cubicBezTo>
                  <a:cubicBezTo>
                    <a:pt x="3120" y="6523"/>
                    <a:pt x="3751" y="6574"/>
                    <a:pt x="4382" y="6574"/>
                  </a:cubicBezTo>
                  <a:cubicBezTo>
                    <a:pt x="4504" y="6574"/>
                    <a:pt x="4626" y="6572"/>
                    <a:pt x="4748" y="6568"/>
                  </a:cubicBezTo>
                  <a:cubicBezTo>
                    <a:pt x="4905" y="6568"/>
                    <a:pt x="5062" y="6553"/>
                    <a:pt x="5218" y="6553"/>
                  </a:cubicBezTo>
                  <a:cubicBezTo>
                    <a:pt x="5335" y="6553"/>
                    <a:pt x="5453" y="6562"/>
                    <a:pt x="5570" y="6591"/>
                  </a:cubicBezTo>
                  <a:cubicBezTo>
                    <a:pt x="5410" y="7052"/>
                    <a:pt x="5355" y="7143"/>
                    <a:pt x="5112" y="7143"/>
                  </a:cubicBezTo>
                  <a:cubicBezTo>
                    <a:pt x="5079" y="7143"/>
                    <a:pt x="5041" y="7142"/>
                    <a:pt x="5000" y="7139"/>
                  </a:cubicBezTo>
                  <a:lnTo>
                    <a:pt x="4771" y="7139"/>
                  </a:lnTo>
                  <a:cubicBezTo>
                    <a:pt x="3470" y="7025"/>
                    <a:pt x="2146" y="6934"/>
                    <a:pt x="800" y="6819"/>
                  </a:cubicBezTo>
                  <a:cubicBezTo>
                    <a:pt x="800" y="6660"/>
                    <a:pt x="800" y="6500"/>
                    <a:pt x="823" y="6363"/>
                  </a:cubicBezTo>
                  <a:cubicBezTo>
                    <a:pt x="823" y="6294"/>
                    <a:pt x="868" y="6226"/>
                    <a:pt x="891" y="6157"/>
                  </a:cubicBezTo>
                  <a:cubicBezTo>
                    <a:pt x="1005" y="5450"/>
                    <a:pt x="1416" y="4925"/>
                    <a:pt x="1987" y="4514"/>
                  </a:cubicBezTo>
                  <a:cubicBezTo>
                    <a:pt x="2603" y="4058"/>
                    <a:pt x="3196" y="3578"/>
                    <a:pt x="3790" y="3099"/>
                  </a:cubicBezTo>
                  <a:cubicBezTo>
                    <a:pt x="3995" y="2939"/>
                    <a:pt x="4178" y="2779"/>
                    <a:pt x="4338" y="2597"/>
                  </a:cubicBezTo>
                  <a:cubicBezTo>
                    <a:pt x="4657" y="2209"/>
                    <a:pt x="4429" y="1684"/>
                    <a:pt x="3927" y="1661"/>
                  </a:cubicBezTo>
                  <a:cubicBezTo>
                    <a:pt x="3881" y="1657"/>
                    <a:pt x="3835" y="1655"/>
                    <a:pt x="3789" y="1655"/>
                  </a:cubicBezTo>
                  <a:cubicBezTo>
                    <a:pt x="3584" y="1655"/>
                    <a:pt x="3379" y="1692"/>
                    <a:pt x="3174" y="1729"/>
                  </a:cubicBezTo>
                  <a:cubicBezTo>
                    <a:pt x="2854" y="1798"/>
                    <a:pt x="2557" y="1889"/>
                    <a:pt x="2169" y="1980"/>
                  </a:cubicBezTo>
                  <a:cubicBezTo>
                    <a:pt x="2169" y="1729"/>
                    <a:pt x="2146" y="1524"/>
                    <a:pt x="2146" y="1341"/>
                  </a:cubicBezTo>
                  <a:cubicBezTo>
                    <a:pt x="2961" y="992"/>
                    <a:pt x="3775" y="717"/>
                    <a:pt x="4613" y="717"/>
                  </a:cubicBezTo>
                  <a:close/>
                  <a:moveTo>
                    <a:pt x="4413" y="1"/>
                  </a:moveTo>
                  <a:cubicBezTo>
                    <a:pt x="3408" y="1"/>
                    <a:pt x="2513" y="340"/>
                    <a:pt x="1713" y="1045"/>
                  </a:cubicBezTo>
                  <a:cubicBezTo>
                    <a:pt x="1690" y="1296"/>
                    <a:pt x="1667" y="1524"/>
                    <a:pt x="1667" y="1752"/>
                  </a:cubicBezTo>
                  <a:cubicBezTo>
                    <a:pt x="1667" y="2142"/>
                    <a:pt x="1917" y="2365"/>
                    <a:pt x="2246" y="2365"/>
                  </a:cubicBezTo>
                  <a:cubicBezTo>
                    <a:pt x="2302" y="2365"/>
                    <a:pt x="2360" y="2359"/>
                    <a:pt x="2420" y="2346"/>
                  </a:cubicBezTo>
                  <a:cubicBezTo>
                    <a:pt x="2763" y="2254"/>
                    <a:pt x="3105" y="2163"/>
                    <a:pt x="3447" y="2072"/>
                  </a:cubicBezTo>
                  <a:cubicBezTo>
                    <a:pt x="3607" y="2026"/>
                    <a:pt x="3744" y="2026"/>
                    <a:pt x="3972" y="2003"/>
                  </a:cubicBezTo>
                  <a:lnTo>
                    <a:pt x="3972" y="2003"/>
                  </a:lnTo>
                  <a:cubicBezTo>
                    <a:pt x="3835" y="2186"/>
                    <a:pt x="3767" y="2323"/>
                    <a:pt x="3653" y="2414"/>
                  </a:cubicBezTo>
                  <a:cubicBezTo>
                    <a:pt x="2808" y="3099"/>
                    <a:pt x="1987" y="3829"/>
                    <a:pt x="1096" y="4446"/>
                  </a:cubicBezTo>
                  <a:cubicBezTo>
                    <a:pt x="366" y="4948"/>
                    <a:pt x="161" y="5655"/>
                    <a:pt x="24" y="6454"/>
                  </a:cubicBezTo>
                  <a:cubicBezTo>
                    <a:pt x="1" y="6637"/>
                    <a:pt x="69" y="6774"/>
                    <a:pt x="229" y="6911"/>
                  </a:cubicBezTo>
                  <a:cubicBezTo>
                    <a:pt x="571" y="7162"/>
                    <a:pt x="937" y="7276"/>
                    <a:pt x="1348" y="7299"/>
                  </a:cubicBezTo>
                  <a:cubicBezTo>
                    <a:pt x="2169" y="7390"/>
                    <a:pt x="2968" y="7504"/>
                    <a:pt x="3767" y="7573"/>
                  </a:cubicBezTo>
                  <a:cubicBezTo>
                    <a:pt x="4360" y="7641"/>
                    <a:pt x="4931" y="7664"/>
                    <a:pt x="5525" y="7710"/>
                  </a:cubicBezTo>
                  <a:cubicBezTo>
                    <a:pt x="5547" y="7712"/>
                    <a:pt x="5570" y="7713"/>
                    <a:pt x="5591" y="7713"/>
                  </a:cubicBezTo>
                  <a:cubicBezTo>
                    <a:pt x="5784" y="7713"/>
                    <a:pt x="5922" y="7621"/>
                    <a:pt x="6004" y="7436"/>
                  </a:cubicBezTo>
                  <a:cubicBezTo>
                    <a:pt x="6141" y="7093"/>
                    <a:pt x="6346" y="6819"/>
                    <a:pt x="6392" y="6454"/>
                  </a:cubicBezTo>
                  <a:cubicBezTo>
                    <a:pt x="6232" y="6203"/>
                    <a:pt x="6050" y="6089"/>
                    <a:pt x="5753" y="6089"/>
                  </a:cubicBezTo>
                  <a:cubicBezTo>
                    <a:pt x="4794" y="6043"/>
                    <a:pt x="3835" y="5975"/>
                    <a:pt x="2877" y="5906"/>
                  </a:cubicBezTo>
                  <a:cubicBezTo>
                    <a:pt x="2786" y="5906"/>
                    <a:pt x="2694" y="5861"/>
                    <a:pt x="2534" y="5815"/>
                  </a:cubicBezTo>
                  <a:cubicBezTo>
                    <a:pt x="2671" y="5678"/>
                    <a:pt x="2763" y="5587"/>
                    <a:pt x="2854" y="5518"/>
                  </a:cubicBezTo>
                  <a:cubicBezTo>
                    <a:pt x="3539" y="4971"/>
                    <a:pt x="4201" y="4446"/>
                    <a:pt x="4863" y="3898"/>
                  </a:cubicBezTo>
                  <a:cubicBezTo>
                    <a:pt x="5273" y="3555"/>
                    <a:pt x="5662" y="3190"/>
                    <a:pt x="6050" y="2825"/>
                  </a:cubicBezTo>
                  <a:cubicBezTo>
                    <a:pt x="6232" y="2642"/>
                    <a:pt x="6369" y="2437"/>
                    <a:pt x="6506" y="2209"/>
                  </a:cubicBezTo>
                  <a:cubicBezTo>
                    <a:pt x="6711" y="1889"/>
                    <a:pt x="6711" y="1547"/>
                    <a:pt x="6529" y="1204"/>
                  </a:cubicBezTo>
                  <a:cubicBezTo>
                    <a:pt x="6209" y="565"/>
                    <a:pt x="5707" y="132"/>
                    <a:pt x="5022" y="40"/>
                  </a:cubicBezTo>
                  <a:cubicBezTo>
                    <a:pt x="4815" y="14"/>
                    <a:pt x="4612" y="1"/>
                    <a:pt x="4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71"/>
            <p:cNvSpPr/>
            <p:nvPr/>
          </p:nvSpPr>
          <p:spPr>
            <a:xfrm>
              <a:off x="2695663" y="1472113"/>
              <a:ext cx="178625" cy="81658"/>
            </a:xfrm>
            <a:custGeom>
              <a:avLst/>
              <a:gdLst/>
              <a:ahLst/>
              <a:cxnLst/>
              <a:rect l="l" t="t" r="r" b="b"/>
              <a:pathLst>
                <a:path w="7145" h="3300" extrusionOk="0">
                  <a:moveTo>
                    <a:pt x="776" y="461"/>
                  </a:moveTo>
                  <a:cubicBezTo>
                    <a:pt x="959" y="507"/>
                    <a:pt x="1096" y="507"/>
                    <a:pt x="1233" y="530"/>
                  </a:cubicBezTo>
                  <a:cubicBezTo>
                    <a:pt x="2351" y="804"/>
                    <a:pt x="3447" y="1078"/>
                    <a:pt x="4565" y="1351"/>
                  </a:cubicBezTo>
                  <a:cubicBezTo>
                    <a:pt x="5182" y="1511"/>
                    <a:pt x="5798" y="1648"/>
                    <a:pt x="6414" y="1785"/>
                  </a:cubicBezTo>
                  <a:cubicBezTo>
                    <a:pt x="6506" y="1808"/>
                    <a:pt x="6597" y="1831"/>
                    <a:pt x="6711" y="1854"/>
                  </a:cubicBezTo>
                  <a:cubicBezTo>
                    <a:pt x="6871" y="1899"/>
                    <a:pt x="6962" y="2082"/>
                    <a:pt x="6939" y="2264"/>
                  </a:cubicBezTo>
                  <a:cubicBezTo>
                    <a:pt x="6939" y="2470"/>
                    <a:pt x="6802" y="2607"/>
                    <a:pt x="6597" y="2607"/>
                  </a:cubicBezTo>
                  <a:cubicBezTo>
                    <a:pt x="6300" y="2584"/>
                    <a:pt x="6003" y="2561"/>
                    <a:pt x="5707" y="2515"/>
                  </a:cubicBezTo>
                  <a:cubicBezTo>
                    <a:pt x="4337" y="2219"/>
                    <a:pt x="2968" y="1922"/>
                    <a:pt x="1621" y="1625"/>
                  </a:cubicBezTo>
                  <a:cubicBezTo>
                    <a:pt x="1324" y="1557"/>
                    <a:pt x="1050" y="1466"/>
                    <a:pt x="731" y="1374"/>
                  </a:cubicBezTo>
                  <a:cubicBezTo>
                    <a:pt x="731" y="1214"/>
                    <a:pt x="708" y="1078"/>
                    <a:pt x="731" y="963"/>
                  </a:cubicBezTo>
                  <a:cubicBezTo>
                    <a:pt x="731" y="804"/>
                    <a:pt x="754" y="667"/>
                    <a:pt x="776" y="461"/>
                  </a:cubicBezTo>
                  <a:close/>
                  <a:moveTo>
                    <a:pt x="637" y="0"/>
                  </a:moveTo>
                  <a:cubicBezTo>
                    <a:pt x="532" y="0"/>
                    <a:pt x="427" y="8"/>
                    <a:pt x="320" y="28"/>
                  </a:cubicBezTo>
                  <a:cubicBezTo>
                    <a:pt x="0" y="438"/>
                    <a:pt x="0" y="918"/>
                    <a:pt x="69" y="1397"/>
                  </a:cubicBezTo>
                  <a:cubicBezTo>
                    <a:pt x="114" y="1785"/>
                    <a:pt x="343" y="1991"/>
                    <a:pt x="685" y="2082"/>
                  </a:cubicBezTo>
                  <a:cubicBezTo>
                    <a:pt x="822" y="2105"/>
                    <a:pt x="982" y="2127"/>
                    <a:pt x="1142" y="2173"/>
                  </a:cubicBezTo>
                  <a:cubicBezTo>
                    <a:pt x="2420" y="2447"/>
                    <a:pt x="3698" y="2721"/>
                    <a:pt x="4976" y="2995"/>
                  </a:cubicBezTo>
                  <a:cubicBezTo>
                    <a:pt x="5478" y="3109"/>
                    <a:pt x="5981" y="3200"/>
                    <a:pt x="6483" y="3292"/>
                  </a:cubicBezTo>
                  <a:cubicBezTo>
                    <a:pt x="6523" y="3297"/>
                    <a:pt x="6562" y="3299"/>
                    <a:pt x="6599" y="3299"/>
                  </a:cubicBezTo>
                  <a:cubicBezTo>
                    <a:pt x="6896" y="3299"/>
                    <a:pt x="7079" y="3137"/>
                    <a:pt x="7099" y="2812"/>
                  </a:cubicBezTo>
                  <a:cubicBezTo>
                    <a:pt x="7145" y="2424"/>
                    <a:pt x="7145" y="2059"/>
                    <a:pt x="7122" y="1671"/>
                  </a:cubicBezTo>
                  <a:cubicBezTo>
                    <a:pt x="7099" y="1237"/>
                    <a:pt x="6985" y="1123"/>
                    <a:pt x="6528" y="1032"/>
                  </a:cubicBezTo>
                  <a:cubicBezTo>
                    <a:pt x="6437" y="986"/>
                    <a:pt x="6346" y="963"/>
                    <a:pt x="6232" y="941"/>
                  </a:cubicBezTo>
                  <a:cubicBezTo>
                    <a:pt x="4748" y="689"/>
                    <a:pt x="3264" y="416"/>
                    <a:pt x="1758" y="164"/>
                  </a:cubicBezTo>
                  <a:cubicBezTo>
                    <a:pt x="1398" y="111"/>
                    <a:pt x="1025" y="0"/>
                    <a:pt x="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71"/>
            <p:cNvSpPr/>
            <p:nvPr/>
          </p:nvSpPr>
          <p:spPr>
            <a:xfrm>
              <a:off x="2679113" y="1546298"/>
              <a:ext cx="188325" cy="77006"/>
            </a:xfrm>
            <a:custGeom>
              <a:avLst/>
              <a:gdLst/>
              <a:ahLst/>
              <a:cxnLst/>
              <a:rect l="l" t="t" r="r" b="b"/>
              <a:pathLst>
                <a:path w="7533" h="3112" extrusionOk="0">
                  <a:moveTo>
                    <a:pt x="1227" y="732"/>
                  </a:moveTo>
                  <a:cubicBezTo>
                    <a:pt x="1457" y="732"/>
                    <a:pt x="1687" y="769"/>
                    <a:pt x="1918" y="819"/>
                  </a:cubicBezTo>
                  <a:cubicBezTo>
                    <a:pt x="3447" y="1115"/>
                    <a:pt x="4953" y="1412"/>
                    <a:pt x="6483" y="1709"/>
                  </a:cubicBezTo>
                  <a:cubicBezTo>
                    <a:pt x="6665" y="1732"/>
                    <a:pt x="6871" y="1800"/>
                    <a:pt x="7053" y="1846"/>
                  </a:cubicBezTo>
                  <a:cubicBezTo>
                    <a:pt x="7190" y="1891"/>
                    <a:pt x="7259" y="2028"/>
                    <a:pt x="7213" y="2165"/>
                  </a:cubicBezTo>
                  <a:cubicBezTo>
                    <a:pt x="7168" y="2257"/>
                    <a:pt x="7076" y="2416"/>
                    <a:pt x="6985" y="2416"/>
                  </a:cubicBezTo>
                  <a:cubicBezTo>
                    <a:pt x="6830" y="2445"/>
                    <a:pt x="6675" y="2464"/>
                    <a:pt x="6519" y="2464"/>
                  </a:cubicBezTo>
                  <a:cubicBezTo>
                    <a:pt x="6423" y="2464"/>
                    <a:pt x="6328" y="2457"/>
                    <a:pt x="6232" y="2439"/>
                  </a:cubicBezTo>
                  <a:cubicBezTo>
                    <a:pt x="4474" y="2257"/>
                    <a:pt x="2739" y="1914"/>
                    <a:pt x="1005" y="1503"/>
                  </a:cubicBezTo>
                  <a:cubicBezTo>
                    <a:pt x="959" y="1480"/>
                    <a:pt x="913" y="1435"/>
                    <a:pt x="868" y="1412"/>
                  </a:cubicBezTo>
                  <a:cubicBezTo>
                    <a:pt x="799" y="1184"/>
                    <a:pt x="799" y="978"/>
                    <a:pt x="959" y="750"/>
                  </a:cubicBezTo>
                  <a:cubicBezTo>
                    <a:pt x="1048" y="737"/>
                    <a:pt x="1138" y="732"/>
                    <a:pt x="1227" y="732"/>
                  </a:cubicBezTo>
                  <a:close/>
                  <a:moveTo>
                    <a:pt x="723" y="1"/>
                  </a:moveTo>
                  <a:cubicBezTo>
                    <a:pt x="491" y="1"/>
                    <a:pt x="326" y="125"/>
                    <a:pt x="251" y="385"/>
                  </a:cubicBezTo>
                  <a:cubicBezTo>
                    <a:pt x="115" y="796"/>
                    <a:pt x="0" y="1207"/>
                    <a:pt x="115" y="1732"/>
                  </a:cubicBezTo>
                  <a:cubicBezTo>
                    <a:pt x="617" y="1960"/>
                    <a:pt x="1073" y="2188"/>
                    <a:pt x="1598" y="2279"/>
                  </a:cubicBezTo>
                  <a:cubicBezTo>
                    <a:pt x="2306" y="2393"/>
                    <a:pt x="2990" y="2576"/>
                    <a:pt x="3698" y="2690"/>
                  </a:cubicBezTo>
                  <a:cubicBezTo>
                    <a:pt x="4565" y="2850"/>
                    <a:pt x="5433" y="2964"/>
                    <a:pt x="6300" y="3101"/>
                  </a:cubicBezTo>
                  <a:cubicBezTo>
                    <a:pt x="6376" y="3109"/>
                    <a:pt x="6452" y="3111"/>
                    <a:pt x="6528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82" y="2964"/>
                    <a:pt x="7327" y="2827"/>
                  </a:cubicBezTo>
                  <a:cubicBezTo>
                    <a:pt x="7441" y="2416"/>
                    <a:pt x="7533" y="1983"/>
                    <a:pt x="7419" y="1549"/>
                  </a:cubicBezTo>
                  <a:cubicBezTo>
                    <a:pt x="7350" y="1366"/>
                    <a:pt x="7259" y="1252"/>
                    <a:pt x="7053" y="1207"/>
                  </a:cubicBezTo>
                  <a:cubicBezTo>
                    <a:pt x="6962" y="1184"/>
                    <a:pt x="6871" y="1161"/>
                    <a:pt x="6757" y="1138"/>
                  </a:cubicBezTo>
                  <a:cubicBezTo>
                    <a:pt x="5638" y="933"/>
                    <a:pt x="4520" y="727"/>
                    <a:pt x="3401" y="522"/>
                  </a:cubicBezTo>
                  <a:cubicBezTo>
                    <a:pt x="2557" y="362"/>
                    <a:pt x="1735" y="179"/>
                    <a:pt x="891" y="20"/>
                  </a:cubicBezTo>
                  <a:cubicBezTo>
                    <a:pt x="831" y="7"/>
                    <a:pt x="775" y="1"/>
                    <a:pt x="7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71"/>
            <p:cNvSpPr/>
            <p:nvPr/>
          </p:nvSpPr>
          <p:spPr>
            <a:xfrm>
              <a:off x="2523888" y="1315205"/>
              <a:ext cx="167950" cy="97743"/>
            </a:xfrm>
            <a:custGeom>
              <a:avLst/>
              <a:gdLst/>
              <a:ahLst/>
              <a:cxnLst/>
              <a:rect l="l" t="t" r="r" b="b"/>
              <a:pathLst>
                <a:path w="6718" h="3950" extrusionOk="0">
                  <a:moveTo>
                    <a:pt x="4262" y="2045"/>
                  </a:moveTo>
                  <a:cubicBezTo>
                    <a:pt x="4267" y="2046"/>
                    <a:pt x="4272" y="2048"/>
                    <a:pt x="4277" y="2049"/>
                  </a:cubicBezTo>
                  <a:lnTo>
                    <a:pt x="4277" y="2049"/>
                  </a:lnTo>
                  <a:cubicBezTo>
                    <a:pt x="4272" y="2049"/>
                    <a:pt x="4267" y="2048"/>
                    <a:pt x="4262" y="2048"/>
                  </a:cubicBezTo>
                  <a:lnTo>
                    <a:pt x="4262" y="2048"/>
                  </a:lnTo>
                  <a:cubicBezTo>
                    <a:pt x="4262" y="2047"/>
                    <a:pt x="4262" y="2046"/>
                    <a:pt x="4262" y="2045"/>
                  </a:cubicBezTo>
                  <a:close/>
                  <a:moveTo>
                    <a:pt x="1192" y="1"/>
                  </a:moveTo>
                  <a:cubicBezTo>
                    <a:pt x="999" y="1"/>
                    <a:pt x="809" y="86"/>
                    <a:pt x="708" y="274"/>
                  </a:cubicBezTo>
                  <a:cubicBezTo>
                    <a:pt x="252" y="1256"/>
                    <a:pt x="1" y="2306"/>
                    <a:pt x="24" y="3401"/>
                  </a:cubicBezTo>
                  <a:cubicBezTo>
                    <a:pt x="24" y="3766"/>
                    <a:pt x="309" y="3949"/>
                    <a:pt x="594" y="3949"/>
                  </a:cubicBezTo>
                  <a:cubicBezTo>
                    <a:pt x="880" y="3949"/>
                    <a:pt x="1165" y="3766"/>
                    <a:pt x="1165" y="3401"/>
                  </a:cubicBezTo>
                  <a:cubicBezTo>
                    <a:pt x="1157" y="3089"/>
                    <a:pt x="1174" y="2780"/>
                    <a:pt x="1217" y="2476"/>
                  </a:cubicBezTo>
                  <a:lnTo>
                    <a:pt x="1217" y="2476"/>
                  </a:lnTo>
                  <a:cubicBezTo>
                    <a:pt x="1589" y="2915"/>
                    <a:pt x="2247" y="3112"/>
                    <a:pt x="2854" y="3127"/>
                  </a:cubicBezTo>
                  <a:cubicBezTo>
                    <a:pt x="3836" y="3150"/>
                    <a:pt x="4817" y="3241"/>
                    <a:pt x="5799" y="3378"/>
                  </a:cubicBezTo>
                  <a:cubicBezTo>
                    <a:pt x="5842" y="3386"/>
                    <a:pt x="5886" y="3390"/>
                    <a:pt x="5930" y="3390"/>
                  </a:cubicBezTo>
                  <a:cubicBezTo>
                    <a:pt x="6156" y="3390"/>
                    <a:pt x="6365" y="3285"/>
                    <a:pt x="6460" y="3036"/>
                  </a:cubicBezTo>
                  <a:cubicBezTo>
                    <a:pt x="6531" y="2880"/>
                    <a:pt x="6523" y="2707"/>
                    <a:pt x="6446" y="2559"/>
                  </a:cubicBezTo>
                  <a:lnTo>
                    <a:pt x="6446" y="2559"/>
                  </a:lnTo>
                  <a:cubicBezTo>
                    <a:pt x="6630" y="2383"/>
                    <a:pt x="6718" y="2121"/>
                    <a:pt x="6552" y="1872"/>
                  </a:cubicBezTo>
                  <a:cubicBezTo>
                    <a:pt x="6278" y="1461"/>
                    <a:pt x="5867" y="1324"/>
                    <a:pt x="5433" y="1187"/>
                  </a:cubicBezTo>
                  <a:cubicBezTo>
                    <a:pt x="4954" y="1050"/>
                    <a:pt x="4475" y="913"/>
                    <a:pt x="3972" y="799"/>
                  </a:cubicBezTo>
                  <a:cubicBezTo>
                    <a:pt x="3539" y="685"/>
                    <a:pt x="3082" y="617"/>
                    <a:pt x="2626" y="525"/>
                  </a:cubicBezTo>
                  <a:cubicBezTo>
                    <a:pt x="2261" y="480"/>
                    <a:pt x="1873" y="411"/>
                    <a:pt x="1621" y="160"/>
                  </a:cubicBezTo>
                  <a:cubicBezTo>
                    <a:pt x="1509" y="57"/>
                    <a:pt x="1350" y="1"/>
                    <a:pt x="11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71"/>
            <p:cNvSpPr/>
            <p:nvPr/>
          </p:nvSpPr>
          <p:spPr>
            <a:xfrm>
              <a:off x="2496513" y="1366031"/>
              <a:ext cx="96450" cy="154087"/>
            </a:xfrm>
            <a:custGeom>
              <a:avLst/>
              <a:gdLst/>
              <a:ahLst/>
              <a:cxnLst/>
              <a:rect l="l" t="t" r="r" b="b"/>
              <a:pathLst>
                <a:path w="3858" h="6227" extrusionOk="0">
                  <a:moveTo>
                    <a:pt x="2374" y="1"/>
                  </a:moveTo>
                  <a:cubicBezTo>
                    <a:pt x="2100" y="1"/>
                    <a:pt x="1758" y="252"/>
                    <a:pt x="1803" y="571"/>
                  </a:cubicBezTo>
                  <a:cubicBezTo>
                    <a:pt x="1803" y="587"/>
                    <a:pt x="1815" y="615"/>
                    <a:pt x="1822" y="646"/>
                  </a:cubicBezTo>
                  <a:lnTo>
                    <a:pt x="1822" y="646"/>
                  </a:lnTo>
                  <a:cubicBezTo>
                    <a:pt x="1817" y="649"/>
                    <a:pt x="1811" y="654"/>
                    <a:pt x="1803" y="662"/>
                  </a:cubicBezTo>
                  <a:cubicBezTo>
                    <a:pt x="1758" y="754"/>
                    <a:pt x="1758" y="754"/>
                    <a:pt x="1689" y="822"/>
                  </a:cubicBezTo>
                  <a:cubicBezTo>
                    <a:pt x="1552" y="982"/>
                    <a:pt x="1370" y="1119"/>
                    <a:pt x="1233" y="1302"/>
                  </a:cubicBezTo>
                  <a:cubicBezTo>
                    <a:pt x="913" y="1712"/>
                    <a:pt x="708" y="2215"/>
                    <a:pt x="731" y="2762"/>
                  </a:cubicBezTo>
                  <a:cubicBezTo>
                    <a:pt x="731" y="3114"/>
                    <a:pt x="813" y="3486"/>
                    <a:pt x="1011" y="3769"/>
                  </a:cubicBezTo>
                  <a:lnTo>
                    <a:pt x="1011" y="3769"/>
                  </a:lnTo>
                  <a:cubicBezTo>
                    <a:pt x="894" y="3836"/>
                    <a:pt x="800" y="3950"/>
                    <a:pt x="754" y="4109"/>
                  </a:cubicBezTo>
                  <a:cubicBezTo>
                    <a:pt x="730" y="4186"/>
                    <a:pt x="705" y="4262"/>
                    <a:pt x="676" y="4337"/>
                  </a:cubicBezTo>
                  <a:lnTo>
                    <a:pt x="676" y="4337"/>
                  </a:lnTo>
                  <a:cubicBezTo>
                    <a:pt x="289" y="4662"/>
                    <a:pt x="28" y="5114"/>
                    <a:pt x="0" y="5661"/>
                  </a:cubicBezTo>
                  <a:cubicBezTo>
                    <a:pt x="0" y="5912"/>
                    <a:pt x="206" y="6141"/>
                    <a:pt x="434" y="6209"/>
                  </a:cubicBezTo>
                  <a:cubicBezTo>
                    <a:pt x="478" y="6221"/>
                    <a:pt x="522" y="6227"/>
                    <a:pt x="565" y="6227"/>
                  </a:cubicBezTo>
                  <a:cubicBezTo>
                    <a:pt x="764" y="6227"/>
                    <a:pt x="942" y="6104"/>
                    <a:pt x="1073" y="5935"/>
                  </a:cubicBezTo>
                  <a:cubicBezTo>
                    <a:pt x="1290" y="5665"/>
                    <a:pt x="1466" y="5370"/>
                    <a:pt x="1607" y="5061"/>
                  </a:cubicBezTo>
                  <a:lnTo>
                    <a:pt x="1607" y="5061"/>
                  </a:lnTo>
                  <a:cubicBezTo>
                    <a:pt x="1649" y="5037"/>
                    <a:pt x="1693" y="5017"/>
                    <a:pt x="1735" y="4999"/>
                  </a:cubicBezTo>
                  <a:cubicBezTo>
                    <a:pt x="1752" y="4993"/>
                    <a:pt x="1770" y="4988"/>
                    <a:pt x="1788" y="4982"/>
                  </a:cubicBezTo>
                  <a:lnTo>
                    <a:pt x="1788" y="4982"/>
                  </a:lnTo>
                  <a:cubicBezTo>
                    <a:pt x="1957" y="5011"/>
                    <a:pt x="2128" y="5026"/>
                    <a:pt x="2300" y="5026"/>
                  </a:cubicBezTo>
                  <a:cubicBezTo>
                    <a:pt x="2428" y="5026"/>
                    <a:pt x="2556" y="5018"/>
                    <a:pt x="2684" y="5001"/>
                  </a:cubicBezTo>
                  <a:lnTo>
                    <a:pt x="2684" y="5001"/>
                  </a:lnTo>
                  <a:cubicBezTo>
                    <a:pt x="2779" y="5070"/>
                    <a:pt x="2894" y="5113"/>
                    <a:pt x="3018" y="5113"/>
                  </a:cubicBezTo>
                  <a:cubicBezTo>
                    <a:pt x="3069" y="5113"/>
                    <a:pt x="3121" y="5106"/>
                    <a:pt x="3173" y="5091"/>
                  </a:cubicBezTo>
                  <a:cubicBezTo>
                    <a:pt x="3470" y="4999"/>
                    <a:pt x="3744" y="4748"/>
                    <a:pt x="3789" y="4429"/>
                  </a:cubicBezTo>
                  <a:cubicBezTo>
                    <a:pt x="3858" y="4132"/>
                    <a:pt x="3721" y="3812"/>
                    <a:pt x="3401" y="3721"/>
                  </a:cubicBezTo>
                  <a:cubicBezTo>
                    <a:pt x="3362" y="3711"/>
                    <a:pt x="3322" y="3707"/>
                    <a:pt x="3280" y="3707"/>
                  </a:cubicBezTo>
                  <a:cubicBezTo>
                    <a:pt x="3238" y="3707"/>
                    <a:pt x="3196" y="3711"/>
                    <a:pt x="3153" y="3721"/>
                  </a:cubicBezTo>
                  <a:lnTo>
                    <a:pt x="3153" y="3721"/>
                  </a:lnTo>
                  <a:cubicBezTo>
                    <a:pt x="2875" y="3470"/>
                    <a:pt x="2547" y="3280"/>
                    <a:pt x="2192" y="3173"/>
                  </a:cubicBezTo>
                  <a:cubicBezTo>
                    <a:pt x="2100" y="3128"/>
                    <a:pt x="1940" y="3105"/>
                    <a:pt x="1918" y="3059"/>
                  </a:cubicBezTo>
                  <a:cubicBezTo>
                    <a:pt x="1826" y="2968"/>
                    <a:pt x="1849" y="2717"/>
                    <a:pt x="1872" y="2603"/>
                  </a:cubicBezTo>
                  <a:cubicBezTo>
                    <a:pt x="1963" y="1781"/>
                    <a:pt x="3059" y="1484"/>
                    <a:pt x="2945" y="571"/>
                  </a:cubicBezTo>
                  <a:cubicBezTo>
                    <a:pt x="2899" y="252"/>
                    <a:pt x="2716" y="1"/>
                    <a:pt x="23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71"/>
            <p:cNvSpPr/>
            <p:nvPr/>
          </p:nvSpPr>
          <p:spPr>
            <a:xfrm>
              <a:off x="2435438" y="1508117"/>
              <a:ext cx="183200" cy="171780"/>
            </a:xfrm>
            <a:custGeom>
              <a:avLst/>
              <a:gdLst/>
              <a:ahLst/>
              <a:cxnLst/>
              <a:rect l="l" t="t" r="r" b="b"/>
              <a:pathLst>
                <a:path w="7328" h="6942" extrusionOk="0">
                  <a:moveTo>
                    <a:pt x="2968" y="0"/>
                  </a:moveTo>
                  <a:cubicBezTo>
                    <a:pt x="2739" y="0"/>
                    <a:pt x="2511" y="119"/>
                    <a:pt x="2420" y="399"/>
                  </a:cubicBezTo>
                  <a:cubicBezTo>
                    <a:pt x="2032" y="1608"/>
                    <a:pt x="1485" y="2750"/>
                    <a:pt x="800" y="3822"/>
                  </a:cubicBezTo>
                  <a:cubicBezTo>
                    <a:pt x="480" y="4325"/>
                    <a:pt x="1" y="4895"/>
                    <a:pt x="389" y="5511"/>
                  </a:cubicBezTo>
                  <a:cubicBezTo>
                    <a:pt x="686" y="6014"/>
                    <a:pt x="1302" y="6128"/>
                    <a:pt x="1827" y="6219"/>
                  </a:cubicBezTo>
                  <a:cubicBezTo>
                    <a:pt x="3197" y="6447"/>
                    <a:pt x="4589" y="6721"/>
                    <a:pt x="5958" y="6927"/>
                  </a:cubicBezTo>
                  <a:cubicBezTo>
                    <a:pt x="6024" y="6936"/>
                    <a:pt x="6086" y="6941"/>
                    <a:pt x="6145" y="6941"/>
                  </a:cubicBezTo>
                  <a:cubicBezTo>
                    <a:pt x="6769" y="6941"/>
                    <a:pt x="7066" y="6413"/>
                    <a:pt x="7191" y="5808"/>
                  </a:cubicBezTo>
                  <a:cubicBezTo>
                    <a:pt x="7328" y="5123"/>
                    <a:pt x="7031" y="4530"/>
                    <a:pt x="6346" y="4302"/>
                  </a:cubicBezTo>
                  <a:cubicBezTo>
                    <a:pt x="6027" y="4188"/>
                    <a:pt x="5707" y="4142"/>
                    <a:pt x="5388" y="4073"/>
                  </a:cubicBezTo>
                  <a:cubicBezTo>
                    <a:pt x="5023" y="3982"/>
                    <a:pt x="4680" y="3891"/>
                    <a:pt x="4338" y="3777"/>
                  </a:cubicBezTo>
                  <a:cubicBezTo>
                    <a:pt x="3788" y="3622"/>
                    <a:pt x="3250" y="3441"/>
                    <a:pt x="2726" y="3225"/>
                  </a:cubicBezTo>
                  <a:lnTo>
                    <a:pt x="2726" y="3225"/>
                  </a:lnTo>
                  <a:cubicBezTo>
                    <a:pt x="2731" y="3166"/>
                    <a:pt x="2736" y="3106"/>
                    <a:pt x="2740" y="3046"/>
                  </a:cubicBezTo>
                  <a:cubicBezTo>
                    <a:pt x="2743" y="2940"/>
                    <a:pt x="2723" y="2848"/>
                    <a:pt x="2686" y="2772"/>
                  </a:cubicBezTo>
                  <a:lnTo>
                    <a:pt x="2686" y="2772"/>
                  </a:lnTo>
                  <a:cubicBezTo>
                    <a:pt x="3012" y="2099"/>
                    <a:pt x="3290" y="1402"/>
                    <a:pt x="3516" y="695"/>
                  </a:cubicBezTo>
                  <a:cubicBezTo>
                    <a:pt x="3668" y="281"/>
                    <a:pt x="3318" y="0"/>
                    <a:pt x="2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2" name="Google Shape;582;p71"/>
            <p:cNvGrpSpPr/>
            <p:nvPr/>
          </p:nvGrpSpPr>
          <p:grpSpPr>
            <a:xfrm rot="2321984">
              <a:off x="5216231" y="1122443"/>
              <a:ext cx="750983" cy="763561"/>
              <a:chOff x="4540462" y="3466671"/>
              <a:chExt cx="639071" cy="651164"/>
            </a:xfrm>
          </p:grpSpPr>
          <p:sp>
            <p:nvSpPr>
              <p:cNvPr id="583" name="Google Shape;583;p71"/>
              <p:cNvSpPr/>
              <p:nvPr/>
            </p:nvSpPr>
            <p:spPr>
              <a:xfrm rot="-675227">
                <a:off x="4579398" y="3691883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978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8" y="1968"/>
                    </a:cubicBezTo>
                    <a:cubicBezTo>
                      <a:pt x="1541" y="1968"/>
                      <a:pt x="2103" y="1552"/>
                      <a:pt x="2103" y="990"/>
                    </a:cubicBezTo>
                    <a:cubicBezTo>
                      <a:pt x="2103" y="428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71"/>
              <p:cNvSpPr/>
              <p:nvPr/>
            </p:nvSpPr>
            <p:spPr>
              <a:xfrm rot="-675227">
                <a:off x="4931151" y="3622211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79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9" y="1968"/>
                    </a:cubicBezTo>
                    <a:cubicBezTo>
                      <a:pt x="1541" y="1968"/>
                      <a:pt x="1968" y="1552"/>
                      <a:pt x="1968" y="990"/>
                    </a:cubicBezTo>
                    <a:cubicBezTo>
                      <a:pt x="1968" y="428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71"/>
              <p:cNvSpPr/>
              <p:nvPr/>
            </p:nvSpPr>
            <p:spPr>
              <a:xfrm rot="-675227">
                <a:off x="4647770" y="4046880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978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8" y="2103"/>
                    </a:cubicBezTo>
                    <a:cubicBezTo>
                      <a:pt x="1541" y="2103"/>
                      <a:pt x="2103" y="1687"/>
                      <a:pt x="2103" y="1125"/>
                    </a:cubicBezTo>
                    <a:cubicBezTo>
                      <a:pt x="2103" y="563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71"/>
              <p:cNvSpPr/>
              <p:nvPr/>
            </p:nvSpPr>
            <p:spPr>
              <a:xfrm rot="-675227">
                <a:off x="4999523" y="3977208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79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9" y="2103"/>
                    </a:cubicBezTo>
                    <a:cubicBezTo>
                      <a:pt x="1541" y="2103"/>
                      <a:pt x="1968" y="1687"/>
                      <a:pt x="1968" y="1125"/>
                    </a:cubicBezTo>
                    <a:cubicBezTo>
                      <a:pt x="1968" y="563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71"/>
              <p:cNvSpPr/>
              <p:nvPr/>
            </p:nvSpPr>
            <p:spPr>
              <a:xfrm rot="-675227">
                <a:off x="4671212" y="3553744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2103"/>
                      <a:pt x="990" y="2103"/>
                    </a:cubicBezTo>
                    <a:cubicBezTo>
                      <a:pt x="1552" y="2103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71"/>
              <p:cNvSpPr/>
              <p:nvPr/>
            </p:nvSpPr>
            <p:spPr>
              <a:xfrm rot="-675227">
                <a:off x="5019588" y="3484072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2103"/>
                      <a:pt x="1125" y="2103"/>
                    </a:cubicBezTo>
                    <a:cubicBezTo>
                      <a:pt x="1687" y="2103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71"/>
              <p:cNvSpPr/>
              <p:nvPr/>
            </p:nvSpPr>
            <p:spPr>
              <a:xfrm rot="-675227">
                <a:off x="5087960" y="3842506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1968"/>
                      <a:pt x="1125" y="1968"/>
                    </a:cubicBezTo>
                    <a:cubicBezTo>
                      <a:pt x="1687" y="1968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71"/>
              <p:cNvSpPr/>
              <p:nvPr/>
            </p:nvSpPr>
            <p:spPr>
              <a:xfrm rot="-675227">
                <a:off x="4739585" y="3912178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1968"/>
                      <a:pt x="990" y="1968"/>
                    </a:cubicBezTo>
                    <a:cubicBezTo>
                      <a:pt x="1552" y="1968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71"/>
              <p:cNvSpPr/>
              <p:nvPr/>
            </p:nvSpPr>
            <p:spPr>
              <a:xfrm rot="-675227">
                <a:off x="4587434" y="3514905"/>
                <a:ext cx="545129" cy="554697"/>
              </a:xfrm>
              <a:custGeom>
                <a:avLst/>
                <a:gdLst/>
                <a:ahLst/>
                <a:cxnLst/>
                <a:rect l="l" t="t" r="r" b="b"/>
                <a:pathLst>
                  <a:path w="21789" h="21789" extrusionOk="0">
                    <a:moveTo>
                      <a:pt x="6049" y="844"/>
                    </a:moveTo>
                    <a:cubicBezTo>
                      <a:pt x="6330" y="844"/>
                      <a:pt x="6611" y="1125"/>
                      <a:pt x="6611" y="1406"/>
                    </a:cubicBezTo>
                    <a:cubicBezTo>
                      <a:pt x="6611" y="1833"/>
                      <a:pt x="6330" y="2114"/>
                      <a:pt x="6049" y="2114"/>
                    </a:cubicBezTo>
                    <a:cubicBezTo>
                      <a:pt x="5768" y="2114"/>
                      <a:pt x="5486" y="1833"/>
                      <a:pt x="5486" y="1406"/>
                    </a:cubicBezTo>
                    <a:cubicBezTo>
                      <a:pt x="5486" y="1125"/>
                      <a:pt x="5768" y="844"/>
                      <a:pt x="6049" y="844"/>
                    </a:cubicBezTo>
                    <a:close/>
                    <a:moveTo>
                      <a:pt x="20383" y="844"/>
                    </a:moveTo>
                    <a:cubicBezTo>
                      <a:pt x="20664" y="844"/>
                      <a:pt x="20945" y="1125"/>
                      <a:pt x="20945" y="1406"/>
                    </a:cubicBezTo>
                    <a:cubicBezTo>
                      <a:pt x="20945" y="1833"/>
                      <a:pt x="20664" y="2114"/>
                      <a:pt x="20383" y="2114"/>
                    </a:cubicBezTo>
                    <a:cubicBezTo>
                      <a:pt x="20102" y="2114"/>
                      <a:pt x="19956" y="1968"/>
                      <a:pt x="19956" y="1833"/>
                    </a:cubicBezTo>
                    <a:lnTo>
                      <a:pt x="19821" y="1833"/>
                    </a:lnTo>
                    <a:cubicBezTo>
                      <a:pt x="19821" y="1687"/>
                      <a:pt x="19674" y="1552"/>
                      <a:pt x="19674" y="1406"/>
                    </a:cubicBezTo>
                    <a:cubicBezTo>
                      <a:pt x="19674" y="1125"/>
                      <a:pt x="19956" y="844"/>
                      <a:pt x="20383" y="844"/>
                    </a:cubicBezTo>
                    <a:close/>
                    <a:moveTo>
                      <a:pt x="5340" y="2676"/>
                    </a:moveTo>
                    <a:cubicBezTo>
                      <a:pt x="5486" y="2811"/>
                      <a:pt x="5486" y="2811"/>
                      <a:pt x="5621" y="2811"/>
                    </a:cubicBezTo>
                    <a:lnTo>
                      <a:pt x="5621" y="5622"/>
                    </a:lnTo>
                    <a:lnTo>
                      <a:pt x="2811" y="5622"/>
                    </a:lnTo>
                    <a:cubicBezTo>
                      <a:pt x="2811" y="5487"/>
                      <a:pt x="2811" y="5487"/>
                      <a:pt x="2676" y="5341"/>
                    </a:cubicBezTo>
                    <a:lnTo>
                      <a:pt x="5340" y="2676"/>
                    </a:lnTo>
                    <a:close/>
                    <a:moveTo>
                      <a:pt x="18977" y="1833"/>
                    </a:moveTo>
                    <a:lnTo>
                      <a:pt x="18977" y="2114"/>
                    </a:lnTo>
                    <a:lnTo>
                      <a:pt x="16448" y="4779"/>
                    </a:lnTo>
                    <a:cubicBezTo>
                      <a:pt x="16167" y="4644"/>
                      <a:pt x="16021" y="4644"/>
                      <a:pt x="15740" y="4644"/>
                    </a:cubicBezTo>
                    <a:cubicBezTo>
                      <a:pt x="15043" y="4644"/>
                      <a:pt x="14480" y="5060"/>
                      <a:pt x="14334" y="5622"/>
                    </a:cubicBezTo>
                    <a:lnTo>
                      <a:pt x="6465" y="5622"/>
                    </a:lnTo>
                    <a:lnTo>
                      <a:pt x="6465" y="2811"/>
                    </a:lnTo>
                    <a:cubicBezTo>
                      <a:pt x="6892" y="2676"/>
                      <a:pt x="7308" y="2395"/>
                      <a:pt x="7454" y="1833"/>
                    </a:cubicBezTo>
                    <a:close/>
                    <a:moveTo>
                      <a:pt x="1405" y="5487"/>
                    </a:moveTo>
                    <a:cubicBezTo>
                      <a:pt x="1833" y="5487"/>
                      <a:pt x="2114" y="5768"/>
                      <a:pt x="2114" y="6049"/>
                    </a:cubicBezTo>
                    <a:cubicBezTo>
                      <a:pt x="2114" y="6330"/>
                      <a:pt x="1833" y="6611"/>
                      <a:pt x="1405" y="6611"/>
                    </a:cubicBezTo>
                    <a:cubicBezTo>
                      <a:pt x="1124" y="6611"/>
                      <a:pt x="843" y="6330"/>
                      <a:pt x="843" y="6049"/>
                    </a:cubicBezTo>
                    <a:cubicBezTo>
                      <a:pt x="843" y="5768"/>
                      <a:pt x="1124" y="5487"/>
                      <a:pt x="1405" y="5487"/>
                    </a:cubicBezTo>
                    <a:close/>
                    <a:moveTo>
                      <a:pt x="15740" y="5487"/>
                    </a:moveTo>
                    <a:cubicBezTo>
                      <a:pt x="16021" y="5487"/>
                      <a:pt x="16302" y="5768"/>
                      <a:pt x="16302" y="6049"/>
                    </a:cubicBezTo>
                    <a:cubicBezTo>
                      <a:pt x="16302" y="6330"/>
                      <a:pt x="16021" y="6611"/>
                      <a:pt x="15740" y="6611"/>
                    </a:cubicBezTo>
                    <a:lnTo>
                      <a:pt x="15605" y="6611"/>
                    </a:lnTo>
                    <a:cubicBezTo>
                      <a:pt x="15324" y="6611"/>
                      <a:pt x="15177" y="6330"/>
                      <a:pt x="15177" y="6049"/>
                    </a:cubicBezTo>
                    <a:cubicBezTo>
                      <a:pt x="15177" y="5768"/>
                      <a:pt x="15459" y="5487"/>
                      <a:pt x="15740" y="5487"/>
                    </a:cubicBezTo>
                    <a:close/>
                    <a:moveTo>
                      <a:pt x="14334" y="6465"/>
                    </a:moveTo>
                    <a:cubicBezTo>
                      <a:pt x="14480" y="6892"/>
                      <a:pt x="14896" y="7308"/>
                      <a:pt x="15324" y="7454"/>
                    </a:cubicBezTo>
                    <a:lnTo>
                      <a:pt x="15324" y="15324"/>
                    </a:lnTo>
                    <a:lnTo>
                      <a:pt x="7454" y="15324"/>
                    </a:lnTo>
                    <a:cubicBezTo>
                      <a:pt x="7308" y="14897"/>
                      <a:pt x="6892" y="14481"/>
                      <a:pt x="6465" y="14335"/>
                    </a:cubicBezTo>
                    <a:lnTo>
                      <a:pt x="6465" y="6465"/>
                    </a:lnTo>
                    <a:close/>
                    <a:moveTo>
                      <a:pt x="6049" y="15178"/>
                    </a:moveTo>
                    <a:cubicBezTo>
                      <a:pt x="6330" y="15178"/>
                      <a:pt x="6611" y="15459"/>
                      <a:pt x="6611" y="15740"/>
                    </a:cubicBezTo>
                    <a:cubicBezTo>
                      <a:pt x="6611" y="16021"/>
                      <a:pt x="6330" y="16302"/>
                      <a:pt x="6049" y="16302"/>
                    </a:cubicBezTo>
                    <a:cubicBezTo>
                      <a:pt x="5768" y="16302"/>
                      <a:pt x="5486" y="16021"/>
                      <a:pt x="5486" y="15740"/>
                    </a:cubicBezTo>
                    <a:cubicBezTo>
                      <a:pt x="5486" y="15459"/>
                      <a:pt x="5768" y="15178"/>
                      <a:pt x="6049" y="15178"/>
                    </a:cubicBezTo>
                    <a:close/>
                    <a:moveTo>
                      <a:pt x="20383" y="15178"/>
                    </a:moveTo>
                    <a:cubicBezTo>
                      <a:pt x="20664" y="15178"/>
                      <a:pt x="20945" y="15459"/>
                      <a:pt x="20945" y="15740"/>
                    </a:cubicBezTo>
                    <a:cubicBezTo>
                      <a:pt x="20945" y="16021"/>
                      <a:pt x="20664" y="16302"/>
                      <a:pt x="20383" y="16302"/>
                    </a:cubicBezTo>
                    <a:cubicBezTo>
                      <a:pt x="19956" y="16302"/>
                      <a:pt x="19674" y="16021"/>
                      <a:pt x="19674" y="15740"/>
                    </a:cubicBezTo>
                    <a:cubicBezTo>
                      <a:pt x="19674" y="15459"/>
                      <a:pt x="19956" y="15178"/>
                      <a:pt x="20383" y="15178"/>
                    </a:cubicBezTo>
                    <a:close/>
                    <a:moveTo>
                      <a:pt x="18977" y="16167"/>
                    </a:moveTo>
                    <a:cubicBezTo>
                      <a:pt x="18977" y="16302"/>
                      <a:pt x="18977" y="16448"/>
                      <a:pt x="19112" y="16448"/>
                    </a:cubicBezTo>
                    <a:lnTo>
                      <a:pt x="16448" y="19113"/>
                    </a:lnTo>
                    <a:cubicBezTo>
                      <a:pt x="16448" y="18978"/>
                      <a:pt x="16302" y="18978"/>
                      <a:pt x="16167" y="18978"/>
                    </a:cubicBezTo>
                    <a:lnTo>
                      <a:pt x="16167" y="16167"/>
                    </a:lnTo>
                    <a:close/>
                    <a:moveTo>
                      <a:pt x="15324" y="16167"/>
                    </a:moveTo>
                    <a:lnTo>
                      <a:pt x="15324" y="18978"/>
                    </a:lnTo>
                    <a:cubicBezTo>
                      <a:pt x="14896" y="19113"/>
                      <a:pt x="14480" y="19394"/>
                      <a:pt x="14334" y="19956"/>
                    </a:cubicBezTo>
                    <a:lnTo>
                      <a:pt x="2811" y="19956"/>
                    </a:lnTo>
                    <a:lnTo>
                      <a:pt x="2811" y="19675"/>
                    </a:lnTo>
                    <a:lnTo>
                      <a:pt x="5486" y="17010"/>
                    </a:lnTo>
                    <a:cubicBezTo>
                      <a:pt x="5621" y="17145"/>
                      <a:pt x="5768" y="17145"/>
                      <a:pt x="6049" y="17145"/>
                    </a:cubicBezTo>
                    <a:cubicBezTo>
                      <a:pt x="6746" y="17145"/>
                      <a:pt x="7173" y="16729"/>
                      <a:pt x="7454" y="16167"/>
                    </a:cubicBezTo>
                    <a:close/>
                    <a:moveTo>
                      <a:pt x="1552" y="19675"/>
                    </a:moveTo>
                    <a:cubicBezTo>
                      <a:pt x="1833" y="19821"/>
                      <a:pt x="2114" y="19956"/>
                      <a:pt x="2114" y="20383"/>
                    </a:cubicBezTo>
                    <a:cubicBezTo>
                      <a:pt x="2114" y="20664"/>
                      <a:pt x="1833" y="20945"/>
                      <a:pt x="1405" y="20945"/>
                    </a:cubicBezTo>
                    <a:cubicBezTo>
                      <a:pt x="1124" y="20945"/>
                      <a:pt x="843" y="20664"/>
                      <a:pt x="843" y="20383"/>
                    </a:cubicBezTo>
                    <a:cubicBezTo>
                      <a:pt x="843" y="19956"/>
                      <a:pt x="1124" y="19821"/>
                      <a:pt x="1405" y="19675"/>
                    </a:cubicBezTo>
                    <a:close/>
                    <a:moveTo>
                      <a:pt x="15740" y="19675"/>
                    </a:moveTo>
                    <a:cubicBezTo>
                      <a:pt x="16021" y="19821"/>
                      <a:pt x="16302" y="19956"/>
                      <a:pt x="16302" y="20383"/>
                    </a:cubicBezTo>
                    <a:cubicBezTo>
                      <a:pt x="16302" y="20664"/>
                      <a:pt x="16021" y="20945"/>
                      <a:pt x="15740" y="20945"/>
                    </a:cubicBezTo>
                    <a:cubicBezTo>
                      <a:pt x="15459" y="20945"/>
                      <a:pt x="15177" y="20664"/>
                      <a:pt x="15177" y="20383"/>
                    </a:cubicBezTo>
                    <a:cubicBezTo>
                      <a:pt x="15177" y="19956"/>
                      <a:pt x="15324" y="19821"/>
                      <a:pt x="15605" y="19675"/>
                    </a:cubicBezTo>
                    <a:close/>
                    <a:moveTo>
                      <a:pt x="6049" y="1"/>
                    </a:moveTo>
                    <a:cubicBezTo>
                      <a:pt x="5205" y="1"/>
                      <a:pt x="4643" y="709"/>
                      <a:pt x="4643" y="1406"/>
                    </a:cubicBezTo>
                    <a:cubicBezTo>
                      <a:pt x="4643" y="1687"/>
                      <a:pt x="4643" y="1833"/>
                      <a:pt x="4778" y="2114"/>
                    </a:cubicBezTo>
                    <a:lnTo>
                      <a:pt x="2114" y="4779"/>
                    </a:lnTo>
                    <a:cubicBezTo>
                      <a:pt x="1833" y="4644"/>
                      <a:pt x="1686" y="4644"/>
                      <a:pt x="1405" y="4644"/>
                    </a:cubicBezTo>
                    <a:cubicBezTo>
                      <a:pt x="708" y="4644"/>
                      <a:pt x="0" y="5206"/>
                      <a:pt x="0" y="6049"/>
                    </a:cubicBezTo>
                    <a:cubicBezTo>
                      <a:pt x="0" y="6892"/>
                      <a:pt x="708" y="7454"/>
                      <a:pt x="1405" y="7454"/>
                    </a:cubicBezTo>
                    <a:cubicBezTo>
                      <a:pt x="2114" y="7454"/>
                      <a:pt x="2676" y="7027"/>
                      <a:pt x="2811" y="6465"/>
                    </a:cubicBezTo>
                    <a:lnTo>
                      <a:pt x="5621" y="6465"/>
                    </a:lnTo>
                    <a:lnTo>
                      <a:pt x="5621" y="14335"/>
                    </a:lnTo>
                    <a:cubicBezTo>
                      <a:pt x="5059" y="14481"/>
                      <a:pt x="4643" y="15043"/>
                      <a:pt x="4643" y="15740"/>
                    </a:cubicBezTo>
                    <a:cubicBezTo>
                      <a:pt x="4643" y="16021"/>
                      <a:pt x="4643" y="16302"/>
                      <a:pt x="4778" y="16448"/>
                    </a:cubicBezTo>
                    <a:lnTo>
                      <a:pt x="2249" y="19113"/>
                    </a:lnTo>
                    <a:cubicBezTo>
                      <a:pt x="2114" y="18978"/>
                      <a:pt x="1968" y="18978"/>
                      <a:pt x="1833" y="18978"/>
                    </a:cubicBezTo>
                    <a:lnTo>
                      <a:pt x="1833" y="9984"/>
                    </a:lnTo>
                    <a:cubicBezTo>
                      <a:pt x="1833" y="9703"/>
                      <a:pt x="1686" y="9557"/>
                      <a:pt x="1405" y="9557"/>
                    </a:cubicBezTo>
                    <a:cubicBezTo>
                      <a:pt x="1271" y="9557"/>
                      <a:pt x="989" y="9703"/>
                      <a:pt x="989" y="9984"/>
                    </a:cubicBezTo>
                    <a:lnTo>
                      <a:pt x="989" y="18978"/>
                    </a:lnTo>
                    <a:cubicBezTo>
                      <a:pt x="427" y="19113"/>
                      <a:pt x="0" y="19675"/>
                      <a:pt x="0" y="20383"/>
                    </a:cubicBezTo>
                    <a:cubicBezTo>
                      <a:pt x="0" y="21080"/>
                      <a:pt x="708" y="21788"/>
                      <a:pt x="1405" y="21788"/>
                    </a:cubicBezTo>
                    <a:cubicBezTo>
                      <a:pt x="2114" y="21788"/>
                      <a:pt x="2676" y="21361"/>
                      <a:pt x="2811" y="20799"/>
                    </a:cubicBezTo>
                    <a:lnTo>
                      <a:pt x="14334" y="20799"/>
                    </a:lnTo>
                    <a:cubicBezTo>
                      <a:pt x="14480" y="21361"/>
                      <a:pt x="15043" y="21788"/>
                      <a:pt x="15740" y="21788"/>
                    </a:cubicBezTo>
                    <a:cubicBezTo>
                      <a:pt x="16583" y="21788"/>
                      <a:pt x="17145" y="21080"/>
                      <a:pt x="17145" y="20383"/>
                    </a:cubicBezTo>
                    <a:cubicBezTo>
                      <a:pt x="17145" y="20102"/>
                      <a:pt x="17145" y="19956"/>
                      <a:pt x="17010" y="19675"/>
                    </a:cubicBezTo>
                    <a:lnTo>
                      <a:pt x="19674" y="17010"/>
                    </a:lnTo>
                    <a:cubicBezTo>
                      <a:pt x="19956" y="17145"/>
                      <a:pt x="20102" y="17145"/>
                      <a:pt x="20383" y="17145"/>
                    </a:cubicBezTo>
                    <a:cubicBezTo>
                      <a:pt x="21080" y="17145"/>
                      <a:pt x="21788" y="16583"/>
                      <a:pt x="21788" y="15740"/>
                    </a:cubicBezTo>
                    <a:cubicBezTo>
                      <a:pt x="21788" y="14897"/>
                      <a:pt x="21080" y="14335"/>
                      <a:pt x="20383" y="14335"/>
                    </a:cubicBezTo>
                    <a:cubicBezTo>
                      <a:pt x="19674" y="14335"/>
                      <a:pt x="19112" y="14762"/>
                      <a:pt x="18977" y="15324"/>
                    </a:cubicBezTo>
                    <a:lnTo>
                      <a:pt x="16167" y="15324"/>
                    </a:lnTo>
                    <a:lnTo>
                      <a:pt x="16167" y="7454"/>
                    </a:lnTo>
                    <a:cubicBezTo>
                      <a:pt x="16729" y="7173"/>
                      <a:pt x="17145" y="6746"/>
                      <a:pt x="17145" y="6049"/>
                    </a:cubicBezTo>
                    <a:cubicBezTo>
                      <a:pt x="17145" y="5768"/>
                      <a:pt x="17145" y="5622"/>
                      <a:pt x="17010" y="5341"/>
                    </a:cubicBezTo>
                    <a:lnTo>
                      <a:pt x="19674" y="2676"/>
                    </a:lnTo>
                    <a:cubicBezTo>
                      <a:pt x="19674" y="2811"/>
                      <a:pt x="19821" y="2811"/>
                      <a:pt x="19821" y="2811"/>
                    </a:cubicBezTo>
                    <a:lnTo>
                      <a:pt x="19821" y="11389"/>
                    </a:lnTo>
                    <a:cubicBezTo>
                      <a:pt x="19821" y="11670"/>
                      <a:pt x="20102" y="11805"/>
                      <a:pt x="20383" y="11805"/>
                    </a:cubicBezTo>
                    <a:cubicBezTo>
                      <a:pt x="20518" y="11805"/>
                      <a:pt x="20799" y="11670"/>
                      <a:pt x="20799" y="11389"/>
                    </a:cubicBezTo>
                    <a:lnTo>
                      <a:pt x="20799" y="2811"/>
                    </a:lnTo>
                    <a:cubicBezTo>
                      <a:pt x="21361" y="2676"/>
                      <a:pt x="21788" y="2114"/>
                      <a:pt x="21788" y="1406"/>
                    </a:cubicBezTo>
                    <a:cubicBezTo>
                      <a:pt x="21788" y="709"/>
                      <a:pt x="21080" y="1"/>
                      <a:pt x="20383" y="1"/>
                    </a:cubicBezTo>
                    <a:cubicBezTo>
                      <a:pt x="19674" y="1"/>
                      <a:pt x="19112" y="428"/>
                      <a:pt x="18977" y="990"/>
                    </a:cubicBezTo>
                    <a:lnTo>
                      <a:pt x="7454" y="990"/>
                    </a:lnTo>
                    <a:cubicBezTo>
                      <a:pt x="7173" y="428"/>
                      <a:pt x="6746" y="1"/>
                      <a:pt x="60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71"/>
              <p:cNvSpPr/>
              <p:nvPr/>
            </p:nvSpPr>
            <p:spPr>
              <a:xfrm rot="-675227">
                <a:off x="4605613" y="3769779"/>
                <a:ext cx="21116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4" extrusionOk="0">
                    <a:moveTo>
                      <a:pt x="416" y="0"/>
                    </a:moveTo>
                    <a:cubicBezTo>
                      <a:pt x="416" y="0"/>
                      <a:pt x="282" y="0"/>
                      <a:pt x="135" y="146"/>
                    </a:cubicBezTo>
                    <a:cubicBezTo>
                      <a:pt x="135" y="281"/>
                      <a:pt x="0" y="281"/>
                      <a:pt x="0" y="428"/>
                    </a:cubicBezTo>
                    <a:cubicBezTo>
                      <a:pt x="0" y="562"/>
                      <a:pt x="135" y="709"/>
                      <a:pt x="135" y="709"/>
                    </a:cubicBezTo>
                    <a:cubicBezTo>
                      <a:pt x="282" y="844"/>
                      <a:pt x="416" y="844"/>
                      <a:pt x="416" y="844"/>
                    </a:cubicBezTo>
                    <a:cubicBezTo>
                      <a:pt x="563" y="844"/>
                      <a:pt x="697" y="844"/>
                      <a:pt x="697" y="709"/>
                    </a:cubicBezTo>
                    <a:cubicBezTo>
                      <a:pt x="844" y="709"/>
                      <a:pt x="844" y="562"/>
                      <a:pt x="844" y="428"/>
                    </a:cubicBezTo>
                    <a:cubicBezTo>
                      <a:pt x="844" y="281"/>
                      <a:pt x="844" y="281"/>
                      <a:pt x="697" y="146"/>
                    </a:cubicBezTo>
                    <a:cubicBezTo>
                      <a:pt x="697" y="0"/>
                      <a:pt x="563" y="0"/>
                      <a:pt x="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71"/>
              <p:cNvSpPr/>
              <p:nvPr/>
            </p:nvSpPr>
            <p:spPr>
              <a:xfrm rot="-675227">
                <a:off x="5089198" y="3789929"/>
                <a:ext cx="24493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979" h="844" extrusionOk="0">
                    <a:moveTo>
                      <a:pt x="563" y="0"/>
                    </a:moveTo>
                    <a:cubicBezTo>
                      <a:pt x="417" y="0"/>
                      <a:pt x="282" y="0"/>
                      <a:pt x="136" y="146"/>
                    </a:cubicBezTo>
                    <a:cubicBezTo>
                      <a:pt x="136" y="146"/>
                      <a:pt x="1" y="281"/>
                      <a:pt x="1" y="428"/>
                    </a:cubicBezTo>
                    <a:cubicBezTo>
                      <a:pt x="1" y="562"/>
                      <a:pt x="136" y="562"/>
                      <a:pt x="136" y="709"/>
                    </a:cubicBezTo>
                    <a:cubicBezTo>
                      <a:pt x="282" y="709"/>
                      <a:pt x="417" y="843"/>
                      <a:pt x="563" y="843"/>
                    </a:cubicBezTo>
                    <a:cubicBezTo>
                      <a:pt x="563" y="843"/>
                      <a:pt x="698" y="709"/>
                      <a:pt x="844" y="709"/>
                    </a:cubicBezTo>
                    <a:cubicBezTo>
                      <a:pt x="844" y="562"/>
                      <a:pt x="979" y="562"/>
                      <a:pt x="979" y="428"/>
                    </a:cubicBezTo>
                    <a:cubicBezTo>
                      <a:pt x="979" y="281"/>
                      <a:pt x="844" y="146"/>
                      <a:pt x="844" y="146"/>
                    </a:cubicBezTo>
                    <a:cubicBezTo>
                      <a:pt x="698" y="0"/>
                      <a:pt x="563" y="0"/>
                      <a:pt x="5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4" name="Google Shape;594;p71"/>
            <p:cNvSpPr/>
            <p:nvPr/>
          </p:nvSpPr>
          <p:spPr>
            <a:xfrm>
              <a:off x="2694838" y="1554613"/>
              <a:ext cx="160050" cy="59611"/>
            </a:xfrm>
            <a:custGeom>
              <a:avLst/>
              <a:gdLst/>
              <a:ahLst/>
              <a:cxnLst/>
              <a:rect l="l" t="t" r="r" b="b"/>
              <a:pathLst>
                <a:path w="6402" h="2409" extrusionOk="0">
                  <a:moveTo>
                    <a:pt x="775" y="0"/>
                  </a:moveTo>
                  <a:cubicBezTo>
                    <a:pt x="195" y="0"/>
                    <a:pt x="0" y="934"/>
                    <a:pt x="627" y="1122"/>
                  </a:cubicBezTo>
                  <a:cubicBezTo>
                    <a:pt x="2270" y="1647"/>
                    <a:pt x="3936" y="2057"/>
                    <a:pt x="5626" y="2400"/>
                  </a:cubicBezTo>
                  <a:cubicBezTo>
                    <a:pt x="5665" y="2406"/>
                    <a:pt x="5705" y="2408"/>
                    <a:pt x="5744" y="2408"/>
                  </a:cubicBezTo>
                  <a:cubicBezTo>
                    <a:pt x="6016" y="2408"/>
                    <a:pt x="6253" y="2269"/>
                    <a:pt x="6333" y="1989"/>
                  </a:cubicBezTo>
                  <a:cubicBezTo>
                    <a:pt x="6402" y="1715"/>
                    <a:pt x="6242" y="1350"/>
                    <a:pt x="5945" y="1281"/>
                  </a:cubicBezTo>
                  <a:cubicBezTo>
                    <a:pt x="4256" y="962"/>
                    <a:pt x="2590" y="528"/>
                    <a:pt x="946" y="26"/>
                  </a:cubicBezTo>
                  <a:cubicBezTo>
                    <a:pt x="886" y="9"/>
                    <a:pt x="829" y="0"/>
                    <a:pt x="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71"/>
            <p:cNvSpPr/>
            <p:nvPr/>
          </p:nvSpPr>
          <p:spPr>
            <a:xfrm>
              <a:off x="2707063" y="1479883"/>
              <a:ext cx="163800" cy="60699"/>
            </a:xfrm>
            <a:custGeom>
              <a:avLst/>
              <a:gdLst/>
              <a:ahLst/>
              <a:cxnLst/>
              <a:rect l="l" t="t" r="r" b="b"/>
              <a:pathLst>
                <a:path w="6552" h="2453" extrusionOk="0">
                  <a:moveTo>
                    <a:pt x="652" y="1"/>
                  </a:moveTo>
                  <a:cubicBezTo>
                    <a:pt x="395" y="1"/>
                    <a:pt x="148" y="124"/>
                    <a:pt x="69" y="398"/>
                  </a:cubicBezTo>
                  <a:cubicBezTo>
                    <a:pt x="1" y="672"/>
                    <a:pt x="161" y="1060"/>
                    <a:pt x="480" y="1106"/>
                  </a:cubicBezTo>
                  <a:cubicBezTo>
                    <a:pt x="884" y="1160"/>
                    <a:pt x="1287" y="1213"/>
                    <a:pt x="1691" y="1269"/>
                  </a:cubicBezTo>
                  <a:lnTo>
                    <a:pt x="1691" y="1269"/>
                  </a:lnTo>
                  <a:cubicBezTo>
                    <a:pt x="1692" y="1528"/>
                    <a:pt x="1872" y="1718"/>
                    <a:pt x="2101" y="1813"/>
                  </a:cubicBezTo>
                  <a:cubicBezTo>
                    <a:pt x="3333" y="2316"/>
                    <a:pt x="4680" y="2384"/>
                    <a:pt x="5981" y="2453"/>
                  </a:cubicBezTo>
                  <a:cubicBezTo>
                    <a:pt x="6278" y="2453"/>
                    <a:pt x="6552" y="2179"/>
                    <a:pt x="6552" y="1882"/>
                  </a:cubicBezTo>
                  <a:cubicBezTo>
                    <a:pt x="6552" y="1540"/>
                    <a:pt x="6278" y="1334"/>
                    <a:pt x="5981" y="1311"/>
                  </a:cubicBezTo>
                  <a:cubicBezTo>
                    <a:pt x="5867" y="1288"/>
                    <a:pt x="5707" y="1129"/>
                    <a:pt x="5616" y="1060"/>
                  </a:cubicBezTo>
                  <a:cubicBezTo>
                    <a:pt x="5456" y="946"/>
                    <a:pt x="5296" y="832"/>
                    <a:pt x="5114" y="764"/>
                  </a:cubicBezTo>
                  <a:cubicBezTo>
                    <a:pt x="4680" y="558"/>
                    <a:pt x="4223" y="490"/>
                    <a:pt x="3767" y="421"/>
                  </a:cubicBezTo>
                  <a:cubicBezTo>
                    <a:pt x="2763" y="284"/>
                    <a:pt x="1781" y="147"/>
                    <a:pt x="777" y="10"/>
                  </a:cubicBezTo>
                  <a:cubicBezTo>
                    <a:pt x="735" y="4"/>
                    <a:pt x="693" y="1"/>
                    <a:pt x="6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71"/>
            <p:cNvSpPr/>
            <p:nvPr/>
          </p:nvSpPr>
          <p:spPr>
            <a:xfrm>
              <a:off x="2905413" y="1488741"/>
              <a:ext cx="88950" cy="212659"/>
            </a:xfrm>
            <a:custGeom>
              <a:avLst/>
              <a:gdLst/>
              <a:ahLst/>
              <a:cxnLst/>
              <a:rect l="l" t="t" r="r" b="b"/>
              <a:pathLst>
                <a:path w="3558" h="8594" extrusionOk="0">
                  <a:moveTo>
                    <a:pt x="2856" y="0"/>
                  </a:moveTo>
                  <a:cubicBezTo>
                    <a:pt x="2625" y="0"/>
                    <a:pt x="2397" y="123"/>
                    <a:pt x="2315" y="406"/>
                  </a:cubicBezTo>
                  <a:cubicBezTo>
                    <a:pt x="1585" y="2893"/>
                    <a:pt x="855" y="5404"/>
                    <a:pt x="124" y="7892"/>
                  </a:cubicBezTo>
                  <a:cubicBezTo>
                    <a:pt x="1" y="8317"/>
                    <a:pt x="347" y="8594"/>
                    <a:pt x="687" y="8594"/>
                  </a:cubicBezTo>
                  <a:cubicBezTo>
                    <a:pt x="914" y="8594"/>
                    <a:pt x="1138" y="8472"/>
                    <a:pt x="1220" y="8189"/>
                  </a:cubicBezTo>
                  <a:cubicBezTo>
                    <a:pt x="1950" y="5701"/>
                    <a:pt x="2703" y="3190"/>
                    <a:pt x="3434" y="702"/>
                  </a:cubicBezTo>
                  <a:cubicBezTo>
                    <a:pt x="3557" y="277"/>
                    <a:pt x="3203" y="0"/>
                    <a:pt x="2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71"/>
            <p:cNvSpPr/>
            <p:nvPr/>
          </p:nvSpPr>
          <p:spPr>
            <a:xfrm>
              <a:off x="2941063" y="1529546"/>
              <a:ext cx="94325" cy="195832"/>
            </a:xfrm>
            <a:custGeom>
              <a:avLst/>
              <a:gdLst/>
              <a:ahLst/>
              <a:cxnLst/>
              <a:rect l="l" t="t" r="r" b="b"/>
              <a:pathLst>
                <a:path w="3773" h="7914" extrusionOk="0">
                  <a:moveTo>
                    <a:pt x="3182" y="1"/>
                  </a:moveTo>
                  <a:cubicBezTo>
                    <a:pt x="3030" y="1"/>
                    <a:pt x="2876" y="49"/>
                    <a:pt x="2761" y="149"/>
                  </a:cubicBezTo>
                  <a:cubicBezTo>
                    <a:pt x="1939" y="856"/>
                    <a:pt x="1140" y="1610"/>
                    <a:pt x="387" y="2409"/>
                  </a:cubicBezTo>
                  <a:cubicBezTo>
                    <a:pt x="1" y="2813"/>
                    <a:pt x="399" y="3379"/>
                    <a:pt x="831" y="3379"/>
                  </a:cubicBezTo>
                  <a:cubicBezTo>
                    <a:pt x="961" y="3379"/>
                    <a:pt x="1093" y="3328"/>
                    <a:pt x="1209" y="3207"/>
                  </a:cubicBezTo>
                  <a:cubicBezTo>
                    <a:pt x="1602" y="2778"/>
                    <a:pt x="2015" y="2361"/>
                    <a:pt x="2444" y="1958"/>
                  </a:cubicBezTo>
                  <a:lnTo>
                    <a:pt x="2444" y="1958"/>
                  </a:lnTo>
                  <a:cubicBezTo>
                    <a:pt x="2233" y="3713"/>
                    <a:pt x="1966" y="5458"/>
                    <a:pt x="1643" y="7202"/>
                  </a:cubicBezTo>
                  <a:cubicBezTo>
                    <a:pt x="1560" y="7628"/>
                    <a:pt x="1925" y="7913"/>
                    <a:pt x="2258" y="7913"/>
                  </a:cubicBezTo>
                  <a:cubicBezTo>
                    <a:pt x="2478" y="7913"/>
                    <a:pt x="2684" y="7789"/>
                    <a:pt x="2738" y="7499"/>
                  </a:cubicBezTo>
                  <a:cubicBezTo>
                    <a:pt x="3195" y="5193"/>
                    <a:pt x="3514" y="2888"/>
                    <a:pt x="3743" y="537"/>
                  </a:cubicBezTo>
                  <a:cubicBezTo>
                    <a:pt x="3773" y="188"/>
                    <a:pt x="3481" y="1"/>
                    <a:pt x="31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71"/>
            <p:cNvSpPr/>
            <p:nvPr/>
          </p:nvSpPr>
          <p:spPr>
            <a:xfrm>
              <a:off x="3016363" y="1551594"/>
              <a:ext cx="98250" cy="208229"/>
            </a:xfrm>
            <a:custGeom>
              <a:avLst/>
              <a:gdLst/>
              <a:ahLst/>
              <a:cxnLst/>
              <a:rect l="l" t="t" r="r" b="b"/>
              <a:pathLst>
                <a:path w="3930" h="8415" extrusionOk="0">
                  <a:moveTo>
                    <a:pt x="3190" y="1"/>
                  </a:moveTo>
                  <a:cubicBezTo>
                    <a:pt x="2938" y="1"/>
                    <a:pt x="2690" y="136"/>
                    <a:pt x="2511" y="331"/>
                  </a:cubicBezTo>
                  <a:cubicBezTo>
                    <a:pt x="2507" y="335"/>
                    <a:pt x="2503" y="339"/>
                    <a:pt x="2500" y="344"/>
                  </a:cubicBezTo>
                  <a:lnTo>
                    <a:pt x="2500" y="344"/>
                  </a:lnTo>
                  <a:cubicBezTo>
                    <a:pt x="1567" y="799"/>
                    <a:pt x="779" y="1477"/>
                    <a:pt x="160" y="2339"/>
                  </a:cubicBezTo>
                  <a:cubicBezTo>
                    <a:pt x="0" y="2590"/>
                    <a:pt x="114" y="2978"/>
                    <a:pt x="365" y="3115"/>
                  </a:cubicBezTo>
                  <a:cubicBezTo>
                    <a:pt x="460" y="3173"/>
                    <a:pt x="557" y="3199"/>
                    <a:pt x="650" y="3199"/>
                  </a:cubicBezTo>
                  <a:cubicBezTo>
                    <a:pt x="852" y="3199"/>
                    <a:pt x="1040" y="3081"/>
                    <a:pt x="1164" y="2910"/>
                  </a:cubicBezTo>
                  <a:cubicBezTo>
                    <a:pt x="1421" y="2546"/>
                    <a:pt x="1739" y="2217"/>
                    <a:pt x="2098" y="1935"/>
                  </a:cubicBezTo>
                  <a:lnTo>
                    <a:pt x="2098" y="1935"/>
                  </a:lnTo>
                  <a:cubicBezTo>
                    <a:pt x="2147" y="2060"/>
                    <a:pt x="2240" y="2165"/>
                    <a:pt x="2397" y="2225"/>
                  </a:cubicBezTo>
                  <a:cubicBezTo>
                    <a:pt x="2401" y="2227"/>
                    <a:pt x="2405" y="2229"/>
                    <a:pt x="2409" y="2230"/>
                  </a:cubicBezTo>
                  <a:lnTo>
                    <a:pt x="2409" y="2230"/>
                  </a:lnTo>
                  <a:cubicBezTo>
                    <a:pt x="2252" y="4074"/>
                    <a:pt x="2072" y="5917"/>
                    <a:pt x="1621" y="7703"/>
                  </a:cubicBezTo>
                  <a:cubicBezTo>
                    <a:pt x="1511" y="8129"/>
                    <a:pt x="1873" y="8415"/>
                    <a:pt x="2218" y="8415"/>
                  </a:cubicBezTo>
                  <a:cubicBezTo>
                    <a:pt x="2446" y="8415"/>
                    <a:pt x="2667" y="8290"/>
                    <a:pt x="2739" y="8000"/>
                  </a:cubicBezTo>
                  <a:cubicBezTo>
                    <a:pt x="3309" y="5743"/>
                    <a:pt x="3458" y="3380"/>
                    <a:pt x="3651" y="1054"/>
                  </a:cubicBezTo>
                  <a:lnTo>
                    <a:pt x="3651" y="1054"/>
                  </a:lnTo>
                  <a:cubicBezTo>
                    <a:pt x="3929" y="810"/>
                    <a:pt x="3907" y="372"/>
                    <a:pt x="3584" y="125"/>
                  </a:cubicBezTo>
                  <a:cubicBezTo>
                    <a:pt x="3458" y="39"/>
                    <a:pt x="3323" y="1"/>
                    <a:pt x="3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71"/>
            <p:cNvSpPr/>
            <p:nvPr/>
          </p:nvSpPr>
          <p:spPr>
            <a:xfrm>
              <a:off x="3139613" y="1575299"/>
              <a:ext cx="162075" cy="238072"/>
            </a:xfrm>
            <a:custGeom>
              <a:avLst/>
              <a:gdLst/>
              <a:ahLst/>
              <a:cxnLst/>
              <a:rect l="l" t="t" r="r" b="b"/>
              <a:pathLst>
                <a:path w="6483" h="9621" extrusionOk="0">
                  <a:moveTo>
                    <a:pt x="4608" y="0"/>
                  </a:moveTo>
                  <a:cubicBezTo>
                    <a:pt x="3939" y="0"/>
                    <a:pt x="3255" y="262"/>
                    <a:pt x="2694" y="674"/>
                  </a:cubicBezTo>
                  <a:cubicBezTo>
                    <a:pt x="2146" y="1085"/>
                    <a:pt x="1621" y="1564"/>
                    <a:pt x="1210" y="2089"/>
                  </a:cubicBezTo>
                  <a:cubicBezTo>
                    <a:pt x="754" y="2659"/>
                    <a:pt x="503" y="3321"/>
                    <a:pt x="366" y="4029"/>
                  </a:cubicBezTo>
                  <a:cubicBezTo>
                    <a:pt x="69" y="5376"/>
                    <a:pt x="0" y="6973"/>
                    <a:pt x="822" y="8160"/>
                  </a:cubicBezTo>
                  <a:cubicBezTo>
                    <a:pt x="1421" y="9021"/>
                    <a:pt x="2372" y="9621"/>
                    <a:pt x="3399" y="9621"/>
                  </a:cubicBezTo>
                  <a:cubicBezTo>
                    <a:pt x="3626" y="9621"/>
                    <a:pt x="3855" y="9592"/>
                    <a:pt x="4086" y="9530"/>
                  </a:cubicBezTo>
                  <a:cubicBezTo>
                    <a:pt x="4565" y="9393"/>
                    <a:pt x="4611" y="8754"/>
                    <a:pt x="4223" y="8480"/>
                  </a:cubicBezTo>
                  <a:cubicBezTo>
                    <a:pt x="3515" y="8046"/>
                    <a:pt x="2671" y="7909"/>
                    <a:pt x="2100" y="7270"/>
                  </a:cubicBezTo>
                  <a:cubicBezTo>
                    <a:pt x="1621" y="6722"/>
                    <a:pt x="1393" y="5969"/>
                    <a:pt x="1530" y="5262"/>
                  </a:cubicBezTo>
                  <a:cubicBezTo>
                    <a:pt x="1563" y="5051"/>
                    <a:pt x="1495" y="4876"/>
                    <a:pt x="1378" y="4751"/>
                  </a:cubicBezTo>
                  <a:lnTo>
                    <a:pt x="1378" y="4751"/>
                  </a:lnTo>
                  <a:cubicBezTo>
                    <a:pt x="1402" y="4607"/>
                    <a:pt x="1430" y="4465"/>
                    <a:pt x="1461" y="4326"/>
                  </a:cubicBezTo>
                  <a:cubicBezTo>
                    <a:pt x="1475" y="4252"/>
                    <a:pt x="1490" y="4179"/>
                    <a:pt x="1507" y="4105"/>
                  </a:cubicBezTo>
                  <a:lnTo>
                    <a:pt x="1507" y="4105"/>
                  </a:lnTo>
                  <a:cubicBezTo>
                    <a:pt x="1556" y="4081"/>
                    <a:pt x="1602" y="4048"/>
                    <a:pt x="1644" y="4006"/>
                  </a:cubicBezTo>
                  <a:cubicBezTo>
                    <a:pt x="2329" y="3276"/>
                    <a:pt x="3036" y="2591"/>
                    <a:pt x="3744" y="1906"/>
                  </a:cubicBezTo>
                  <a:cubicBezTo>
                    <a:pt x="3870" y="1786"/>
                    <a:pt x="3923" y="1651"/>
                    <a:pt x="3925" y="1520"/>
                  </a:cubicBezTo>
                  <a:lnTo>
                    <a:pt x="3925" y="1520"/>
                  </a:lnTo>
                  <a:cubicBezTo>
                    <a:pt x="4120" y="1445"/>
                    <a:pt x="4322" y="1392"/>
                    <a:pt x="4520" y="1381"/>
                  </a:cubicBezTo>
                  <a:cubicBezTo>
                    <a:pt x="4540" y="1379"/>
                    <a:pt x="4560" y="1378"/>
                    <a:pt x="4579" y="1378"/>
                  </a:cubicBezTo>
                  <a:cubicBezTo>
                    <a:pt x="4781" y="1378"/>
                    <a:pt x="4949" y="1479"/>
                    <a:pt x="5136" y="1541"/>
                  </a:cubicBezTo>
                  <a:cubicBezTo>
                    <a:pt x="5287" y="1579"/>
                    <a:pt x="5424" y="1596"/>
                    <a:pt x="5562" y="1596"/>
                  </a:cubicBezTo>
                  <a:cubicBezTo>
                    <a:pt x="5675" y="1596"/>
                    <a:pt x="5789" y="1584"/>
                    <a:pt x="5912" y="1564"/>
                  </a:cubicBezTo>
                  <a:cubicBezTo>
                    <a:pt x="6323" y="1473"/>
                    <a:pt x="6483" y="879"/>
                    <a:pt x="6163" y="605"/>
                  </a:cubicBezTo>
                  <a:cubicBezTo>
                    <a:pt x="5708" y="181"/>
                    <a:pt x="5163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71"/>
            <p:cNvSpPr/>
            <p:nvPr/>
          </p:nvSpPr>
          <p:spPr>
            <a:xfrm>
              <a:off x="3231488" y="1783009"/>
              <a:ext cx="30825" cy="32490"/>
            </a:xfrm>
            <a:custGeom>
              <a:avLst/>
              <a:gdLst/>
              <a:ahLst/>
              <a:cxnLst/>
              <a:rect l="l" t="t" r="r" b="b"/>
              <a:pathLst>
                <a:path w="1233" h="1313" extrusionOk="0">
                  <a:moveTo>
                    <a:pt x="659" y="0"/>
                  </a:moveTo>
                  <a:cubicBezTo>
                    <a:pt x="611" y="0"/>
                    <a:pt x="559" y="6"/>
                    <a:pt x="502" y="17"/>
                  </a:cubicBezTo>
                  <a:cubicBezTo>
                    <a:pt x="457" y="40"/>
                    <a:pt x="411" y="63"/>
                    <a:pt x="365" y="86"/>
                  </a:cubicBezTo>
                  <a:cubicBezTo>
                    <a:pt x="274" y="132"/>
                    <a:pt x="206" y="200"/>
                    <a:pt x="160" y="291"/>
                  </a:cubicBezTo>
                  <a:cubicBezTo>
                    <a:pt x="137" y="337"/>
                    <a:pt x="114" y="405"/>
                    <a:pt x="69" y="451"/>
                  </a:cubicBezTo>
                  <a:cubicBezTo>
                    <a:pt x="23" y="520"/>
                    <a:pt x="0" y="588"/>
                    <a:pt x="0" y="679"/>
                  </a:cubicBezTo>
                  <a:cubicBezTo>
                    <a:pt x="0" y="748"/>
                    <a:pt x="0" y="816"/>
                    <a:pt x="23" y="908"/>
                  </a:cubicBezTo>
                  <a:cubicBezTo>
                    <a:pt x="46" y="976"/>
                    <a:pt x="69" y="1045"/>
                    <a:pt x="114" y="1090"/>
                  </a:cubicBezTo>
                  <a:cubicBezTo>
                    <a:pt x="160" y="1159"/>
                    <a:pt x="206" y="1204"/>
                    <a:pt x="274" y="1227"/>
                  </a:cubicBezTo>
                  <a:cubicBezTo>
                    <a:pt x="320" y="1250"/>
                    <a:pt x="365" y="1273"/>
                    <a:pt x="411" y="1296"/>
                  </a:cubicBezTo>
                  <a:cubicBezTo>
                    <a:pt x="468" y="1307"/>
                    <a:pt x="520" y="1313"/>
                    <a:pt x="571" y="1313"/>
                  </a:cubicBezTo>
                  <a:cubicBezTo>
                    <a:pt x="622" y="1313"/>
                    <a:pt x="674" y="1307"/>
                    <a:pt x="731" y="1296"/>
                  </a:cubicBezTo>
                  <a:cubicBezTo>
                    <a:pt x="776" y="1273"/>
                    <a:pt x="799" y="1250"/>
                    <a:pt x="845" y="1227"/>
                  </a:cubicBezTo>
                  <a:cubicBezTo>
                    <a:pt x="936" y="1182"/>
                    <a:pt x="1005" y="1113"/>
                    <a:pt x="1050" y="1045"/>
                  </a:cubicBezTo>
                  <a:lnTo>
                    <a:pt x="1142" y="862"/>
                  </a:lnTo>
                  <a:cubicBezTo>
                    <a:pt x="1187" y="793"/>
                    <a:pt x="1210" y="725"/>
                    <a:pt x="1210" y="657"/>
                  </a:cubicBezTo>
                  <a:cubicBezTo>
                    <a:pt x="1233" y="565"/>
                    <a:pt x="1233" y="497"/>
                    <a:pt x="1210" y="428"/>
                  </a:cubicBezTo>
                  <a:cubicBezTo>
                    <a:pt x="1187" y="337"/>
                    <a:pt x="1164" y="291"/>
                    <a:pt x="1096" y="223"/>
                  </a:cubicBezTo>
                  <a:cubicBezTo>
                    <a:pt x="1073" y="154"/>
                    <a:pt x="1005" y="109"/>
                    <a:pt x="936" y="86"/>
                  </a:cubicBezTo>
                  <a:cubicBezTo>
                    <a:pt x="890" y="63"/>
                    <a:pt x="845" y="40"/>
                    <a:pt x="799" y="17"/>
                  </a:cubicBezTo>
                  <a:cubicBezTo>
                    <a:pt x="754" y="6"/>
                    <a:pt x="70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71"/>
            <p:cNvSpPr/>
            <p:nvPr/>
          </p:nvSpPr>
          <p:spPr>
            <a:xfrm>
              <a:off x="2882263" y="1485054"/>
              <a:ext cx="243675" cy="292684"/>
            </a:xfrm>
            <a:custGeom>
              <a:avLst/>
              <a:gdLst/>
              <a:ahLst/>
              <a:cxnLst/>
              <a:rect l="l" t="t" r="r" b="b"/>
              <a:pathLst>
                <a:path w="9747" h="11828" extrusionOk="0">
                  <a:moveTo>
                    <a:pt x="3333" y="303"/>
                  </a:moveTo>
                  <a:cubicBezTo>
                    <a:pt x="3538" y="326"/>
                    <a:pt x="3721" y="349"/>
                    <a:pt x="3949" y="372"/>
                  </a:cubicBezTo>
                  <a:cubicBezTo>
                    <a:pt x="3858" y="1239"/>
                    <a:pt x="3424" y="1947"/>
                    <a:pt x="3173" y="2769"/>
                  </a:cubicBezTo>
                  <a:cubicBezTo>
                    <a:pt x="3351" y="2880"/>
                    <a:pt x="3513" y="2937"/>
                    <a:pt x="3664" y="2937"/>
                  </a:cubicBezTo>
                  <a:cubicBezTo>
                    <a:pt x="3822" y="2937"/>
                    <a:pt x="3969" y="2874"/>
                    <a:pt x="4109" y="2746"/>
                  </a:cubicBezTo>
                  <a:cubicBezTo>
                    <a:pt x="4291" y="2609"/>
                    <a:pt x="4451" y="2449"/>
                    <a:pt x="4634" y="2312"/>
                  </a:cubicBezTo>
                  <a:cubicBezTo>
                    <a:pt x="4976" y="2061"/>
                    <a:pt x="5318" y="1810"/>
                    <a:pt x="5775" y="1696"/>
                  </a:cubicBezTo>
                  <a:cubicBezTo>
                    <a:pt x="6003" y="1924"/>
                    <a:pt x="6003" y="2198"/>
                    <a:pt x="5980" y="2472"/>
                  </a:cubicBezTo>
                  <a:cubicBezTo>
                    <a:pt x="5935" y="2883"/>
                    <a:pt x="5866" y="3271"/>
                    <a:pt x="5798" y="3682"/>
                  </a:cubicBezTo>
                  <a:cubicBezTo>
                    <a:pt x="5775" y="3864"/>
                    <a:pt x="5752" y="4070"/>
                    <a:pt x="5707" y="4252"/>
                  </a:cubicBezTo>
                  <a:cubicBezTo>
                    <a:pt x="5852" y="4340"/>
                    <a:pt x="5986" y="4382"/>
                    <a:pt x="6110" y="4382"/>
                  </a:cubicBezTo>
                  <a:cubicBezTo>
                    <a:pt x="6278" y="4382"/>
                    <a:pt x="6430" y="4305"/>
                    <a:pt x="6574" y="4161"/>
                  </a:cubicBezTo>
                  <a:cubicBezTo>
                    <a:pt x="6734" y="3978"/>
                    <a:pt x="6916" y="3773"/>
                    <a:pt x="7076" y="3590"/>
                  </a:cubicBezTo>
                  <a:cubicBezTo>
                    <a:pt x="7510" y="3179"/>
                    <a:pt x="7943" y="2814"/>
                    <a:pt x="8514" y="2632"/>
                  </a:cubicBezTo>
                  <a:cubicBezTo>
                    <a:pt x="8811" y="2791"/>
                    <a:pt x="8925" y="3042"/>
                    <a:pt x="8925" y="3339"/>
                  </a:cubicBezTo>
                  <a:cubicBezTo>
                    <a:pt x="8925" y="3773"/>
                    <a:pt x="8948" y="4207"/>
                    <a:pt x="8902" y="4617"/>
                  </a:cubicBezTo>
                  <a:cubicBezTo>
                    <a:pt x="8605" y="6809"/>
                    <a:pt x="8149" y="8977"/>
                    <a:pt x="7555" y="11100"/>
                  </a:cubicBezTo>
                  <a:cubicBezTo>
                    <a:pt x="7533" y="11168"/>
                    <a:pt x="7487" y="11237"/>
                    <a:pt x="7464" y="11305"/>
                  </a:cubicBezTo>
                  <a:cubicBezTo>
                    <a:pt x="7406" y="11321"/>
                    <a:pt x="7351" y="11328"/>
                    <a:pt x="7298" y="11328"/>
                  </a:cubicBezTo>
                  <a:cubicBezTo>
                    <a:pt x="7118" y="11328"/>
                    <a:pt x="6955" y="11246"/>
                    <a:pt x="6779" y="11123"/>
                  </a:cubicBezTo>
                  <a:cubicBezTo>
                    <a:pt x="6825" y="10986"/>
                    <a:pt x="6848" y="10849"/>
                    <a:pt x="6871" y="10712"/>
                  </a:cubicBezTo>
                  <a:cubicBezTo>
                    <a:pt x="7167" y="9639"/>
                    <a:pt x="7464" y="8566"/>
                    <a:pt x="7738" y="7471"/>
                  </a:cubicBezTo>
                  <a:cubicBezTo>
                    <a:pt x="7829" y="7128"/>
                    <a:pt x="7875" y="6786"/>
                    <a:pt x="7943" y="6443"/>
                  </a:cubicBezTo>
                  <a:cubicBezTo>
                    <a:pt x="7966" y="6284"/>
                    <a:pt x="7966" y="6124"/>
                    <a:pt x="7966" y="5987"/>
                  </a:cubicBezTo>
                  <a:cubicBezTo>
                    <a:pt x="7921" y="5622"/>
                    <a:pt x="7943" y="5234"/>
                    <a:pt x="7510" y="5097"/>
                  </a:cubicBezTo>
                  <a:cubicBezTo>
                    <a:pt x="7326" y="5041"/>
                    <a:pt x="7127" y="4997"/>
                    <a:pt x="6929" y="4997"/>
                  </a:cubicBezTo>
                  <a:cubicBezTo>
                    <a:pt x="6637" y="4997"/>
                    <a:pt x="6349" y="5094"/>
                    <a:pt x="6117" y="5393"/>
                  </a:cubicBezTo>
                  <a:cubicBezTo>
                    <a:pt x="5821" y="5804"/>
                    <a:pt x="5570" y="6238"/>
                    <a:pt x="5433" y="6740"/>
                  </a:cubicBezTo>
                  <a:cubicBezTo>
                    <a:pt x="5227" y="7516"/>
                    <a:pt x="5022" y="8292"/>
                    <a:pt x="4816" y="9091"/>
                  </a:cubicBezTo>
                  <a:cubicBezTo>
                    <a:pt x="4748" y="9319"/>
                    <a:pt x="4679" y="9570"/>
                    <a:pt x="4611" y="9799"/>
                  </a:cubicBezTo>
                  <a:cubicBezTo>
                    <a:pt x="4017" y="9799"/>
                    <a:pt x="3880" y="9662"/>
                    <a:pt x="3995" y="9160"/>
                  </a:cubicBezTo>
                  <a:cubicBezTo>
                    <a:pt x="4063" y="8794"/>
                    <a:pt x="4177" y="8429"/>
                    <a:pt x="4291" y="8064"/>
                  </a:cubicBezTo>
                  <a:cubicBezTo>
                    <a:pt x="4520" y="7265"/>
                    <a:pt x="4794" y="6466"/>
                    <a:pt x="4999" y="5667"/>
                  </a:cubicBezTo>
                  <a:cubicBezTo>
                    <a:pt x="5090" y="5325"/>
                    <a:pt x="5113" y="4960"/>
                    <a:pt x="5113" y="4617"/>
                  </a:cubicBezTo>
                  <a:cubicBezTo>
                    <a:pt x="5113" y="4229"/>
                    <a:pt x="4930" y="4070"/>
                    <a:pt x="4565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0" y="4014"/>
                    <a:pt x="3777" y="4137"/>
                    <a:pt x="3561" y="4412"/>
                  </a:cubicBezTo>
                  <a:cubicBezTo>
                    <a:pt x="3196" y="4846"/>
                    <a:pt x="2899" y="5325"/>
                    <a:pt x="2694" y="5850"/>
                  </a:cubicBezTo>
                  <a:cubicBezTo>
                    <a:pt x="2374" y="6672"/>
                    <a:pt x="2077" y="7516"/>
                    <a:pt x="1781" y="8338"/>
                  </a:cubicBezTo>
                  <a:cubicBezTo>
                    <a:pt x="1689" y="8566"/>
                    <a:pt x="1621" y="8772"/>
                    <a:pt x="1529" y="9023"/>
                  </a:cubicBezTo>
                  <a:cubicBezTo>
                    <a:pt x="1370" y="8977"/>
                    <a:pt x="1210" y="8977"/>
                    <a:pt x="1096" y="8931"/>
                  </a:cubicBezTo>
                  <a:cubicBezTo>
                    <a:pt x="890" y="8863"/>
                    <a:pt x="845" y="8680"/>
                    <a:pt x="868" y="8498"/>
                  </a:cubicBezTo>
                  <a:cubicBezTo>
                    <a:pt x="913" y="8338"/>
                    <a:pt x="959" y="8201"/>
                    <a:pt x="1005" y="8064"/>
                  </a:cubicBezTo>
                  <a:cubicBezTo>
                    <a:pt x="1621" y="6055"/>
                    <a:pt x="2260" y="4047"/>
                    <a:pt x="2876" y="2038"/>
                  </a:cubicBezTo>
                  <a:cubicBezTo>
                    <a:pt x="2990" y="1673"/>
                    <a:pt x="3059" y="1285"/>
                    <a:pt x="3150" y="920"/>
                  </a:cubicBezTo>
                  <a:cubicBezTo>
                    <a:pt x="3219" y="737"/>
                    <a:pt x="3264" y="555"/>
                    <a:pt x="3333" y="303"/>
                  </a:cubicBezTo>
                  <a:close/>
                  <a:moveTo>
                    <a:pt x="3241" y="0"/>
                  </a:moveTo>
                  <a:cubicBezTo>
                    <a:pt x="2880" y="0"/>
                    <a:pt x="2679" y="202"/>
                    <a:pt x="2534" y="555"/>
                  </a:cubicBezTo>
                  <a:cubicBezTo>
                    <a:pt x="2488" y="646"/>
                    <a:pt x="2442" y="737"/>
                    <a:pt x="2420" y="828"/>
                  </a:cubicBezTo>
                  <a:cubicBezTo>
                    <a:pt x="1986" y="2107"/>
                    <a:pt x="1529" y="3362"/>
                    <a:pt x="1164" y="4640"/>
                  </a:cubicBezTo>
                  <a:cubicBezTo>
                    <a:pt x="822" y="5781"/>
                    <a:pt x="571" y="6946"/>
                    <a:pt x="251" y="8110"/>
                  </a:cubicBezTo>
                  <a:cubicBezTo>
                    <a:pt x="0" y="9000"/>
                    <a:pt x="0" y="9068"/>
                    <a:pt x="1005" y="9342"/>
                  </a:cubicBezTo>
                  <a:cubicBezTo>
                    <a:pt x="1050" y="9365"/>
                    <a:pt x="1096" y="9365"/>
                    <a:pt x="1141" y="9365"/>
                  </a:cubicBezTo>
                  <a:cubicBezTo>
                    <a:pt x="1289" y="9388"/>
                    <a:pt x="1414" y="9401"/>
                    <a:pt x="1523" y="9401"/>
                  </a:cubicBezTo>
                  <a:cubicBezTo>
                    <a:pt x="1956" y="9401"/>
                    <a:pt x="2123" y="9200"/>
                    <a:pt x="2306" y="8635"/>
                  </a:cubicBezTo>
                  <a:cubicBezTo>
                    <a:pt x="2306" y="8589"/>
                    <a:pt x="2328" y="8543"/>
                    <a:pt x="2351" y="8475"/>
                  </a:cubicBezTo>
                  <a:cubicBezTo>
                    <a:pt x="2579" y="7562"/>
                    <a:pt x="2922" y="6695"/>
                    <a:pt x="3333" y="5850"/>
                  </a:cubicBezTo>
                  <a:cubicBezTo>
                    <a:pt x="3515" y="5439"/>
                    <a:pt x="3789" y="5074"/>
                    <a:pt x="4040" y="4686"/>
                  </a:cubicBezTo>
                  <a:cubicBezTo>
                    <a:pt x="4086" y="4617"/>
                    <a:pt x="4177" y="4595"/>
                    <a:pt x="4291" y="4503"/>
                  </a:cubicBezTo>
                  <a:lnTo>
                    <a:pt x="4291" y="4503"/>
                  </a:lnTo>
                  <a:cubicBezTo>
                    <a:pt x="4451" y="5120"/>
                    <a:pt x="4337" y="5622"/>
                    <a:pt x="4200" y="6147"/>
                  </a:cubicBezTo>
                  <a:cubicBezTo>
                    <a:pt x="3903" y="7128"/>
                    <a:pt x="3607" y="8132"/>
                    <a:pt x="3310" y="9114"/>
                  </a:cubicBezTo>
                  <a:cubicBezTo>
                    <a:pt x="3264" y="9274"/>
                    <a:pt x="3196" y="9411"/>
                    <a:pt x="3196" y="9570"/>
                  </a:cubicBezTo>
                  <a:cubicBezTo>
                    <a:pt x="3196" y="9662"/>
                    <a:pt x="3241" y="9844"/>
                    <a:pt x="3310" y="9890"/>
                  </a:cubicBezTo>
                  <a:cubicBezTo>
                    <a:pt x="3686" y="10110"/>
                    <a:pt x="4063" y="10286"/>
                    <a:pt x="4476" y="10286"/>
                  </a:cubicBezTo>
                  <a:cubicBezTo>
                    <a:pt x="4665" y="10286"/>
                    <a:pt x="4860" y="10250"/>
                    <a:pt x="5067" y="10164"/>
                  </a:cubicBezTo>
                  <a:cubicBezTo>
                    <a:pt x="5136" y="10027"/>
                    <a:pt x="5182" y="9867"/>
                    <a:pt x="5250" y="9685"/>
                  </a:cubicBezTo>
                  <a:cubicBezTo>
                    <a:pt x="5570" y="8749"/>
                    <a:pt x="5866" y="7813"/>
                    <a:pt x="6186" y="6877"/>
                  </a:cubicBezTo>
                  <a:cubicBezTo>
                    <a:pt x="6323" y="6535"/>
                    <a:pt x="6551" y="6215"/>
                    <a:pt x="6734" y="5873"/>
                  </a:cubicBezTo>
                  <a:cubicBezTo>
                    <a:pt x="6782" y="5809"/>
                    <a:pt x="6841" y="5734"/>
                    <a:pt x="6935" y="5734"/>
                  </a:cubicBezTo>
                  <a:cubicBezTo>
                    <a:pt x="6975" y="5734"/>
                    <a:pt x="7021" y="5747"/>
                    <a:pt x="7076" y="5781"/>
                  </a:cubicBezTo>
                  <a:cubicBezTo>
                    <a:pt x="7076" y="6101"/>
                    <a:pt x="7076" y="6421"/>
                    <a:pt x="7030" y="6740"/>
                  </a:cubicBezTo>
                  <a:cubicBezTo>
                    <a:pt x="6848" y="7859"/>
                    <a:pt x="6642" y="8977"/>
                    <a:pt x="6437" y="10118"/>
                  </a:cubicBezTo>
                  <a:cubicBezTo>
                    <a:pt x="6368" y="10529"/>
                    <a:pt x="6346" y="10963"/>
                    <a:pt x="6277" y="11465"/>
                  </a:cubicBezTo>
                  <a:cubicBezTo>
                    <a:pt x="6551" y="11579"/>
                    <a:pt x="6756" y="11693"/>
                    <a:pt x="6962" y="11762"/>
                  </a:cubicBezTo>
                  <a:cubicBezTo>
                    <a:pt x="7144" y="11805"/>
                    <a:pt x="7300" y="11827"/>
                    <a:pt x="7434" y="11827"/>
                  </a:cubicBezTo>
                  <a:cubicBezTo>
                    <a:pt x="7873" y="11827"/>
                    <a:pt x="8088" y="11585"/>
                    <a:pt x="8263" y="11008"/>
                  </a:cubicBezTo>
                  <a:cubicBezTo>
                    <a:pt x="8856" y="9046"/>
                    <a:pt x="9313" y="7037"/>
                    <a:pt x="9655" y="5028"/>
                  </a:cubicBezTo>
                  <a:cubicBezTo>
                    <a:pt x="9747" y="4503"/>
                    <a:pt x="9724" y="3955"/>
                    <a:pt x="9678" y="3430"/>
                  </a:cubicBezTo>
                  <a:cubicBezTo>
                    <a:pt x="9632" y="2860"/>
                    <a:pt x="9336" y="2586"/>
                    <a:pt x="8788" y="2449"/>
                  </a:cubicBezTo>
                  <a:cubicBezTo>
                    <a:pt x="8654" y="2412"/>
                    <a:pt x="8520" y="2394"/>
                    <a:pt x="8388" y="2394"/>
                  </a:cubicBezTo>
                  <a:cubicBezTo>
                    <a:pt x="8114" y="2394"/>
                    <a:pt x="7847" y="2470"/>
                    <a:pt x="7601" y="2609"/>
                  </a:cubicBezTo>
                  <a:cubicBezTo>
                    <a:pt x="7350" y="2746"/>
                    <a:pt x="7099" y="2951"/>
                    <a:pt x="6848" y="3111"/>
                  </a:cubicBezTo>
                  <a:cubicBezTo>
                    <a:pt x="6756" y="3179"/>
                    <a:pt x="6642" y="3225"/>
                    <a:pt x="6505" y="3294"/>
                  </a:cubicBezTo>
                  <a:cubicBezTo>
                    <a:pt x="6505" y="2928"/>
                    <a:pt x="6505" y="2609"/>
                    <a:pt x="6505" y="2312"/>
                  </a:cubicBezTo>
                  <a:cubicBezTo>
                    <a:pt x="6487" y="1771"/>
                    <a:pt x="6198" y="1472"/>
                    <a:pt x="5751" y="1472"/>
                  </a:cubicBezTo>
                  <a:cubicBezTo>
                    <a:pt x="5633" y="1472"/>
                    <a:pt x="5503" y="1493"/>
                    <a:pt x="5364" y="1536"/>
                  </a:cubicBezTo>
                  <a:cubicBezTo>
                    <a:pt x="5090" y="1627"/>
                    <a:pt x="4839" y="1764"/>
                    <a:pt x="4588" y="1878"/>
                  </a:cubicBezTo>
                  <a:cubicBezTo>
                    <a:pt x="4474" y="1924"/>
                    <a:pt x="4337" y="1970"/>
                    <a:pt x="4109" y="2061"/>
                  </a:cubicBezTo>
                  <a:cubicBezTo>
                    <a:pt x="4246" y="1376"/>
                    <a:pt x="4679" y="897"/>
                    <a:pt x="4839" y="281"/>
                  </a:cubicBezTo>
                  <a:cubicBezTo>
                    <a:pt x="4634" y="189"/>
                    <a:pt x="4451" y="98"/>
                    <a:pt x="4269" y="75"/>
                  </a:cubicBezTo>
                  <a:cubicBezTo>
                    <a:pt x="3972" y="30"/>
                    <a:pt x="3652" y="52"/>
                    <a:pt x="3356" y="7"/>
                  </a:cubicBezTo>
                  <a:cubicBezTo>
                    <a:pt x="3316" y="2"/>
                    <a:pt x="3277" y="0"/>
                    <a:pt x="3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71"/>
            <p:cNvSpPr/>
            <p:nvPr/>
          </p:nvSpPr>
          <p:spPr>
            <a:xfrm>
              <a:off x="2421188" y="1313374"/>
              <a:ext cx="284775" cy="379712"/>
            </a:xfrm>
            <a:custGeom>
              <a:avLst/>
              <a:gdLst/>
              <a:ahLst/>
              <a:cxnLst/>
              <a:rect l="l" t="t" r="r" b="b"/>
              <a:pathLst>
                <a:path w="11391" h="15345" extrusionOk="0">
                  <a:moveTo>
                    <a:pt x="5045" y="508"/>
                  </a:moveTo>
                  <a:cubicBezTo>
                    <a:pt x="6209" y="645"/>
                    <a:pt x="9838" y="1467"/>
                    <a:pt x="10500" y="1763"/>
                  </a:cubicBezTo>
                  <a:cubicBezTo>
                    <a:pt x="10500" y="2288"/>
                    <a:pt x="10317" y="2768"/>
                    <a:pt x="10043" y="3224"/>
                  </a:cubicBezTo>
                  <a:cubicBezTo>
                    <a:pt x="9952" y="3407"/>
                    <a:pt x="9792" y="3498"/>
                    <a:pt x="9610" y="3498"/>
                  </a:cubicBezTo>
                  <a:cubicBezTo>
                    <a:pt x="9313" y="3475"/>
                    <a:pt x="8994" y="3475"/>
                    <a:pt x="8697" y="3430"/>
                  </a:cubicBezTo>
                  <a:cubicBezTo>
                    <a:pt x="8172" y="3384"/>
                    <a:pt x="7647" y="3270"/>
                    <a:pt x="7122" y="3247"/>
                  </a:cubicBezTo>
                  <a:cubicBezTo>
                    <a:pt x="6665" y="3201"/>
                    <a:pt x="6209" y="3201"/>
                    <a:pt x="5752" y="3201"/>
                  </a:cubicBezTo>
                  <a:cubicBezTo>
                    <a:pt x="5433" y="3224"/>
                    <a:pt x="5159" y="3384"/>
                    <a:pt x="5068" y="3704"/>
                  </a:cubicBezTo>
                  <a:cubicBezTo>
                    <a:pt x="4931" y="4114"/>
                    <a:pt x="4816" y="4525"/>
                    <a:pt x="4702" y="4936"/>
                  </a:cubicBezTo>
                  <a:cubicBezTo>
                    <a:pt x="4657" y="5256"/>
                    <a:pt x="4748" y="5415"/>
                    <a:pt x="5068" y="5530"/>
                  </a:cubicBezTo>
                  <a:cubicBezTo>
                    <a:pt x="5296" y="5621"/>
                    <a:pt x="5547" y="5666"/>
                    <a:pt x="5798" y="5735"/>
                  </a:cubicBezTo>
                  <a:cubicBezTo>
                    <a:pt x="5958" y="5781"/>
                    <a:pt x="6140" y="5826"/>
                    <a:pt x="6277" y="5918"/>
                  </a:cubicBezTo>
                  <a:cubicBezTo>
                    <a:pt x="6483" y="6009"/>
                    <a:pt x="6574" y="6214"/>
                    <a:pt x="6506" y="6420"/>
                  </a:cubicBezTo>
                  <a:cubicBezTo>
                    <a:pt x="6369" y="6785"/>
                    <a:pt x="6209" y="7127"/>
                    <a:pt x="5889" y="7447"/>
                  </a:cubicBezTo>
                  <a:lnTo>
                    <a:pt x="4497" y="7447"/>
                  </a:lnTo>
                  <a:cubicBezTo>
                    <a:pt x="4040" y="7470"/>
                    <a:pt x="3744" y="7675"/>
                    <a:pt x="3607" y="8154"/>
                  </a:cubicBezTo>
                  <a:cubicBezTo>
                    <a:pt x="3424" y="8908"/>
                    <a:pt x="3150" y="9638"/>
                    <a:pt x="2922" y="10391"/>
                  </a:cubicBezTo>
                  <a:cubicBezTo>
                    <a:pt x="2854" y="10665"/>
                    <a:pt x="2785" y="10939"/>
                    <a:pt x="2739" y="11213"/>
                  </a:cubicBezTo>
                  <a:cubicBezTo>
                    <a:pt x="2694" y="11533"/>
                    <a:pt x="2785" y="11670"/>
                    <a:pt x="3105" y="11761"/>
                  </a:cubicBezTo>
                  <a:cubicBezTo>
                    <a:pt x="3378" y="11829"/>
                    <a:pt x="3652" y="11852"/>
                    <a:pt x="3926" y="11875"/>
                  </a:cubicBezTo>
                  <a:cubicBezTo>
                    <a:pt x="4725" y="11989"/>
                    <a:pt x="5547" y="12058"/>
                    <a:pt x="6346" y="12195"/>
                  </a:cubicBezTo>
                  <a:cubicBezTo>
                    <a:pt x="6643" y="12240"/>
                    <a:pt x="6916" y="12354"/>
                    <a:pt x="7190" y="12491"/>
                  </a:cubicBezTo>
                  <a:cubicBezTo>
                    <a:pt x="7578" y="12674"/>
                    <a:pt x="7715" y="12971"/>
                    <a:pt x="7556" y="13359"/>
                  </a:cubicBezTo>
                  <a:cubicBezTo>
                    <a:pt x="7373" y="13838"/>
                    <a:pt x="7122" y="14272"/>
                    <a:pt x="6871" y="14705"/>
                  </a:cubicBezTo>
                  <a:cubicBezTo>
                    <a:pt x="6754" y="14880"/>
                    <a:pt x="6587" y="14989"/>
                    <a:pt x="6385" y="14989"/>
                  </a:cubicBezTo>
                  <a:cubicBezTo>
                    <a:pt x="6350" y="14989"/>
                    <a:pt x="6314" y="14986"/>
                    <a:pt x="6277" y="14979"/>
                  </a:cubicBezTo>
                  <a:cubicBezTo>
                    <a:pt x="4862" y="14751"/>
                    <a:pt x="3424" y="14523"/>
                    <a:pt x="2009" y="14294"/>
                  </a:cubicBezTo>
                  <a:cubicBezTo>
                    <a:pt x="1826" y="14272"/>
                    <a:pt x="1667" y="14203"/>
                    <a:pt x="1507" y="14135"/>
                  </a:cubicBezTo>
                  <a:cubicBezTo>
                    <a:pt x="1187" y="13998"/>
                    <a:pt x="1050" y="13747"/>
                    <a:pt x="1027" y="13427"/>
                  </a:cubicBezTo>
                  <a:cubicBezTo>
                    <a:pt x="1005" y="12993"/>
                    <a:pt x="1119" y="12605"/>
                    <a:pt x="1233" y="12240"/>
                  </a:cubicBezTo>
                  <a:cubicBezTo>
                    <a:pt x="1644" y="11008"/>
                    <a:pt x="2077" y="9798"/>
                    <a:pt x="2488" y="8565"/>
                  </a:cubicBezTo>
                  <a:cubicBezTo>
                    <a:pt x="2899" y="7356"/>
                    <a:pt x="3310" y="6169"/>
                    <a:pt x="3698" y="4959"/>
                  </a:cubicBezTo>
                  <a:cubicBezTo>
                    <a:pt x="3995" y="4000"/>
                    <a:pt x="4269" y="3019"/>
                    <a:pt x="4428" y="2014"/>
                  </a:cubicBezTo>
                  <a:cubicBezTo>
                    <a:pt x="4497" y="1467"/>
                    <a:pt x="4816" y="987"/>
                    <a:pt x="5045" y="508"/>
                  </a:cubicBezTo>
                  <a:close/>
                  <a:moveTo>
                    <a:pt x="4414" y="0"/>
                  </a:moveTo>
                  <a:cubicBezTo>
                    <a:pt x="4337" y="0"/>
                    <a:pt x="4257" y="6"/>
                    <a:pt x="4177" y="6"/>
                  </a:cubicBezTo>
                  <a:cubicBezTo>
                    <a:pt x="4109" y="166"/>
                    <a:pt x="4040" y="257"/>
                    <a:pt x="4018" y="371"/>
                  </a:cubicBezTo>
                  <a:cubicBezTo>
                    <a:pt x="3835" y="1010"/>
                    <a:pt x="3675" y="1649"/>
                    <a:pt x="3515" y="2288"/>
                  </a:cubicBezTo>
                  <a:cubicBezTo>
                    <a:pt x="3333" y="2996"/>
                    <a:pt x="3150" y="3704"/>
                    <a:pt x="2945" y="4411"/>
                  </a:cubicBezTo>
                  <a:cubicBezTo>
                    <a:pt x="2739" y="5073"/>
                    <a:pt x="2511" y="5712"/>
                    <a:pt x="2306" y="6351"/>
                  </a:cubicBezTo>
                  <a:cubicBezTo>
                    <a:pt x="1644" y="8314"/>
                    <a:pt x="1005" y="10254"/>
                    <a:pt x="366" y="12195"/>
                  </a:cubicBezTo>
                  <a:cubicBezTo>
                    <a:pt x="251" y="12514"/>
                    <a:pt x="160" y="12834"/>
                    <a:pt x="92" y="13153"/>
                  </a:cubicBezTo>
                  <a:cubicBezTo>
                    <a:pt x="0" y="13769"/>
                    <a:pt x="160" y="14043"/>
                    <a:pt x="731" y="14294"/>
                  </a:cubicBezTo>
                  <a:cubicBezTo>
                    <a:pt x="1027" y="14409"/>
                    <a:pt x="1347" y="14500"/>
                    <a:pt x="1667" y="14591"/>
                  </a:cubicBezTo>
                  <a:cubicBezTo>
                    <a:pt x="3105" y="14911"/>
                    <a:pt x="4543" y="15139"/>
                    <a:pt x="6003" y="15299"/>
                  </a:cubicBezTo>
                  <a:cubicBezTo>
                    <a:pt x="6391" y="15344"/>
                    <a:pt x="6757" y="15344"/>
                    <a:pt x="7145" y="15344"/>
                  </a:cubicBezTo>
                  <a:cubicBezTo>
                    <a:pt x="7533" y="15344"/>
                    <a:pt x="7829" y="15139"/>
                    <a:pt x="7966" y="14774"/>
                  </a:cubicBezTo>
                  <a:cubicBezTo>
                    <a:pt x="8126" y="14317"/>
                    <a:pt x="8286" y="13861"/>
                    <a:pt x="8446" y="13404"/>
                  </a:cubicBezTo>
                  <a:cubicBezTo>
                    <a:pt x="8560" y="13062"/>
                    <a:pt x="8446" y="12742"/>
                    <a:pt x="8149" y="12560"/>
                  </a:cubicBezTo>
                  <a:cubicBezTo>
                    <a:pt x="7898" y="12400"/>
                    <a:pt x="7601" y="12263"/>
                    <a:pt x="7327" y="12172"/>
                  </a:cubicBezTo>
                  <a:cubicBezTo>
                    <a:pt x="6460" y="11875"/>
                    <a:pt x="5547" y="11761"/>
                    <a:pt x="4634" y="11715"/>
                  </a:cubicBezTo>
                  <a:cubicBezTo>
                    <a:pt x="4314" y="11692"/>
                    <a:pt x="3972" y="11738"/>
                    <a:pt x="3675" y="11555"/>
                  </a:cubicBezTo>
                  <a:cubicBezTo>
                    <a:pt x="3561" y="11281"/>
                    <a:pt x="3607" y="10985"/>
                    <a:pt x="3698" y="10734"/>
                  </a:cubicBezTo>
                  <a:cubicBezTo>
                    <a:pt x="3926" y="9935"/>
                    <a:pt x="4200" y="9136"/>
                    <a:pt x="4428" y="8337"/>
                  </a:cubicBezTo>
                  <a:cubicBezTo>
                    <a:pt x="4537" y="7969"/>
                    <a:pt x="4769" y="7765"/>
                    <a:pt x="5144" y="7765"/>
                  </a:cubicBezTo>
                  <a:cubicBezTo>
                    <a:pt x="5164" y="7765"/>
                    <a:pt x="5184" y="7765"/>
                    <a:pt x="5205" y="7766"/>
                  </a:cubicBezTo>
                  <a:cubicBezTo>
                    <a:pt x="5463" y="7766"/>
                    <a:pt x="5722" y="7756"/>
                    <a:pt x="5974" y="7756"/>
                  </a:cubicBezTo>
                  <a:cubicBezTo>
                    <a:pt x="6100" y="7756"/>
                    <a:pt x="6224" y="7759"/>
                    <a:pt x="6346" y="7766"/>
                  </a:cubicBezTo>
                  <a:cubicBezTo>
                    <a:pt x="6643" y="7766"/>
                    <a:pt x="6825" y="7629"/>
                    <a:pt x="6962" y="7378"/>
                  </a:cubicBezTo>
                  <a:cubicBezTo>
                    <a:pt x="7487" y="6374"/>
                    <a:pt x="7350" y="6009"/>
                    <a:pt x="6277" y="5644"/>
                  </a:cubicBezTo>
                  <a:cubicBezTo>
                    <a:pt x="6003" y="5552"/>
                    <a:pt x="5752" y="5484"/>
                    <a:pt x="5501" y="5415"/>
                  </a:cubicBezTo>
                  <a:cubicBezTo>
                    <a:pt x="5501" y="4868"/>
                    <a:pt x="5638" y="4274"/>
                    <a:pt x="5798" y="3955"/>
                  </a:cubicBezTo>
                  <a:cubicBezTo>
                    <a:pt x="5889" y="3772"/>
                    <a:pt x="6026" y="3635"/>
                    <a:pt x="6254" y="3612"/>
                  </a:cubicBezTo>
                  <a:cubicBezTo>
                    <a:pt x="6413" y="3599"/>
                    <a:pt x="6571" y="3586"/>
                    <a:pt x="6729" y="3586"/>
                  </a:cubicBezTo>
                  <a:cubicBezTo>
                    <a:pt x="6845" y="3586"/>
                    <a:pt x="6960" y="3593"/>
                    <a:pt x="7076" y="3612"/>
                  </a:cubicBezTo>
                  <a:cubicBezTo>
                    <a:pt x="7875" y="3681"/>
                    <a:pt x="8651" y="3795"/>
                    <a:pt x="9427" y="3886"/>
                  </a:cubicBezTo>
                  <a:cubicBezTo>
                    <a:pt x="9724" y="3932"/>
                    <a:pt x="10021" y="3932"/>
                    <a:pt x="10340" y="3955"/>
                  </a:cubicBezTo>
                  <a:cubicBezTo>
                    <a:pt x="10683" y="3955"/>
                    <a:pt x="10911" y="3795"/>
                    <a:pt x="11025" y="3452"/>
                  </a:cubicBezTo>
                  <a:cubicBezTo>
                    <a:pt x="11116" y="3133"/>
                    <a:pt x="11208" y="2768"/>
                    <a:pt x="11299" y="2425"/>
                  </a:cubicBezTo>
                  <a:cubicBezTo>
                    <a:pt x="11390" y="1969"/>
                    <a:pt x="11299" y="1763"/>
                    <a:pt x="10888" y="1558"/>
                  </a:cubicBezTo>
                  <a:cubicBezTo>
                    <a:pt x="10614" y="1421"/>
                    <a:pt x="10295" y="1307"/>
                    <a:pt x="9975" y="1216"/>
                  </a:cubicBezTo>
                  <a:cubicBezTo>
                    <a:pt x="8195" y="805"/>
                    <a:pt x="6414" y="417"/>
                    <a:pt x="4634" y="29"/>
                  </a:cubicBezTo>
                  <a:cubicBezTo>
                    <a:pt x="4565" y="6"/>
                    <a:pt x="4491" y="0"/>
                    <a:pt x="4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71"/>
            <p:cNvSpPr/>
            <p:nvPr/>
          </p:nvSpPr>
          <p:spPr>
            <a:xfrm>
              <a:off x="3111088" y="1567678"/>
              <a:ext cx="200300" cy="259253"/>
            </a:xfrm>
            <a:custGeom>
              <a:avLst/>
              <a:gdLst/>
              <a:ahLst/>
              <a:cxnLst/>
              <a:rect l="l" t="t" r="r" b="b"/>
              <a:pathLst>
                <a:path w="8012" h="10477" extrusionOk="0">
                  <a:moveTo>
                    <a:pt x="5387" y="490"/>
                  </a:moveTo>
                  <a:cubicBezTo>
                    <a:pt x="5492" y="490"/>
                    <a:pt x="5598" y="501"/>
                    <a:pt x="5706" y="525"/>
                  </a:cubicBezTo>
                  <a:cubicBezTo>
                    <a:pt x="6254" y="639"/>
                    <a:pt x="6779" y="799"/>
                    <a:pt x="7236" y="1141"/>
                  </a:cubicBezTo>
                  <a:cubicBezTo>
                    <a:pt x="7304" y="1438"/>
                    <a:pt x="7281" y="1689"/>
                    <a:pt x="7144" y="1963"/>
                  </a:cubicBezTo>
                  <a:cubicBezTo>
                    <a:pt x="7053" y="1963"/>
                    <a:pt x="6962" y="1973"/>
                    <a:pt x="6877" y="1973"/>
                  </a:cubicBezTo>
                  <a:cubicBezTo>
                    <a:pt x="6835" y="1973"/>
                    <a:pt x="6794" y="1971"/>
                    <a:pt x="6756" y="1963"/>
                  </a:cubicBezTo>
                  <a:cubicBezTo>
                    <a:pt x="6572" y="1932"/>
                    <a:pt x="6393" y="1918"/>
                    <a:pt x="6216" y="1918"/>
                  </a:cubicBezTo>
                  <a:cubicBezTo>
                    <a:pt x="5475" y="1918"/>
                    <a:pt x="4800" y="2178"/>
                    <a:pt x="4154" y="2602"/>
                  </a:cubicBezTo>
                  <a:cubicBezTo>
                    <a:pt x="3310" y="3150"/>
                    <a:pt x="2648" y="3858"/>
                    <a:pt x="2328" y="4862"/>
                  </a:cubicBezTo>
                  <a:cubicBezTo>
                    <a:pt x="1917" y="6095"/>
                    <a:pt x="2374" y="7396"/>
                    <a:pt x="3470" y="8103"/>
                  </a:cubicBezTo>
                  <a:cubicBezTo>
                    <a:pt x="3903" y="8377"/>
                    <a:pt x="4360" y="8582"/>
                    <a:pt x="4862" y="8697"/>
                  </a:cubicBezTo>
                  <a:cubicBezTo>
                    <a:pt x="5067" y="8765"/>
                    <a:pt x="5296" y="8834"/>
                    <a:pt x="5501" y="8879"/>
                  </a:cubicBezTo>
                  <a:cubicBezTo>
                    <a:pt x="5570" y="9427"/>
                    <a:pt x="5570" y="9427"/>
                    <a:pt x="5318" y="10043"/>
                  </a:cubicBezTo>
                  <a:cubicBezTo>
                    <a:pt x="5143" y="10062"/>
                    <a:pt x="4969" y="10071"/>
                    <a:pt x="4797" y="10071"/>
                  </a:cubicBezTo>
                  <a:cubicBezTo>
                    <a:pt x="3892" y="10071"/>
                    <a:pt x="3034" y="9809"/>
                    <a:pt x="2305" y="9176"/>
                  </a:cubicBezTo>
                  <a:cubicBezTo>
                    <a:pt x="1689" y="8674"/>
                    <a:pt x="1415" y="7966"/>
                    <a:pt x="1301" y="7190"/>
                  </a:cubicBezTo>
                  <a:cubicBezTo>
                    <a:pt x="890" y="4132"/>
                    <a:pt x="2465" y="2009"/>
                    <a:pt x="4542" y="731"/>
                  </a:cubicBezTo>
                  <a:cubicBezTo>
                    <a:pt x="4812" y="579"/>
                    <a:pt x="5093" y="490"/>
                    <a:pt x="5387" y="490"/>
                  </a:cubicBezTo>
                  <a:close/>
                  <a:moveTo>
                    <a:pt x="5320" y="1"/>
                  </a:moveTo>
                  <a:cubicBezTo>
                    <a:pt x="5059" y="1"/>
                    <a:pt x="4785" y="17"/>
                    <a:pt x="4497" y="46"/>
                  </a:cubicBezTo>
                  <a:cubicBezTo>
                    <a:pt x="4246" y="69"/>
                    <a:pt x="3995" y="183"/>
                    <a:pt x="3766" y="297"/>
                  </a:cubicBezTo>
                  <a:cubicBezTo>
                    <a:pt x="3059" y="639"/>
                    <a:pt x="2488" y="1210"/>
                    <a:pt x="1986" y="1781"/>
                  </a:cubicBezTo>
                  <a:cubicBezTo>
                    <a:pt x="616" y="3333"/>
                    <a:pt x="0" y="5113"/>
                    <a:pt x="388" y="7190"/>
                  </a:cubicBezTo>
                  <a:cubicBezTo>
                    <a:pt x="662" y="8697"/>
                    <a:pt x="1507" y="9701"/>
                    <a:pt x="3013" y="10112"/>
                  </a:cubicBezTo>
                  <a:cubicBezTo>
                    <a:pt x="3561" y="10249"/>
                    <a:pt x="4154" y="10317"/>
                    <a:pt x="4725" y="10409"/>
                  </a:cubicBezTo>
                  <a:cubicBezTo>
                    <a:pt x="4999" y="10454"/>
                    <a:pt x="5273" y="10477"/>
                    <a:pt x="5547" y="10477"/>
                  </a:cubicBezTo>
                  <a:cubicBezTo>
                    <a:pt x="5729" y="10477"/>
                    <a:pt x="5912" y="10431"/>
                    <a:pt x="6003" y="10249"/>
                  </a:cubicBezTo>
                  <a:cubicBezTo>
                    <a:pt x="6209" y="9815"/>
                    <a:pt x="6414" y="9381"/>
                    <a:pt x="6300" y="8856"/>
                  </a:cubicBezTo>
                  <a:cubicBezTo>
                    <a:pt x="6072" y="8719"/>
                    <a:pt x="5798" y="8628"/>
                    <a:pt x="5547" y="8582"/>
                  </a:cubicBezTo>
                  <a:cubicBezTo>
                    <a:pt x="5067" y="8468"/>
                    <a:pt x="4634" y="8286"/>
                    <a:pt x="4200" y="8035"/>
                  </a:cubicBezTo>
                  <a:cubicBezTo>
                    <a:pt x="3470" y="7601"/>
                    <a:pt x="3127" y="6939"/>
                    <a:pt x="3082" y="6095"/>
                  </a:cubicBezTo>
                  <a:cubicBezTo>
                    <a:pt x="3017" y="4257"/>
                    <a:pt x="4856" y="2194"/>
                    <a:pt x="6796" y="2194"/>
                  </a:cubicBezTo>
                  <a:cubicBezTo>
                    <a:pt x="6904" y="2194"/>
                    <a:pt x="7013" y="2201"/>
                    <a:pt x="7122" y="2214"/>
                  </a:cubicBezTo>
                  <a:cubicBezTo>
                    <a:pt x="7230" y="2238"/>
                    <a:pt x="7351" y="2269"/>
                    <a:pt x="7471" y="2269"/>
                  </a:cubicBezTo>
                  <a:cubicBezTo>
                    <a:pt x="7579" y="2269"/>
                    <a:pt x="7686" y="2244"/>
                    <a:pt x="7784" y="2169"/>
                  </a:cubicBezTo>
                  <a:cubicBezTo>
                    <a:pt x="8012" y="1575"/>
                    <a:pt x="8012" y="1575"/>
                    <a:pt x="7943" y="1004"/>
                  </a:cubicBezTo>
                  <a:cubicBezTo>
                    <a:pt x="7147" y="244"/>
                    <a:pt x="6322" y="1"/>
                    <a:pt x="5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71"/>
            <p:cNvSpPr/>
            <p:nvPr/>
          </p:nvSpPr>
          <p:spPr>
            <a:xfrm>
              <a:off x="3329063" y="1505123"/>
              <a:ext cx="168350" cy="190858"/>
            </a:xfrm>
            <a:custGeom>
              <a:avLst/>
              <a:gdLst/>
              <a:ahLst/>
              <a:cxnLst/>
              <a:rect l="l" t="t" r="r" b="b"/>
              <a:pathLst>
                <a:path w="6734" h="7713" extrusionOk="0">
                  <a:moveTo>
                    <a:pt x="4625" y="717"/>
                  </a:moveTo>
                  <a:cubicBezTo>
                    <a:pt x="5102" y="717"/>
                    <a:pt x="5590" y="806"/>
                    <a:pt x="6095" y="1022"/>
                  </a:cubicBezTo>
                  <a:cubicBezTo>
                    <a:pt x="6072" y="1204"/>
                    <a:pt x="6072" y="1341"/>
                    <a:pt x="6026" y="1478"/>
                  </a:cubicBezTo>
                  <a:cubicBezTo>
                    <a:pt x="5775" y="2026"/>
                    <a:pt x="5387" y="2437"/>
                    <a:pt x="4953" y="2825"/>
                  </a:cubicBezTo>
                  <a:cubicBezTo>
                    <a:pt x="4018" y="3647"/>
                    <a:pt x="3059" y="4446"/>
                    <a:pt x="2100" y="5244"/>
                  </a:cubicBezTo>
                  <a:cubicBezTo>
                    <a:pt x="1918" y="5404"/>
                    <a:pt x="1667" y="5495"/>
                    <a:pt x="1553" y="5815"/>
                  </a:cubicBezTo>
                  <a:cubicBezTo>
                    <a:pt x="1804" y="6180"/>
                    <a:pt x="2123" y="6363"/>
                    <a:pt x="2511" y="6408"/>
                  </a:cubicBezTo>
                  <a:cubicBezTo>
                    <a:pt x="3142" y="6523"/>
                    <a:pt x="3773" y="6574"/>
                    <a:pt x="4404" y="6574"/>
                  </a:cubicBezTo>
                  <a:cubicBezTo>
                    <a:pt x="4526" y="6574"/>
                    <a:pt x="4649" y="6572"/>
                    <a:pt x="4771" y="6568"/>
                  </a:cubicBezTo>
                  <a:cubicBezTo>
                    <a:pt x="4927" y="6568"/>
                    <a:pt x="5084" y="6553"/>
                    <a:pt x="5240" y="6553"/>
                  </a:cubicBezTo>
                  <a:cubicBezTo>
                    <a:pt x="5358" y="6553"/>
                    <a:pt x="5475" y="6562"/>
                    <a:pt x="5593" y="6591"/>
                  </a:cubicBezTo>
                  <a:cubicBezTo>
                    <a:pt x="5410" y="7116"/>
                    <a:pt x="5364" y="7162"/>
                    <a:pt x="5022" y="7162"/>
                  </a:cubicBezTo>
                  <a:cubicBezTo>
                    <a:pt x="4931" y="7162"/>
                    <a:pt x="4862" y="7139"/>
                    <a:pt x="4794" y="7139"/>
                  </a:cubicBezTo>
                  <a:cubicBezTo>
                    <a:pt x="3470" y="7025"/>
                    <a:pt x="2169" y="6933"/>
                    <a:pt x="799" y="6819"/>
                  </a:cubicBezTo>
                  <a:cubicBezTo>
                    <a:pt x="822" y="6660"/>
                    <a:pt x="822" y="6523"/>
                    <a:pt x="845" y="6363"/>
                  </a:cubicBezTo>
                  <a:cubicBezTo>
                    <a:pt x="845" y="6294"/>
                    <a:pt x="891" y="6226"/>
                    <a:pt x="913" y="6157"/>
                  </a:cubicBezTo>
                  <a:cubicBezTo>
                    <a:pt x="1028" y="5450"/>
                    <a:pt x="1416" y="4925"/>
                    <a:pt x="2009" y="4514"/>
                  </a:cubicBezTo>
                  <a:cubicBezTo>
                    <a:pt x="2625" y="4057"/>
                    <a:pt x="3219" y="3578"/>
                    <a:pt x="3812" y="3099"/>
                  </a:cubicBezTo>
                  <a:cubicBezTo>
                    <a:pt x="3995" y="2962"/>
                    <a:pt x="4200" y="2779"/>
                    <a:pt x="4360" y="2597"/>
                  </a:cubicBezTo>
                  <a:cubicBezTo>
                    <a:pt x="4680" y="2209"/>
                    <a:pt x="4451" y="1684"/>
                    <a:pt x="3949" y="1661"/>
                  </a:cubicBezTo>
                  <a:cubicBezTo>
                    <a:pt x="3903" y="1657"/>
                    <a:pt x="3857" y="1655"/>
                    <a:pt x="3811" y="1655"/>
                  </a:cubicBezTo>
                  <a:cubicBezTo>
                    <a:pt x="3606" y="1655"/>
                    <a:pt x="3401" y="1692"/>
                    <a:pt x="3196" y="1729"/>
                  </a:cubicBezTo>
                  <a:cubicBezTo>
                    <a:pt x="2876" y="1798"/>
                    <a:pt x="2557" y="1889"/>
                    <a:pt x="2192" y="1980"/>
                  </a:cubicBezTo>
                  <a:cubicBezTo>
                    <a:pt x="2169" y="1729"/>
                    <a:pt x="2169" y="1524"/>
                    <a:pt x="2146" y="1341"/>
                  </a:cubicBezTo>
                  <a:cubicBezTo>
                    <a:pt x="2975" y="992"/>
                    <a:pt x="3785" y="717"/>
                    <a:pt x="4625" y="717"/>
                  </a:cubicBezTo>
                  <a:close/>
                  <a:moveTo>
                    <a:pt x="4420" y="0"/>
                  </a:moveTo>
                  <a:cubicBezTo>
                    <a:pt x="3424" y="0"/>
                    <a:pt x="2516" y="340"/>
                    <a:pt x="1735" y="1045"/>
                  </a:cubicBezTo>
                  <a:cubicBezTo>
                    <a:pt x="1712" y="1296"/>
                    <a:pt x="1667" y="1524"/>
                    <a:pt x="1689" y="1752"/>
                  </a:cubicBezTo>
                  <a:cubicBezTo>
                    <a:pt x="1689" y="2142"/>
                    <a:pt x="1923" y="2365"/>
                    <a:pt x="2261" y="2365"/>
                  </a:cubicBezTo>
                  <a:cubicBezTo>
                    <a:pt x="2319" y="2365"/>
                    <a:pt x="2379" y="2359"/>
                    <a:pt x="2443" y="2346"/>
                  </a:cubicBezTo>
                  <a:cubicBezTo>
                    <a:pt x="2785" y="2254"/>
                    <a:pt x="3127" y="2163"/>
                    <a:pt x="3470" y="2072"/>
                  </a:cubicBezTo>
                  <a:cubicBezTo>
                    <a:pt x="3607" y="2049"/>
                    <a:pt x="3767" y="2026"/>
                    <a:pt x="3995" y="2003"/>
                  </a:cubicBezTo>
                  <a:lnTo>
                    <a:pt x="3995" y="2003"/>
                  </a:lnTo>
                  <a:cubicBezTo>
                    <a:pt x="3858" y="2186"/>
                    <a:pt x="3789" y="2323"/>
                    <a:pt x="3675" y="2414"/>
                  </a:cubicBezTo>
                  <a:cubicBezTo>
                    <a:pt x="2831" y="3099"/>
                    <a:pt x="2009" y="3829"/>
                    <a:pt x="1119" y="4446"/>
                  </a:cubicBezTo>
                  <a:cubicBezTo>
                    <a:pt x="388" y="4948"/>
                    <a:pt x="183" y="5655"/>
                    <a:pt x="46" y="6454"/>
                  </a:cubicBezTo>
                  <a:cubicBezTo>
                    <a:pt x="0" y="6637"/>
                    <a:pt x="92" y="6797"/>
                    <a:pt x="251" y="6911"/>
                  </a:cubicBezTo>
                  <a:cubicBezTo>
                    <a:pt x="571" y="7162"/>
                    <a:pt x="959" y="7276"/>
                    <a:pt x="1370" y="7321"/>
                  </a:cubicBezTo>
                  <a:cubicBezTo>
                    <a:pt x="2192" y="7390"/>
                    <a:pt x="2991" y="7504"/>
                    <a:pt x="3789" y="7573"/>
                  </a:cubicBezTo>
                  <a:cubicBezTo>
                    <a:pt x="4383" y="7641"/>
                    <a:pt x="4953" y="7664"/>
                    <a:pt x="5524" y="7710"/>
                  </a:cubicBezTo>
                  <a:cubicBezTo>
                    <a:pt x="5547" y="7712"/>
                    <a:pt x="5569" y="7713"/>
                    <a:pt x="5591" y="7713"/>
                  </a:cubicBezTo>
                  <a:cubicBezTo>
                    <a:pt x="5788" y="7713"/>
                    <a:pt x="5944" y="7621"/>
                    <a:pt x="6026" y="7436"/>
                  </a:cubicBezTo>
                  <a:cubicBezTo>
                    <a:pt x="6140" y="7116"/>
                    <a:pt x="6369" y="6819"/>
                    <a:pt x="6391" y="6454"/>
                  </a:cubicBezTo>
                  <a:cubicBezTo>
                    <a:pt x="6255" y="6203"/>
                    <a:pt x="6049" y="6089"/>
                    <a:pt x="5775" y="6089"/>
                  </a:cubicBezTo>
                  <a:cubicBezTo>
                    <a:pt x="4817" y="6043"/>
                    <a:pt x="3858" y="5975"/>
                    <a:pt x="2876" y="5906"/>
                  </a:cubicBezTo>
                  <a:cubicBezTo>
                    <a:pt x="2808" y="5906"/>
                    <a:pt x="2717" y="5861"/>
                    <a:pt x="2557" y="5815"/>
                  </a:cubicBezTo>
                  <a:cubicBezTo>
                    <a:pt x="2694" y="5678"/>
                    <a:pt x="2785" y="5587"/>
                    <a:pt x="2876" y="5518"/>
                  </a:cubicBezTo>
                  <a:cubicBezTo>
                    <a:pt x="3538" y="4970"/>
                    <a:pt x="4223" y="4446"/>
                    <a:pt x="4885" y="3898"/>
                  </a:cubicBezTo>
                  <a:cubicBezTo>
                    <a:pt x="5296" y="3555"/>
                    <a:pt x="5684" y="3190"/>
                    <a:pt x="6072" y="2825"/>
                  </a:cubicBezTo>
                  <a:cubicBezTo>
                    <a:pt x="6255" y="2642"/>
                    <a:pt x="6391" y="2437"/>
                    <a:pt x="6528" y="2209"/>
                  </a:cubicBezTo>
                  <a:cubicBezTo>
                    <a:pt x="6734" y="1889"/>
                    <a:pt x="6711" y="1547"/>
                    <a:pt x="6551" y="1204"/>
                  </a:cubicBezTo>
                  <a:cubicBezTo>
                    <a:pt x="6209" y="588"/>
                    <a:pt x="5730" y="132"/>
                    <a:pt x="5022" y="40"/>
                  </a:cubicBezTo>
                  <a:cubicBezTo>
                    <a:pt x="4818" y="14"/>
                    <a:pt x="4617" y="0"/>
                    <a:pt x="4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71"/>
            <p:cNvSpPr/>
            <p:nvPr/>
          </p:nvSpPr>
          <p:spPr>
            <a:xfrm>
              <a:off x="2690513" y="1475701"/>
              <a:ext cx="179225" cy="81461"/>
            </a:xfrm>
            <a:custGeom>
              <a:avLst/>
              <a:gdLst/>
              <a:ahLst/>
              <a:cxnLst/>
              <a:rect l="l" t="t" r="r" b="b"/>
              <a:pathLst>
                <a:path w="7169" h="3292" extrusionOk="0">
                  <a:moveTo>
                    <a:pt x="800" y="476"/>
                  </a:moveTo>
                  <a:cubicBezTo>
                    <a:pt x="982" y="499"/>
                    <a:pt x="1119" y="499"/>
                    <a:pt x="1256" y="544"/>
                  </a:cubicBezTo>
                  <a:cubicBezTo>
                    <a:pt x="2352" y="796"/>
                    <a:pt x="3470" y="1069"/>
                    <a:pt x="4566" y="1343"/>
                  </a:cubicBezTo>
                  <a:cubicBezTo>
                    <a:pt x="5182" y="1503"/>
                    <a:pt x="5799" y="1640"/>
                    <a:pt x="6415" y="1777"/>
                  </a:cubicBezTo>
                  <a:cubicBezTo>
                    <a:pt x="6529" y="1800"/>
                    <a:pt x="6620" y="1823"/>
                    <a:pt x="6712" y="1846"/>
                  </a:cubicBezTo>
                  <a:cubicBezTo>
                    <a:pt x="6894" y="1891"/>
                    <a:pt x="6985" y="2074"/>
                    <a:pt x="6963" y="2279"/>
                  </a:cubicBezTo>
                  <a:cubicBezTo>
                    <a:pt x="6963" y="2462"/>
                    <a:pt x="6826" y="2599"/>
                    <a:pt x="6620" y="2599"/>
                  </a:cubicBezTo>
                  <a:cubicBezTo>
                    <a:pt x="6323" y="2576"/>
                    <a:pt x="6004" y="2553"/>
                    <a:pt x="5707" y="2507"/>
                  </a:cubicBezTo>
                  <a:cubicBezTo>
                    <a:pt x="4361" y="2211"/>
                    <a:pt x="2991" y="1914"/>
                    <a:pt x="1644" y="1617"/>
                  </a:cubicBezTo>
                  <a:cubicBezTo>
                    <a:pt x="1348" y="1549"/>
                    <a:pt x="1051" y="1457"/>
                    <a:pt x="731" y="1366"/>
                  </a:cubicBezTo>
                  <a:cubicBezTo>
                    <a:pt x="731" y="1206"/>
                    <a:pt x="731" y="1069"/>
                    <a:pt x="731" y="955"/>
                  </a:cubicBezTo>
                  <a:cubicBezTo>
                    <a:pt x="754" y="818"/>
                    <a:pt x="777" y="659"/>
                    <a:pt x="800" y="476"/>
                  </a:cubicBezTo>
                  <a:close/>
                  <a:moveTo>
                    <a:pt x="623" y="1"/>
                  </a:moveTo>
                  <a:cubicBezTo>
                    <a:pt x="531" y="1"/>
                    <a:pt x="438" y="7"/>
                    <a:pt x="343" y="19"/>
                  </a:cubicBezTo>
                  <a:cubicBezTo>
                    <a:pt x="1" y="430"/>
                    <a:pt x="24" y="910"/>
                    <a:pt x="92" y="1389"/>
                  </a:cubicBezTo>
                  <a:cubicBezTo>
                    <a:pt x="138" y="1777"/>
                    <a:pt x="343" y="1982"/>
                    <a:pt x="708" y="2074"/>
                  </a:cubicBezTo>
                  <a:cubicBezTo>
                    <a:pt x="845" y="2097"/>
                    <a:pt x="1005" y="2119"/>
                    <a:pt x="1142" y="2165"/>
                  </a:cubicBezTo>
                  <a:cubicBezTo>
                    <a:pt x="2443" y="2439"/>
                    <a:pt x="3721" y="2713"/>
                    <a:pt x="5000" y="2987"/>
                  </a:cubicBezTo>
                  <a:cubicBezTo>
                    <a:pt x="5502" y="3101"/>
                    <a:pt x="5981" y="3215"/>
                    <a:pt x="6483" y="3284"/>
                  </a:cubicBezTo>
                  <a:cubicBezTo>
                    <a:pt x="6526" y="3289"/>
                    <a:pt x="6567" y="3291"/>
                    <a:pt x="6606" y="3291"/>
                  </a:cubicBezTo>
                  <a:cubicBezTo>
                    <a:pt x="6915" y="3291"/>
                    <a:pt x="7082" y="3129"/>
                    <a:pt x="7122" y="2804"/>
                  </a:cubicBezTo>
                  <a:cubicBezTo>
                    <a:pt x="7168" y="2439"/>
                    <a:pt x="7168" y="2051"/>
                    <a:pt x="7145" y="1663"/>
                  </a:cubicBezTo>
                  <a:cubicBezTo>
                    <a:pt x="7122" y="1252"/>
                    <a:pt x="7008" y="1115"/>
                    <a:pt x="6552" y="1024"/>
                  </a:cubicBezTo>
                  <a:cubicBezTo>
                    <a:pt x="6460" y="1001"/>
                    <a:pt x="6369" y="955"/>
                    <a:pt x="6255" y="955"/>
                  </a:cubicBezTo>
                  <a:cubicBezTo>
                    <a:pt x="4771" y="681"/>
                    <a:pt x="3265" y="408"/>
                    <a:pt x="1781" y="179"/>
                  </a:cubicBezTo>
                  <a:cubicBezTo>
                    <a:pt x="1392" y="105"/>
                    <a:pt x="1018" y="1"/>
                    <a:pt x="6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71"/>
            <p:cNvSpPr/>
            <p:nvPr/>
          </p:nvSpPr>
          <p:spPr>
            <a:xfrm>
              <a:off x="2674538" y="1549688"/>
              <a:ext cx="188350" cy="77006"/>
            </a:xfrm>
            <a:custGeom>
              <a:avLst/>
              <a:gdLst/>
              <a:ahLst/>
              <a:cxnLst/>
              <a:rect l="l" t="t" r="r" b="b"/>
              <a:pathLst>
                <a:path w="7534" h="3112" extrusionOk="0">
                  <a:moveTo>
                    <a:pt x="1135" y="744"/>
                  </a:moveTo>
                  <a:cubicBezTo>
                    <a:pt x="1396" y="744"/>
                    <a:pt x="1657" y="781"/>
                    <a:pt x="1918" y="818"/>
                  </a:cubicBezTo>
                  <a:cubicBezTo>
                    <a:pt x="3425" y="1115"/>
                    <a:pt x="4954" y="1412"/>
                    <a:pt x="6460" y="1709"/>
                  </a:cubicBezTo>
                  <a:cubicBezTo>
                    <a:pt x="6666" y="1731"/>
                    <a:pt x="6871" y="1800"/>
                    <a:pt x="7054" y="1868"/>
                  </a:cubicBezTo>
                  <a:cubicBezTo>
                    <a:pt x="7191" y="1914"/>
                    <a:pt x="7259" y="2028"/>
                    <a:pt x="7214" y="2165"/>
                  </a:cubicBezTo>
                  <a:cubicBezTo>
                    <a:pt x="7168" y="2256"/>
                    <a:pt x="7077" y="2416"/>
                    <a:pt x="6985" y="2416"/>
                  </a:cubicBezTo>
                  <a:cubicBezTo>
                    <a:pt x="6830" y="2444"/>
                    <a:pt x="6675" y="2464"/>
                    <a:pt x="6520" y="2464"/>
                  </a:cubicBezTo>
                  <a:cubicBezTo>
                    <a:pt x="6424" y="2464"/>
                    <a:pt x="6328" y="2457"/>
                    <a:pt x="6232" y="2439"/>
                  </a:cubicBezTo>
                  <a:cubicBezTo>
                    <a:pt x="4475" y="2256"/>
                    <a:pt x="2717" y="1914"/>
                    <a:pt x="1005" y="1503"/>
                  </a:cubicBezTo>
                  <a:cubicBezTo>
                    <a:pt x="959" y="1480"/>
                    <a:pt x="914" y="1435"/>
                    <a:pt x="868" y="1412"/>
                  </a:cubicBezTo>
                  <a:cubicBezTo>
                    <a:pt x="777" y="1184"/>
                    <a:pt x="800" y="978"/>
                    <a:pt x="959" y="750"/>
                  </a:cubicBezTo>
                  <a:cubicBezTo>
                    <a:pt x="1018" y="746"/>
                    <a:pt x="1077" y="744"/>
                    <a:pt x="1135" y="744"/>
                  </a:cubicBezTo>
                  <a:close/>
                  <a:moveTo>
                    <a:pt x="714" y="0"/>
                  </a:moveTo>
                  <a:cubicBezTo>
                    <a:pt x="476" y="0"/>
                    <a:pt x="322" y="124"/>
                    <a:pt x="229" y="385"/>
                  </a:cubicBezTo>
                  <a:cubicBezTo>
                    <a:pt x="115" y="796"/>
                    <a:pt x="1" y="1229"/>
                    <a:pt x="92" y="1731"/>
                  </a:cubicBezTo>
                  <a:cubicBezTo>
                    <a:pt x="594" y="1960"/>
                    <a:pt x="1074" y="2188"/>
                    <a:pt x="1599" y="2279"/>
                  </a:cubicBezTo>
                  <a:cubicBezTo>
                    <a:pt x="2306" y="2416"/>
                    <a:pt x="2991" y="2576"/>
                    <a:pt x="3676" y="2690"/>
                  </a:cubicBezTo>
                  <a:cubicBezTo>
                    <a:pt x="4543" y="2850"/>
                    <a:pt x="5433" y="2964"/>
                    <a:pt x="6301" y="3101"/>
                  </a:cubicBezTo>
                  <a:cubicBezTo>
                    <a:pt x="6377" y="3109"/>
                    <a:pt x="6453" y="3111"/>
                    <a:pt x="6529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59" y="2987"/>
                    <a:pt x="7305" y="2827"/>
                  </a:cubicBezTo>
                  <a:cubicBezTo>
                    <a:pt x="7442" y="2416"/>
                    <a:pt x="7533" y="1983"/>
                    <a:pt x="7396" y="1549"/>
                  </a:cubicBezTo>
                  <a:cubicBezTo>
                    <a:pt x="7351" y="1366"/>
                    <a:pt x="7236" y="1252"/>
                    <a:pt x="7054" y="1207"/>
                  </a:cubicBezTo>
                  <a:cubicBezTo>
                    <a:pt x="6962" y="1184"/>
                    <a:pt x="6848" y="1161"/>
                    <a:pt x="6757" y="1138"/>
                  </a:cubicBezTo>
                  <a:cubicBezTo>
                    <a:pt x="5639" y="933"/>
                    <a:pt x="4520" y="727"/>
                    <a:pt x="3402" y="522"/>
                  </a:cubicBezTo>
                  <a:cubicBezTo>
                    <a:pt x="2557" y="362"/>
                    <a:pt x="1713" y="179"/>
                    <a:pt x="891" y="20"/>
                  </a:cubicBezTo>
                  <a:cubicBezTo>
                    <a:pt x="828" y="7"/>
                    <a:pt x="769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" name="Google Shape;607;p71"/>
            <p:cNvGrpSpPr/>
            <p:nvPr/>
          </p:nvGrpSpPr>
          <p:grpSpPr>
            <a:xfrm>
              <a:off x="5777938" y="664572"/>
              <a:ext cx="591775" cy="481315"/>
              <a:chOff x="6631475" y="635125"/>
              <a:chExt cx="591775" cy="486275"/>
            </a:xfrm>
          </p:grpSpPr>
          <p:sp>
            <p:nvSpPr>
              <p:cNvPr id="608" name="Google Shape;608;p71"/>
              <p:cNvSpPr/>
              <p:nvPr/>
            </p:nvSpPr>
            <p:spPr>
              <a:xfrm>
                <a:off x="6631475" y="635125"/>
                <a:ext cx="591775" cy="486275"/>
              </a:xfrm>
              <a:custGeom>
                <a:avLst/>
                <a:gdLst/>
                <a:ahLst/>
                <a:cxnLst/>
                <a:rect l="l" t="t" r="r" b="b"/>
                <a:pathLst>
                  <a:path w="23671" h="19451" extrusionOk="0">
                    <a:moveTo>
                      <a:pt x="11094" y="1828"/>
                    </a:moveTo>
                    <a:lnTo>
                      <a:pt x="11094" y="1828"/>
                    </a:lnTo>
                    <a:cubicBezTo>
                      <a:pt x="11174" y="1839"/>
                      <a:pt x="11231" y="1839"/>
                      <a:pt x="11274" y="1839"/>
                    </a:cubicBezTo>
                    <a:cubicBezTo>
                      <a:pt x="11316" y="1839"/>
                      <a:pt x="11345" y="1839"/>
                      <a:pt x="11368" y="1851"/>
                    </a:cubicBezTo>
                    <a:cubicBezTo>
                      <a:pt x="13468" y="3357"/>
                      <a:pt x="15590" y="4841"/>
                      <a:pt x="17668" y="6370"/>
                    </a:cubicBezTo>
                    <a:cubicBezTo>
                      <a:pt x="18717" y="7146"/>
                      <a:pt x="19699" y="8014"/>
                      <a:pt x="20726" y="8858"/>
                    </a:cubicBezTo>
                    <a:cubicBezTo>
                      <a:pt x="21023" y="9086"/>
                      <a:pt x="21342" y="9315"/>
                      <a:pt x="21616" y="9543"/>
                    </a:cubicBezTo>
                    <a:cubicBezTo>
                      <a:pt x="21708" y="9611"/>
                      <a:pt x="21776" y="9703"/>
                      <a:pt x="21867" y="9817"/>
                    </a:cubicBezTo>
                    <a:cubicBezTo>
                      <a:pt x="21727" y="9915"/>
                      <a:pt x="21596" y="9927"/>
                      <a:pt x="21473" y="9927"/>
                    </a:cubicBezTo>
                    <a:cubicBezTo>
                      <a:pt x="21433" y="9927"/>
                      <a:pt x="21393" y="9926"/>
                      <a:pt x="21355" y="9926"/>
                    </a:cubicBezTo>
                    <a:cubicBezTo>
                      <a:pt x="21319" y="9926"/>
                      <a:pt x="21285" y="9927"/>
                      <a:pt x="21251" y="9931"/>
                    </a:cubicBezTo>
                    <a:cubicBezTo>
                      <a:pt x="21023" y="9977"/>
                      <a:pt x="20795" y="9999"/>
                      <a:pt x="20566" y="10045"/>
                    </a:cubicBezTo>
                    <a:cubicBezTo>
                      <a:pt x="20521" y="10068"/>
                      <a:pt x="20452" y="10159"/>
                      <a:pt x="20452" y="10205"/>
                    </a:cubicBezTo>
                    <a:cubicBezTo>
                      <a:pt x="20475" y="10273"/>
                      <a:pt x="20544" y="10365"/>
                      <a:pt x="20589" y="10365"/>
                    </a:cubicBezTo>
                    <a:cubicBezTo>
                      <a:pt x="20749" y="10410"/>
                      <a:pt x="20909" y="10410"/>
                      <a:pt x="21046" y="10410"/>
                    </a:cubicBezTo>
                    <a:cubicBezTo>
                      <a:pt x="21365" y="10365"/>
                      <a:pt x="21708" y="10319"/>
                      <a:pt x="22027" y="10251"/>
                    </a:cubicBezTo>
                    <a:cubicBezTo>
                      <a:pt x="22138" y="10217"/>
                      <a:pt x="22242" y="10198"/>
                      <a:pt x="22343" y="10198"/>
                    </a:cubicBezTo>
                    <a:cubicBezTo>
                      <a:pt x="22514" y="10198"/>
                      <a:pt x="22677" y="10250"/>
                      <a:pt x="22849" y="10365"/>
                    </a:cubicBezTo>
                    <a:cubicBezTo>
                      <a:pt x="20726" y="12830"/>
                      <a:pt x="18558" y="15249"/>
                      <a:pt x="16161" y="17555"/>
                    </a:cubicBezTo>
                    <a:cubicBezTo>
                      <a:pt x="15750" y="15181"/>
                      <a:pt x="15111" y="12921"/>
                      <a:pt x="14518" y="10639"/>
                    </a:cubicBezTo>
                    <a:cubicBezTo>
                      <a:pt x="14997" y="10410"/>
                      <a:pt x="15545" y="10593"/>
                      <a:pt x="16047" y="10365"/>
                    </a:cubicBezTo>
                    <a:cubicBezTo>
                      <a:pt x="15499" y="10068"/>
                      <a:pt x="14906" y="10182"/>
                      <a:pt x="14335" y="10045"/>
                    </a:cubicBezTo>
                    <a:cubicBezTo>
                      <a:pt x="13308" y="7329"/>
                      <a:pt x="12509" y="4499"/>
                      <a:pt x="11094" y="1828"/>
                    </a:cubicBezTo>
                    <a:close/>
                    <a:moveTo>
                      <a:pt x="9199" y="1486"/>
                    </a:moveTo>
                    <a:cubicBezTo>
                      <a:pt x="9405" y="1508"/>
                      <a:pt x="9359" y="1668"/>
                      <a:pt x="9359" y="1760"/>
                    </a:cubicBezTo>
                    <a:cubicBezTo>
                      <a:pt x="9405" y="2193"/>
                      <a:pt x="9428" y="2627"/>
                      <a:pt x="9450" y="3061"/>
                    </a:cubicBezTo>
                    <a:cubicBezTo>
                      <a:pt x="9473" y="3175"/>
                      <a:pt x="9519" y="3289"/>
                      <a:pt x="9565" y="3517"/>
                    </a:cubicBezTo>
                    <a:cubicBezTo>
                      <a:pt x="9656" y="3357"/>
                      <a:pt x="9724" y="3289"/>
                      <a:pt x="9747" y="3198"/>
                    </a:cubicBezTo>
                    <a:cubicBezTo>
                      <a:pt x="9793" y="2901"/>
                      <a:pt x="9793" y="2604"/>
                      <a:pt x="9816" y="2307"/>
                    </a:cubicBezTo>
                    <a:cubicBezTo>
                      <a:pt x="10021" y="2307"/>
                      <a:pt x="10044" y="2422"/>
                      <a:pt x="10090" y="2536"/>
                    </a:cubicBezTo>
                    <a:cubicBezTo>
                      <a:pt x="10615" y="3882"/>
                      <a:pt x="11162" y="5229"/>
                      <a:pt x="11687" y="6576"/>
                    </a:cubicBezTo>
                    <a:cubicBezTo>
                      <a:pt x="12463" y="8630"/>
                      <a:pt x="13285" y="10684"/>
                      <a:pt x="13924" y="12784"/>
                    </a:cubicBezTo>
                    <a:cubicBezTo>
                      <a:pt x="14152" y="13492"/>
                      <a:pt x="14335" y="14199"/>
                      <a:pt x="14563" y="14907"/>
                    </a:cubicBezTo>
                    <a:cubicBezTo>
                      <a:pt x="14906" y="16071"/>
                      <a:pt x="15271" y="17212"/>
                      <a:pt x="15659" y="18445"/>
                    </a:cubicBezTo>
                    <a:cubicBezTo>
                      <a:pt x="15304" y="18641"/>
                      <a:pt x="14963" y="18731"/>
                      <a:pt x="14616" y="18731"/>
                    </a:cubicBezTo>
                    <a:cubicBezTo>
                      <a:pt x="14317" y="18731"/>
                      <a:pt x="14014" y="18663"/>
                      <a:pt x="13696" y="18536"/>
                    </a:cubicBezTo>
                    <a:cubicBezTo>
                      <a:pt x="11596" y="17737"/>
                      <a:pt x="9473" y="16984"/>
                      <a:pt x="7350" y="16231"/>
                    </a:cubicBezTo>
                    <a:cubicBezTo>
                      <a:pt x="6118" y="15797"/>
                      <a:pt x="4885" y="15409"/>
                      <a:pt x="3676" y="14975"/>
                    </a:cubicBezTo>
                    <a:cubicBezTo>
                      <a:pt x="2831" y="14701"/>
                      <a:pt x="2009" y="14359"/>
                      <a:pt x="1188" y="14017"/>
                    </a:cubicBezTo>
                    <a:cubicBezTo>
                      <a:pt x="1028" y="13948"/>
                      <a:pt x="868" y="13880"/>
                      <a:pt x="731" y="13811"/>
                    </a:cubicBezTo>
                    <a:cubicBezTo>
                      <a:pt x="685" y="13560"/>
                      <a:pt x="845" y="13446"/>
                      <a:pt x="937" y="13332"/>
                    </a:cubicBezTo>
                    <a:cubicBezTo>
                      <a:pt x="2101" y="11734"/>
                      <a:pt x="3242" y="10159"/>
                      <a:pt x="4406" y="8584"/>
                    </a:cubicBezTo>
                    <a:cubicBezTo>
                      <a:pt x="6049" y="6325"/>
                      <a:pt x="7579" y="3996"/>
                      <a:pt x="9062" y="1645"/>
                    </a:cubicBezTo>
                    <a:cubicBezTo>
                      <a:pt x="9108" y="1600"/>
                      <a:pt x="9154" y="1531"/>
                      <a:pt x="9199" y="1486"/>
                    </a:cubicBezTo>
                    <a:close/>
                    <a:moveTo>
                      <a:pt x="9798" y="0"/>
                    </a:moveTo>
                    <a:cubicBezTo>
                      <a:pt x="9648" y="0"/>
                      <a:pt x="9493" y="40"/>
                      <a:pt x="9336" y="139"/>
                    </a:cubicBezTo>
                    <a:cubicBezTo>
                      <a:pt x="9297" y="168"/>
                      <a:pt x="9250" y="177"/>
                      <a:pt x="9199" y="177"/>
                    </a:cubicBezTo>
                    <a:cubicBezTo>
                      <a:pt x="9132" y="177"/>
                      <a:pt x="9059" y="162"/>
                      <a:pt x="8994" y="162"/>
                    </a:cubicBezTo>
                    <a:cubicBezTo>
                      <a:pt x="8492" y="915"/>
                      <a:pt x="8012" y="1623"/>
                      <a:pt x="7510" y="2330"/>
                    </a:cubicBezTo>
                    <a:cubicBezTo>
                      <a:pt x="5890" y="4681"/>
                      <a:pt x="4246" y="7032"/>
                      <a:pt x="2648" y="9406"/>
                    </a:cubicBezTo>
                    <a:cubicBezTo>
                      <a:pt x="1872" y="10502"/>
                      <a:pt x="1165" y="11643"/>
                      <a:pt x="571" y="12853"/>
                    </a:cubicBezTo>
                    <a:cubicBezTo>
                      <a:pt x="389" y="13195"/>
                      <a:pt x="183" y="13560"/>
                      <a:pt x="1" y="13903"/>
                    </a:cubicBezTo>
                    <a:cubicBezTo>
                      <a:pt x="24" y="14017"/>
                      <a:pt x="69" y="14154"/>
                      <a:pt x="69" y="14222"/>
                    </a:cubicBezTo>
                    <a:cubicBezTo>
                      <a:pt x="1439" y="15158"/>
                      <a:pt x="2922" y="15751"/>
                      <a:pt x="4406" y="16299"/>
                    </a:cubicBezTo>
                    <a:cubicBezTo>
                      <a:pt x="6346" y="17007"/>
                      <a:pt x="8263" y="17714"/>
                      <a:pt x="10181" y="18422"/>
                    </a:cubicBezTo>
                    <a:cubicBezTo>
                      <a:pt x="10934" y="18673"/>
                      <a:pt x="11664" y="18924"/>
                      <a:pt x="12418" y="19152"/>
                    </a:cubicBezTo>
                    <a:cubicBezTo>
                      <a:pt x="12829" y="19289"/>
                      <a:pt x="13262" y="19335"/>
                      <a:pt x="13673" y="19426"/>
                    </a:cubicBezTo>
                    <a:cubicBezTo>
                      <a:pt x="13759" y="19443"/>
                      <a:pt x="13844" y="19450"/>
                      <a:pt x="13928" y="19450"/>
                    </a:cubicBezTo>
                    <a:cubicBezTo>
                      <a:pt x="14228" y="19450"/>
                      <a:pt x="14522" y="19366"/>
                      <a:pt x="14833" y="19366"/>
                    </a:cubicBezTo>
                    <a:cubicBezTo>
                      <a:pt x="14902" y="19366"/>
                      <a:pt x="14972" y="19371"/>
                      <a:pt x="15043" y="19381"/>
                    </a:cubicBezTo>
                    <a:cubicBezTo>
                      <a:pt x="15055" y="19382"/>
                      <a:pt x="15067" y="19383"/>
                      <a:pt x="15079" y="19383"/>
                    </a:cubicBezTo>
                    <a:cubicBezTo>
                      <a:pt x="15255" y="19383"/>
                      <a:pt x="15467" y="19236"/>
                      <a:pt x="15659" y="19130"/>
                    </a:cubicBezTo>
                    <a:cubicBezTo>
                      <a:pt x="15933" y="18947"/>
                      <a:pt x="16184" y="18742"/>
                      <a:pt x="16435" y="18513"/>
                    </a:cubicBezTo>
                    <a:cubicBezTo>
                      <a:pt x="17006" y="17966"/>
                      <a:pt x="17553" y="17418"/>
                      <a:pt x="18124" y="16870"/>
                    </a:cubicBezTo>
                    <a:cubicBezTo>
                      <a:pt x="18786" y="16208"/>
                      <a:pt x="19448" y="15546"/>
                      <a:pt x="20110" y="14884"/>
                    </a:cubicBezTo>
                    <a:cubicBezTo>
                      <a:pt x="21091" y="13971"/>
                      <a:pt x="22004" y="12967"/>
                      <a:pt x="22803" y="11917"/>
                    </a:cubicBezTo>
                    <a:cubicBezTo>
                      <a:pt x="23100" y="11529"/>
                      <a:pt x="23328" y="11095"/>
                      <a:pt x="23556" y="10684"/>
                    </a:cubicBezTo>
                    <a:cubicBezTo>
                      <a:pt x="23671" y="10456"/>
                      <a:pt x="23648" y="10228"/>
                      <a:pt x="23351" y="10136"/>
                    </a:cubicBezTo>
                    <a:cubicBezTo>
                      <a:pt x="23305" y="10114"/>
                      <a:pt x="23237" y="10022"/>
                      <a:pt x="23237" y="9977"/>
                    </a:cubicBezTo>
                    <a:cubicBezTo>
                      <a:pt x="23260" y="9703"/>
                      <a:pt x="23077" y="9566"/>
                      <a:pt x="22940" y="9406"/>
                    </a:cubicBezTo>
                    <a:cubicBezTo>
                      <a:pt x="22621" y="9064"/>
                      <a:pt x="22324" y="8721"/>
                      <a:pt x="21959" y="8425"/>
                    </a:cubicBezTo>
                    <a:cubicBezTo>
                      <a:pt x="20566" y="7283"/>
                      <a:pt x="19197" y="6119"/>
                      <a:pt x="17759" y="5046"/>
                    </a:cubicBezTo>
                    <a:cubicBezTo>
                      <a:pt x="15978" y="3745"/>
                      <a:pt x="14152" y="2536"/>
                      <a:pt x="12304" y="1303"/>
                    </a:cubicBezTo>
                    <a:cubicBezTo>
                      <a:pt x="11756" y="915"/>
                      <a:pt x="11139" y="573"/>
                      <a:pt x="10546" y="253"/>
                    </a:cubicBezTo>
                    <a:cubicBezTo>
                      <a:pt x="10313" y="122"/>
                      <a:pt x="10062" y="0"/>
                      <a:pt x="9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71"/>
              <p:cNvSpPr/>
              <p:nvPr/>
            </p:nvSpPr>
            <p:spPr>
              <a:xfrm>
                <a:off x="6864875" y="844025"/>
                <a:ext cx="14850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594" h="2078" extrusionOk="0">
                    <a:moveTo>
                      <a:pt x="206" y="0"/>
                    </a:moveTo>
                    <a:cubicBezTo>
                      <a:pt x="137" y="137"/>
                      <a:pt x="46" y="205"/>
                      <a:pt x="46" y="297"/>
                    </a:cubicBezTo>
                    <a:cubicBezTo>
                      <a:pt x="23" y="845"/>
                      <a:pt x="0" y="1415"/>
                      <a:pt x="183" y="2077"/>
                    </a:cubicBezTo>
                    <a:cubicBezTo>
                      <a:pt x="525" y="1461"/>
                      <a:pt x="594" y="890"/>
                      <a:pt x="525" y="320"/>
                    </a:cubicBezTo>
                    <a:cubicBezTo>
                      <a:pt x="502" y="205"/>
                      <a:pt x="343" y="114"/>
                      <a:pt x="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71"/>
              <p:cNvSpPr/>
              <p:nvPr/>
            </p:nvSpPr>
            <p:spPr>
              <a:xfrm>
                <a:off x="6866000" y="756475"/>
                <a:ext cx="13150" cy="49325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973" extrusionOk="0">
                    <a:moveTo>
                      <a:pt x="230" y="0"/>
                    </a:moveTo>
                    <a:cubicBezTo>
                      <a:pt x="185" y="0"/>
                      <a:pt x="131" y="10"/>
                      <a:pt x="69" y="33"/>
                    </a:cubicBezTo>
                    <a:cubicBezTo>
                      <a:pt x="24" y="649"/>
                      <a:pt x="1" y="1288"/>
                      <a:pt x="298" y="1973"/>
                    </a:cubicBezTo>
                    <a:cubicBezTo>
                      <a:pt x="457" y="1608"/>
                      <a:pt x="526" y="1288"/>
                      <a:pt x="526" y="968"/>
                    </a:cubicBezTo>
                    <a:cubicBezTo>
                      <a:pt x="526" y="717"/>
                      <a:pt x="503" y="466"/>
                      <a:pt x="457" y="215"/>
                    </a:cubicBezTo>
                    <a:cubicBezTo>
                      <a:pt x="440" y="95"/>
                      <a:pt x="371" y="0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71"/>
              <p:cNvSpPr/>
              <p:nvPr/>
            </p:nvSpPr>
            <p:spPr>
              <a:xfrm>
                <a:off x="6697675" y="961525"/>
                <a:ext cx="308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765" extrusionOk="0">
                    <a:moveTo>
                      <a:pt x="1172" y="1"/>
                    </a:moveTo>
                    <a:cubicBezTo>
                      <a:pt x="681" y="1"/>
                      <a:pt x="352" y="262"/>
                      <a:pt x="23" y="481"/>
                    </a:cubicBezTo>
                    <a:cubicBezTo>
                      <a:pt x="0" y="481"/>
                      <a:pt x="0" y="573"/>
                      <a:pt x="0" y="618"/>
                    </a:cubicBezTo>
                    <a:cubicBezTo>
                      <a:pt x="46" y="664"/>
                      <a:pt x="115" y="732"/>
                      <a:pt x="160" y="755"/>
                    </a:cubicBezTo>
                    <a:cubicBezTo>
                      <a:pt x="180" y="762"/>
                      <a:pt x="202" y="765"/>
                      <a:pt x="225" y="765"/>
                    </a:cubicBezTo>
                    <a:cubicBezTo>
                      <a:pt x="280" y="765"/>
                      <a:pt x="340" y="749"/>
                      <a:pt x="389" y="732"/>
                    </a:cubicBezTo>
                    <a:cubicBezTo>
                      <a:pt x="685" y="550"/>
                      <a:pt x="982" y="367"/>
                      <a:pt x="1233" y="2"/>
                    </a:cubicBezTo>
                    <a:cubicBezTo>
                      <a:pt x="1212" y="1"/>
                      <a:pt x="1192" y="1"/>
                      <a:pt x="11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71"/>
              <p:cNvSpPr/>
              <p:nvPr/>
            </p:nvSpPr>
            <p:spPr>
              <a:xfrm>
                <a:off x="6892250" y="896300"/>
                <a:ext cx="41125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264" extrusionOk="0">
                    <a:moveTo>
                      <a:pt x="343" y="0"/>
                    </a:moveTo>
                    <a:cubicBezTo>
                      <a:pt x="231" y="0"/>
                      <a:pt x="117" y="9"/>
                      <a:pt x="1" y="32"/>
                    </a:cubicBezTo>
                    <a:cubicBezTo>
                      <a:pt x="320" y="198"/>
                      <a:pt x="479" y="264"/>
                      <a:pt x="785" y="264"/>
                    </a:cubicBezTo>
                    <a:cubicBezTo>
                      <a:pt x="982" y="264"/>
                      <a:pt x="1241" y="236"/>
                      <a:pt x="1644" y="192"/>
                    </a:cubicBezTo>
                    <a:cubicBezTo>
                      <a:pt x="1222" y="155"/>
                      <a:pt x="800" y="0"/>
                      <a:pt x="3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71"/>
              <p:cNvSpPr/>
              <p:nvPr/>
            </p:nvSpPr>
            <p:spPr>
              <a:xfrm>
                <a:off x="6765575" y="935325"/>
                <a:ext cx="24575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983" h="525" extrusionOk="0">
                    <a:moveTo>
                      <a:pt x="982" y="0"/>
                    </a:moveTo>
                    <a:lnTo>
                      <a:pt x="982" y="0"/>
                    </a:lnTo>
                    <a:cubicBezTo>
                      <a:pt x="617" y="69"/>
                      <a:pt x="275" y="137"/>
                      <a:pt x="1" y="434"/>
                    </a:cubicBezTo>
                    <a:cubicBezTo>
                      <a:pt x="125" y="488"/>
                      <a:pt x="210" y="524"/>
                      <a:pt x="291" y="524"/>
                    </a:cubicBezTo>
                    <a:cubicBezTo>
                      <a:pt x="448" y="524"/>
                      <a:pt x="591" y="391"/>
                      <a:pt x="9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71"/>
              <p:cNvSpPr/>
              <p:nvPr/>
            </p:nvSpPr>
            <p:spPr>
              <a:xfrm>
                <a:off x="6824350" y="914775"/>
                <a:ext cx="114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58" h="252" extrusionOk="0">
                    <a:moveTo>
                      <a:pt x="282" y="0"/>
                    </a:moveTo>
                    <a:cubicBezTo>
                      <a:pt x="153" y="0"/>
                      <a:pt x="49" y="53"/>
                      <a:pt x="1" y="229"/>
                    </a:cubicBezTo>
                    <a:cubicBezTo>
                      <a:pt x="83" y="242"/>
                      <a:pt x="140" y="252"/>
                      <a:pt x="185" y="252"/>
                    </a:cubicBezTo>
                    <a:cubicBezTo>
                      <a:pt x="291" y="252"/>
                      <a:pt x="329" y="199"/>
                      <a:pt x="457" y="23"/>
                    </a:cubicBezTo>
                    <a:cubicBezTo>
                      <a:pt x="396" y="10"/>
                      <a:pt x="336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71"/>
              <p:cNvSpPr/>
              <p:nvPr/>
            </p:nvSpPr>
            <p:spPr>
              <a:xfrm>
                <a:off x="7069725" y="885025"/>
                <a:ext cx="479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398" extrusionOk="0">
                    <a:moveTo>
                      <a:pt x="518" y="0"/>
                    </a:moveTo>
                    <a:cubicBezTo>
                      <a:pt x="369" y="0"/>
                      <a:pt x="221" y="9"/>
                      <a:pt x="69" y="26"/>
                    </a:cubicBezTo>
                    <a:cubicBezTo>
                      <a:pt x="1" y="255"/>
                      <a:pt x="138" y="369"/>
                      <a:pt x="274" y="392"/>
                    </a:cubicBezTo>
                    <a:cubicBezTo>
                      <a:pt x="358" y="395"/>
                      <a:pt x="440" y="397"/>
                      <a:pt x="523" y="397"/>
                    </a:cubicBezTo>
                    <a:cubicBezTo>
                      <a:pt x="961" y="397"/>
                      <a:pt x="1399" y="343"/>
                      <a:pt x="1918" y="209"/>
                    </a:cubicBezTo>
                    <a:cubicBezTo>
                      <a:pt x="1391" y="73"/>
                      <a:pt x="953" y="0"/>
                      <a:pt x="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6" name="Google Shape;616;p71"/>
            <p:cNvSpPr/>
            <p:nvPr/>
          </p:nvSpPr>
          <p:spPr>
            <a:xfrm rot="-1203938">
              <a:off x="5129656" y="773693"/>
              <a:ext cx="360233" cy="263075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8" name="Google Shape;618;p71"/>
          <p:cNvSpPr txBox="1">
            <a:spLocks noGrp="1"/>
          </p:cNvSpPr>
          <p:nvPr>
            <p:ph type="ctrTitle"/>
          </p:nvPr>
        </p:nvSpPr>
        <p:spPr>
          <a:xfrm>
            <a:off x="769625" y="2415172"/>
            <a:ext cx="5776200" cy="13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Задачи</a:t>
            </a:r>
            <a:endParaRPr dirty="0"/>
          </a:p>
        </p:txBody>
      </p:sp>
      <p:sp>
        <p:nvSpPr>
          <p:cNvPr id="619" name="Google Shape;619;p71"/>
          <p:cNvSpPr txBox="1">
            <a:spLocks noGrp="1"/>
          </p:cNvSpPr>
          <p:nvPr>
            <p:ph type="title" idx="2"/>
          </p:nvPr>
        </p:nvSpPr>
        <p:spPr>
          <a:xfrm>
            <a:off x="732725" y="530275"/>
            <a:ext cx="1245600" cy="16551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620" name="Google Shape;620;p71"/>
          <p:cNvGrpSpPr/>
          <p:nvPr/>
        </p:nvGrpSpPr>
        <p:grpSpPr>
          <a:xfrm>
            <a:off x="700063" y="3439761"/>
            <a:ext cx="1750800" cy="1417500"/>
            <a:chOff x="6677013" y="2314375"/>
            <a:chExt cx="1750800" cy="1417500"/>
          </a:xfrm>
        </p:grpSpPr>
        <p:sp>
          <p:nvSpPr>
            <p:cNvPr id="621" name="Google Shape;621;p71"/>
            <p:cNvSpPr/>
            <p:nvPr/>
          </p:nvSpPr>
          <p:spPr>
            <a:xfrm>
              <a:off x="6677013" y="2314375"/>
              <a:ext cx="1750800" cy="14175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2" name="Google Shape;622;p71"/>
            <p:cNvGrpSpPr/>
            <p:nvPr/>
          </p:nvGrpSpPr>
          <p:grpSpPr>
            <a:xfrm>
              <a:off x="6953638" y="2505713"/>
              <a:ext cx="1027888" cy="1012216"/>
              <a:chOff x="6930317" y="3384750"/>
              <a:chExt cx="990831" cy="975724"/>
            </a:xfrm>
          </p:grpSpPr>
          <p:sp>
            <p:nvSpPr>
              <p:cNvPr id="623" name="Google Shape;623;p71"/>
              <p:cNvSpPr/>
              <p:nvPr/>
            </p:nvSpPr>
            <p:spPr>
              <a:xfrm rot="2851135">
                <a:off x="6992589" y="3690615"/>
                <a:ext cx="716473" cy="484270"/>
              </a:xfrm>
              <a:prstGeom prst="flowChartMerg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24" name="Google Shape;624;p71"/>
              <p:cNvGrpSpPr/>
              <p:nvPr/>
            </p:nvGrpSpPr>
            <p:grpSpPr>
              <a:xfrm rot="-391399">
                <a:off x="7058812" y="3428621"/>
                <a:ext cx="818723" cy="814532"/>
                <a:chOff x="-1396150" y="1059238"/>
                <a:chExt cx="983225" cy="978075"/>
              </a:xfrm>
            </p:grpSpPr>
            <p:sp>
              <p:nvSpPr>
                <p:cNvPr id="625" name="Google Shape;625;p71"/>
                <p:cNvSpPr/>
                <p:nvPr/>
              </p:nvSpPr>
              <p:spPr>
                <a:xfrm>
                  <a:off x="-1396150" y="1059238"/>
                  <a:ext cx="983225" cy="82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29" h="32983" extrusionOk="0">
                      <a:moveTo>
                        <a:pt x="12532" y="4406"/>
                      </a:moveTo>
                      <a:cubicBezTo>
                        <a:pt x="12668" y="4565"/>
                        <a:pt x="12783" y="4657"/>
                        <a:pt x="12874" y="4771"/>
                      </a:cubicBezTo>
                      <a:cubicBezTo>
                        <a:pt x="13422" y="5501"/>
                        <a:pt x="13924" y="6232"/>
                        <a:pt x="14495" y="6962"/>
                      </a:cubicBezTo>
                      <a:cubicBezTo>
                        <a:pt x="16206" y="9130"/>
                        <a:pt x="17918" y="11299"/>
                        <a:pt x="19630" y="13467"/>
                      </a:cubicBezTo>
                      <a:cubicBezTo>
                        <a:pt x="20383" y="14403"/>
                        <a:pt x="21114" y="15316"/>
                        <a:pt x="21844" y="16252"/>
                      </a:cubicBezTo>
                      <a:cubicBezTo>
                        <a:pt x="21981" y="16412"/>
                        <a:pt x="22141" y="16549"/>
                        <a:pt x="22073" y="16800"/>
                      </a:cubicBezTo>
                      <a:cubicBezTo>
                        <a:pt x="22073" y="16845"/>
                        <a:pt x="22141" y="16937"/>
                        <a:pt x="22187" y="16959"/>
                      </a:cubicBezTo>
                      <a:cubicBezTo>
                        <a:pt x="22506" y="16982"/>
                        <a:pt x="22643" y="17256"/>
                        <a:pt x="22803" y="17484"/>
                      </a:cubicBezTo>
                      <a:cubicBezTo>
                        <a:pt x="24583" y="19721"/>
                        <a:pt x="26341" y="21981"/>
                        <a:pt x="28121" y="24218"/>
                      </a:cubicBezTo>
                      <a:cubicBezTo>
                        <a:pt x="28874" y="25177"/>
                        <a:pt x="29673" y="26090"/>
                        <a:pt x="30427" y="27048"/>
                      </a:cubicBezTo>
                      <a:cubicBezTo>
                        <a:pt x="31157" y="27984"/>
                        <a:pt x="31819" y="28966"/>
                        <a:pt x="32526" y="29947"/>
                      </a:cubicBezTo>
                      <a:cubicBezTo>
                        <a:pt x="32572" y="29993"/>
                        <a:pt x="32572" y="30061"/>
                        <a:pt x="32618" y="30198"/>
                      </a:cubicBezTo>
                      <a:cubicBezTo>
                        <a:pt x="26312" y="30267"/>
                        <a:pt x="20045" y="30413"/>
                        <a:pt x="13768" y="30413"/>
                      </a:cubicBezTo>
                      <a:cubicBezTo>
                        <a:pt x="11706" y="30413"/>
                        <a:pt x="9644" y="30397"/>
                        <a:pt x="7578" y="30358"/>
                      </a:cubicBezTo>
                      <a:cubicBezTo>
                        <a:pt x="7556" y="29833"/>
                        <a:pt x="7738" y="29376"/>
                        <a:pt x="7784" y="28920"/>
                      </a:cubicBezTo>
                      <a:cubicBezTo>
                        <a:pt x="7807" y="28463"/>
                        <a:pt x="7852" y="28007"/>
                        <a:pt x="7875" y="27550"/>
                      </a:cubicBezTo>
                      <a:cubicBezTo>
                        <a:pt x="7898" y="27254"/>
                        <a:pt x="7738" y="27025"/>
                        <a:pt x="7441" y="26911"/>
                      </a:cubicBezTo>
                      <a:cubicBezTo>
                        <a:pt x="7145" y="26774"/>
                        <a:pt x="6825" y="26683"/>
                        <a:pt x="6506" y="26592"/>
                      </a:cubicBezTo>
                      <a:cubicBezTo>
                        <a:pt x="6255" y="26523"/>
                        <a:pt x="5958" y="26500"/>
                        <a:pt x="5707" y="26432"/>
                      </a:cubicBezTo>
                      <a:cubicBezTo>
                        <a:pt x="5501" y="26363"/>
                        <a:pt x="5319" y="26295"/>
                        <a:pt x="5159" y="26226"/>
                      </a:cubicBezTo>
                      <a:cubicBezTo>
                        <a:pt x="5159" y="26135"/>
                        <a:pt x="5136" y="26090"/>
                        <a:pt x="5159" y="26044"/>
                      </a:cubicBezTo>
                      <a:cubicBezTo>
                        <a:pt x="5205" y="25884"/>
                        <a:pt x="5250" y="25747"/>
                        <a:pt x="5296" y="25610"/>
                      </a:cubicBezTo>
                      <a:cubicBezTo>
                        <a:pt x="7898" y="18649"/>
                        <a:pt x="10249" y="11573"/>
                        <a:pt x="12532" y="4406"/>
                      </a:cubicBezTo>
                      <a:close/>
                      <a:moveTo>
                        <a:pt x="4954" y="26615"/>
                      </a:moveTo>
                      <a:cubicBezTo>
                        <a:pt x="5524" y="26706"/>
                        <a:pt x="6026" y="26820"/>
                        <a:pt x="6528" y="27003"/>
                      </a:cubicBezTo>
                      <a:cubicBezTo>
                        <a:pt x="6825" y="27117"/>
                        <a:pt x="6985" y="27322"/>
                        <a:pt x="6962" y="27642"/>
                      </a:cubicBezTo>
                      <a:cubicBezTo>
                        <a:pt x="6939" y="27824"/>
                        <a:pt x="6939" y="28007"/>
                        <a:pt x="6917" y="28167"/>
                      </a:cubicBezTo>
                      <a:cubicBezTo>
                        <a:pt x="6871" y="28874"/>
                        <a:pt x="6848" y="29582"/>
                        <a:pt x="6780" y="30404"/>
                      </a:cubicBezTo>
                      <a:cubicBezTo>
                        <a:pt x="5929" y="30404"/>
                        <a:pt x="5135" y="30498"/>
                        <a:pt x="4260" y="30498"/>
                      </a:cubicBezTo>
                      <a:cubicBezTo>
                        <a:pt x="4172" y="30498"/>
                        <a:pt x="4084" y="30497"/>
                        <a:pt x="3995" y="30495"/>
                      </a:cubicBezTo>
                      <a:cubicBezTo>
                        <a:pt x="4246" y="30244"/>
                        <a:pt x="4406" y="30061"/>
                        <a:pt x="4611" y="29833"/>
                      </a:cubicBezTo>
                      <a:cubicBezTo>
                        <a:pt x="4586" y="29830"/>
                        <a:pt x="4561" y="29829"/>
                        <a:pt x="4537" y="29829"/>
                      </a:cubicBezTo>
                      <a:cubicBezTo>
                        <a:pt x="4174" y="29829"/>
                        <a:pt x="3975" y="30131"/>
                        <a:pt x="3675" y="30152"/>
                      </a:cubicBezTo>
                      <a:cubicBezTo>
                        <a:pt x="3652" y="30107"/>
                        <a:pt x="3630" y="30061"/>
                        <a:pt x="3652" y="30015"/>
                      </a:cubicBezTo>
                      <a:cubicBezTo>
                        <a:pt x="4063" y="28897"/>
                        <a:pt x="4520" y="27756"/>
                        <a:pt x="4954" y="26615"/>
                      </a:cubicBezTo>
                      <a:close/>
                      <a:moveTo>
                        <a:pt x="13536" y="0"/>
                      </a:moveTo>
                      <a:cubicBezTo>
                        <a:pt x="13057" y="1096"/>
                        <a:pt x="12554" y="2169"/>
                        <a:pt x="12075" y="3264"/>
                      </a:cubicBezTo>
                      <a:cubicBezTo>
                        <a:pt x="11984" y="3493"/>
                        <a:pt x="11938" y="3744"/>
                        <a:pt x="11847" y="3972"/>
                      </a:cubicBezTo>
                      <a:cubicBezTo>
                        <a:pt x="11482" y="4816"/>
                        <a:pt x="11071" y="5615"/>
                        <a:pt x="10774" y="6483"/>
                      </a:cubicBezTo>
                      <a:cubicBezTo>
                        <a:pt x="9724" y="9427"/>
                        <a:pt x="8697" y="12372"/>
                        <a:pt x="7761" y="15339"/>
                      </a:cubicBezTo>
                      <a:cubicBezTo>
                        <a:pt x="6848" y="18192"/>
                        <a:pt x="5821" y="21000"/>
                        <a:pt x="4862" y="23830"/>
                      </a:cubicBezTo>
                      <a:cubicBezTo>
                        <a:pt x="4109" y="26021"/>
                        <a:pt x="3264" y="28212"/>
                        <a:pt x="2785" y="30518"/>
                      </a:cubicBezTo>
                      <a:cubicBezTo>
                        <a:pt x="1758" y="31202"/>
                        <a:pt x="685" y="31887"/>
                        <a:pt x="0" y="32983"/>
                      </a:cubicBezTo>
                      <a:cubicBezTo>
                        <a:pt x="617" y="32823"/>
                        <a:pt x="1142" y="32481"/>
                        <a:pt x="1667" y="32161"/>
                      </a:cubicBezTo>
                      <a:cubicBezTo>
                        <a:pt x="2214" y="31819"/>
                        <a:pt x="2762" y="31453"/>
                        <a:pt x="3264" y="31134"/>
                      </a:cubicBezTo>
                      <a:cubicBezTo>
                        <a:pt x="3995" y="31157"/>
                        <a:pt x="4634" y="31202"/>
                        <a:pt x="5296" y="31202"/>
                      </a:cubicBezTo>
                      <a:cubicBezTo>
                        <a:pt x="7008" y="31225"/>
                        <a:pt x="8697" y="31225"/>
                        <a:pt x="10409" y="31225"/>
                      </a:cubicBezTo>
                      <a:cubicBezTo>
                        <a:pt x="13011" y="31225"/>
                        <a:pt x="15613" y="31246"/>
                        <a:pt x="18215" y="31246"/>
                      </a:cubicBezTo>
                      <a:cubicBezTo>
                        <a:pt x="19516" y="31246"/>
                        <a:pt x="20817" y="31240"/>
                        <a:pt x="22118" y="31225"/>
                      </a:cubicBezTo>
                      <a:cubicBezTo>
                        <a:pt x="24446" y="31225"/>
                        <a:pt x="26775" y="31088"/>
                        <a:pt x="29103" y="30997"/>
                      </a:cubicBezTo>
                      <a:cubicBezTo>
                        <a:pt x="30427" y="30928"/>
                        <a:pt x="31728" y="30837"/>
                        <a:pt x="33051" y="30746"/>
                      </a:cubicBezTo>
                      <a:cubicBezTo>
                        <a:pt x="33280" y="30746"/>
                        <a:pt x="33508" y="30746"/>
                        <a:pt x="33713" y="30814"/>
                      </a:cubicBezTo>
                      <a:cubicBezTo>
                        <a:pt x="34855" y="31202"/>
                        <a:pt x="36019" y="31431"/>
                        <a:pt x="37206" y="31545"/>
                      </a:cubicBezTo>
                      <a:cubicBezTo>
                        <a:pt x="37667" y="31589"/>
                        <a:pt x="38128" y="31624"/>
                        <a:pt x="38588" y="31624"/>
                      </a:cubicBezTo>
                      <a:cubicBezTo>
                        <a:pt x="38835" y="31624"/>
                        <a:pt x="39082" y="31614"/>
                        <a:pt x="39328" y="31590"/>
                      </a:cubicBezTo>
                      <a:cubicBezTo>
                        <a:pt x="39328" y="31545"/>
                        <a:pt x="39328" y="31499"/>
                        <a:pt x="39328" y="31431"/>
                      </a:cubicBezTo>
                      <a:cubicBezTo>
                        <a:pt x="38667" y="31248"/>
                        <a:pt x="37982" y="31020"/>
                        <a:pt x="37320" y="30837"/>
                      </a:cubicBezTo>
                      <a:cubicBezTo>
                        <a:pt x="36247" y="30563"/>
                        <a:pt x="35197" y="30312"/>
                        <a:pt x="34124" y="30107"/>
                      </a:cubicBezTo>
                      <a:cubicBezTo>
                        <a:pt x="33691" y="30015"/>
                        <a:pt x="33417" y="29787"/>
                        <a:pt x="33211" y="29422"/>
                      </a:cubicBezTo>
                      <a:cubicBezTo>
                        <a:pt x="32869" y="28851"/>
                        <a:pt x="32504" y="28304"/>
                        <a:pt x="32093" y="27779"/>
                      </a:cubicBezTo>
                      <a:cubicBezTo>
                        <a:pt x="31020" y="26432"/>
                        <a:pt x="29924" y="25108"/>
                        <a:pt x="28852" y="23761"/>
                      </a:cubicBezTo>
                      <a:cubicBezTo>
                        <a:pt x="26272" y="20543"/>
                        <a:pt x="23716" y="17347"/>
                        <a:pt x="21159" y="14129"/>
                      </a:cubicBezTo>
                      <a:cubicBezTo>
                        <a:pt x="19721" y="12326"/>
                        <a:pt x="18284" y="10523"/>
                        <a:pt x="16823" y="8720"/>
                      </a:cubicBezTo>
                      <a:cubicBezTo>
                        <a:pt x="15522" y="7099"/>
                        <a:pt x="14266" y="5387"/>
                        <a:pt x="12851" y="3835"/>
                      </a:cubicBezTo>
                      <a:cubicBezTo>
                        <a:pt x="12783" y="3789"/>
                        <a:pt x="12760" y="3698"/>
                        <a:pt x="12714" y="3584"/>
                      </a:cubicBezTo>
                      <a:cubicBezTo>
                        <a:pt x="12783" y="3424"/>
                        <a:pt x="12874" y="3219"/>
                        <a:pt x="12965" y="3013"/>
                      </a:cubicBezTo>
                      <a:cubicBezTo>
                        <a:pt x="13376" y="2146"/>
                        <a:pt x="13650" y="1256"/>
                        <a:pt x="13696" y="297"/>
                      </a:cubicBezTo>
                      <a:cubicBezTo>
                        <a:pt x="13696" y="206"/>
                        <a:pt x="13741" y="46"/>
                        <a:pt x="1353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" name="Google Shape;626;p71"/>
                <p:cNvSpPr/>
                <p:nvPr/>
              </p:nvSpPr>
              <p:spPr>
                <a:xfrm>
                  <a:off x="-1393875" y="1280238"/>
                  <a:ext cx="115300" cy="22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9090" extrusionOk="0">
                      <a:moveTo>
                        <a:pt x="3835" y="564"/>
                      </a:moveTo>
                      <a:cubicBezTo>
                        <a:pt x="3858" y="587"/>
                        <a:pt x="3927" y="610"/>
                        <a:pt x="3927" y="633"/>
                      </a:cubicBezTo>
                      <a:cubicBezTo>
                        <a:pt x="3858" y="1706"/>
                        <a:pt x="3219" y="2915"/>
                        <a:pt x="2375" y="3600"/>
                      </a:cubicBezTo>
                      <a:cubicBezTo>
                        <a:pt x="2443" y="2938"/>
                        <a:pt x="3288" y="1158"/>
                        <a:pt x="3835" y="564"/>
                      </a:cubicBezTo>
                      <a:close/>
                      <a:moveTo>
                        <a:pt x="1188" y="7458"/>
                      </a:moveTo>
                      <a:lnTo>
                        <a:pt x="1188" y="7458"/>
                      </a:lnTo>
                      <a:cubicBezTo>
                        <a:pt x="1576" y="7686"/>
                        <a:pt x="1713" y="7891"/>
                        <a:pt x="1827" y="8142"/>
                      </a:cubicBezTo>
                      <a:cubicBezTo>
                        <a:pt x="1850" y="8256"/>
                        <a:pt x="1872" y="8393"/>
                        <a:pt x="1827" y="8507"/>
                      </a:cubicBezTo>
                      <a:cubicBezTo>
                        <a:pt x="1781" y="8599"/>
                        <a:pt x="1690" y="8690"/>
                        <a:pt x="1576" y="8736"/>
                      </a:cubicBezTo>
                      <a:cubicBezTo>
                        <a:pt x="1572" y="8738"/>
                        <a:pt x="1567" y="8739"/>
                        <a:pt x="1562" y="8739"/>
                      </a:cubicBezTo>
                      <a:cubicBezTo>
                        <a:pt x="1510" y="8739"/>
                        <a:pt x="1412" y="8638"/>
                        <a:pt x="1370" y="8576"/>
                      </a:cubicBezTo>
                      <a:cubicBezTo>
                        <a:pt x="1188" y="8279"/>
                        <a:pt x="1165" y="7937"/>
                        <a:pt x="1188" y="7458"/>
                      </a:cubicBezTo>
                      <a:close/>
                      <a:moveTo>
                        <a:pt x="3921" y="0"/>
                      </a:moveTo>
                      <a:cubicBezTo>
                        <a:pt x="3729" y="0"/>
                        <a:pt x="3542" y="63"/>
                        <a:pt x="3379" y="199"/>
                      </a:cubicBezTo>
                      <a:cubicBezTo>
                        <a:pt x="3288" y="290"/>
                        <a:pt x="3196" y="382"/>
                        <a:pt x="3128" y="496"/>
                      </a:cubicBezTo>
                      <a:cubicBezTo>
                        <a:pt x="2991" y="678"/>
                        <a:pt x="2854" y="861"/>
                        <a:pt x="2763" y="1066"/>
                      </a:cubicBezTo>
                      <a:cubicBezTo>
                        <a:pt x="2466" y="1614"/>
                        <a:pt x="2169" y="2185"/>
                        <a:pt x="1918" y="2756"/>
                      </a:cubicBezTo>
                      <a:cubicBezTo>
                        <a:pt x="1644" y="3349"/>
                        <a:pt x="1416" y="3920"/>
                        <a:pt x="1188" y="4513"/>
                      </a:cubicBezTo>
                      <a:cubicBezTo>
                        <a:pt x="1119" y="4718"/>
                        <a:pt x="1005" y="4855"/>
                        <a:pt x="800" y="4970"/>
                      </a:cubicBezTo>
                      <a:cubicBezTo>
                        <a:pt x="714" y="5018"/>
                        <a:pt x="635" y="5041"/>
                        <a:pt x="552" y="5041"/>
                      </a:cubicBezTo>
                      <a:cubicBezTo>
                        <a:pt x="480" y="5041"/>
                        <a:pt x="405" y="5024"/>
                        <a:pt x="320" y="4992"/>
                      </a:cubicBezTo>
                      <a:cubicBezTo>
                        <a:pt x="286" y="4977"/>
                        <a:pt x="252" y="4970"/>
                        <a:pt x="220" y="4970"/>
                      </a:cubicBezTo>
                      <a:cubicBezTo>
                        <a:pt x="106" y="4970"/>
                        <a:pt x="19" y="5065"/>
                        <a:pt x="1" y="5243"/>
                      </a:cubicBezTo>
                      <a:cubicBezTo>
                        <a:pt x="138" y="5266"/>
                        <a:pt x="275" y="5289"/>
                        <a:pt x="412" y="5289"/>
                      </a:cubicBezTo>
                      <a:cubicBezTo>
                        <a:pt x="457" y="5297"/>
                        <a:pt x="505" y="5299"/>
                        <a:pt x="556" y="5299"/>
                      </a:cubicBezTo>
                      <a:cubicBezTo>
                        <a:pt x="658" y="5299"/>
                        <a:pt x="769" y="5289"/>
                        <a:pt x="891" y="5289"/>
                      </a:cubicBezTo>
                      <a:cubicBezTo>
                        <a:pt x="800" y="5609"/>
                        <a:pt x="731" y="5860"/>
                        <a:pt x="685" y="6088"/>
                      </a:cubicBezTo>
                      <a:cubicBezTo>
                        <a:pt x="526" y="6727"/>
                        <a:pt x="412" y="7389"/>
                        <a:pt x="457" y="8051"/>
                      </a:cubicBezTo>
                      <a:cubicBezTo>
                        <a:pt x="529" y="8733"/>
                        <a:pt x="854" y="9090"/>
                        <a:pt x="1400" y="9090"/>
                      </a:cubicBezTo>
                      <a:cubicBezTo>
                        <a:pt x="1549" y="9090"/>
                        <a:pt x="1714" y="9063"/>
                        <a:pt x="1895" y="9010"/>
                      </a:cubicBezTo>
                      <a:cubicBezTo>
                        <a:pt x="1941" y="9010"/>
                        <a:pt x="1987" y="8987"/>
                        <a:pt x="2032" y="8964"/>
                      </a:cubicBezTo>
                      <a:cubicBezTo>
                        <a:pt x="2603" y="8736"/>
                        <a:pt x="2740" y="8371"/>
                        <a:pt x="2420" y="7823"/>
                      </a:cubicBezTo>
                      <a:cubicBezTo>
                        <a:pt x="2352" y="7709"/>
                        <a:pt x="2260" y="7617"/>
                        <a:pt x="2192" y="7526"/>
                      </a:cubicBezTo>
                      <a:cubicBezTo>
                        <a:pt x="2123" y="7412"/>
                        <a:pt x="2055" y="7275"/>
                        <a:pt x="1987" y="7161"/>
                      </a:cubicBezTo>
                      <a:cubicBezTo>
                        <a:pt x="2352" y="6818"/>
                        <a:pt x="2854" y="6841"/>
                        <a:pt x="3265" y="6476"/>
                      </a:cubicBezTo>
                      <a:cubicBezTo>
                        <a:pt x="3219" y="6473"/>
                        <a:pt x="3175" y="6472"/>
                        <a:pt x="3131" y="6472"/>
                      </a:cubicBezTo>
                      <a:cubicBezTo>
                        <a:pt x="2463" y="6472"/>
                        <a:pt x="1921" y="6778"/>
                        <a:pt x="1279" y="6864"/>
                      </a:cubicBezTo>
                      <a:cubicBezTo>
                        <a:pt x="1302" y="6271"/>
                        <a:pt x="1484" y="5814"/>
                        <a:pt x="1621" y="5312"/>
                      </a:cubicBezTo>
                      <a:cubicBezTo>
                        <a:pt x="1713" y="4947"/>
                        <a:pt x="1895" y="4650"/>
                        <a:pt x="2215" y="4399"/>
                      </a:cubicBezTo>
                      <a:cubicBezTo>
                        <a:pt x="2854" y="3897"/>
                        <a:pt x="3402" y="3280"/>
                        <a:pt x="3835" y="2596"/>
                      </a:cubicBezTo>
                      <a:cubicBezTo>
                        <a:pt x="4178" y="2048"/>
                        <a:pt x="4406" y="1477"/>
                        <a:pt x="4520" y="838"/>
                      </a:cubicBezTo>
                      <a:cubicBezTo>
                        <a:pt x="4566" y="564"/>
                        <a:pt x="4611" y="245"/>
                        <a:pt x="4315" y="85"/>
                      </a:cubicBezTo>
                      <a:cubicBezTo>
                        <a:pt x="4185" y="29"/>
                        <a:pt x="4052" y="0"/>
                        <a:pt x="392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" name="Google Shape;627;p71"/>
                <p:cNvSpPr/>
                <p:nvPr/>
              </p:nvSpPr>
              <p:spPr>
                <a:xfrm>
                  <a:off x="-1033225" y="1891913"/>
                  <a:ext cx="95325" cy="14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5816" extrusionOk="0">
                      <a:moveTo>
                        <a:pt x="2230" y="625"/>
                      </a:moveTo>
                      <a:cubicBezTo>
                        <a:pt x="2318" y="625"/>
                        <a:pt x="2396" y="671"/>
                        <a:pt x="2443" y="749"/>
                      </a:cubicBezTo>
                      <a:cubicBezTo>
                        <a:pt x="2488" y="817"/>
                        <a:pt x="2488" y="954"/>
                        <a:pt x="2465" y="1022"/>
                      </a:cubicBezTo>
                      <a:cubicBezTo>
                        <a:pt x="2169" y="1570"/>
                        <a:pt x="1826" y="2095"/>
                        <a:pt x="1370" y="2552"/>
                      </a:cubicBezTo>
                      <a:cubicBezTo>
                        <a:pt x="1279" y="2666"/>
                        <a:pt x="1187" y="2803"/>
                        <a:pt x="1027" y="2803"/>
                      </a:cubicBezTo>
                      <a:cubicBezTo>
                        <a:pt x="982" y="2757"/>
                        <a:pt x="936" y="2734"/>
                        <a:pt x="936" y="2689"/>
                      </a:cubicBezTo>
                      <a:cubicBezTo>
                        <a:pt x="891" y="1935"/>
                        <a:pt x="1210" y="1319"/>
                        <a:pt x="1781" y="840"/>
                      </a:cubicBezTo>
                      <a:cubicBezTo>
                        <a:pt x="1872" y="771"/>
                        <a:pt x="2009" y="703"/>
                        <a:pt x="2100" y="657"/>
                      </a:cubicBezTo>
                      <a:cubicBezTo>
                        <a:pt x="2144" y="635"/>
                        <a:pt x="2188" y="625"/>
                        <a:pt x="2230" y="625"/>
                      </a:cubicBezTo>
                      <a:close/>
                      <a:moveTo>
                        <a:pt x="3304" y="0"/>
                      </a:moveTo>
                      <a:cubicBezTo>
                        <a:pt x="3138" y="0"/>
                        <a:pt x="3017" y="110"/>
                        <a:pt x="2717" y="383"/>
                      </a:cubicBezTo>
                      <a:cubicBezTo>
                        <a:pt x="2610" y="383"/>
                        <a:pt x="2493" y="393"/>
                        <a:pt x="2373" y="393"/>
                      </a:cubicBezTo>
                      <a:cubicBezTo>
                        <a:pt x="2313" y="393"/>
                        <a:pt x="2252" y="391"/>
                        <a:pt x="2192" y="383"/>
                      </a:cubicBezTo>
                      <a:cubicBezTo>
                        <a:pt x="2166" y="382"/>
                        <a:pt x="2139" y="381"/>
                        <a:pt x="2113" y="381"/>
                      </a:cubicBezTo>
                      <a:cubicBezTo>
                        <a:pt x="1310" y="381"/>
                        <a:pt x="403" y="1051"/>
                        <a:pt x="137" y="1913"/>
                      </a:cubicBezTo>
                      <a:cubicBezTo>
                        <a:pt x="23" y="2209"/>
                        <a:pt x="0" y="2552"/>
                        <a:pt x="0" y="2871"/>
                      </a:cubicBezTo>
                      <a:cubicBezTo>
                        <a:pt x="23" y="3191"/>
                        <a:pt x="183" y="3328"/>
                        <a:pt x="480" y="3373"/>
                      </a:cubicBezTo>
                      <a:cubicBezTo>
                        <a:pt x="599" y="3402"/>
                        <a:pt x="716" y="3416"/>
                        <a:pt x="830" y="3416"/>
                      </a:cubicBezTo>
                      <a:cubicBezTo>
                        <a:pt x="1172" y="3416"/>
                        <a:pt x="1484" y="3288"/>
                        <a:pt x="1758" y="3031"/>
                      </a:cubicBezTo>
                      <a:cubicBezTo>
                        <a:pt x="2032" y="2803"/>
                        <a:pt x="2306" y="2529"/>
                        <a:pt x="2694" y="2164"/>
                      </a:cubicBezTo>
                      <a:lnTo>
                        <a:pt x="2694" y="2164"/>
                      </a:lnTo>
                      <a:cubicBezTo>
                        <a:pt x="2648" y="2894"/>
                        <a:pt x="2580" y="3488"/>
                        <a:pt x="2557" y="4104"/>
                      </a:cubicBezTo>
                      <a:cubicBezTo>
                        <a:pt x="2488" y="5154"/>
                        <a:pt x="2511" y="5405"/>
                        <a:pt x="2762" y="5816"/>
                      </a:cubicBezTo>
                      <a:cubicBezTo>
                        <a:pt x="3173" y="5063"/>
                        <a:pt x="3812" y="1410"/>
                        <a:pt x="3767" y="132"/>
                      </a:cubicBezTo>
                      <a:cubicBezTo>
                        <a:pt x="3547" y="50"/>
                        <a:pt x="3415" y="0"/>
                        <a:pt x="330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" name="Google Shape;628;p71"/>
                <p:cNvSpPr/>
                <p:nvPr/>
              </p:nvSpPr>
              <p:spPr>
                <a:xfrm>
                  <a:off x="-753050" y="1416888"/>
                  <a:ext cx="97025" cy="8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1" h="3585" extrusionOk="0">
                      <a:moveTo>
                        <a:pt x="1831" y="0"/>
                      </a:moveTo>
                      <a:cubicBezTo>
                        <a:pt x="1241" y="0"/>
                        <a:pt x="707" y="322"/>
                        <a:pt x="411" y="896"/>
                      </a:cubicBezTo>
                      <a:cubicBezTo>
                        <a:pt x="92" y="1535"/>
                        <a:pt x="1" y="2197"/>
                        <a:pt x="92" y="2882"/>
                      </a:cubicBezTo>
                      <a:cubicBezTo>
                        <a:pt x="138" y="3224"/>
                        <a:pt x="343" y="3429"/>
                        <a:pt x="662" y="3521"/>
                      </a:cubicBezTo>
                      <a:cubicBezTo>
                        <a:pt x="837" y="3562"/>
                        <a:pt x="1011" y="3584"/>
                        <a:pt x="1184" y="3584"/>
                      </a:cubicBezTo>
                      <a:cubicBezTo>
                        <a:pt x="1395" y="3584"/>
                        <a:pt x="1603" y="3551"/>
                        <a:pt x="1804" y="3475"/>
                      </a:cubicBezTo>
                      <a:cubicBezTo>
                        <a:pt x="2489" y="3201"/>
                        <a:pt x="3128" y="2859"/>
                        <a:pt x="3744" y="2448"/>
                      </a:cubicBezTo>
                      <a:cubicBezTo>
                        <a:pt x="3790" y="2425"/>
                        <a:pt x="3812" y="2334"/>
                        <a:pt x="3881" y="2197"/>
                      </a:cubicBezTo>
                      <a:lnTo>
                        <a:pt x="3881" y="2197"/>
                      </a:lnTo>
                      <a:cubicBezTo>
                        <a:pt x="2854" y="2380"/>
                        <a:pt x="2032" y="2996"/>
                        <a:pt x="1096" y="3247"/>
                      </a:cubicBezTo>
                      <a:cubicBezTo>
                        <a:pt x="731" y="2653"/>
                        <a:pt x="914" y="2083"/>
                        <a:pt x="1051" y="1512"/>
                      </a:cubicBezTo>
                      <a:cubicBezTo>
                        <a:pt x="1165" y="1056"/>
                        <a:pt x="1393" y="622"/>
                        <a:pt x="1964" y="325"/>
                      </a:cubicBezTo>
                      <a:cubicBezTo>
                        <a:pt x="2078" y="508"/>
                        <a:pt x="2192" y="690"/>
                        <a:pt x="2352" y="850"/>
                      </a:cubicBezTo>
                      <a:cubicBezTo>
                        <a:pt x="2405" y="893"/>
                        <a:pt x="2475" y="916"/>
                        <a:pt x="2547" y="916"/>
                      </a:cubicBezTo>
                      <a:cubicBezTo>
                        <a:pt x="2628" y="916"/>
                        <a:pt x="2713" y="888"/>
                        <a:pt x="2785" y="827"/>
                      </a:cubicBezTo>
                      <a:cubicBezTo>
                        <a:pt x="2922" y="690"/>
                        <a:pt x="2899" y="531"/>
                        <a:pt x="2808" y="394"/>
                      </a:cubicBezTo>
                      <a:cubicBezTo>
                        <a:pt x="2717" y="280"/>
                        <a:pt x="2557" y="143"/>
                        <a:pt x="2397" y="97"/>
                      </a:cubicBezTo>
                      <a:cubicBezTo>
                        <a:pt x="2207" y="32"/>
                        <a:pt x="2016" y="0"/>
                        <a:pt x="183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" name="Google Shape;629;p71"/>
                <p:cNvSpPr/>
                <p:nvPr/>
              </p:nvSpPr>
              <p:spPr>
                <a:xfrm>
                  <a:off x="-995575" y="1543138"/>
                  <a:ext cx="52525" cy="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" h="1592" extrusionOk="0">
                      <a:moveTo>
                        <a:pt x="2101" y="0"/>
                      </a:moveTo>
                      <a:lnTo>
                        <a:pt x="2101" y="0"/>
                      </a:lnTo>
                      <a:cubicBezTo>
                        <a:pt x="1325" y="342"/>
                        <a:pt x="640" y="799"/>
                        <a:pt x="24" y="1370"/>
                      </a:cubicBezTo>
                      <a:cubicBezTo>
                        <a:pt x="1" y="1392"/>
                        <a:pt x="24" y="1461"/>
                        <a:pt x="24" y="1507"/>
                      </a:cubicBezTo>
                      <a:cubicBezTo>
                        <a:pt x="93" y="1566"/>
                        <a:pt x="167" y="1591"/>
                        <a:pt x="239" y="1591"/>
                      </a:cubicBezTo>
                      <a:cubicBezTo>
                        <a:pt x="333" y="1591"/>
                        <a:pt x="425" y="1548"/>
                        <a:pt x="503" y="1484"/>
                      </a:cubicBezTo>
                      <a:cubicBezTo>
                        <a:pt x="1074" y="1050"/>
                        <a:pt x="1644" y="594"/>
                        <a:pt x="21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" name="Google Shape;630;p71"/>
                <p:cNvSpPr/>
                <p:nvPr/>
              </p:nvSpPr>
              <p:spPr>
                <a:xfrm>
                  <a:off x="-1082875" y="1617063"/>
                  <a:ext cx="47950" cy="3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" h="1292" extrusionOk="0">
                      <a:moveTo>
                        <a:pt x="1811" y="1"/>
                      </a:moveTo>
                      <a:cubicBezTo>
                        <a:pt x="1798" y="1"/>
                        <a:pt x="1788" y="4"/>
                        <a:pt x="1781" y="10"/>
                      </a:cubicBezTo>
                      <a:cubicBezTo>
                        <a:pt x="1210" y="353"/>
                        <a:pt x="640" y="718"/>
                        <a:pt x="1" y="1106"/>
                      </a:cubicBezTo>
                      <a:cubicBezTo>
                        <a:pt x="130" y="1248"/>
                        <a:pt x="242" y="1292"/>
                        <a:pt x="345" y="1292"/>
                      </a:cubicBezTo>
                      <a:cubicBezTo>
                        <a:pt x="440" y="1292"/>
                        <a:pt x="529" y="1253"/>
                        <a:pt x="617" y="1220"/>
                      </a:cubicBezTo>
                      <a:cubicBezTo>
                        <a:pt x="1005" y="1060"/>
                        <a:pt x="1621" y="490"/>
                        <a:pt x="1918" y="33"/>
                      </a:cubicBezTo>
                      <a:cubicBezTo>
                        <a:pt x="1886" y="17"/>
                        <a:pt x="1842" y="1"/>
                        <a:pt x="181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" name="Google Shape;631;p71"/>
                <p:cNvSpPr/>
                <p:nvPr/>
              </p:nvSpPr>
              <p:spPr>
                <a:xfrm>
                  <a:off x="-1198150" y="1701763"/>
                  <a:ext cx="43400" cy="2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092" extrusionOk="0">
                      <a:moveTo>
                        <a:pt x="1713" y="1"/>
                      </a:moveTo>
                      <a:cubicBezTo>
                        <a:pt x="1165" y="115"/>
                        <a:pt x="777" y="320"/>
                        <a:pt x="1" y="959"/>
                      </a:cubicBezTo>
                      <a:cubicBezTo>
                        <a:pt x="209" y="1045"/>
                        <a:pt x="331" y="1091"/>
                        <a:pt x="429" y="1091"/>
                      </a:cubicBezTo>
                      <a:cubicBezTo>
                        <a:pt x="513" y="1091"/>
                        <a:pt x="578" y="1056"/>
                        <a:pt x="663" y="982"/>
                      </a:cubicBezTo>
                      <a:cubicBezTo>
                        <a:pt x="1028" y="731"/>
                        <a:pt x="1370" y="411"/>
                        <a:pt x="1713" y="137"/>
                      </a:cubicBezTo>
                      <a:cubicBezTo>
                        <a:pt x="1736" y="115"/>
                        <a:pt x="1713" y="46"/>
                        <a:pt x="171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" name="Google Shape;632;p71"/>
                <p:cNvSpPr/>
                <p:nvPr/>
              </p:nvSpPr>
              <p:spPr>
                <a:xfrm>
                  <a:off x="-905975" y="1500338"/>
                  <a:ext cx="30825" cy="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3" h="852" extrusionOk="0">
                      <a:moveTo>
                        <a:pt x="1119" y="0"/>
                      </a:moveTo>
                      <a:cubicBezTo>
                        <a:pt x="822" y="183"/>
                        <a:pt x="480" y="388"/>
                        <a:pt x="183" y="571"/>
                      </a:cubicBezTo>
                      <a:cubicBezTo>
                        <a:pt x="114" y="616"/>
                        <a:pt x="92" y="731"/>
                        <a:pt x="0" y="845"/>
                      </a:cubicBezTo>
                      <a:cubicBezTo>
                        <a:pt x="44" y="849"/>
                        <a:pt x="85" y="851"/>
                        <a:pt x="125" y="851"/>
                      </a:cubicBezTo>
                      <a:cubicBezTo>
                        <a:pt x="693" y="851"/>
                        <a:pt x="913" y="413"/>
                        <a:pt x="1233" y="114"/>
                      </a:cubicBezTo>
                      <a:cubicBezTo>
                        <a:pt x="1187" y="69"/>
                        <a:pt x="1164" y="46"/>
                        <a:pt x="111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" name="Google Shape;633;p71"/>
                <p:cNvSpPr/>
                <p:nvPr/>
              </p:nvSpPr>
              <p:spPr>
                <a:xfrm>
                  <a:off x="-1262625" y="1761113"/>
                  <a:ext cx="30850" cy="2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914" extrusionOk="0">
                      <a:moveTo>
                        <a:pt x="1233" y="0"/>
                      </a:moveTo>
                      <a:lnTo>
                        <a:pt x="1233" y="0"/>
                      </a:lnTo>
                      <a:cubicBezTo>
                        <a:pt x="480" y="320"/>
                        <a:pt x="320" y="457"/>
                        <a:pt x="1" y="913"/>
                      </a:cubicBezTo>
                      <a:cubicBezTo>
                        <a:pt x="662" y="845"/>
                        <a:pt x="936" y="388"/>
                        <a:pt x="123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34" name="Google Shape;634;p71"/>
            <p:cNvSpPr/>
            <p:nvPr/>
          </p:nvSpPr>
          <p:spPr>
            <a:xfrm rot="-1215341">
              <a:off x="7854774" y="261727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71"/>
          <p:cNvGrpSpPr/>
          <p:nvPr/>
        </p:nvGrpSpPr>
        <p:grpSpPr>
          <a:xfrm>
            <a:off x="6676625" y="530275"/>
            <a:ext cx="1777511" cy="1655100"/>
            <a:chOff x="6676625" y="530275"/>
            <a:chExt cx="1777511" cy="1655100"/>
          </a:xfrm>
        </p:grpSpPr>
        <p:sp>
          <p:nvSpPr>
            <p:cNvPr id="636" name="Google Shape;636;p71"/>
            <p:cNvSpPr/>
            <p:nvPr/>
          </p:nvSpPr>
          <p:spPr>
            <a:xfrm>
              <a:off x="8061329" y="1470693"/>
              <a:ext cx="188545" cy="198979"/>
            </a:xfrm>
            <a:custGeom>
              <a:avLst/>
              <a:gdLst/>
              <a:ahLst/>
              <a:cxnLst/>
              <a:rect l="l" t="t" r="r" b="b"/>
              <a:pathLst>
                <a:path w="3991" h="4220" extrusionOk="0">
                  <a:moveTo>
                    <a:pt x="1591" y="902"/>
                  </a:moveTo>
                  <a:cubicBezTo>
                    <a:pt x="1782" y="902"/>
                    <a:pt x="1976" y="959"/>
                    <a:pt x="2154" y="1084"/>
                  </a:cubicBezTo>
                  <a:cubicBezTo>
                    <a:pt x="2310" y="1162"/>
                    <a:pt x="2166" y="1369"/>
                    <a:pt x="2022" y="1369"/>
                  </a:cubicBezTo>
                  <a:cubicBezTo>
                    <a:pt x="1991" y="1369"/>
                    <a:pt x="1960" y="1360"/>
                    <a:pt x="1932" y="1337"/>
                  </a:cubicBezTo>
                  <a:cubicBezTo>
                    <a:pt x="1814" y="1262"/>
                    <a:pt x="1678" y="1227"/>
                    <a:pt x="1542" y="1227"/>
                  </a:cubicBezTo>
                  <a:cubicBezTo>
                    <a:pt x="1277" y="1227"/>
                    <a:pt x="1013" y="1361"/>
                    <a:pt x="887" y="1591"/>
                  </a:cubicBezTo>
                  <a:cubicBezTo>
                    <a:pt x="856" y="1633"/>
                    <a:pt x="817" y="1651"/>
                    <a:pt x="781" y="1651"/>
                  </a:cubicBezTo>
                  <a:cubicBezTo>
                    <a:pt x="708" y="1651"/>
                    <a:pt x="644" y="1580"/>
                    <a:pt x="666" y="1496"/>
                  </a:cubicBezTo>
                  <a:cubicBezTo>
                    <a:pt x="835" y="1135"/>
                    <a:pt x="1204" y="902"/>
                    <a:pt x="1591" y="902"/>
                  </a:cubicBezTo>
                  <a:close/>
                  <a:moveTo>
                    <a:pt x="1923" y="0"/>
                  </a:moveTo>
                  <a:cubicBezTo>
                    <a:pt x="1874" y="0"/>
                    <a:pt x="1824" y="3"/>
                    <a:pt x="1774" y="7"/>
                  </a:cubicBezTo>
                  <a:cubicBezTo>
                    <a:pt x="761" y="71"/>
                    <a:pt x="32" y="957"/>
                    <a:pt x="1" y="1939"/>
                  </a:cubicBezTo>
                  <a:cubicBezTo>
                    <a:pt x="32" y="1939"/>
                    <a:pt x="127" y="1971"/>
                    <a:pt x="127" y="2066"/>
                  </a:cubicBezTo>
                  <a:cubicBezTo>
                    <a:pt x="32" y="3143"/>
                    <a:pt x="824" y="4219"/>
                    <a:pt x="1901" y="4219"/>
                  </a:cubicBezTo>
                  <a:lnTo>
                    <a:pt x="1964" y="4124"/>
                  </a:lnTo>
                  <a:cubicBezTo>
                    <a:pt x="2018" y="4071"/>
                    <a:pt x="2077" y="4051"/>
                    <a:pt x="2134" y="4051"/>
                  </a:cubicBezTo>
                  <a:cubicBezTo>
                    <a:pt x="2213" y="4051"/>
                    <a:pt x="2289" y="4088"/>
                    <a:pt x="2344" y="4124"/>
                  </a:cubicBezTo>
                  <a:cubicBezTo>
                    <a:pt x="3357" y="3839"/>
                    <a:pt x="3991" y="2731"/>
                    <a:pt x="3801" y="1717"/>
                  </a:cubicBezTo>
                  <a:cubicBezTo>
                    <a:pt x="3620" y="845"/>
                    <a:pt x="2867" y="0"/>
                    <a:pt x="19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71"/>
            <p:cNvSpPr/>
            <p:nvPr/>
          </p:nvSpPr>
          <p:spPr>
            <a:xfrm>
              <a:off x="8085281" y="1508225"/>
              <a:ext cx="82297" cy="44322"/>
            </a:xfrm>
            <a:custGeom>
              <a:avLst/>
              <a:gdLst/>
              <a:ahLst/>
              <a:cxnLst/>
              <a:rect l="l" t="t" r="r" b="b"/>
              <a:pathLst>
                <a:path w="1742" h="940" extrusionOk="0">
                  <a:moveTo>
                    <a:pt x="993" y="0"/>
                  </a:moveTo>
                  <a:cubicBezTo>
                    <a:pt x="903" y="0"/>
                    <a:pt x="813" y="11"/>
                    <a:pt x="729" y="35"/>
                  </a:cubicBezTo>
                  <a:cubicBezTo>
                    <a:pt x="412" y="130"/>
                    <a:pt x="127" y="351"/>
                    <a:pt x="0" y="636"/>
                  </a:cubicBezTo>
                  <a:cubicBezTo>
                    <a:pt x="0" y="763"/>
                    <a:pt x="64" y="858"/>
                    <a:pt x="127" y="921"/>
                  </a:cubicBezTo>
                  <a:cubicBezTo>
                    <a:pt x="159" y="932"/>
                    <a:pt x="197" y="939"/>
                    <a:pt x="236" y="939"/>
                  </a:cubicBezTo>
                  <a:cubicBezTo>
                    <a:pt x="313" y="939"/>
                    <a:pt x="391" y="911"/>
                    <a:pt x="412" y="826"/>
                  </a:cubicBezTo>
                  <a:cubicBezTo>
                    <a:pt x="475" y="668"/>
                    <a:pt x="634" y="605"/>
                    <a:pt x="792" y="573"/>
                  </a:cubicBezTo>
                  <a:cubicBezTo>
                    <a:pt x="857" y="555"/>
                    <a:pt x="919" y="547"/>
                    <a:pt x="978" y="547"/>
                  </a:cubicBezTo>
                  <a:cubicBezTo>
                    <a:pt x="1120" y="547"/>
                    <a:pt x="1241" y="592"/>
                    <a:pt x="1330" y="636"/>
                  </a:cubicBezTo>
                  <a:cubicBezTo>
                    <a:pt x="1375" y="659"/>
                    <a:pt x="1452" y="681"/>
                    <a:pt x="1515" y="681"/>
                  </a:cubicBezTo>
                  <a:cubicBezTo>
                    <a:pt x="1541" y="681"/>
                    <a:pt x="1565" y="677"/>
                    <a:pt x="1584" y="668"/>
                  </a:cubicBezTo>
                  <a:cubicBezTo>
                    <a:pt x="1679" y="636"/>
                    <a:pt x="1742" y="510"/>
                    <a:pt x="1742" y="446"/>
                  </a:cubicBezTo>
                  <a:cubicBezTo>
                    <a:pt x="1742" y="351"/>
                    <a:pt x="1710" y="288"/>
                    <a:pt x="1647" y="193"/>
                  </a:cubicBezTo>
                  <a:cubicBezTo>
                    <a:pt x="1584" y="161"/>
                    <a:pt x="1520" y="130"/>
                    <a:pt x="1425" y="66"/>
                  </a:cubicBezTo>
                  <a:cubicBezTo>
                    <a:pt x="1288" y="27"/>
                    <a:pt x="1139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71"/>
            <p:cNvSpPr/>
            <p:nvPr/>
          </p:nvSpPr>
          <p:spPr>
            <a:xfrm>
              <a:off x="6676625" y="530275"/>
              <a:ext cx="1750800" cy="1655100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9" name="Google Shape;639;p71"/>
            <p:cNvGrpSpPr/>
            <p:nvPr/>
          </p:nvGrpSpPr>
          <p:grpSpPr>
            <a:xfrm rot="-1520185">
              <a:off x="7440496" y="806958"/>
              <a:ext cx="878800" cy="825094"/>
              <a:chOff x="6301075" y="2611825"/>
              <a:chExt cx="827450" cy="777800"/>
            </a:xfrm>
          </p:grpSpPr>
          <p:sp>
            <p:nvSpPr>
              <p:cNvPr id="640" name="Google Shape;640;p71"/>
              <p:cNvSpPr/>
              <p:nvPr/>
            </p:nvSpPr>
            <p:spPr>
              <a:xfrm>
                <a:off x="6301075" y="2617250"/>
                <a:ext cx="827450" cy="77237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0895" extrusionOk="0">
                    <a:moveTo>
                      <a:pt x="22689" y="1"/>
                    </a:moveTo>
                    <a:cubicBezTo>
                      <a:pt x="21691" y="1"/>
                      <a:pt x="20692" y="217"/>
                      <a:pt x="19699" y="651"/>
                    </a:cubicBezTo>
                    <a:cubicBezTo>
                      <a:pt x="16846" y="2363"/>
                      <a:pt x="14563" y="4919"/>
                      <a:pt x="13422" y="8343"/>
                    </a:cubicBezTo>
                    <a:cubicBezTo>
                      <a:pt x="12555" y="11196"/>
                      <a:pt x="11710" y="14050"/>
                      <a:pt x="9998" y="16629"/>
                    </a:cubicBezTo>
                    <a:cubicBezTo>
                      <a:pt x="9757" y="16852"/>
                      <a:pt x="9530" y="17272"/>
                      <a:pt x="8985" y="17272"/>
                    </a:cubicBezTo>
                    <a:cubicBezTo>
                      <a:pt x="8862" y="17272"/>
                      <a:pt x="8721" y="17250"/>
                      <a:pt x="8560" y="17199"/>
                    </a:cubicBezTo>
                    <a:cubicBezTo>
                      <a:pt x="8286" y="17199"/>
                      <a:pt x="7990" y="17473"/>
                      <a:pt x="7716" y="17473"/>
                    </a:cubicBezTo>
                    <a:cubicBezTo>
                      <a:pt x="6848" y="18044"/>
                      <a:pt x="6278" y="18615"/>
                      <a:pt x="5707" y="19185"/>
                    </a:cubicBezTo>
                    <a:cubicBezTo>
                      <a:pt x="5707" y="19482"/>
                      <a:pt x="5433" y="19482"/>
                      <a:pt x="5137" y="19482"/>
                    </a:cubicBezTo>
                    <a:cubicBezTo>
                      <a:pt x="4292" y="19482"/>
                      <a:pt x="3995" y="19756"/>
                      <a:pt x="3721" y="20623"/>
                    </a:cubicBezTo>
                    <a:cubicBezTo>
                      <a:pt x="3721" y="21194"/>
                      <a:pt x="3425" y="21468"/>
                      <a:pt x="2854" y="21468"/>
                    </a:cubicBezTo>
                    <a:cubicBezTo>
                      <a:pt x="2748" y="21417"/>
                      <a:pt x="2653" y="21395"/>
                      <a:pt x="2565" y="21395"/>
                    </a:cubicBezTo>
                    <a:cubicBezTo>
                      <a:pt x="2181" y="21395"/>
                      <a:pt x="1954" y="21815"/>
                      <a:pt x="1713" y="22038"/>
                    </a:cubicBezTo>
                    <a:cubicBezTo>
                      <a:pt x="1439" y="22609"/>
                      <a:pt x="1713" y="23180"/>
                      <a:pt x="1439" y="23750"/>
                    </a:cubicBezTo>
                    <a:cubicBezTo>
                      <a:pt x="1" y="24321"/>
                      <a:pt x="1" y="25759"/>
                      <a:pt x="1142" y="27745"/>
                    </a:cubicBezTo>
                    <a:cubicBezTo>
                      <a:pt x="868" y="28612"/>
                      <a:pt x="868" y="29183"/>
                      <a:pt x="1439" y="29753"/>
                    </a:cubicBezTo>
                    <a:cubicBezTo>
                      <a:pt x="1719" y="30033"/>
                      <a:pt x="1998" y="30104"/>
                      <a:pt x="2278" y="30104"/>
                    </a:cubicBezTo>
                    <a:cubicBezTo>
                      <a:pt x="2569" y="30104"/>
                      <a:pt x="2860" y="30027"/>
                      <a:pt x="3151" y="30027"/>
                    </a:cubicBezTo>
                    <a:cubicBezTo>
                      <a:pt x="3242" y="29936"/>
                      <a:pt x="3303" y="29905"/>
                      <a:pt x="3355" y="29905"/>
                    </a:cubicBezTo>
                    <a:cubicBezTo>
                      <a:pt x="3458" y="29905"/>
                      <a:pt x="3524" y="30027"/>
                      <a:pt x="3721" y="30027"/>
                    </a:cubicBezTo>
                    <a:cubicBezTo>
                      <a:pt x="4292" y="30324"/>
                      <a:pt x="5137" y="30598"/>
                      <a:pt x="5707" y="30895"/>
                    </a:cubicBezTo>
                    <a:cubicBezTo>
                      <a:pt x="6575" y="30895"/>
                      <a:pt x="7716" y="30895"/>
                      <a:pt x="8286" y="30324"/>
                    </a:cubicBezTo>
                    <a:cubicBezTo>
                      <a:pt x="8857" y="30027"/>
                      <a:pt x="9428" y="29753"/>
                      <a:pt x="9998" y="29753"/>
                    </a:cubicBezTo>
                    <a:cubicBezTo>
                      <a:pt x="10272" y="29753"/>
                      <a:pt x="10843" y="29753"/>
                      <a:pt x="11140" y="29457"/>
                    </a:cubicBezTo>
                    <a:cubicBezTo>
                      <a:pt x="11414" y="29183"/>
                      <a:pt x="11984" y="28886"/>
                      <a:pt x="12281" y="28315"/>
                    </a:cubicBezTo>
                    <a:cubicBezTo>
                      <a:pt x="12281" y="27745"/>
                      <a:pt x="12555" y="27471"/>
                      <a:pt x="13125" y="27471"/>
                    </a:cubicBezTo>
                    <a:cubicBezTo>
                      <a:pt x="13993" y="27174"/>
                      <a:pt x="13993" y="26900"/>
                      <a:pt x="13993" y="26033"/>
                    </a:cubicBezTo>
                    <a:lnTo>
                      <a:pt x="13993" y="25759"/>
                    </a:lnTo>
                    <a:cubicBezTo>
                      <a:pt x="14563" y="24892"/>
                      <a:pt x="14563" y="24047"/>
                      <a:pt x="14267" y="23476"/>
                    </a:cubicBezTo>
                    <a:cubicBezTo>
                      <a:pt x="16549" y="22038"/>
                      <a:pt x="19128" y="21764"/>
                      <a:pt x="21685" y="21194"/>
                    </a:cubicBezTo>
                    <a:cubicBezTo>
                      <a:pt x="25109" y="20623"/>
                      <a:pt x="28259" y="19185"/>
                      <a:pt x="30244" y="16332"/>
                    </a:cubicBezTo>
                    <a:cubicBezTo>
                      <a:pt x="31956" y="14050"/>
                      <a:pt x="33098" y="11767"/>
                      <a:pt x="32527" y="8640"/>
                    </a:cubicBezTo>
                    <a:cubicBezTo>
                      <a:pt x="31682" y="4646"/>
                      <a:pt x="29400" y="1792"/>
                      <a:pt x="25679" y="651"/>
                    </a:cubicBezTo>
                    <a:cubicBezTo>
                      <a:pt x="24686" y="217"/>
                      <a:pt x="23688" y="1"/>
                      <a:pt x="22689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71"/>
              <p:cNvSpPr/>
              <p:nvPr/>
            </p:nvSpPr>
            <p:spPr>
              <a:xfrm>
                <a:off x="6515075" y="2626100"/>
                <a:ext cx="592350" cy="593325"/>
              </a:xfrm>
              <a:custGeom>
                <a:avLst/>
                <a:gdLst/>
                <a:ahLst/>
                <a:cxnLst/>
                <a:rect l="l" t="t" r="r" b="b"/>
                <a:pathLst>
                  <a:path w="23694" h="23733" extrusionOk="0">
                    <a:moveTo>
                      <a:pt x="13125" y="0"/>
                    </a:moveTo>
                    <a:cubicBezTo>
                      <a:pt x="11984" y="297"/>
                      <a:pt x="11413" y="571"/>
                      <a:pt x="10568" y="1142"/>
                    </a:cubicBezTo>
                    <a:cubicBezTo>
                      <a:pt x="9998" y="1712"/>
                      <a:pt x="9427" y="2009"/>
                      <a:pt x="8857" y="2580"/>
                    </a:cubicBezTo>
                    <a:cubicBezTo>
                      <a:pt x="7989" y="3424"/>
                      <a:pt x="7145" y="4292"/>
                      <a:pt x="6574" y="5433"/>
                    </a:cubicBezTo>
                    <a:cubicBezTo>
                      <a:pt x="6003" y="6574"/>
                      <a:pt x="5433" y="7715"/>
                      <a:pt x="4862" y="9130"/>
                    </a:cubicBezTo>
                    <a:cubicBezTo>
                      <a:pt x="4565" y="9998"/>
                      <a:pt x="4292" y="10842"/>
                      <a:pt x="3995" y="11984"/>
                    </a:cubicBezTo>
                    <a:cubicBezTo>
                      <a:pt x="3995" y="11984"/>
                      <a:pt x="3995" y="12280"/>
                      <a:pt x="3721" y="12554"/>
                    </a:cubicBezTo>
                    <a:cubicBezTo>
                      <a:pt x="3424" y="13422"/>
                      <a:pt x="3150" y="14266"/>
                      <a:pt x="2580" y="14837"/>
                    </a:cubicBezTo>
                    <a:cubicBezTo>
                      <a:pt x="1712" y="16275"/>
                      <a:pt x="571" y="17416"/>
                      <a:pt x="297" y="19128"/>
                    </a:cubicBezTo>
                    <a:cubicBezTo>
                      <a:pt x="0" y="19699"/>
                      <a:pt x="297" y="20269"/>
                      <a:pt x="297" y="20840"/>
                    </a:cubicBezTo>
                    <a:cubicBezTo>
                      <a:pt x="571" y="21410"/>
                      <a:pt x="868" y="21981"/>
                      <a:pt x="1438" y="22552"/>
                    </a:cubicBezTo>
                    <a:cubicBezTo>
                      <a:pt x="2018" y="22943"/>
                      <a:pt x="2876" y="23732"/>
                      <a:pt x="3631" y="23732"/>
                    </a:cubicBezTo>
                    <a:cubicBezTo>
                      <a:pt x="3977" y="23732"/>
                      <a:pt x="4300" y="23567"/>
                      <a:pt x="4565" y="23122"/>
                    </a:cubicBezTo>
                    <a:cubicBezTo>
                      <a:pt x="4862" y="23122"/>
                      <a:pt x="4862" y="22826"/>
                      <a:pt x="4862" y="22826"/>
                    </a:cubicBezTo>
                    <a:cubicBezTo>
                      <a:pt x="6277" y="22255"/>
                      <a:pt x="7419" y="21684"/>
                      <a:pt x="8857" y="21410"/>
                    </a:cubicBezTo>
                    <a:lnTo>
                      <a:pt x="12280" y="20543"/>
                    </a:lnTo>
                    <a:cubicBezTo>
                      <a:pt x="13125" y="20543"/>
                      <a:pt x="13696" y="20543"/>
                      <a:pt x="14563" y="20269"/>
                    </a:cubicBezTo>
                    <a:cubicBezTo>
                      <a:pt x="15978" y="19699"/>
                      <a:pt x="17416" y="19128"/>
                      <a:pt x="18831" y="18261"/>
                    </a:cubicBezTo>
                    <a:cubicBezTo>
                      <a:pt x="19699" y="17690"/>
                      <a:pt x="20840" y="16549"/>
                      <a:pt x="21411" y="15704"/>
                    </a:cubicBezTo>
                    <a:cubicBezTo>
                      <a:pt x="21981" y="15134"/>
                      <a:pt x="22255" y="14266"/>
                      <a:pt x="22826" y="13696"/>
                    </a:cubicBezTo>
                    <a:cubicBezTo>
                      <a:pt x="23122" y="13422"/>
                      <a:pt x="23396" y="12851"/>
                      <a:pt x="23396" y="12554"/>
                    </a:cubicBezTo>
                    <a:lnTo>
                      <a:pt x="23396" y="10568"/>
                    </a:lnTo>
                    <a:cubicBezTo>
                      <a:pt x="23396" y="9998"/>
                      <a:pt x="23693" y="9130"/>
                      <a:pt x="23396" y="8560"/>
                    </a:cubicBezTo>
                    <a:cubicBezTo>
                      <a:pt x="23396" y="7715"/>
                      <a:pt x="23122" y="7145"/>
                      <a:pt x="22826" y="6277"/>
                    </a:cubicBezTo>
                    <a:cubicBezTo>
                      <a:pt x="22552" y="5707"/>
                      <a:pt x="22255" y="4862"/>
                      <a:pt x="21981" y="4292"/>
                    </a:cubicBezTo>
                    <a:cubicBezTo>
                      <a:pt x="21411" y="3721"/>
                      <a:pt x="21114" y="3150"/>
                      <a:pt x="20543" y="2580"/>
                    </a:cubicBezTo>
                    <a:cubicBezTo>
                      <a:pt x="19699" y="1712"/>
                      <a:pt x="18261" y="868"/>
                      <a:pt x="17119" y="571"/>
                    </a:cubicBezTo>
                    <a:cubicBezTo>
                      <a:pt x="16845" y="571"/>
                      <a:pt x="16549" y="297"/>
                      <a:pt x="16549" y="297"/>
                    </a:cubicBezTo>
                    <a:cubicBezTo>
                      <a:pt x="15407" y="0"/>
                      <a:pt x="14266" y="0"/>
                      <a:pt x="131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71"/>
              <p:cNvSpPr/>
              <p:nvPr/>
            </p:nvSpPr>
            <p:spPr>
              <a:xfrm>
                <a:off x="6301075" y="2611825"/>
                <a:ext cx="827450" cy="777800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1112" extrusionOk="0">
                    <a:moveTo>
                      <a:pt x="14267" y="23693"/>
                    </a:moveTo>
                    <a:cubicBezTo>
                      <a:pt x="14563" y="24264"/>
                      <a:pt x="14563" y="25109"/>
                      <a:pt x="13993" y="25976"/>
                    </a:cubicBezTo>
                    <a:lnTo>
                      <a:pt x="13993" y="26250"/>
                    </a:lnTo>
                    <a:cubicBezTo>
                      <a:pt x="13993" y="27117"/>
                      <a:pt x="13993" y="27391"/>
                      <a:pt x="13125" y="27688"/>
                    </a:cubicBezTo>
                    <a:cubicBezTo>
                      <a:pt x="12555" y="27688"/>
                      <a:pt x="12281" y="27962"/>
                      <a:pt x="12281" y="28532"/>
                    </a:cubicBezTo>
                    <a:cubicBezTo>
                      <a:pt x="11984" y="29103"/>
                      <a:pt x="11414" y="29400"/>
                      <a:pt x="11140" y="29674"/>
                    </a:cubicBezTo>
                    <a:cubicBezTo>
                      <a:pt x="10843" y="29970"/>
                      <a:pt x="10272" y="29970"/>
                      <a:pt x="9998" y="29970"/>
                    </a:cubicBezTo>
                    <a:cubicBezTo>
                      <a:pt x="9428" y="29970"/>
                      <a:pt x="8857" y="30244"/>
                      <a:pt x="8286" y="30541"/>
                    </a:cubicBezTo>
                    <a:cubicBezTo>
                      <a:pt x="7716" y="31112"/>
                      <a:pt x="6575" y="31112"/>
                      <a:pt x="5707" y="31112"/>
                    </a:cubicBezTo>
                    <a:cubicBezTo>
                      <a:pt x="5137" y="30815"/>
                      <a:pt x="4292" y="30541"/>
                      <a:pt x="3721" y="30244"/>
                    </a:cubicBezTo>
                    <a:cubicBezTo>
                      <a:pt x="3425" y="30244"/>
                      <a:pt x="3425" y="29970"/>
                      <a:pt x="3151" y="30244"/>
                    </a:cubicBezTo>
                    <a:cubicBezTo>
                      <a:pt x="2580" y="30244"/>
                      <a:pt x="2010" y="30541"/>
                      <a:pt x="1439" y="29970"/>
                    </a:cubicBezTo>
                    <a:cubicBezTo>
                      <a:pt x="868" y="29400"/>
                      <a:pt x="868" y="28829"/>
                      <a:pt x="1142" y="27962"/>
                    </a:cubicBezTo>
                    <a:cubicBezTo>
                      <a:pt x="1" y="25976"/>
                      <a:pt x="1" y="24538"/>
                      <a:pt x="1439" y="23967"/>
                    </a:cubicBezTo>
                    <a:cubicBezTo>
                      <a:pt x="1713" y="23397"/>
                      <a:pt x="1439" y="22826"/>
                      <a:pt x="1713" y="22255"/>
                    </a:cubicBezTo>
                    <a:cubicBezTo>
                      <a:pt x="2010" y="21981"/>
                      <a:pt x="2283" y="21411"/>
                      <a:pt x="2854" y="21685"/>
                    </a:cubicBezTo>
                    <a:cubicBezTo>
                      <a:pt x="3425" y="21685"/>
                      <a:pt x="3721" y="21411"/>
                      <a:pt x="3721" y="20840"/>
                    </a:cubicBezTo>
                    <a:cubicBezTo>
                      <a:pt x="3995" y="19973"/>
                      <a:pt x="4292" y="19699"/>
                      <a:pt x="5137" y="19699"/>
                    </a:cubicBezTo>
                    <a:cubicBezTo>
                      <a:pt x="5433" y="19699"/>
                      <a:pt x="5707" y="19699"/>
                      <a:pt x="5707" y="19402"/>
                    </a:cubicBezTo>
                    <a:cubicBezTo>
                      <a:pt x="6278" y="18832"/>
                      <a:pt x="6848" y="18261"/>
                      <a:pt x="7716" y="17690"/>
                    </a:cubicBezTo>
                    <a:cubicBezTo>
                      <a:pt x="7990" y="17690"/>
                      <a:pt x="8286" y="17416"/>
                      <a:pt x="8560" y="17416"/>
                    </a:cubicBezTo>
                    <a:cubicBezTo>
                      <a:pt x="9428" y="17690"/>
                      <a:pt x="9702" y="17120"/>
                      <a:pt x="9998" y="16846"/>
                    </a:cubicBezTo>
                    <a:cubicBezTo>
                      <a:pt x="11710" y="14267"/>
                      <a:pt x="12555" y="11413"/>
                      <a:pt x="13422" y="8560"/>
                    </a:cubicBezTo>
                    <a:cubicBezTo>
                      <a:pt x="14563" y="5136"/>
                      <a:pt x="16846" y="2580"/>
                      <a:pt x="19699" y="868"/>
                    </a:cubicBezTo>
                    <a:cubicBezTo>
                      <a:pt x="21685" y="1"/>
                      <a:pt x="23694" y="1"/>
                      <a:pt x="25679" y="868"/>
                    </a:cubicBezTo>
                    <a:cubicBezTo>
                      <a:pt x="29400" y="2009"/>
                      <a:pt x="31682" y="4863"/>
                      <a:pt x="32527" y="8857"/>
                    </a:cubicBezTo>
                    <a:cubicBezTo>
                      <a:pt x="33098" y="11984"/>
                      <a:pt x="31956" y="14267"/>
                      <a:pt x="30244" y="16549"/>
                    </a:cubicBezTo>
                    <a:cubicBezTo>
                      <a:pt x="28259" y="19402"/>
                      <a:pt x="25109" y="20840"/>
                      <a:pt x="21685" y="21411"/>
                    </a:cubicBezTo>
                    <a:cubicBezTo>
                      <a:pt x="19128" y="21981"/>
                      <a:pt x="16549" y="22255"/>
                      <a:pt x="14267" y="23693"/>
                    </a:cubicBezTo>
                    <a:close/>
                    <a:moveTo>
                      <a:pt x="11984" y="23693"/>
                    </a:moveTo>
                    <a:cubicBezTo>
                      <a:pt x="12281" y="23693"/>
                      <a:pt x="12281" y="23693"/>
                      <a:pt x="13422" y="23123"/>
                    </a:cubicBezTo>
                    <a:cubicBezTo>
                      <a:pt x="14563" y="22826"/>
                      <a:pt x="15408" y="22255"/>
                      <a:pt x="16549" y="21981"/>
                    </a:cubicBezTo>
                    <a:cubicBezTo>
                      <a:pt x="18832" y="21411"/>
                      <a:pt x="21411" y="20840"/>
                      <a:pt x="23694" y="20270"/>
                    </a:cubicBezTo>
                    <a:cubicBezTo>
                      <a:pt x="26250" y="19699"/>
                      <a:pt x="28259" y="18261"/>
                      <a:pt x="29674" y="16275"/>
                    </a:cubicBezTo>
                    <a:cubicBezTo>
                      <a:pt x="31682" y="13993"/>
                      <a:pt x="32527" y="11413"/>
                      <a:pt x="31682" y="8286"/>
                    </a:cubicBezTo>
                    <a:cubicBezTo>
                      <a:pt x="30815" y="5136"/>
                      <a:pt x="29103" y="2580"/>
                      <a:pt x="25679" y="1439"/>
                    </a:cubicBezTo>
                    <a:cubicBezTo>
                      <a:pt x="23694" y="571"/>
                      <a:pt x="21685" y="571"/>
                      <a:pt x="19973" y="1713"/>
                    </a:cubicBezTo>
                    <a:cubicBezTo>
                      <a:pt x="16549" y="3425"/>
                      <a:pt x="14563" y="6278"/>
                      <a:pt x="13696" y="9998"/>
                    </a:cubicBezTo>
                    <a:cubicBezTo>
                      <a:pt x="12852" y="13422"/>
                      <a:pt x="11140" y="15978"/>
                      <a:pt x="9428" y="18558"/>
                    </a:cubicBezTo>
                    <a:cubicBezTo>
                      <a:pt x="8857" y="19402"/>
                      <a:pt x="8857" y="19973"/>
                      <a:pt x="9131" y="20543"/>
                    </a:cubicBezTo>
                    <a:cubicBezTo>
                      <a:pt x="9428" y="20543"/>
                      <a:pt x="9428" y="20270"/>
                      <a:pt x="9428" y="20270"/>
                    </a:cubicBezTo>
                    <a:cubicBezTo>
                      <a:pt x="12852" y="17120"/>
                      <a:pt x="15979" y="13696"/>
                      <a:pt x="18558" y="9998"/>
                    </a:cubicBezTo>
                    <a:cubicBezTo>
                      <a:pt x="18832" y="9998"/>
                      <a:pt x="18832" y="9428"/>
                      <a:pt x="18832" y="9131"/>
                    </a:cubicBezTo>
                    <a:cubicBezTo>
                      <a:pt x="18261" y="7990"/>
                      <a:pt x="18558" y="7145"/>
                      <a:pt x="19402" y="6574"/>
                    </a:cubicBezTo>
                    <a:cubicBezTo>
                      <a:pt x="19699" y="6278"/>
                      <a:pt x="19973" y="6278"/>
                      <a:pt x="20270" y="6004"/>
                    </a:cubicBezTo>
                    <a:cubicBezTo>
                      <a:pt x="20544" y="6574"/>
                      <a:pt x="20840" y="6848"/>
                      <a:pt x="20544" y="7145"/>
                    </a:cubicBezTo>
                    <a:cubicBezTo>
                      <a:pt x="20544" y="7716"/>
                      <a:pt x="20270" y="8560"/>
                      <a:pt x="19973" y="9131"/>
                    </a:cubicBezTo>
                    <a:cubicBezTo>
                      <a:pt x="19973" y="9428"/>
                      <a:pt x="19699" y="9701"/>
                      <a:pt x="19699" y="9998"/>
                    </a:cubicBezTo>
                    <a:cubicBezTo>
                      <a:pt x="20544" y="11139"/>
                      <a:pt x="21114" y="12281"/>
                      <a:pt x="21685" y="13422"/>
                    </a:cubicBezTo>
                    <a:cubicBezTo>
                      <a:pt x="22552" y="14267"/>
                      <a:pt x="22552" y="14267"/>
                      <a:pt x="23694" y="13696"/>
                    </a:cubicBezTo>
                    <a:cubicBezTo>
                      <a:pt x="23967" y="13696"/>
                      <a:pt x="24264" y="13422"/>
                      <a:pt x="24538" y="13422"/>
                    </a:cubicBezTo>
                    <a:cubicBezTo>
                      <a:pt x="25109" y="13422"/>
                      <a:pt x="25679" y="13125"/>
                      <a:pt x="26250" y="13125"/>
                    </a:cubicBezTo>
                    <a:cubicBezTo>
                      <a:pt x="26547" y="13125"/>
                      <a:pt x="26821" y="13696"/>
                      <a:pt x="26821" y="13993"/>
                    </a:cubicBezTo>
                    <a:cubicBezTo>
                      <a:pt x="27117" y="13993"/>
                      <a:pt x="26821" y="14563"/>
                      <a:pt x="26547" y="14563"/>
                    </a:cubicBezTo>
                    <a:cubicBezTo>
                      <a:pt x="25679" y="15134"/>
                      <a:pt x="24538" y="15705"/>
                      <a:pt x="23694" y="15408"/>
                    </a:cubicBezTo>
                    <a:cubicBezTo>
                      <a:pt x="22552" y="14837"/>
                      <a:pt x="21982" y="15134"/>
                      <a:pt x="21411" y="15705"/>
                    </a:cubicBezTo>
                    <a:cubicBezTo>
                      <a:pt x="21114" y="15978"/>
                      <a:pt x="20840" y="15978"/>
                      <a:pt x="20544" y="16275"/>
                    </a:cubicBezTo>
                    <a:cubicBezTo>
                      <a:pt x="17417" y="18261"/>
                      <a:pt x="14563" y="20840"/>
                      <a:pt x="11984" y="23693"/>
                    </a:cubicBezTo>
                    <a:close/>
                    <a:moveTo>
                      <a:pt x="19128" y="10569"/>
                    </a:moveTo>
                    <a:lnTo>
                      <a:pt x="13125" y="17416"/>
                    </a:lnTo>
                    <a:lnTo>
                      <a:pt x="9702" y="20840"/>
                    </a:lnTo>
                    <a:cubicBezTo>
                      <a:pt x="9428" y="21114"/>
                      <a:pt x="9428" y="21411"/>
                      <a:pt x="9702" y="21685"/>
                    </a:cubicBezTo>
                    <a:lnTo>
                      <a:pt x="11414" y="23397"/>
                    </a:lnTo>
                    <a:cubicBezTo>
                      <a:pt x="14267" y="19699"/>
                      <a:pt x="17987" y="17120"/>
                      <a:pt x="21982" y="14837"/>
                    </a:cubicBezTo>
                    <a:cubicBezTo>
                      <a:pt x="21114" y="13125"/>
                      <a:pt x="19973" y="11710"/>
                      <a:pt x="19128" y="10569"/>
                    </a:cubicBezTo>
                    <a:close/>
                    <a:moveTo>
                      <a:pt x="4863" y="20270"/>
                    </a:moveTo>
                    <a:cubicBezTo>
                      <a:pt x="4292" y="20543"/>
                      <a:pt x="4292" y="21114"/>
                      <a:pt x="4566" y="21685"/>
                    </a:cubicBezTo>
                    <a:cubicBezTo>
                      <a:pt x="4863" y="22255"/>
                      <a:pt x="5137" y="22826"/>
                      <a:pt x="5707" y="23397"/>
                    </a:cubicBezTo>
                    <a:cubicBezTo>
                      <a:pt x="7145" y="24835"/>
                      <a:pt x="8857" y="25976"/>
                      <a:pt x="10569" y="26820"/>
                    </a:cubicBezTo>
                    <a:cubicBezTo>
                      <a:pt x="11140" y="27117"/>
                      <a:pt x="11984" y="27117"/>
                      <a:pt x="12555" y="27117"/>
                    </a:cubicBezTo>
                    <a:cubicBezTo>
                      <a:pt x="12852" y="27117"/>
                      <a:pt x="13422" y="26820"/>
                      <a:pt x="13422" y="26250"/>
                    </a:cubicBezTo>
                    <a:cubicBezTo>
                      <a:pt x="12281" y="26820"/>
                      <a:pt x="11414" y="26250"/>
                      <a:pt x="10569" y="25679"/>
                    </a:cubicBezTo>
                    <a:cubicBezTo>
                      <a:pt x="8857" y="24538"/>
                      <a:pt x="7145" y="23693"/>
                      <a:pt x="6004" y="21981"/>
                    </a:cubicBezTo>
                    <a:cubicBezTo>
                      <a:pt x="5707" y="21411"/>
                      <a:pt x="5137" y="20840"/>
                      <a:pt x="4863" y="20270"/>
                    </a:cubicBezTo>
                    <a:close/>
                    <a:moveTo>
                      <a:pt x="13422" y="25679"/>
                    </a:moveTo>
                    <a:cubicBezTo>
                      <a:pt x="9702" y="24538"/>
                      <a:pt x="8286" y="21981"/>
                      <a:pt x="7145" y="18832"/>
                    </a:cubicBezTo>
                    <a:cubicBezTo>
                      <a:pt x="6575" y="19402"/>
                      <a:pt x="6278" y="19973"/>
                      <a:pt x="5707" y="20543"/>
                    </a:cubicBezTo>
                    <a:cubicBezTo>
                      <a:pt x="7145" y="22826"/>
                      <a:pt x="9131" y="24264"/>
                      <a:pt x="11140" y="25405"/>
                    </a:cubicBezTo>
                    <a:cubicBezTo>
                      <a:pt x="11984" y="25976"/>
                      <a:pt x="12555" y="25976"/>
                      <a:pt x="13422" y="25679"/>
                    </a:cubicBezTo>
                    <a:close/>
                    <a:moveTo>
                      <a:pt x="2854" y="21981"/>
                    </a:moveTo>
                    <a:cubicBezTo>
                      <a:pt x="2283" y="22255"/>
                      <a:pt x="2010" y="22552"/>
                      <a:pt x="2283" y="23123"/>
                    </a:cubicBezTo>
                    <a:cubicBezTo>
                      <a:pt x="2283" y="23967"/>
                      <a:pt x="2580" y="24538"/>
                      <a:pt x="3151" y="25109"/>
                    </a:cubicBezTo>
                    <a:cubicBezTo>
                      <a:pt x="3995" y="25976"/>
                      <a:pt x="5137" y="26820"/>
                      <a:pt x="6004" y="27688"/>
                    </a:cubicBezTo>
                    <a:cubicBezTo>
                      <a:pt x="7145" y="28258"/>
                      <a:pt x="8286" y="28829"/>
                      <a:pt x="9428" y="29103"/>
                    </a:cubicBezTo>
                    <a:cubicBezTo>
                      <a:pt x="10569" y="29674"/>
                      <a:pt x="11414" y="29103"/>
                      <a:pt x="11710" y="28258"/>
                    </a:cubicBezTo>
                    <a:cubicBezTo>
                      <a:pt x="10272" y="29103"/>
                      <a:pt x="8857" y="28532"/>
                      <a:pt x="7716" y="27962"/>
                    </a:cubicBezTo>
                    <a:cubicBezTo>
                      <a:pt x="6575" y="27117"/>
                      <a:pt x="5433" y="25976"/>
                      <a:pt x="4566" y="25109"/>
                    </a:cubicBezTo>
                    <a:cubicBezTo>
                      <a:pt x="3721" y="24264"/>
                      <a:pt x="2854" y="23397"/>
                      <a:pt x="2854" y="21981"/>
                    </a:cubicBezTo>
                    <a:close/>
                    <a:moveTo>
                      <a:pt x="3721" y="21685"/>
                    </a:moveTo>
                    <a:cubicBezTo>
                      <a:pt x="3721" y="21981"/>
                      <a:pt x="3425" y="22255"/>
                      <a:pt x="3425" y="22552"/>
                    </a:cubicBezTo>
                    <a:cubicBezTo>
                      <a:pt x="3721" y="23123"/>
                      <a:pt x="3995" y="23397"/>
                      <a:pt x="4292" y="23967"/>
                    </a:cubicBezTo>
                    <a:cubicBezTo>
                      <a:pt x="5137" y="24835"/>
                      <a:pt x="6004" y="25679"/>
                      <a:pt x="6575" y="26547"/>
                    </a:cubicBezTo>
                    <a:cubicBezTo>
                      <a:pt x="7716" y="27391"/>
                      <a:pt x="8857" y="27962"/>
                      <a:pt x="10272" y="27962"/>
                    </a:cubicBezTo>
                    <a:lnTo>
                      <a:pt x="11140" y="27962"/>
                    </a:lnTo>
                    <a:cubicBezTo>
                      <a:pt x="7990" y="26250"/>
                      <a:pt x="5137" y="24264"/>
                      <a:pt x="3721" y="21685"/>
                    </a:cubicBezTo>
                    <a:close/>
                    <a:moveTo>
                      <a:pt x="1439" y="24538"/>
                    </a:moveTo>
                    <a:cubicBezTo>
                      <a:pt x="868" y="25109"/>
                      <a:pt x="868" y="25679"/>
                      <a:pt x="1142" y="26547"/>
                    </a:cubicBezTo>
                    <a:cubicBezTo>
                      <a:pt x="2010" y="28258"/>
                      <a:pt x="3425" y="29400"/>
                      <a:pt x="5137" y="30244"/>
                    </a:cubicBezTo>
                    <a:cubicBezTo>
                      <a:pt x="5707" y="30541"/>
                      <a:pt x="6575" y="30541"/>
                      <a:pt x="7419" y="30244"/>
                    </a:cubicBezTo>
                    <a:cubicBezTo>
                      <a:pt x="6004" y="29970"/>
                      <a:pt x="4566" y="29400"/>
                      <a:pt x="3721" y="28258"/>
                    </a:cubicBezTo>
                    <a:cubicBezTo>
                      <a:pt x="2580" y="27117"/>
                      <a:pt x="1439" y="26250"/>
                      <a:pt x="1439" y="24538"/>
                    </a:cubicBezTo>
                    <a:close/>
                    <a:moveTo>
                      <a:pt x="8286" y="29674"/>
                    </a:moveTo>
                    <a:cubicBezTo>
                      <a:pt x="5707" y="28532"/>
                      <a:pt x="3995" y="26820"/>
                      <a:pt x="2010" y="24835"/>
                    </a:cubicBezTo>
                    <a:cubicBezTo>
                      <a:pt x="2283" y="26820"/>
                      <a:pt x="6004" y="29970"/>
                      <a:pt x="8286" y="29674"/>
                    </a:cubicBezTo>
                    <a:close/>
                    <a:moveTo>
                      <a:pt x="23397" y="14563"/>
                    </a:moveTo>
                    <a:cubicBezTo>
                      <a:pt x="24264" y="15134"/>
                      <a:pt x="25679" y="14563"/>
                      <a:pt x="26250" y="13993"/>
                    </a:cubicBezTo>
                    <a:cubicBezTo>
                      <a:pt x="25109" y="13422"/>
                      <a:pt x="24264" y="14267"/>
                      <a:pt x="23397" y="14563"/>
                    </a:cubicBezTo>
                    <a:close/>
                    <a:moveTo>
                      <a:pt x="19402" y="8857"/>
                    </a:moveTo>
                    <a:lnTo>
                      <a:pt x="19699" y="8857"/>
                    </a:lnTo>
                    <a:cubicBezTo>
                      <a:pt x="19699" y="8286"/>
                      <a:pt x="19973" y="7419"/>
                      <a:pt x="20270" y="6848"/>
                    </a:cubicBezTo>
                    <a:cubicBezTo>
                      <a:pt x="19128" y="7419"/>
                      <a:pt x="19128" y="7990"/>
                      <a:pt x="19402" y="8857"/>
                    </a:cubicBezTo>
                    <a:close/>
                    <a:moveTo>
                      <a:pt x="8857" y="17987"/>
                    </a:moveTo>
                    <a:cubicBezTo>
                      <a:pt x="8560" y="17987"/>
                      <a:pt x="7990" y="18261"/>
                      <a:pt x="7990" y="18261"/>
                    </a:cubicBezTo>
                    <a:cubicBezTo>
                      <a:pt x="7990" y="18832"/>
                      <a:pt x="7990" y="19402"/>
                      <a:pt x="8286" y="19973"/>
                    </a:cubicBezTo>
                    <a:lnTo>
                      <a:pt x="8286" y="19973"/>
                    </a:lnTo>
                    <a:cubicBezTo>
                      <a:pt x="8560" y="19402"/>
                      <a:pt x="8560" y="18832"/>
                      <a:pt x="8857" y="17987"/>
                    </a:cubicBezTo>
                    <a:close/>
                    <a:moveTo>
                      <a:pt x="13993" y="23967"/>
                    </a:moveTo>
                    <a:cubicBezTo>
                      <a:pt x="13125" y="24264"/>
                      <a:pt x="12852" y="24538"/>
                      <a:pt x="12281" y="24538"/>
                    </a:cubicBezTo>
                    <a:cubicBezTo>
                      <a:pt x="12852" y="24835"/>
                      <a:pt x="13422" y="24835"/>
                      <a:pt x="13696" y="24538"/>
                    </a:cubicBezTo>
                    <a:cubicBezTo>
                      <a:pt x="13993" y="24538"/>
                      <a:pt x="13993" y="24264"/>
                      <a:pt x="13993" y="23967"/>
                    </a:cubicBezTo>
                    <a:close/>
                    <a:moveTo>
                      <a:pt x="1713" y="28532"/>
                    </a:moveTo>
                    <a:cubicBezTo>
                      <a:pt x="1439" y="29103"/>
                      <a:pt x="1713" y="29400"/>
                      <a:pt x="2010" y="29674"/>
                    </a:cubicBezTo>
                    <a:lnTo>
                      <a:pt x="2854" y="29674"/>
                    </a:lnTo>
                    <a:lnTo>
                      <a:pt x="2854" y="29400"/>
                    </a:lnTo>
                    <a:cubicBezTo>
                      <a:pt x="2580" y="29103"/>
                      <a:pt x="2010" y="28829"/>
                      <a:pt x="1713" y="285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3" name="Google Shape;643;p71"/>
            <p:cNvGrpSpPr/>
            <p:nvPr/>
          </p:nvGrpSpPr>
          <p:grpSpPr>
            <a:xfrm rot="-657468">
              <a:off x="7057742" y="797135"/>
              <a:ext cx="276315" cy="1121410"/>
              <a:chOff x="-3316375" y="456000"/>
              <a:chExt cx="214025" cy="870225"/>
            </a:xfrm>
          </p:grpSpPr>
          <p:sp>
            <p:nvSpPr>
              <p:cNvPr id="644" name="Google Shape;644;p71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71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71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71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71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71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71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1" name="Google Shape;651;p71"/>
            <p:cNvSpPr/>
            <p:nvPr/>
          </p:nvSpPr>
          <p:spPr>
            <a:xfrm rot="793036">
              <a:off x="7969762" y="1694330"/>
              <a:ext cx="183509" cy="21728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5" name="Google Shape;775;p73">
            <a:extLst>
              <a:ext uri="{FF2B5EF4-FFF2-40B4-BE49-F238E27FC236}">
                <a16:creationId xmlns:a16="http://schemas.microsoft.com/office/drawing/2014/main" id="{430C780E-197F-491B-99F6-A0B6E7CEE8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060" t="2018" r="5060"/>
          <a:stretch/>
        </p:blipFill>
        <p:spPr>
          <a:xfrm>
            <a:off x="5129044" y="2277033"/>
            <a:ext cx="3292437" cy="258022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5861908-1315-4BE3-AA7A-017FF66BC5EB}"/>
              </a:ext>
            </a:extLst>
          </p:cNvPr>
          <p:cNvGrpSpPr/>
          <p:nvPr/>
        </p:nvGrpSpPr>
        <p:grpSpPr>
          <a:xfrm>
            <a:off x="3164179" y="3723351"/>
            <a:ext cx="1247040" cy="425160"/>
            <a:chOff x="3209335" y="3543065"/>
            <a:chExt cx="1247040" cy="425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4" name="Рукописный ввод 3">
                  <a:extLst>
                    <a:ext uri="{FF2B5EF4-FFF2-40B4-BE49-F238E27FC236}">
                      <a16:creationId xmlns:a16="http://schemas.microsoft.com/office/drawing/2014/main" id="{6A0ACC95-55FD-4D9A-BC88-4DA05132F3BD}"/>
                    </a:ext>
                  </a:extLst>
                </p14:cNvPr>
                <p14:cNvContentPartPr/>
                <p14:nvPr/>
              </p14:nvContentPartPr>
              <p14:xfrm>
                <a:off x="3230575" y="3544145"/>
                <a:ext cx="227880" cy="424080"/>
              </p14:xfrm>
            </p:contentPart>
          </mc:Choice>
          <mc:Fallback xmlns="">
            <p:pic>
              <p:nvPicPr>
                <p:cNvPr id="4" name="Рукописный ввод 3">
                  <a:extLst>
                    <a:ext uri="{FF2B5EF4-FFF2-40B4-BE49-F238E27FC236}">
                      <a16:creationId xmlns:a16="http://schemas.microsoft.com/office/drawing/2014/main" id="{6A0ACC95-55FD-4D9A-BC88-4DA05132F3B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21575" y="3535145"/>
                  <a:ext cx="245520" cy="44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5" name="Рукописный ввод 4">
                  <a:extLst>
                    <a:ext uri="{FF2B5EF4-FFF2-40B4-BE49-F238E27FC236}">
                      <a16:creationId xmlns:a16="http://schemas.microsoft.com/office/drawing/2014/main" id="{7034639D-8372-43D8-86D9-631BECB041C8}"/>
                    </a:ext>
                  </a:extLst>
                </p14:cNvPr>
                <p14:cNvContentPartPr/>
                <p14:nvPr/>
              </p14:nvContentPartPr>
              <p14:xfrm>
                <a:off x="3209335" y="3792545"/>
                <a:ext cx="229680" cy="21960"/>
              </p14:xfrm>
            </p:contentPart>
          </mc:Choice>
          <mc:Fallback xmlns="">
            <p:pic>
              <p:nvPicPr>
                <p:cNvPr id="5" name="Рукописный ввод 4">
                  <a:extLst>
                    <a:ext uri="{FF2B5EF4-FFF2-40B4-BE49-F238E27FC236}">
                      <a16:creationId xmlns:a16="http://schemas.microsoft.com/office/drawing/2014/main" id="{7034639D-8372-43D8-86D9-631BECB041C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200335" y="3783545"/>
                  <a:ext cx="247320" cy="3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Рукописный ввод 5">
                  <a:extLst>
                    <a:ext uri="{FF2B5EF4-FFF2-40B4-BE49-F238E27FC236}">
                      <a16:creationId xmlns:a16="http://schemas.microsoft.com/office/drawing/2014/main" id="{21D45240-8327-406C-9404-7C52BE6164DF}"/>
                    </a:ext>
                  </a:extLst>
                </p14:cNvPr>
                <p14:cNvContentPartPr/>
                <p14:nvPr/>
              </p14:nvContentPartPr>
              <p14:xfrm>
                <a:off x="3581575" y="3810185"/>
                <a:ext cx="100800" cy="14040"/>
              </p14:xfrm>
            </p:contentPart>
          </mc:Choice>
          <mc:Fallback xmlns="">
            <p:pic>
              <p:nvPicPr>
                <p:cNvPr id="6" name="Рукописный ввод 5">
                  <a:extLst>
                    <a:ext uri="{FF2B5EF4-FFF2-40B4-BE49-F238E27FC236}">
                      <a16:creationId xmlns:a16="http://schemas.microsoft.com/office/drawing/2014/main" id="{21D45240-8327-406C-9404-7C52BE6164D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72935" y="3801185"/>
                  <a:ext cx="11844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6A37BA20-5FEC-4FCE-A618-D1B64A95083C}"/>
                    </a:ext>
                  </a:extLst>
                </p14:cNvPr>
                <p14:cNvContentPartPr/>
                <p14:nvPr/>
              </p14:nvContentPartPr>
              <p14:xfrm>
                <a:off x="3546295" y="3732065"/>
                <a:ext cx="172440" cy="29520"/>
              </p14:xfrm>
            </p:contentPart>
          </mc:Choice>
          <mc:Fallback xmlns=""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id="{6A37BA20-5FEC-4FCE-A618-D1B64A95083C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37295" y="3723425"/>
                  <a:ext cx="19008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8" name="Рукописный ввод 7">
                  <a:extLst>
                    <a:ext uri="{FF2B5EF4-FFF2-40B4-BE49-F238E27FC236}">
                      <a16:creationId xmlns:a16="http://schemas.microsoft.com/office/drawing/2014/main" id="{52C93904-78BF-4C76-B46E-EC581F127ABA}"/>
                    </a:ext>
                  </a:extLst>
                </p14:cNvPr>
                <p14:cNvContentPartPr/>
                <p14:nvPr/>
              </p14:nvContentPartPr>
              <p14:xfrm>
                <a:off x="3809095" y="3615065"/>
                <a:ext cx="254520" cy="278640"/>
              </p14:xfrm>
            </p:contentPart>
          </mc:Choice>
          <mc:Fallback xmlns="">
            <p:pic>
              <p:nvPicPr>
                <p:cNvPr id="8" name="Рукописный ввод 7">
                  <a:extLst>
                    <a:ext uri="{FF2B5EF4-FFF2-40B4-BE49-F238E27FC236}">
                      <a16:creationId xmlns:a16="http://schemas.microsoft.com/office/drawing/2014/main" id="{52C93904-78BF-4C76-B46E-EC581F127ABA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800455" y="3606065"/>
                  <a:ext cx="272160" cy="29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B02FA33A-E01C-4CA3-927A-98244B615B64}"/>
                    </a:ext>
                  </a:extLst>
                </p14:cNvPr>
                <p14:cNvContentPartPr/>
                <p14:nvPr/>
              </p14:nvContentPartPr>
              <p14:xfrm>
                <a:off x="3881095" y="3771665"/>
                <a:ext cx="167040" cy="33840"/>
              </p14:xfrm>
            </p:contentPart>
          </mc:Choice>
          <mc:Fallback xmlns=""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id="{B02FA33A-E01C-4CA3-927A-98244B615B6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872455" y="3762665"/>
                  <a:ext cx="18468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0" name="Рукописный ввод 9">
                  <a:extLst>
                    <a:ext uri="{FF2B5EF4-FFF2-40B4-BE49-F238E27FC236}">
                      <a16:creationId xmlns:a16="http://schemas.microsoft.com/office/drawing/2014/main" id="{31861762-83F3-49EB-828D-D4017B002A03}"/>
                    </a:ext>
                  </a:extLst>
                </p14:cNvPr>
                <p14:cNvContentPartPr/>
                <p14:nvPr/>
              </p14:nvContentPartPr>
              <p14:xfrm>
                <a:off x="4164415" y="3777785"/>
                <a:ext cx="11160" cy="36000"/>
              </p14:xfrm>
            </p:contentPart>
          </mc:Choice>
          <mc:Fallback xmlns="">
            <p:pic>
              <p:nvPicPr>
                <p:cNvPr id="10" name="Рукописный ввод 9">
                  <a:extLst>
                    <a:ext uri="{FF2B5EF4-FFF2-40B4-BE49-F238E27FC236}">
                      <a16:creationId xmlns:a16="http://schemas.microsoft.com/office/drawing/2014/main" id="{31861762-83F3-49EB-828D-D4017B002A0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55415" y="3769145"/>
                  <a:ext cx="2880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9C2EA427-3EDD-4C7C-BBE6-2884E4E055EC}"/>
                    </a:ext>
                  </a:extLst>
                </p14:cNvPr>
                <p14:cNvContentPartPr/>
                <p14:nvPr/>
              </p14:nvContentPartPr>
              <p14:xfrm>
                <a:off x="4246495" y="3604985"/>
                <a:ext cx="209880" cy="316800"/>
              </p14:xfrm>
            </p:contentPart>
          </mc:Choice>
          <mc:Fallback xmlns=""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id="{9C2EA427-3EDD-4C7C-BBE6-2884E4E055E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237855" y="3595985"/>
                  <a:ext cx="227520" cy="33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80EA68D5-90EB-4DB3-B269-3D7069F5B23B}"/>
                    </a:ext>
                  </a:extLst>
                </p14:cNvPr>
                <p14:cNvContentPartPr/>
                <p14:nvPr/>
              </p14:nvContentPartPr>
              <p14:xfrm>
                <a:off x="4348375" y="3543065"/>
                <a:ext cx="15480" cy="11484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80EA68D5-90EB-4DB3-B269-3D7069F5B23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39735" y="3534425"/>
                  <a:ext cx="33120" cy="13248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D97C60-7A17-458C-A077-8B5DE7AF3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440"/>
            <a:ext cx="9144000" cy="691269"/>
          </a:xfrm>
          <a:prstGeom prst="rect">
            <a:avLst/>
          </a:prstGeom>
        </p:spPr>
      </p:pic>
      <p:grpSp>
        <p:nvGrpSpPr>
          <p:cNvPr id="21" name="Google Shape;882;p75">
            <a:extLst>
              <a:ext uri="{FF2B5EF4-FFF2-40B4-BE49-F238E27FC236}">
                <a16:creationId xmlns:a16="http://schemas.microsoft.com/office/drawing/2014/main" id="{E482E426-3DD0-41A5-8CE0-F52238D1FD2F}"/>
              </a:ext>
            </a:extLst>
          </p:cNvPr>
          <p:cNvGrpSpPr/>
          <p:nvPr/>
        </p:nvGrpSpPr>
        <p:grpSpPr>
          <a:xfrm>
            <a:off x="7312497" y="3335595"/>
            <a:ext cx="1777500" cy="1553478"/>
            <a:chOff x="3683250" y="1545238"/>
            <a:chExt cx="1777500" cy="1553478"/>
          </a:xfrm>
        </p:grpSpPr>
        <p:sp>
          <p:nvSpPr>
            <p:cNvPr id="22" name="Google Shape;883;p75">
              <a:extLst>
                <a:ext uri="{FF2B5EF4-FFF2-40B4-BE49-F238E27FC236}">
                  <a16:creationId xmlns:a16="http://schemas.microsoft.com/office/drawing/2014/main" id="{5398134B-5379-43E5-BE19-F372608CE21E}"/>
                </a:ext>
              </a:extLst>
            </p:cNvPr>
            <p:cNvSpPr/>
            <p:nvPr/>
          </p:nvSpPr>
          <p:spPr>
            <a:xfrm>
              <a:off x="3683250" y="1545238"/>
              <a:ext cx="1777500" cy="14562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884;p75">
              <a:extLst>
                <a:ext uri="{FF2B5EF4-FFF2-40B4-BE49-F238E27FC236}">
                  <a16:creationId xmlns:a16="http://schemas.microsoft.com/office/drawing/2014/main" id="{EC5273B1-216B-4FE0-B4A4-70CAD7F41C75}"/>
                </a:ext>
              </a:extLst>
            </p:cNvPr>
            <p:cNvSpPr/>
            <p:nvPr/>
          </p:nvSpPr>
          <p:spPr>
            <a:xfrm rot="-1649708">
              <a:off x="3769901" y="1875276"/>
              <a:ext cx="1263398" cy="317479"/>
            </a:xfrm>
            <a:custGeom>
              <a:avLst/>
              <a:gdLst/>
              <a:ahLst/>
              <a:cxnLst/>
              <a:rect l="l" t="t" r="r" b="b"/>
              <a:pathLst>
                <a:path w="55923" h="14055" extrusionOk="0">
                  <a:moveTo>
                    <a:pt x="44257" y="0"/>
                  </a:moveTo>
                  <a:cubicBezTo>
                    <a:pt x="43961" y="0"/>
                    <a:pt x="43666" y="25"/>
                    <a:pt x="43369" y="86"/>
                  </a:cubicBezTo>
                  <a:cubicBezTo>
                    <a:pt x="40516" y="360"/>
                    <a:pt x="37663" y="930"/>
                    <a:pt x="34810" y="1501"/>
                  </a:cubicBezTo>
                  <a:cubicBezTo>
                    <a:pt x="33965" y="1798"/>
                    <a:pt x="33098" y="1798"/>
                    <a:pt x="31956" y="2072"/>
                  </a:cubicBezTo>
                  <a:lnTo>
                    <a:pt x="25109" y="2939"/>
                  </a:lnTo>
                  <a:cubicBezTo>
                    <a:pt x="23123" y="3510"/>
                    <a:pt x="21114" y="3784"/>
                    <a:pt x="19129" y="4080"/>
                  </a:cubicBezTo>
                  <a:cubicBezTo>
                    <a:pt x="16275" y="4354"/>
                    <a:pt x="13696" y="4925"/>
                    <a:pt x="10843" y="5222"/>
                  </a:cubicBezTo>
                  <a:cubicBezTo>
                    <a:pt x="9428" y="5496"/>
                    <a:pt x="7716" y="5792"/>
                    <a:pt x="6004" y="6066"/>
                  </a:cubicBezTo>
                  <a:cubicBezTo>
                    <a:pt x="4292" y="6363"/>
                    <a:pt x="2580" y="6934"/>
                    <a:pt x="1439" y="8075"/>
                  </a:cubicBezTo>
                  <a:cubicBezTo>
                    <a:pt x="1" y="9787"/>
                    <a:pt x="298" y="12640"/>
                    <a:pt x="2580" y="13484"/>
                  </a:cubicBezTo>
                  <a:cubicBezTo>
                    <a:pt x="3425" y="14055"/>
                    <a:pt x="4566" y="14055"/>
                    <a:pt x="5707" y="14055"/>
                  </a:cubicBezTo>
                  <a:cubicBezTo>
                    <a:pt x="9131" y="13781"/>
                    <a:pt x="12281" y="12914"/>
                    <a:pt x="15408" y="12640"/>
                  </a:cubicBezTo>
                  <a:cubicBezTo>
                    <a:pt x="16846" y="12343"/>
                    <a:pt x="18261" y="12069"/>
                    <a:pt x="19402" y="11772"/>
                  </a:cubicBezTo>
                  <a:cubicBezTo>
                    <a:pt x="21114" y="11772"/>
                    <a:pt x="22826" y="11499"/>
                    <a:pt x="24264" y="11202"/>
                  </a:cubicBezTo>
                  <a:cubicBezTo>
                    <a:pt x="25405" y="11202"/>
                    <a:pt x="26547" y="10928"/>
                    <a:pt x="27391" y="10631"/>
                  </a:cubicBezTo>
                  <a:cubicBezTo>
                    <a:pt x="30244" y="10357"/>
                    <a:pt x="33098" y="9787"/>
                    <a:pt x="35951" y="9216"/>
                  </a:cubicBezTo>
                  <a:lnTo>
                    <a:pt x="41086" y="8349"/>
                  </a:lnTo>
                  <a:cubicBezTo>
                    <a:pt x="42798" y="8349"/>
                    <a:pt x="44510" y="7778"/>
                    <a:pt x="46222" y="6934"/>
                  </a:cubicBezTo>
                  <a:cubicBezTo>
                    <a:pt x="48231" y="6066"/>
                    <a:pt x="50217" y="4925"/>
                    <a:pt x="52225" y="3784"/>
                  </a:cubicBezTo>
                  <a:cubicBezTo>
                    <a:pt x="53366" y="3213"/>
                    <a:pt x="54782" y="2642"/>
                    <a:pt x="55923" y="1798"/>
                  </a:cubicBezTo>
                  <a:cubicBezTo>
                    <a:pt x="55649" y="1501"/>
                    <a:pt x="55352" y="1501"/>
                    <a:pt x="55078" y="1501"/>
                  </a:cubicBezTo>
                  <a:cubicBezTo>
                    <a:pt x="52499" y="930"/>
                    <a:pt x="49943" y="657"/>
                    <a:pt x="47660" y="360"/>
                  </a:cubicBezTo>
                  <a:cubicBezTo>
                    <a:pt x="46519" y="360"/>
                    <a:pt x="45392" y="0"/>
                    <a:pt x="442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885;p75">
              <a:extLst>
                <a:ext uri="{FF2B5EF4-FFF2-40B4-BE49-F238E27FC236}">
                  <a16:creationId xmlns:a16="http://schemas.microsoft.com/office/drawing/2014/main" id="{DB456F9A-A8B2-4518-85D8-F4B43813E690}"/>
                </a:ext>
              </a:extLst>
            </p:cNvPr>
            <p:cNvSpPr/>
            <p:nvPr/>
          </p:nvSpPr>
          <p:spPr>
            <a:xfrm rot="-1649708">
              <a:off x="3879817" y="2252272"/>
              <a:ext cx="186698" cy="164353"/>
            </a:xfrm>
            <a:custGeom>
              <a:avLst/>
              <a:gdLst/>
              <a:ahLst/>
              <a:cxnLst/>
              <a:rect l="l" t="t" r="r" b="b"/>
              <a:pathLst>
                <a:path w="8264" h="7276" extrusionOk="0">
                  <a:moveTo>
                    <a:pt x="5125" y="0"/>
                  </a:moveTo>
                  <a:cubicBezTo>
                    <a:pt x="4839" y="0"/>
                    <a:pt x="4554" y="69"/>
                    <a:pt x="4269" y="206"/>
                  </a:cubicBezTo>
                  <a:cubicBezTo>
                    <a:pt x="3995" y="206"/>
                    <a:pt x="3424" y="206"/>
                    <a:pt x="3127" y="503"/>
                  </a:cubicBezTo>
                  <a:cubicBezTo>
                    <a:pt x="2283" y="1073"/>
                    <a:pt x="1142" y="1644"/>
                    <a:pt x="571" y="2785"/>
                  </a:cubicBezTo>
                  <a:cubicBezTo>
                    <a:pt x="571" y="3059"/>
                    <a:pt x="274" y="3356"/>
                    <a:pt x="274" y="3630"/>
                  </a:cubicBezTo>
                  <a:cubicBezTo>
                    <a:pt x="0" y="4497"/>
                    <a:pt x="571" y="5341"/>
                    <a:pt x="1142" y="5912"/>
                  </a:cubicBezTo>
                  <a:cubicBezTo>
                    <a:pt x="1712" y="6483"/>
                    <a:pt x="2283" y="6779"/>
                    <a:pt x="3127" y="7053"/>
                  </a:cubicBezTo>
                  <a:cubicBezTo>
                    <a:pt x="3413" y="7202"/>
                    <a:pt x="3841" y="7276"/>
                    <a:pt x="4269" y="7276"/>
                  </a:cubicBezTo>
                  <a:cubicBezTo>
                    <a:pt x="4697" y="7276"/>
                    <a:pt x="5125" y="7202"/>
                    <a:pt x="5410" y="7053"/>
                  </a:cubicBezTo>
                  <a:cubicBezTo>
                    <a:pt x="6277" y="6779"/>
                    <a:pt x="7122" y="7053"/>
                    <a:pt x="7692" y="6483"/>
                  </a:cubicBezTo>
                  <a:cubicBezTo>
                    <a:pt x="8263" y="5912"/>
                    <a:pt x="8263" y="5068"/>
                    <a:pt x="8263" y="4200"/>
                  </a:cubicBezTo>
                  <a:cubicBezTo>
                    <a:pt x="7989" y="3356"/>
                    <a:pt x="7692" y="2785"/>
                    <a:pt x="7419" y="1918"/>
                  </a:cubicBezTo>
                  <a:cubicBezTo>
                    <a:pt x="7122" y="1073"/>
                    <a:pt x="6551" y="503"/>
                    <a:pt x="5981" y="206"/>
                  </a:cubicBezTo>
                  <a:cubicBezTo>
                    <a:pt x="5695" y="69"/>
                    <a:pt x="5410" y="0"/>
                    <a:pt x="51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886;p75">
              <a:extLst>
                <a:ext uri="{FF2B5EF4-FFF2-40B4-BE49-F238E27FC236}">
                  <a16:creationId xmlns:a16="http://schemas.microsoft.com/office/drawing/2014/main" id="{58A7806B-19C6-4EFF-B031-266AA105A9F6}"/>
                </a:ext>
              </a:extLst>
            </p:cNvPr>
            <p:cNvSpPr/>
            <p:nvPr/>
          </p:nvSpPr>
          <p:spPr>
            <a:xfrm rot="-1649708">
              <a:off x="4003493" y="2161503"/>
              <a:ext cx="174318" cy="183034"/>
            </a:xfrm>
            <a:custGeom>
              <a:avLst/>
              <a:gdLst/>
              <a:ahLst/>
              <a:cxnLst/>
              <a:rect l="l" t="t" r="r" b="b"/>
              <a:pathLst>
                <a:path w="7716" h="8103" extrusionOk="0">
                  <a:moveTo>
                    <a:pt x="4565" y="1"/>
                  </a:moveTo>
                  <a:cubicBezTo>
                    <a:pt x="3721" y="275"/>
                    <a:pt x="3150" y="275"/>
                    <a:pt x="2283" y="571"/>
                  </a:cubicBezTo>
                  <a:lnTo>
                    <a:pt x="2009" y="571"/>
                  </a:lnTo>
                  <a:cubicBezTo>
                    <a:pt x="1438" y="571"/>
                    <a:pt x="868" y="845"/>
                    <a:pt x="297" y="845"/>
                  </a:cubicBezTo>
                  <a:lnTo>
                    <a:pt x="0" y="845"/>
                  </a:lnTo>
                  <a:lnTo>
                    <a:pt x="0" y="1142"/>
                  </a:lnTo>
                  <a:lnTo>
                    <a:pt x="0" y="1416"/>
                  </a:lnTo>
                  <a:cubicBezTo>
                    <a:pt x="0" y="1713"/>
                    <a:pt x="0" y="1713"/>
                    <a:pt x="297" y="1986"/>
                  </a:cubicBezTo>
                  <a:cubicBezTo>
                    <a:pt x="571" y="2557"/>
                    <a:pt x="868" y="3424"/>
                    <a:pt x="1141" y="3995"/>
                  </a:cubicBezTo>
                  <a:cubicBezTo>
                    <a:pt x="1141" y="4566"/>
                    <a:pt x="1438" y="5136"/>
                    <a:pt x="1438" y="5707"/>
                  </a:cubicBezTo>
                  <a:lnTo>
                    <a:pt x="1438" y="7693"/>
                  </a:lnTo>
                  <a:cubicBezTo>
                    <a:pt x="1438" y="7903"/>
                    <a:pt x="1576" y="8102"/>
                    <a:pt x="1762" y="8102"/>
                  </a:cubicBezTo>
                  <a:cubicBezTo>
                    <a:pt x="1838" y="8102"/>
                    <a:pt x="1923" y="8069"/>
                    <a:pt x="2009" y="7989"/>
                  </a:cubicBezTo>
                  <a:cubicBezTo>
                    <a:pt x="2853" y="7989"/>
                    <a:pt x="3995" y="7693"/>
                    <a:pt x="4862" y="7693"/>
                  </a:cubicBezTo>
                  <a:cubicBezTo>
                    <a:pt x="5706" y="7419"/>
                    <a:pt x="6574" y="7419"/>
                    <a:pt x="7144" y="7122"/>
                  </a:cubicBezTo>
                  <a:cubicBezTo>
                    <a:pt x="7715" y="6848"/>
                    <a:pt x="7715" y="5981"/>
                    <a:pt x="7715" y="5410"/>
                  </a:cubicBezTo>
                  <a:cubicBezTo>
                    <a:pt x="7715" y="4566"/>
                    <a:pt x="7418" y="3698"/>
                    <a:pt x="7144" y="2854"/>
                  </a:cubicBezTo>
                  <a:cubicBezTo>
                    <a:pt x="6848" y="2283"/>
                    <a:pt x="6277" y="1416"/>
                    <a:pt x="6003" y="845"/>
                  </a:cubicBezTo>
                  <a:cubicBezTo>
                    <a:pt x="5706" y="275"/>
                    <a:pt x="5136" y="1"/>
                    <a:pt x="4565" y="1"/>
                  </a:cubicBezTo>
                  <a:close/>
                </a:path>
              </a:pathLst>
            </a:custGeom>
            <a:solidFill>
              <a:srgbClr val="F7EC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887;p75">
              <a:extLst>
                <a:ext uri="{FF2B5EF4-FFF2-40B4-BE49-F238E27FC236}">
                  <a16:creationId xmlns:a16="http://schemas.microsoft.com/office/drawing/2014/main" id="{6A56A911-D93F-4024-AFAC-03109C10C19F}"/>
                </a:ext>
              </a:extLst>
            </p:cNvPr>
            <p:cNvSpPr/>
            <p:nvPr/>
          </p:nvSpPr>
          <p:spPr>
            <a:xfrm rot="-1649708">
              <a:off x="4089054" y="2177447"/>
              <a:ext cx="38700" cy="122226"/>
            </a:xfrm>
            <a:custGeom>
              <a:avLst/>
              <a:gdLst/>
              <a:ahLst/>
              <a:cxnLst/>
              <a:rect l="l" t="t" r="r" b="b"/>
              <a:pathLst>
                <a:path w="1713" h="5411" extrusionOk="0">
                  <a:moveTo>
                    <a:pt x="868" y="572"/>
                  </a:moveTo>
                  <a:cubicBezTo>
                    <a:pt x="1142" y="572"/>
                    <a:pt x="1142" y="275"/>
                    <a:pt x="1439" y="1"/>
                  </a:cubicBezTo>
                  <a:lnTo>
                    <a:pt x="1712" y="1"/>
                  </a:lnTo>
                  <a:lnTo>
                    <a:pt x="1712" y="845"/>
                  </a:lnTo>
                  <a:cubicBezTo>
                    <a:pt x="1712" y="845"/>
                    <a:pt x="1439" y="1142"/>
                    <a:pt x="1142" y="1142"/>
                  </a:cubicBezTo>
                  <a:cubicBezTo>
                    <a:pt x="1439" y="1987"/>
                    <a:pt x="1712" y="3425"/>
                    <a:pt x="1712" y="4566"/>
                  </a:cubicBezTo>
                  <a:lnTo>
                    <a:pt x="1712" y="5137"/>
                  </a:lnTo>
                  <a:cubicBezTo>
                    <a:pt x="1712" y="5137"/>
                    <a:pt x="1439" y="5410"/>
                    <a:pt x="1142" y="5410"/>
                  </a:cubicBezTo>
                  <a:lnTo>
                    <a:pt x="1142" y="4840"/>
                  </a:lnTo>
                  <a:cubicBezTo>
                    <a:pt x="1142" y="3699"/>
                    <a:pt x="868" y="2283"/>
                    <a:pt x="297" y="1142"/>
                  </a:cubicBezTo>
                  <a:cubicBezTo>
                    <a:pt x="1" y="845"/>
                    <a:pt x="297" y="275"/>
                    <a:pt x="1" y="1"/>
                  </a:cubicBezTo>
                  <a:lnTo>
                    <a:pt x="29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888;p75">
              <a:extLst>
                <a:ext uri="{FF2B5EF4-FFF2-40B4-BE49-F238E27FC236}">
                  <a16:creationId xmlns:a16="http://schemas.microsoft.com/office/drawing/2014/main" id="{EFC3420E-51CB-4B5C-9A27-160C7E0CAFE6}"/>
                </a:ext>
              </a:extLst>
            </p:cNvPr>
            <p:cNvSpPr/>
            <p:nvPr/>
          </p:nvSpPr>
          <p:spPr>
            <a:xfrm rot="-1649708">
              <a:off x="4151251" y="2252354"/>
              <a:ext cx="19090" cy="19607"/>
            </a:xfrm>
            <a:custGeom>
              <a:avLst/>
              <a:gdLst/>
              <a:ahLst/>
              <a:cxnLst/>
              <a:rect l="l" t="t" r="r" b="b"/>
              <a:pathLst>
                <a:path w="845" h="868" extrusionOk="0">
                  <a:moveTo>
                    <a:pt x="0" y="571"/>
                  </a:moveTo>
                  <a:lnTo>
                    <a:pt x="571" y="0"/>
                  </a:lnTo>
                  <a:cubicBezTo>
                    <a:pt x="571" y="297"/>
                    <a:pt x="845" y="571"/>
                    <a:pt x="845" y="868"/>
                  </a:cubicBezTo>
                  <a:lnTo>
                    <a:pt x="0" y="86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" name="Google Shape;889;p75">
              <a:extLst>
                <a:ext uri="{FF2B5EF4-FFF2-40B4-BE49-F238E27FC236}">
                  <a16:creationId xmlns:a16="http://schemas.microsoft.com/office/drawing/2014/main" id="{E5291408-4DC3-4B0A-A0E2-50BDC8FE28CC}"/>
                </a:ext>
              </a:extLst>
            </p:cNvPr>
            <p:cNvGrpSpPr/>
            <p:nvPr/>
          </p:nvGrpSpPr>
          <p:grpSpPr>
            <a:xfrm>
              <a:off x="3765772" y="1597336"/>
              <a:ext cx="1269456" cy="869132"/>
              <a:chOff x="802534" y="3113536"/>
              <a:chExt cx="1269456" cy="869132"/>
            </a:xfrm>
          </p:grpSpPr>
          <p:sp>
            <p:nvSpPr>
              <p:cNvPr id="64" name="Google Shape;890;p75">
                <a:extLst>
                  <a:ext uri="{FF2B5EF4-FFF2-40B4-BE49-F238E27FC236}">
                    <a16:creationId xmlns:a16="http://schemas.microsoft.com/office/drawing/2014/main" id="{70D88C0D-2DAF-4211-A319-E476781CDA43}"/>
                  </a:ext>
                </a:extLst>
              </p:cNvPr>
              <p:cNvSpPr/>
              <p:nvPr/>
            </p:nvSpPr>
            <p:spPr>
              <a:xfrm rot="-1649708">
                <a:off x="1702996" y="3208676"/>
                <a:ext cx="167608" cy="151071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6688" extrusionOk="0">
                    <a:moveTo>
                      <a:pt x="297" y="1"/>
                    </a:moveTo>
                    <a:cubicBezTo>
                      <a:pt x="297" y="1"/>
                      <a:pt x="0" y="298"/>
                      <a:pt x="297" y="298"/>
                    </a:cubicBezTo>
                    <a:cubicBezTo>
                      <a:pt x="297" y="868"/>
                      <a:pt x="571" y="1142"/>
                      <a:pt x="867" y="1439"/>
                    </a:cubicBezTo>
                    <a:cubicBezTo>
                      <a:pt x="1141" y="1713"/>
                      <a:pt x="1438" y="2283"/>
                      <a:pt x="1712" y="2854"/>
                    </a:cubicBezTo>
                    <a:cubicBezTo>
                      <a:pt x="2283" y="3995"/>
                      <a:pt x="2009" y="5137"/>
                      <a:pt x="1712" y="6278"/>
                    </a:cubicBezTo>
                    <a:cubicBezTo>
                      <a:pt x="1518" y="6488"/>
                      <a:pt x="1748" y="6687"/>
                      <a:pt x="1997" y="6687"/>
                    </a:cubicBezTo>
                    <a:cubicBezTo>
                      <a:pt x="2098" y="6687"/>
                      <a:pt x="2203" y="6654"/>
                      <a:pt x="2283" y="6575"/>
                    </a:cubicBezTo>
                    <a:lnTo>
                      <a:pt x="3994" y="5707"/>
                    </a:lnTo>
                    <a:lnTo>
                      <a:pt x="5706" y="4863"/>
                    </a:lnTo>
                    <a:cubicBezTo>
                      <a:pt x="6003" y="4566"/>
                      <a:pt x="6848" y="4292"/>
                      <a:pt x="7144" y="3995"/>
                    </a:cubicBezTo>
                    <a:cubicBezTo>
                      <a:pt x="7418" y="3425"/>
                      <a:pt x="7144" y="2854"/>
                      <a:pt x="6848" y="2580"/>
                    </a:cubicBezTo>
                    <a:cubicBezTo>
                      <a:pt x="6848" y="2009"/>
                      <a:pt x="6848" y="1142"/>
                      <a:pt x="6574" y="868"/>
                    </a:cubicBezTo>
                    <a:cubicBezTo>
                      <a:pt x="6277" y="571"/>
                      <a:pt x="5706" y="571"/>
                      <a:pt x="5136" y="571"/>
                    </a:cubicBezTo>
                    <a:cubicBezTo>
                      <a:pt x="3994" y="571"/>
                      <a:pt x="2853" y="298"/>
                      <a:pt x="1712" y="298"/>
                    </a:cubicBezTo>
                    <a:cubicBezTo>
                      <a:pt x="1141" y="1"/>
                      <a:pt x="867" y="1"/>
                      <a:pt x="297" y="1"/>
                    </a:cubicBezTo>
                    <a:close/>
                  </a:path>
                </a:pathLst>
              </a:custGeom>
              <a:solidFill>
                <a:srgbClr val="F7EC5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891;p75">
                <a:extLst>
                  <a:ext uri="{FF2B5EF4-FFF2-40B4-BE49-F238E27FC236}">
                    <a16:creationId xmlns:a16="http://schemas.microsoft.com/office/drawing/2014/main" id="{B2AFB626-989D-4F9D-8F82-B2DE5C4341EB}"/>
                  </a:ext>
                </a:extLst>
              </p:cNvPr>
              <p:cNvSpPr/>
              <p:nvPr/>
            </p:nvSpPr>
            <p:spPr>
              <a:xfrm rot="-1649708">
                <a:off x="805563" y="3386979"/>
                <a:ext cx="1263398" cy="322246"/>
              </a:xfrm>
              <a:custGeom>
                <a:avLst/>
                <a:gdLst/>
                <a:ahLst/>
                <a:cxnLst/>
                <a:rect l="l" t="t" r="r" b="b"/>
                <a:pathLst>
                  <a:path w="55923" h="14266" extrusionOk="0">
                    <a:moveTo>
                      <a:pt x="55923" y="2009"/>
                    </a:moveTo>
                    <a:cubicBezTo>
                      <a:pt x="54782" y="2853"/>
                      <a:pt x="53366" y="3424"/>
                      <a:pt x="52225" y="3995"/>
                    </a:cubicBezTo>
                    <a:cubicBezTo>
                      <a:pt x="50217" y="5136"/>
                      <a:pt x="48231" y="6277"/>
                      <a:pt x="46222" y="7145"/>
                    </a:cubicBezTo>
                    <a:cubicBezTo>
                      <a:pt x="44510" y="7989"/>
                      <a:pt x="42798" y="8560"/>
                      <a:pt x="41086" y="8560"/>
                    </a:cubicBezTo>
                    <a:lnTo>
                      <a:pt x="35951" y="9427"/>
                    </a:lnTo>
                    <a:cubicBezTo>
                      <a:pt x="33098" y="9998"/>
                      <a:pt x="30244" y="10568"/>
                      <a:pt x="27391" y="10842"/>
                    </a:cubicBezTo>
                    <a:cubicBezTo>
                      <a:pt x="26547" y="11139"/>
                      <a:pt x="25405" y="11413"/>
                      <a:pt x="24264" y="11413"/>
                    </a:cubicBezTo>
                    <a:cubicBezTo>
                      <a:pt x="22826" y="11710"/>
                      <a:pt x="21114" y="11983"/>
                      <a:pt x="19402" y="11983"/>
                    </a:cubicBezTo>
                    <a:cubicBezTo>
                      <a:pt x="18261" y="12280"/>
                      <a:pt x="16846" y="12554"/>
                      <a:pt x="15408" y="12851"/>
                    </a:cubicBezTo>
                    <a:cubicBezTo>
                      <a:pt x="12281" y="13125"/>
                      <a:pt x="9131" y="13992"/>
                      <a:pt x="5707" y="14266"/>
                    </a:cubicBezTo>
                    <a:cubicBezTo>
                      <a:pt x="4566" y="14266"/>
                      <a:pt x="3425" y="14266"/>
                      <a:pt x="2580" y="13695"/>
                    </a:cubicBezTo>
                    <a:cubicBezTo>
                      <a:pt x="298" y="12851"/>
                      <a:pt x="1" y="9998"/>
                      <a:pt x="1439" y="8286"/>
                    </a:cubicBezTo>
                    <a:cubicBezTo>
                      <a:pt x="2580" y="7145"/>
                      <a:pt x="4292" y="6574"/>
                      <a:pt x="6004" y="6277"/>
                    </a:cubicBezTo>
                    <a:cubicBezTo>
                      <a:pt x="7716" y="6003"/>
                      <a:pt x="9428" y="5707"/>
                      <a:pt x="10843" y="5433"/>
                    </a:cubicBezTo>
                    <a:cubicBezTo>
                      <a:pt x="13696" y="5136"/>
                      <a:pt x="16275" y="4565"/>
                      <a:pt x="19129" y="4291"/>
                    </a:cubicBezTo>
                    <a:cubicBezTo>
                      <a:pt x="21114" y="3995"/>
                      <a:pt x="23123" y="3721"/>
                      <a:pt x="25109" y="3150"/>
                    </a:cubicBezTo>
                    <a:lnTo>
                      <a:pt x="31956" y="2283"/>
                    </a:lnTo>
                    <a:cubicBezTo>
                      <a:pt x="33098" y="2009"/>
                      <a:pt x="33965" y="2009"/>
                      <a:pt x="34810" y="1712"/>
                    </a:cubicBezTo>
                    <a:cubicBezTo>
                      <a:pt x="37663" y="1141"/>
                      <a:pt x="40516" y="571"/>
                      <a:pt x="43369" y="297"/>
                    </a:cubicBezTo>
                    <a:cubicBezTo>
                      <a:pt x="44807" y="0"/>
                      <a:pt x="46222" y="571"/>
                      <a:pt x="47660" y="571"/>
                    </a:cubicBezTo>
                    <a:cubicBezTo>
                      <a:pt x="49943" y="868"/>
                      <a:pt x="52499" y="1141"/>
                      <a:pt x="55078" y="1712"/>
                    </a:cubicBezTo>
                    <a:cubicBezTo>
                      <a:pt x="55352" y="1712"/>
                      <a:pt x="55649" y="1712"/>
                      <a:pt x="55923" y="2009"/>
                    </a:cubicBezTo>
                    <a:close/>
                    <a:moveTo>
                      <a:pt x="15408" y="11983"/>
                    </a:moveTo>
                    <a:cubicBezTo>
                      <a:pt x="16846" y="11983"/>
                      <a:pt x="17987" y="11710"/>
                      <a:pt x="19402" y="11413"/>
                    </a:cubicBezTo>
                    <a:cubicBezTo>
                      <a:pt x="21411" y="11139"/>
                      <a:pt x="23397" y="11139"/>
                      <a:pt x="25405" y="10568"/>
                    </a:cubicBezTo>
                    <a:cubicBezTo>
                      <a:pt x="26547" y="10568"/>
                      <a:pt x="27688" y="10272"/>
                      <a:pt x="28829" y="9998"/>
                    </a:cubicBezTo>
                    <a:cubicBezTo>
                      <a:pt x="31386" y="9427"/>
                      <a:pt x="33965" y="9130"/>
                      <a:pt x="36521" y="8560"/>
                    </a:cubicBezTo>
                    <a:cubicBezTo>
                      <a:pt x="37663" y="8560"/>
                      <a:pt x="38530" y="8286"/>
                      <a:pt x="39375" y="8286"/>
                    </a:cubicBezTo>
                    <a:cubicBezTo>
                      <a:pt x="41086" y="7989"/>
                      <a:pt x="42524" y="7715"/>
                      <a:pt x="43940" y="7418"/>
                    </a:cubicBezTo>
                    <a:cubicBezTo>
                      <a:pt x="44236" y="7418"/>
                      <a:pt x="44510" y="7145"/>
                      <a:pt x="44510" y="6848"/>
                    </a:cubicBezTo>
                    <a:cubicBezTo>
                      <a:pt x="44807" y="6277"/>
                      <a:pt x="44807" y="6003"/>
                      <a:pt x="45081" y="5433"/>
                    </a:cubicBezTo>
                    <a:lnTo>
                      <a:pt x="43095" y="5433"/>
                    </a:lnTo>
                    <a:cubicBezTo>
                      <a:pt x="41086" y="6003"/>
                      <a:pt x="39101" y="6277"/>
                      <a:pt x="37092" y="6574"/>
                    </a:cubicBezTo>
                    <a:cubicBezTo>
                      <a:pt x="35106" y="6848"/>
                      <a:pt x="33394" y="7145"/>
                      <a:pt x="31682" y="7715"/>
                    </a:cubicBezTo>
                    <a:cubicBezTo>
                      <a:pt x="30244" y="7989"/>
                      <a:pt x="28533" y="8286"/>
                      <a:pt x="27117" y="8560"/>
                    </a:cubicBezTo>
                    <a:cubicBezTo>
                      <a:pt x="24264" y="9130"/>
                      <a:pt x="21114" y="9427"/>
                      <a:pt x="18261" y="9998"/>
                    </a:cubicBezTo>
                    <a:cubicBezTo>
                      <a:pt x="17120" y="9998"/>
                      <a:pt x="16275" y="10272"/>
                      <a:pt x="15408" y="10272"/>
                    </a:cubicBezTo>
                    <a:close/>
                    <a:moveTo>
                      <a:pt x="44807" y="4565"/>
                    </a:moveTo>
                    <a:lnTo>
                      <a:pt x="44807" y="4291"/>
                    </a:lnTo>
                    <a:cubicBezTo>
                      <a:pt x="44807" y="3150"/>
                      <a:pt x="44510" y="3150"/>
                      <a:pt x="43666" y="3150"/>
                    </a:cubicBezTo>
                    <a:cubicBezTo>
                      <a:pt x="43095" y="3424"/>
                      <a:pt x="42524" y="3424"/>
                      <a:pt x="41954" y="3424"/>
                    </a:cubicBezTo>
                    <a:cubicBezTo>
                      <a:pt x="40516" y="3721"/>
                      <a:pt x="39101" y="3721"/>
                      <a:pt x="37663" y="3995"/>
                    </a:cubicBezTo>
                    <a:cubicBezTo>
                      <a:pt x="35380" y="4291"/>
                      <a:pt x="33098" y="4862"/>
                      <a:pt x="30815" y="5136"/>
                    </a:cubicBezTo>
                    <a:cubicBezTo>
                      <a:pt x="28259" y="5707"/>
                      <a:pt x="25679" y="6003"/>
                      <a:pt x="23123" y="6277"/>
                    </a:cubicBezTo>
                    <a:cubicBezTo>
                      <a:pt x="22256" y="6574"/>
                      <a:pt x="21685" y="6848"/>
                      <a:pt x="20840" y="6848"/>
                    </a:cubicBezTo>
                    <a:lnTo>
                      <a:pt x="16549" y="7715"/>
                    </a:lnTo>
                    <a:cubicBezTo>
                      <a:pt x="15979" y="7715"/>
                      <a:pt x="15705" y="7989"/>
                      <a:pt x="15134" y="8286"/>
                    </a:cubicBezTo>
                    <a:cubicBezTo>
                      <a:pt x="15134" y="8560"/>
                      <a:pt x="15134" y="9130"/>
                      <a:pt x="15408" y="9427"/>
                    </a:cubicBezTo>
                    <a:lnTo>
                      <a:pt x="16549" y="9427"/>
                    </a:lnTo>
                    <a:cubicBezTo>
                      <a:pt x="17691" y="9130"/>
                      <a:pt x="19129" y="8856"/>
                      <a:pt x="20270" y="8856"/>
                    </a:cubicBezTo>
                    <a:lnTo>
                      <a:pt x="25405" y="7989"/>
                    </a:lnTo>
                    <a:cubicBezTo>
                      <a:pt x="26821" y="7715"/>
                      <a:pt x="28259" y="7418"/>
                      <a:pt x="29400" y="7145"/>
                    </a:cubicBezTo>
                    <a:cubicBezTo>
                      <a:pt x="32253" y="6848"/>
                      <a:pt x="35106" y="6277"/>
                      <a:pt x="37959" y="5707"/>
                    </a:cubicBezTo>
                    <a:cubicBezTo>
                      <a:pt x="39101" y="5433"/>
                      <a:pt x="40242" y="5136"/>
                      <a:pt x="41657" y="4862"/>
                    </a:cubicBezTo>
                    <a:cubicBezTo>
                      <a:pt x="42524" y="4862"/>
                      <a:pt x="43666" y="4565"/>
                      <a:pt x="44807" y="4565"/>
                    </a:cubicBezTo>
                    <a:close/>
                    <a:moveTo>
                      <a:pt x="13696" y="5707"/>
                    </a:moveTo>
                    <a:lnTo>
                      <a:pt x="14563" y="6574"/>
                    </a:lnTo>
                    <a:cubicBezTo>
                      <a:pt x="14563" y="7145"/>
                      <a:pt x="14837" y="7145"/>
                      <a:pt x="15408" y="7145"/>
                    </a:cubicBezTo>
                    <a:cubicBezTo>
                      <a:pt x="18261" y="6574"/>
                      <a:pt x="21114" y="6003"/>
                      <a:pt x="23967" y="5707"/>
                    </a:cubicBezTo>
                    <a:cubicBezTo>
                      <a:pt x="25109" y="5433"/>
                      <a:pt x="25976" y="5136"/>
                      <a:pt x="26821" y="5136"/>
                    </a:cubicBezTo>
                    <a:cubicBezTo>
                      <a:pt x="28533" y="4862"/>
                      <a:pt x="30541" y="4291"/>
                      <a:pt x="32527" y="3995"/>
                    </a:cubicBezTo>
                    <a:cubicBezTo>
                      <a:pt x="33965" y="3995"/>
                      <a:pt x="35380" y="3721"/>
                      <a:pt x="36818" y="3424"/>
                    </a:cubicBezTo>
                    <a:cubicBezTo>
                      <a:pt x="38804" y="3150"/>
                      <a:pt x="40813" y="2853"/>
                      <a:pt x="43095" y="2283"/>
                    </a:cubicBezTo>
                    <a:lnTo>
                      <a:pt x="43940" y="2283"/>
                    </a:lnTo>
                    <a:cubicBezTo>
                      <a:pt x="43666" y="1712"/>
                      <a:pt x="43369" y="1438"/>
                      <a:pt x="43369" y="1141"/>
                    </a:cubicBezTo>
                    <a:cubicBezTo>
                      <a:pt x="43095" y="1141"/>
                      <a:pt x="42798" y="868"/>
                      <a:pt x="42798" y="868"/>
                    </a:cubicBezTo>
                    <a:cubicBezTo>
                      <a:pt x="40813" y="1141"/>
                      <a:pt x="38530" y="1712"/>
                      <a:pt x="36521" y="2009"/>
                    </a:cubicBezTo>
                    <a:cubicBezTo>
                      <a:pt x="34239" y="2283"/>
                      <a:pt x="31682" y="2853"/>
                      <a:pt x="29400" y="3150"/>
                    </a:cubicBezTo>
                    <a:cubicBezTo>
                      <a:pt x="26821" y="3721"/>
                      <a:pt x="24538" y="3995"/>
                      <a:pt x="21982" y="4291"/>
                    </a:cubicBezTo>
                    <a:cubicBezTo>
                      <a:pt x="20544" y="4565"/>
                      <a:pt x="19129" y="4862"/>
                      <a:pt x="17691" y="4862"/>
                    </a:cubicBezTo>
                    <a:cubicBezTo>
                      <a:pt x="16275" y="5136"/>
                      <a:pt x="15134" y="5433"/>
                      <a:pt x="13696" y="5707"/>
                    </a:cubicBezTo>
                    <a:close/>
                    <a:moveTo>
                      <a:pt x="5433" y="6848"/>
                    </a:moveTo>
                    <a:lnTo>
                      <a:pt x="5433" y="6848"/>
                    </a:lnTo>
                    <a:cubicBezTo>
                      <a:pt x="4292" y="7418"/>
                      <a:pt x="3425" y="7715"/>
                      <a:pt x="2580" y="8286"/>
                    </a:cubicBezTo>
                    <a:cubicBezTo>
                      <a:pt x="572" y="9998"/>
                      <a:pt x="1142" y="12280"/>
                      <a:pt x="3425" y="13125"/>
                    </a:cubicBezTo>
                    <a:cubicBezTo>
                      <a:pt x="4863" y="13695"/>
                      <a:pt x="6278" y="13695"/>
                      <a:pt x="7990" y="13421"/>
                    </a:cubicBezTo>
                    <a:cubicBezTo>
                      <a:pt x="7990" y="13125"/>
                      <a:pt x="8287" y="13125"/>
                      <a:pt x="8287" y="12851"/>
                    </a:cubicBezTo>
                    <a:cubicBezTo>
                      <a:pt x="8287" y="11139"/>
                      <a:pt x="7990" y="9130"/>
                      <a:pt x="7145" y="7715"/>
                    </a:cubicBezTo>
                    <a:cubicBezTo>
                      <a:pt x="6575" y="6574"/>
                      <a:pt x="6575" y="6574"/>
                      <a:pt x="5433" y="6848"/>
                    </a:cubicBezTo>
                    <a:close/>
                    <a:moveTo>
                      <a:pt x="11140" y="12851"/>
                    </a:moveTo>
                    <a:cubicBezTo>
                      <a:pt x="11984" y="12554"/>
                      <a:pt x="13125" y="12554"/>
                      <a:pt x="13993" y="12280"/>
                    </a:cubicBezTo>
                    <a:cubicBezTo>
                      <a:pt x="14563" y="12280"/>
                      <a:pt x="14563" y="11983"/>
                      <a:pt x="14563" y="11413"/>
                    </a:cubicBezTo>
                    <a:cubicBezTo>
                      <a:pt x="14563" y="9701"/>
                      <a:pt x="14267" y="7715"/>
                      <a:pt x="13125" y="6277"/>
                    </a:cubicBezTo>
                    <a:cubicBezTo>
                      <a:pt x="12852" y="6003"/>
                      <a:pt x="12852" y="5707"/>
                      <a:pt x="12281" y="5707"/>
                    </a:cubicBezTo>
                    <a:cubicBezTo>
                      <a:pt x="11710" y="6003"/>
                      <a:pt x="11140" y="6003"/>
                      <a:pt x="10569" y="6003"/>
                    </a:cubicBezTo>
                    <a:cubicBezTo>
                      <a:pt x="9428" y="6277"/>
                      <a:pt x="8560" y="6277"/>
                      <a:pt x="7419" y="6574"/>
                    </a:cubicBezTo>
                    <a:cubicBezTo>
                      <a:pt x="8857" y="8560"/>
                      <a:pt x="9428" y="10842"/>
                      <a:pt x="9131" y="13125"/>
                    </a:cubicBezTo>
                    <a:cubicBezTo>
                      <a:pt x="9702" y="13125"/>
                      <a:pt x="9998" y="12851"/>
                      <a:pt x="10569" y="12851"/>
                    </a:cubicBezTo>
                    <a:cubicBezTo>
                      <a:pt x="10272" y="11710"/>
                      <a:pt x="10569" y="10568"/>
                      <a:pt x="10272" y="9427"/>
                    </a:cubicBezTo>
                    <a:cubicBezTo>
                      <a:pt x="9998" y="9701"/>
                      <a:pt x="9702" y="9701"/>
                      <a:pt x="9428" y="9998"/>
                    </a:cubicBezTo>
                    <a:cubicBezTo>
                      <a:pt x="9131" y="9130"/>
                      <a:pt x="9428" y="8856"/>
                      <a:pt x="9998" y="8856"/>
                    </a:cubicBezTo>
                    <a:cubicBezTo>
                      <a:pt x="9702" y="8286"/>
                      <a:pt x="9702" y="7715"/>
                      <a:pt x="9428" y="7145"/>
                    </a:cubicBezTo>
                    <a:lnTo>
                      <a:pt x="9702" y="7145"/>
                    </a:lnTo>
                    <a:cubicBezTo>
                      <a:pt x="11140" y="8856"/>
                      <a:pt x="11414" y="10568"/>
                      <a:pt x="11140" y="12851"/>
                    </a:cubicBezTo>
                    <a:close/>
                    <a:moveTo>
                      <a:pt x="45378" y="6848"/>
                    </a:moveTo>
                    <a:lnTo>
                      <a:pt x="45378" y="6848"/>
                    </a:lnTo>
                    <a:lnTo>
                      <a:pt x="50513" y="4291"/>
                    </a:lnTo>
                    <a:cubicBezTo>
                      <a:pt x="50217" y="3424"/>
                      <a:pt x="49943" y="2579"/>
                      <a:pt x="49646" y="1438"/>
                    </a:cubicBezTo>
                    <a:cubicBezTo>
                      <a:pt x="47934" y="1438"/>
                      <a:pt x="45948" y="1141"/>
                      <a:pt x="43940" y="868"/>
                    </a:cubicBezTo>
                    <a:cubicBezTo>
                      <a:pt x="44236" y="1438"/>
                      <a:pt x="44807" y="1712"/>
                      <a:pt x="45081" y="2283"/>
                    </a:cubicBezTo>
                    <a:lnTo>
                      <a:pt x="45948" y="4862"/>
                    </a:lnTo>
                    <a:cubicBezTo>
                      <a:pt x="45948" y="5433"/>
                      <a:pt x="45378" y="6003"/>
                      <a:pt x="45378" y="6848"/>
                    </a:cubicBezTo>
                    <a:close/>
                    <a:moveTo>
                      <a:pt x="54508" y="2009"/>
                    </a:moveTo>
                    <a:cubicBezTo>
                      <a:pt x="53366" y="2009"/>
                      <a:pt x="52225" y="2009"/>
                      <a:pt x="51358" y="1712"/>
                    </a:cubicBezTo>
                    <a:cubicBezTo>
                      <a:pt x="50513" y="1712"/>
                      <a:pt x="50513" y="1712"/>
                      <a:pt x="50513" y="2579"/>
                    </a:cubicBezTo>
                    <a:cubicBezTo>
                      <a:pt x="50513" y="2853"/>
                      <a:pt x="50787" y="3150"/>
                      <a:pt x="51084" y="3424"/>
                    </a:cubicBezTo>
                    <a:cubicBezTo>
                      <a:pt x="51084" y="3721"/>
                      <a:pt x="51358" y="3721"/>
                      <a:pt x="51655" y="3721"/>
                    </a:cubicBezTo>
                    <a:cubicBezTo>
                      <a:pt x="52499" y="3150"/>
                      <a:pt x="53366" y="2579"/>
                      <a:pt x="54508" y="20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892;p75">
                <a:extLst>
                  <a:ext uri="{FF2B5EF4-FFF2-40B4-BE49-F238E27FC236}">
                    <a16:creationId xmlns:a16="http://schemas.microsoft.com/office/drawing/2014/main" id="{99F12B19-2A66-4A8D-AA74-81093C2403CB}"/>
                  </a:ext>
                </a:extLst>
              </p:cNvPr>
              <p:cNvSpPr/>
              <p:nvPr/>
            </p:nvSpPr>
            <p:spPr>
              <a:xfrm rot="-1649708">
                <a:off x="1103427" y="3798426"/>
                <a:ext cx="19113" cy="25796"/>
              </a:xfrm>
              <a:custGeom>
                <a:avLst/>
                <a:gdLst/>
                <a:ahLst/>
                <a:cxnLst/>
                <a:rect l="l" t="t" r="r" b="b"/>
                <a:pathLst>
                  <a:path w="846" h="1142" extrusionOk="0">
                    <a:moveTo>
                      <a:pt x="845" y="571"/>
                    </a:moveTo>
                    <a:cubicBezTo>
                      <a:pt x="845" y="868"/>
                      <a:pt x="845" y="868"/>
                      <a:pt x="571" y="1142"/>
                    </a:cubicBezTo>
                    <a:cubicBezTo>
                      <a:pt x="571" y="868"/>
                      <a:pt x="1" y="868"/>
                      <a:pt x="1" y="868"/>
                    </a:cubicBezTo>
                    <a:cubicBezTo>
                      <a:pt x="1" y="571"/>
                      <a:pt x="275" y="297"/>
                      <a:pt x="275" y="1"/>
                    </a:cubicBezTo>
                    <a:cubicBezTo>
                      <a:pt x="571" y="297"/>
                      <a:pt x="845" y="297"/>
                      <a:pt x="845" y="5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9" name="Google Shape;893;p75">
              <a:extLst>
                <a:ext uri="{FF2B5EF4-FFF2-40B4-BE49-F238E27FC236}">
                  <a16:creationId xmlns:a16="http://schemas.microsoft.com/office/drawing/2014/main" id="{753F046D-09DC-455F-8130-407CE94AF3CC}"/>
                </a:ext>
              </a:extLst>
            </p:cNvPr>
            <p:cNvSpPr/>
            <p:nvPr/>
          </p:nvSpPr>
          <p:spPr>
            <a:xfrm rot="-1649708">
              <a:off x="4117326" y="2199359"/>
              <a:ext cx="12922" cy="25796"/>
            </a:xfrm>
            <a:custGeom>
              <a:avLst/>
              <a:gdLst/>
              <a:ahLst/>
              <a:cxnLst/>
              <a:rect l="l" t="t" r="r" b="b"/>
              <a:pathLst>
                <a:path w="572" h="1142" extrusionOk="0">
                  <a:moveTo>
                    <a:pt x="297" y="1141"/>
                  </a:moveTo>
                  <a:lnTo>
                    <a:pt x="0" y="867"/>
                  </a:lnTo>
                  <a:cubicBezTo>
                    <a:pt x="0" y="571"/>
                    <a:pt x="0" y="297"/>
                    <a:pt x="297" y="0"/>
                  </a:cubicBezTo>
                  <a:cubicBezTo>
                    <a:pt x="297" y="297"/>
                    <a:pt x="571" y="297"/>
                    <a:pt x="571" y="571"/>
                  </a:cubicBezTo>
                  <a:cubicBezTo>
                    <a:pt x="571" y="571"/>
                    <a:pt x="297" y="867"/>
                    <a:pt x="297" y="114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894;p75">
              <a:extLst>
                <a:ext uri="{FF2B5EF4-FFF2-40B4-BE49-F238E27FC236}">
                  <a16:creationId xmlns:a16="http://schemas.microsoft.com/office/drawing/2014/main" id="{76B9C024-EEB8-4A60-AF15-E90D54E062A7}"/>
                </a:ext>
              </a:extLst>
            </p:cNvPr>
            <p:cNvSpPr/>
            <p:nvPr/>
          </p:nvSpPr>
          <p:spPr>
            <a:xfrm>
              <a:off x="4174814" y="2700012"/>
              <a:ext cx="169920" cy="231955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" name="Google Shape;895;p75">
              <a:extLst>
                <a:ext uri="{FF2B5EF4-FFF2-40B4-BE49-F238E27FC236}">
                  <a16:creationId xmlns:a16="http://schemas.microsoft.com/office/drawing/2014/main" id="{C557BF49-423A-4265-BDA2-E3E6383476A6}"/>
                </a:ext>
              </a:extLst>
            </p:cNvPr>
            <p:cNvGrpSpPr/>
            <p:nvPr/>
          </p:nvGrpSpPr>
          <p:grpSpPr>
            <a:xfrm rot="2400657">
              <a:off x="4431085" y="2076821"/>
              <a:ext cx="827535" cy="856063"/>
              <a:chOff x="9589650" y="635638"/>
              <a:chExt cx="827450" cy="855975"/>
            </a:xfrm>
          </p:grpSpPr>
          <p:sp>
            <p:nvSpPr>
              <p:cNvPr id="32" name="Google Shape;896;p75">
                <a:extLst>
                  <a:ext uri="{FF2B5EF4-FFF2-40B4-BE49-F238E27FC236}">
                    <a16:creationId xmlns:a16="http://schemas.microsoft.com/office/drawing/2014/main" id="{07434DE7-0954-4BF5-AD7D-082603A052FD}"/>
                  </a:ext>
                </a:extLst>
              </p:cNvPr>
              <p:cNvSpPr/>
              <p:nvPr/>
            </p:nvSpPr>
            <p:spPr>
              <a:xfrm>
                <a:off x="9589650" y="635638"/>
                <a:ext cx="827450" cy="851950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4078" extrusionOk="0">
                    <a:moveTo>
                      <a:pt x="18179" y="6534"/>
                    </a:moveTo>
                    <a:cubicBezTo>
                      <a:pt x="19813" y="6534"/>
                      <a:pt x="21763" y="7741"/>
                      <a:pt x="22529" y="7990"/>
                    </a:cubicBezTo>
                    <a:cubicBezTo>
                      <a:pt x="23397" y="8286"/>
                      <a:pt x="25382" y="10569"/>
                      <a:pt x="26250" y="12281"/>
                    </a:cubicBezTo>
                    <a:cubicBezTo>
                      <a:pt x="27391" y="13993"/>
                      <a:pt x="27094" y="16549"/>
                      <a:pt x="26524" y="17416"/>
                    </a:cubicBezTo>
                    <a:cubicBezTo>
                      <a:pt x="26250" y="18261"/>
                      <a:pt x="25108" y="19973"/>
                      <a:pt x="23967" y="21411"/>
                    </a:cubicBezTo>
                    <a:cubicBezTo>
                      <a:pt x="23171" y="22194"/>
                      <a:pt x="22732" y="22369"/>
                      <a:pt x="22498" y="22369"/>
                    </a:cubicBezTo>
                    <a:cubicBezTo>
                      <a:pt x="22310" y="22369"/>
                      <a:pt x="22255" y="22255"/>
                      <a:pt x="22255" y="22255"/>
                    </a:cubicBezTo>
                    <a:lnTo>
                      <a:pt x="19402" y="18832"/>
                    </a:lnTo>
                    <a:lnTo>
                      <a:pt x="14837" y="13125"/>
                    </a:lnTo>
                    <a:cubicBezTo>
                      <a:pt x="14837" y="13125"/>
                      <a:pt x="12555" y="9998"/>
                      <a:pt x="11984" y="9701"/>
                    </a:cubicBezTo>
                    <a:cubicBezTo>
                      <a:pt x="11687" y="9131"/>
                      <a:pt x="11984" y="8857"/>
                      <a:pt x="11984" y="8857"/>
                    </a:cubicBezTo>
                    <a:cubicBezTo>
                      <a:pt x="11984" y="8857"/>
                      <a:pt x="13125" y="7716"/>
                      <a:pt x="13696" y="7419"/>
                    </a:cubicBezTo>
                    <a:cubicBezTo>
                      <a:pt x="13970" y="7419"/>
                      <a:pt x="16252" y="6848"/>
                      <a:pt x="17690" y="6574"/>
                    </a:cubicBezTo>
                    <a:cubicBezTo>
                      <a:pt x="17849" y="6547"/>
                      <a:pt x="18013" y="6534"/>
                      <a:pt x="18179" y="6534"/>
                    </a:cubicBezTo>
                    <a:close/>
                    <a:moveTo>
                      <a:pt x="20817" y="1"/>
                    </a:moveTo>
                    <a:cubicBezTo>
                      <a:pt x="18832" y="1"/>
                      <a:pt x="16823" y="1"/>
                      <a:pt x="14837" y="571"/>
                    </a:cubicBezTo>
                    <a:cubicBezTo>
                      <a:pt x="12258" y="1439"/>
                      <a:pt x="9701" y="2009"/>
                      <a:pt x="7419" y="3721"/>
                    </a:cubicBezTo>
                    <a:cubicBezTo>
                      <a:pt x="7122" y="3425"/>
                      <a:pt x="6848" y="3151"/>
                      <a:pt x="6552" y="2580"/>
                    </a:cubicBezTo>
                    <a:cubicBezTo>
                      <a:pt x="6415" y="2432"/>
                      <a:pt x="6203" y="2357"/>
                      <a:pt x="5989" y="2357"/>
                    </a:cubicBezTo>
                    <a:cubicBezTo>
                      <a:pt x="5775" y="2357"/>
                      <a:pt x="5559" y="2432"/>
                      <a:pt x="5410" y="2580"/>
                    </a:cubicBezTo>
                    <a:cubicBezTo>
                      <a:pt x="4566" y="3151"/>
                      <a:pt x="3424" y="3995"/>
                      <a:pt x="2557" y="4566"/>
                    </a:cubicBezTo>
                    <a:cubicBezTo>
                      <a:pt x="1986" y="5136"/>
                      <a:pt x="1416" y="5707"/>
                      <a:pt x="571" y="6278"/>
                    </a:cubicBezTo>
                    <a:cubicBezTo>
                      <a:pt x="571" y="6574"/>
                      <a:pt x="1" y="6848"/>
                      <a:pt x="571" y="7145"/>
                    </a:cubicBezTo>
                    <a:cubicBezTo>
                      <a:pt x="1416" y="8560"/>
                      <a:pt x="2557" y="9998"/>
                      <a:pt x="3698" y="11139"/>
                    </a:cubicBezTo>
                    <a:cubicBezTo>
                      <a:pt x="4840" y="12555"/>
                      <a:pt x="5981" y="13993"/>
                      <a:pt x="6848" y="15408"/>
                    </a:cubicBezTo>
                    <a:cubicBezTo>
                      <a:pt x="7990" y="16549"/>
                      <a:pt x="8834" y="17987"/>
                      <a:pt x="9975" y="19402"/>
                    </a:cubicBezTo>
                    <a:cubicBezTo>
                      <a:pt x="11117" y="20840"/>
                      <a:pt x="12258" y="22255"/>
                      <a:pt x="13399" y="23967"/>
                    </a:cubicBezTo>
                    <a:lnTo>
                      <a:pt x="18535" y="29970"/>
                    </a:lnTo>
                    <a:cubicBezTo>
                      <a:pt x="19402" y="31112"/>
                      <a:pt x="20247" y="32527"/>
                      <a:pt x="21114" y="33668"/>
                    </a:cubicBezTo>
                    <a:cubicBezTo>
                      <a:pt x="21308" y="33879"/>
                      <a:pt x="21514" y="34078"/>
                      <a:pt x="21821" y="34078"/>
                    </a:cubicBezTo>
                    <a:cubicBezTo>
                      <a:pt x="21947" y="34078"/>
                      <a:pt x="22090" y="34044"/>
                      <a:pt x="22255" y="33965"/>
                    </a:cubicBezTo>
                    <a:lnTo>
                      <a:pt x="24812" y="32253"/>
                    </a:lnTo>
                    <a:cubicBezTo>
                      <a:pt x="25953" y="31385"/>
                      <a:pt x="26820" y="30244"/>
                      <a:pt x="27962" y="29400"/>
                    </a:cubicBezTo>
                    <a:cubicBezTo>
                      <a:pt x="28236" y="29103"/>
                      <a:pt x="28236" y="29103"/>
                      <a:pt x="27665" y="28829"/>
                    </a:cubicBezTo>
                    <a:cubicBezTo>
                      <a:pt x="27391" y="28258"/>
                      <a:pt x="27094" y="27962"/>
                      <a:pt x="26820" y="27688"/>
                    </a:cubicBezTo>
                    <a:cubicBezTo>
                      <a:pt x="27094" y="27117"/>
                      <a:pt x="27391" y="26820"/>
                      <a:pt x="27665" y="26547"/>
                    </a:cubicBezTo>
                    <a:cubicBezTo>
                      <a:pt x="28532" y="25109"/>
                      <a:pt x="29674" y="23397"/>
                      <a:pt x="30518" y="21685"/>
                    </a:cubicBezTo>
                    <a:cubicBezTo>
                      <a:pt x="31385" y="19973"/>
                      <a:pt x="32230" y="18558"/>
                      <a:pt x="32527" y="16549"/>
                    </a:cubicBezTo>
                    <a:lnTo>
                      <a:pt x="32527" y="14267"/>
                    </a:lnTo>
                    <a:cubicBezTo>
                      <a:pt x="33097" y="10843"/>
                      <a:pt x="32230" y="7990"/>
                      <a:pt x="29947" y="5707"/>
                    </a:cubicBezTo>
                    <a:lnTo>
                      <a:pt x="27962" y="3721"/>
                    </a:lnTo>
                    <a:cubicBezTo>
                      <a:pt x="27665" y="3425"/>
                      <a:pt x="27094" y="3151"/>
                      <a:pt x="26820" y="2854"/>
                    </a:cubicBezTo>
                    <a:cubicBezTo>
                      <a:pt x="25953" y="2283"/>
                      <a:pt x="25382" y="2009"/>
                      <a:pt x="24538" y="1439"/>
                    </a:cubicBezTo>
                    <a:cubicBezTo>
                      <a:pt x="24241" y="1142"/>
                      <a:pt x="23967" y="1142"/>
                      <a:pt x="23397" y="868"/>
                    </a:cubicBezTo>
                    <a:cubicBezTo>
                      <a:pt x="22529" y="571"/>
                      <a:pt x="21685" y="1"/>
                      <a:pt x="20817" y="1"/>
                    </a:cubicBezTo>
                    <a:close/>
                  </a:path>
                </a:pathLst>
              </a:custGeom>
              <a:solidFill>
                <a:srgbClr val="FC8B3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897;p75">
                <a:extLst>
                  <a:ext uri="{FF2B5EF4-FFF2-40B4-BE49-F238E27FC236}">
                    <a16:creationId xmlns:a16="http://schemas.microsoft.com/office/drawing/2014/main" id="{003CD39F-1B2E-40EC-811D-7B43C30D109B}"/>
                  </a:ext>
                </a:extLst>
              </p:cNvPr>
              <p:cNvSpPr/>
              <p:nvPr/>
            </p:nvSpPr>
            <p:spPr>
              <a:xfrm>
                <a:off x="9589650" y="635638"/>
                <a:ext cx="827450" cy="85597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4239" extrusionOk="0">
                    <a:moveTo>
                      <a:pt x="29947" y="5707"/>
                    </a:moveTo>
                    <a:lnTo>
                      <a:pt x="27962" y="3721"/>
                    </a:lnTo>
                    <a:cubicBezTo>
                      <a:pt x="27665" y="3425"/>
                      <a:pt x="27094" y="3151"/>
                      <a:pt x="26820" y="2854"/>
                    </a:cubicBezTo>
                    <a:cubicBezTo>
                      <a:pt x="25953" y="2283"/>
                      <a:pt x="25382" y="2009"/>
                      <a:pt x="24538" y="1439"/>
                    </a:cubicBezTo>
                    <a:cubicBezTo>
                      <a:pt x="24241" y="1142"/>
                      <a:pt x="23967" y="1142"/>
                      <a:pt x="23397" y="868"/>
                    </a:cubicBezTo>
                    <a:cubicBezTo>
                      <a:pt x="22529" y="571"/>
                      <a:pt x="21685" y="1"/>
                      <a:pt x="20817" y="1"/>
                    </a:cubicBezTo>
                    <a:cubicBezTo>
                      <a:pt x="18832" y="1"/>
                      <a:pt x="16823" y="1"/>
                      <a:pt x="14837" y="571"/>
                    </a:cubicBezTo>
                    <a:cubicBezTo>
                      <a:pt x="12258" y="1439"/>
                      <a:pt x="9701" y="2009"/>
                      <a:pt x="7419" y="3721"/>
                    </a:cubicBezTo>
                    <a:cubicBezTo>
                      <a:pt x="7122" y="3425"/>
                      <a:pt x="6848" y="3151"/>
                      <a:pt x="6552" y="2580"/>
                    </a:cubicBezTo>
                    <a:cubicBezTo>
                      <a:pt x="6278" y="2283"/>
                      <a:pt x="5707" y="2283"/>
                      <a:pt x="5410" y="2580"/>
                    </a:cubicBezTo>
                    <a:cubicBezTo>
                      <a:pt x="4566" y="3151"/>
                      <a:pt x="3424" y="3995"/>
                      <a:pt x="2557" y="4566"/>
                    </a:cubicBezTo>
                    <a:cubicBezTo>
                      <a:pt x="1986" y="5136"/>
                      <a:pt x="1416" y="5707"/>
                      <a:pt x="571" y="6278"/>
                    </a:cubicBezTo>
                    <a:cubicBezTo>
                      <a:pt x="571" y="6574"/>
                      <a:pt x="1" y="6848"/>
                      <a:pt x="571" y="7145"/>
                    </a:cubicBezTo>
                    <a:cubicBezTo>
                      <a:pt x="1416" y="8560"/>
                      <a:pt x="2557" y="9998"/>
                      <a:pt x="3698" y="11139"/>
                    </a:cubicBezTo>
                    <a:cubicBezTo>
                      <a:pt x="4840" y="12555"/>
                      <a:pt x="5981" y="13993"/>
                      <a:pt x="6848" y="15408"/>
                    </a:cubicBezTo>
                    <a:cubicBezTo>
                      <a:pt x="7990" y="16549"/>
                      <a:pt x="8834" y="17987"/>
                      <a:pt x="9975" y="19402"/>
                    </a:cubicBezTo>
                    <a:cubicBezTo>
                      <a:pt x="11117" y="20840"/>
                      <a:pt x="12258" y="22255"/>
                      <a:pt x="13399" y="23967"/>
                    </a:cubicBezTo>
                    <a:lnTo>
                      <a:pt x="18535" y="29970"/>
                    </a:lnTo>
                    <a:cubicBezTo>
                      <a:pt x="19402" y="31112"/>
                      <a:pt x="20247" y="32527"/>
                      <a:pt x="21114" y="33668"/>
                    </a:cubicBezTo>
                    <a:cubicBezTo>
                      <a:pt x="21388" y="33965"/>
                      <a:pt x="21685" y="34239"/>
                      <a:pt x="22255" y="33965"/>
                    </a:cubicBezTo>
                    <a:lnTo>
                      <a:pt x="24812" y="32253"/>
                    </a:lnTo>
                    <a:cubicBezTo>
                      <a:pt x="25953" y="31385"/>
                      <a:pt x="26820" y="30244"/>
                      <a:pt x="27962" y="29400"/>
                    </a:cubicBezTo>
                    <a:cubicBezTo>
                      <a:pt x="28236" y="29103"/>
                      <a:pt x="28236" y="29103"/>
                      <a:pt x="27665" y="28829"/>
                    </a:cubicBezTo>
                    <a:cubicBezTo>
                      <a:pt x="27391" y="28258"/>
                      <a:pt x="27094" y="27962"/>
                      <a:pt x="26820" y="27688"/>
                    </a:cubicBezTo>
                    <a:cubicBezTo>
                      <a:pt x="27094" y="27117"/>
                      <a:pt x="27391" y="26820"/>
                      <a:pt x="27665" y="26547"/>
                    </a:cubicBezTo>
                    <a:cubicBezTo>
                      <a:pt x="28532" y="25109"/>
                      <a:pt x="29674" y="23397"/>
                      <a:pt x="30518" y="21685"/>
                    </a:cubicBezTo>
                    <a:cubicBezTo>
                      <a:pt x="31385" y="19973"/>
                      <a:pt x="32230" y="18558"/>
                      <a:pt x="32527" y="16549"/>
                    </a:cubicBezTo>
                    <a:lnTo>
                      <a:pt x="32527" y="14267"/>
                    </a:lnTo>
                    <a:cubicBezTo>
                      <a:pt x="33097" y="10843"/>
                      <a:pt x="32230" y="7990"/>
                      <a:pt x="29947" y="5707"/>
                    </a:cubicBezTo>
                    <a:close/>
                    <a:moveTo>
                      <a:pt x="31089" y="8560"/>
                    </a:moveTo>
                    <a:lnTo>
                      <a:pt x="31089" y="8857"/>
                    </a:lnTo>
                    <a:cubicBezTo>
                      <a:pt x="31659" y="9701"/>
                      <a:pt x="31956" y="10569"/>
                      <a:pt x="31956" y="11710"/>
                    </a:cubicBezTo>
                    <a:lnTo>
                      <a:pt x="31956" y="11710"/>
                    </a:lnTo>
                    <a:lnTo>
                      <a:pt x="31956" y="11710"/>
                    </a:lnTo>
                    <a:lnTo>
                      <a:pt x="31956" y="13125"/>
                    </a:lnTo>
                    <a:cubicBezTo>
                      <a:pt x="32230" y="14267"/>
                      <a:pt x="31659" y="17416"/>
                      <a:pt x="31385" y="17690"/>
                    </a:cubicBezTo>
                    <a:cubicBezTo>
                      <a:pt x="31089" y="18832"/>
                      <a:pt x="30518" y="19973"/>
                      <a:pt x="29947" y="21114"/>
                    </a:cubicBezTo>
                    <a:cubicBezTo>
                      <a:pt x="29377" y="22255"/>
                      <a:pt x="28806" y="23693"/>
                      <a:pt x="28236" y="24835"/>
                    </a:cubicBezTo>
                    <a:cubicBezTo>
                      <a:pt x="27391" y="25679"/>
                      <a:pt x="26524" y="26820"/>
                      <a:pt x="25953" y="27688"/>
                    </a:cubicBezTo>
                    <a:cubicBezTo>
                      <a:pt x="26250" y="28258"/>
                      <a:pt x="26820" y="28532"/>
                      <a:pt x="27391" y="29400"/>
                    </a:cubicBezTo>
                    <a:cubicBezTo>
                      <a:pt x="25679" y="30541"/>
                      <a:pt x="23967" y="31956"/>
                      <a:pt x="22255" y="33097"/>
                    </a:cubicBezTo>
                    <a:cubicBezTo>
                      <a:pt x="21959" y="33394"/>
                      <a:pt x="21685" y="33394"/>
                      <a:pt x="21388" y="33097"/>
                    </a:cubicBezTo>
                    <a:cubicBezTo>
                      <a:pt x="19676" y="30541"/>
                      <a:pt x="17690" y="28258"/>
                      <a:pt x="15978" y="25679"/>
                    </a:cubicBezTo>
                    <a:cubicBezTo>
                      <a:pt x="13970" y="23397"/>
                      <a:pt x="11984" y="20840"/>
                      <a:pt x="9975" y="18261"/>
                    </a:cubicBezTo>
                    <a:cubicBezTo>
                      <a:pt x="8560" y="16549"/>
                      <a:pt x="7419" y="14837"/>
                      <a:pt x="5981" y="12851"/>
                    </a:cubicBezTo>
                    <a:cubicBezTo>
                      <a:pt x="4566" y="11139"/>
                      <a:pt x="2854" y="9131"/>
                      <a:pt x="1142" y="7145"/>
                    </a:cubicBezTo>
                    <a:lnTo>
                      <a:pt x="1142" y="6848"/>
                    </a:lnTo>
                    <a:cubicBezTo>
                      <a:pt x="2557" y="5707"/>
                      <a:pt x="4269" y="4292"/>
                      <a:pt x="5707" y="3151"/>
                    </a:cubicBezTo>
                    <a:cubicBezTo>
                      <a:pt x="6278" y="3425"/>
                      <a:pt x="6552" y="3995"/>
                      <a:pt x="7122" y="4292"/>
                    </a:cubicBezTo>
                    <a:cubicBezTo>
                      <a:pt x="7419" y="4566"/>
                      <a:pt x="7419" y="4566"/>
                      <a:pt x="7693" y="4292"/>
                    </a:cubicBezTo>
                    <a:cubicBezTo>
                      <a:pt x="8263" y="3721"/>
                      <a:pt x="9131" y="3425"/>
                      <a:pt x="9701" y="3151"/>
                    </a:cubicBezTo>
                    <a:cubicBezTo>
                      <a:pt x="11413" y="2283"/>
                      <a:pt x="15408" y="868"/>
                      <a:pt x="17964" y="571"/>
                    </a:cubicBezTo>
                    <a:cubicBezTo>
                      <a:pt x="21114" y="297"/>
                      <a:pt x="23397" y="1439"/>
                      <a:pt x="25953" y="3151"/>
                    </a:cubicBezTo>
                    <a:cubicBezTo>
                      <a:pt x="28236" y="4566"/>
                      <a:pt x="29947" y="6574"/>
                      <a:pt x="31089" y="8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898;p75">
                <a:extLst>
                  <a:ext uri="{FF2B5EF4-FFF2-40B4-BE49-F238E27FC236}">
                    <a16:creationId xmlns:a16="http://schemas.microsoft.com/office/drawing/2014/main" id="{75ECFF6F-01D5-4E79-9B17-CE66DE2C7C05}"/>
                  </a:ext>
                </a:extLst>
              </p:cNvPr>
              <p:cNvSpPr/>
              <p:nvPr/>
            </p:nvSpPr>
            <p:spPr>
              <a:xfrm>
                <a:off x="9860700" y="778313"/>
                <a:ext cx="420575" cy="427975"/>
              </a:xfrm>
              <a:custGeom>
                <a:avLst/>
                <a:gdLst/>
                <a:ahLst/>
                <a:cxnLst/>
                <a:rect l="l" t="t" r="r" b="b"/>
                <a:pathLst>
                  <a:path w="16823" h="17119" extrusionOk="0">
                    <a:moveTo>
                      <a:pt x="11413" y="17119"/>
                    </a:moveTo>
                    <a:cubicBezTo>
                      <a:pt x="9975" y="15407"/>
                      <a:pt x="8263" y="13421"/>
                      <a:pt x="6848" y="11709"/>
                    </a:cubicBezTo>
                    <a:cubicBezTo>
                      <a:pt x="5707" y="10568"/>
                      <a:pt x="4840" y="9130"/>
                      <a:pt x="3698" y="7989"/>
                    </a:cubicBezTo>
                    <a:cubicBezTo>
                      <a:pt x="2854" y="6574"/>
                      <a:pt x="1713" y="5432"/>
                      <a:pt x="845" y="3994"/>
                    </a:cubicBezTo>
                    <a:cubicBezTo>
                      <a:pt x="1" y="3150"/>
                      <a:pt x="1" y="2283"/>
                      <a:pt x="1416" y="2009"/>
                    </a:cubicBezTo>
                    <a:lnTo>
                      <a:pt x="1713" y="2009"/>
                    </a:lnTo>
                    <a:cubicBezTo>
                      <a:pt x="5136" y="0"/>
                      <a:pt x="8560" y="0"/>
                      <a:pt x="11984" y="1712"/>
                    </a:cubicBezTo>
                    <a:cubicBezTo>
                      <a:pt x="13399" y="2579"/>
                      <a:pt x="14266" y="3994"/>
                      <a:pt x="15111" y="5136"/>
                    </a:cubicBezTo>
                    <a:cubicBezTo>
                      <a:pt x="15682" y="6277"/>
                      <a:pt x="16549" y="7418"/>
                      <a:pt x="16549" y="8560"/>
                    </a:cubicBezTo>
                    <a:cubicBezTo>
                      <a:pt x="16823" y="11139"/>
                      <a:pt x="15682" y="13125"/>
                      <a:pt x="14266" y="14836"/>
                    </a:cubicBezTo>
                    <a:cubicBezTo>
                      <a:pt x="13399" y="15704"/>
                      <a:pt x="12555" y="16548"/>
                      <a:pt x="11413" y="17119"/>
                    </a:cubicBezTo>
                    <a:close/>
                    <a:moveTo>
                      <a:pt x="11687" y="16274"/>
                    </a:moveTo>
                    <a:cubicBezTo>
                      <a:pt x="12258" y="15407"/>
                      <a:pt x="13125" y="14836"/>
                      <a:pt x="13696" y="14266"/>
                    </a:cubicBezTo>
                    <a:cubicBezTo>
                      <a:pt x="15408" y="12280"/>
                      <a:pt x="16549" y="9998"/>
                      <a:pt x="15408" y="7144"/>
                    </a:cubicBezTo>
                    <a:cubicBezTo>
                      <a:pt x="14540" y="5432"/>
                      <a:pt x="13399" y="4291"/>
                      <a:pt x="12258" y="3150"/>
                    </a:cubicBezTo>
                    <a:cubicBezTo>
                      <a:pt x="11117" y="2283"/>
                      <a:pt x="10272" y="1712"/>
                      <a:pt x="8834" y="1438"/>
                    </a:cubicBezTo>
                    <a:cubicBezTo>
                      <a:pt x="6552" y="867"/>
                      <a:pt x="4269" y="1438"/>
                      <a:pt x="1986" y="2579"/>
                    </a:cubicBezTo>
                    <a:cubicBezTo>
                      <a:pt x="1142" y="3150"/>
                      <a:pt x="1142" y="3424"/>
                      <a:pt x="1713" y="3994"/>
                    </a:cubicBezTo>
                    <a:cubicBezTo>
                      <a:pt x="2854" y="5432"/>
                      <a:pt x="3698" y="6574"/>
                      <a:pt x="4840" y="7989"/>
                    </a:cubicBezTo>
                    <a:cubicBezTo>
                      <a:pt x="7122" y="10568"/>
                      <a:pt x="9131" y="13421"/>
                      <a:pt x="11687" y="162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899;p75">
                <a:extLst>
                  <a:ext uri="{FF2B5EF4-FFF2-40B4-BE49-F238E27FC236}">
                    <a16:creationId xmlns:a16="http://schemas.microsoft.com/office/drawing/2014/main" id="{BD4234EF-E77D-4076-A0FD-D53151CA9801}"/>
                  </a:ext>
                </a:extLst>
              </p:cNvPr>
              <p:cNvSpPr/>
              <p:nvPr/>
            </p:nvSpPr>
            <p:spPr>
              <a:xfrm>
                <a:off x="9675250" y="821088"/>
                <a:ext cx="477650" cy="606625"/>
              </a:xfrm>
              <a:custGeom>
                <a:avLst/>
                <a:gdLst/>
                <a:ahLst/>
                <a:cxnLst/>
                <a:rect l="l" t="t" r="r" b="b"/>
                <a:pathLst>
                  <a:path w="19106" h="24265" extrusionOk="0">
                    <a:moveTo>
                      <a:pt x="17964" y="22552"/>
                    </a:moveTo>
                    <a:cubicBezTo>
                      <a:pt x="17690" y="21982"/>
                      <a:pt x="17119" y="21685"/>
                      <a:pt x="16823" y="21114"/>
                    </a:cubicBezTo>
                    <a:cubicBezTo>
                      <a:pt x="15978" y="19973"/>
                      <a:pt x="15111" y="19129"/>
                      <a:pt x="14266" y="17987"/>
                    </a:cubicBezTo>
                    <a:cubicBezTo>
                      <a:pt x="12828" y="15705"/>
                      <a:pt x="11116" y="13696"/>
                      <a:pt x="9701" y="11710"/>
                    </a:cubicBezTo>
                    <a:cubicBezTo>
                      <a:pt x="8834" y="10569"/>
                      <a:pt x="8263" y="9702"/>
                      <a:pt x="7419" y="8857"/>
                    </a:cubicBezTo>
                    <a:cubicBezTo>
                      <a:pt x="6551" y="7716"/>
                      <a:pt x="5707" y="6849"/>
                      <a:pt x="4839" y="5707"/>
                    </a:cubicBezTo>
                    <a:cubicBezTo>
                      <a:pt x="4566" y="5433"/>
                      <a:pt x="4269" y="5137"/>
                      <a:pt x="3995" y="4566"/>
                    </a:cubicBezTo>
                    <a:cubicBezTo>
                      <a:pt x="3424" y="3995"/>
                      <a:pt x="1142" y="868"/>
                      <a:pt x="274" y="1"/>
                    </a:cubicBezTo>
                    <a:cubicBezTo>
                      <a:pt x="0" y="1"/>
                      <a:pt x="0" y="1"/>
                      <a:pt x="0" y="298"/>
                    </a:cubicBezTo>
                    <a:lnTo>
                      <a:pt x="845" y="1142"/>
                    </a:lnTo>
                    <a:cubicBezTo>
                      <a:pt x="1142" y="1713"/>
                      <a:pt x="3424" y="5137"/>
                      <a:pt x="4269" y="6004"/>
                    </a:cubicBezTo>
                    <a:cubicBezTo>
                      <a:pt x="5981" y="7716"/>
                      <a:pt x="7693" y="9998"/>
                      <a:pt x="9131" y="11984"/>
                    </a:cubicBezTo>
                    <a:cubicBezTo>
                      <a:pt x="10842" y="13993"/>
                      <a:pt x="12258" y="15979"/>
                      <a:pt x="13696" y="17987"/>
                    </a:cubicBezTo>
                    <a:lnTo>
                      <a:pt x="16252" y="21411"/>
                    </a:lnTo>
                    <a:cubicBezTo>
                      <a:pt x="17119" y="22256"/>
                      <a:pt x="17690" y="23397"/>
                      <a:pt x="18831" y="23967"/>
                    </a:cubicBezTo>
                    <a:cubicBezTo>
                      <a:pt x="18831" y="24264"/>
                      <a:pt x="19105" y="23967"/>
                      <a:pt x="18831" y="23694"/>
                    </a:cubicBezTo>
                    <a:cubicBezTo>
                      <a:pt x="18831" y="23397"/>
                      <a:pt x="18261" y="22826"/>
                      <a:pt x="17964" y="2255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900;p75">
                <a:extLst>
                  <a:ext uri="{FF2B5EF4-FFF2-40B4-BE49-F238E27FC236}">
                    <a16:creationId xmlns:a16="http://schemas.microsoft.com/office/drawing/2014/main" id="{5952EFEC-CF0B-43B9-8A05-4E0D902BA964}"/>
                  </a:ext>
                </a:extLst>
              </p:cNvPr>
              <p:cNvSpPr/>
              <p:nvPr/>
            </p:nvSpPr>
            <p:spPr>
              <a:xfrm>
                <a:off x="9689525" y="778313"/>
                <a:ext cx="42800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1712" h="1712" extrusionOk="0">
                    <a:moveTo>
                      <a:pt x="1415" y="297"/>
                    </a:moveTo>
                    <a:cubicBezTo>
                      <a:pt x="1415" y="0"/>
                      <a:pt x="1415" y="0"/>
                      <a:pt x="1141" y="297"/>
                    </a:cubicBezTo>
                    <a:lnTo>
                      <a:pt x="845" y="571"/>
                    </a:lnTo>
                    <a:lnTo>
                      <a:pt x="571" y="867"/>
                    </a:lnTo>
                    <a:lnTo>
                      <a:pt x="274" y="1141"/>
                    </a:lnTo>
                    <a:cubicBezTo>
                      <a:pt x="0" y="1438"/>
                      <a:pt x="274" y="1712"/>
                      <a:pt x="274" y="1712"/>
                    </a:cubicBezTo>
                    <a:cubicBezTo>
                      <a:pt x="845" y="1438"/>
                      <a:pt x="845" y="1141"/>
                      <a:pt x="1415" y="867"/>
                    </a:cubicBezTo>
                    <a:cubicBezTo>
                      <a:pt x="1415" y="571"/>
                      <a:pt x="1712" y="297"/>
                      <a:pt x="1415" y="2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901;p75">
                <a:extLst>
                  <a:ext uri="{FF2B5EF4-FFF2-40B4-BE49-F238E27FC236}">
                    <a16:creationId xmlns:a16="http://schemas.microsoft.com/office/drawing/2014/main" id="{4101AF57-3F30-4746-8ADD-39DCE6C03983}"/>
                  </a:ext>
                </a:extLst>
              </p:cNvPr>
              <p:cNvSpPr/>
              <p:nvPr/>
            </p:nvSpPr>
            <p:spPr>
              <a:xfrm>
                <a:off x="10160275" y="1356363"/>
                <a:ext cx="49675" cy="49650"/>
              </a:xfrm>
              <a:custGeom>
                <a:avLst/>
                <a:gdLst/>
                <a:ahLst/>
                <a:cxnLst/>
                <a:rect l="l" t="t" r="r" b="b"/>
                <a:pathLst>
                  <a:path w="1987" h="1986" extrusionOk="0">
                    <a:moveTo>
                      <a:pt x="1713" y="274"/>
                    </a:moveTo>
                    <a:cubicBezTo>
                      <a:pt x="1416" y="274"/>
                      <a:pt x="1142" y="571"/>
                      <a:pt x="845" y="845"/>
                    </a:cubicBezTo>
                    <a:cubicBezTo>
                      <a:pt x="572" y="1141"/>
                      <a:pt x="275" y="1415"/>
                      <a:pt x="1" y="1415"/>
                    </a:cubicBezTo>
                    <a:cubicBezTo>
                      <a:pt x="1" y="1712"/>
                      <a:pt x="1" y="1986"/>
                      <a:pt x="275" y="1986"/>
                    </a:cubicBezTo>
                    <a:cubicBezTo>
                      <a:pt x="845" y="1712"/>
                      <a:pt x="1416" y="1141"/>
                      <a:pt x="1987" y="571"/>
                    </a:cubicBezTo>
                    <a:cubicBezTo>
                      <a:pt x="1987" y="274"/>
                      <a:pt x="1713" y="0"/>
                      <a:pt x="1713" y="2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902;p75">
                <a:extLst>
                  <a:ext uri="{FF2B5EF4-FFF2-40B4-BE49-F238E27FC236}">
                    <a16:creationId xmlns:a16="http://schemas.microsoft.com/office/drawing/2014/main" id="{D28780AC-CD6E-4D53-BBD4-D84301300FBE}"/>
                  </a:ext>
                </a:extLst>
              </p:cNvPr>
              <p:cNvSpPr/>
              <p:nvPr/>
            </p:nvSpPr>
            <p:spPr>
              <a:xfrm>
                <a:off x="9938875" y="1085313"/>
                <a:ext cx="42825" cy="35400"/>
              </a:xfrm>
              <a:custGeom>
                <a:avLst/>
                <a:gdLst/>
                <a:ahLst/>
                <a:cxnLst/>
                <a:rect l="l" t="t" r="r" b="b"/>
                <a:pathLst>
                  <a:path w="1713" h="1416" extrusionOk="0">
                    <a:moveTo>
                      <a:pt x="1439" y="0"/>
                    </a:moveTo>
                    <a:cubicBezTo>
                      <a:pt x="1142" y="0"/>
                      <a:pt x="868" y="571"/>
                      <a:pt x="571" y="845"/>
                    </a:cubicBezTo>
                    <a:cubicBezTo>
                      <a:pt x="297" y="845"/>
                      <a:pt x="1" y="1141"/>
                      <a:pt x="1" y="1415"/>
                    </a:cubicBezTo>
                    <a:lnTo>
                      <a:pt x="297" y="1415"/>
                    </a:lnTo>
                    <a:cubicBezTo>
                      <a:pt x="571" y="1415"/>
                      <a:pt x="571" y="1141"/>
                      <a:pt x="868" y="1141"/>
                    </a:cubicBezTo>
                    <a:lnTo>
                      <a:pt x="1713" y="274"/>
                    </a:lnTo>
                    <a:cubicBezTo>
                      <a:pt x="1713" y="274"/>
                      <a:pt x="1713" y="0"/>
                      <a:pt x="14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903;p75">
                <a:extLst>
                  <a:ext uri="{FF2B5EF4-FFF2-40B4-BE49-F238E27FC236}">
                    <a16:creationId xmlns:a16="http://schemas.microsoft.com/office/drawing/2014/main" id="{5C24647C-6F03-4FA8-B0F1-DFDFF3BE7144}"/>
                  </a:ext>
                </a:extLst>
              </p:cNvPr>
              <p:cNvSpPr/>
              <p:nvPr/>
            </p:nvSpPr>
            <p:spPr>
              <a:xfrm>
                <a:off x="9810500" y="928388"/>
                <a:ext cx="57075" cy="42800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1712" extrusionOk="0">
                    <a:moveTo>
                      <a:pt x="1712" y="274"/>
                    </a:moveTo>
                    <a:lnTo>
                      <a:pt x="1712" y="274"/>
                    </a:lnTo>
                    <a:cubicBezTo>
                      <a:pt x="1141" y="571"/>
                      <a:pt x="867" y="845"/>
                      <a:pt x="297" y="1415"/>
                    </a:cubicBezTo>
                    <a:cubicBezTo>
                      <a:pt x="0" y="1415"/>
                      <a:pt x="297" y="1712"/>
                      <a:pt x="571" y="1712"/>
                    </a:cubicBezTo>
                    <a:cubicBezTo>
                      <a:pt x="1141" y="1415"/>
                      <a:pt x="1438" y="1141"/>
                      <a:pt x="2009" y="571"/>
                    </a:cubicBezTo>
                    <a:cubicBezTo>
                      <a:pt x="2283" y="571"/>
                      <a:pt x="2009" y="0"/>
                      <a:pt x="1712" y="2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904;p75">
                <a:extLst>
                  <a:ext uri="{FF2B5EF4-FFF2-40B4-BE49-F238E27FC236}">
                    <a16:creationId xmlns:a16="http://schemas.microsoft.com/office/drawing/2014/main" id="{481112BE-255E-4859-A178-7888FA6B4FBC}"/>
                  </a:ext>
                </a:extLst>
              </p:cNvPr>
              <p:cNvSpPr/>
              <p:nvPr/>
            </p:nvSpPr>
            <p:spPr>
              <a:xfrm>
                <a:off x="10053000" y="1227963"/>
                <a:ext cx="57100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284" h="1987" extrusionOk="0">
                    <a:moveTo>
                      <a:pt x="1713" y="274"/>
                    </a:moveTo>
                    <a:cubicBezTo>
                      <a:pt x="1142" y="571"/>
                      <a:pt x="868" y="1142"/>
                      <a:pt x="298" y="1416"/>
                    </a:cubicBezTo>
                    <a:cubicBezTo>
                      <a:pt x="1" y="1712"/>
                      <a:pt x="298" y="1986"/>
                      <a:pt x="298" y="1712"/>
                    </a:cubicBezTo>
                    <a:cubicBezTo>
                      <a:pt x="868" y="1712"/>
                      <a:pt x="868" y="1416"/>
                      <a:pt x="1142" y="1416"/>
                    </a:cubicBezTo>
                    <a:cubicBezTo>
                      <a:pt x="1439" y="1142"/>
                      <a:pt x="1713" y="845"/>
                      <a:pt x="2009" y="845"/>
                    </a:cubicBezTo>
                    <a:cubicBezTo>
                      <a:pt x="2283" y="571"/>
                      <a:pt x="2009" y="0"/>
                      <a:pt x="1713" y="2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905;p75">
                <a:extLst>
                  <a:ext uri="{FF2B5EF4-FFF2-40B4-BE49-F238E27FC236}">
                    <a16:creationId xmlns:a16="http://schemas.microsoft.com/office/drawing/2014/main" id="{E0A98E78-060A-41CD-A5C8-3F40ECCF22EC}"/>
                  </a:ext>
                </a:extLst>
              </p:cNvPr>
              <p:cNvSpPr/>
              <p:nvPr/>
            </p:nvSpPr>
            <p:spPr>
              <a:xfrm>
                <a:off x="9710625" y="8142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68" y="0"/>
                    </a:moveTo>
                    <a:cubicBezTo>
                      <a:pt x="571" y="0"/>
                      <a:pt x="571" y="274"/>
                      <a:pt x="297" y="274"/>
                    </a:cubicBezTo>
                    <a:lnTo>
                      <a:pt x="297" y="571"/>
                    </a:lnTo>
                    <a:cubicBezTo>
                      <a:pt x="1" y="571"/>
                      <a:pt x="1" y="571"/>
                      <a:pt x="1" y="845"/>
                    </a:cubicBezTo>
                    <a:lnTo>
                      <a:pt x="297" y="845"/>
                    </a:lnTo>
                    <a:lnTo>
                      <a:pt x="297" y="845"/>
                    </a:lnTo>
                    <a:lnTo>
                      <a:pt x="571" y="845"/>
                    </a:lnTo>
                    <a:lnTo>
                      <a:pt x="571" y="845"/>
                    </a:lnTo>
                    <a:cubicBezTo>
                      <a:pt x="571" y="845"/>
                      <a:pt x="571" y="571"/>
                      <a:pt x="868" y="571"/>
                    </a:cubicBezTo>
                    <a:lnTo>
                      <a:pt x="1142" y="274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906;p75">
                <a:extLst>
                  <a:ext uri="{FF2B5EF4-FFF2-40B4-BE49-F238E27FC236}">
                    <a16:creationId xmlns:a16="http://schemas.microsoft.com/office/drawing/2014/main" id="{EB0018C9-F936-40E9-897B-105353EC3634}"/>
                  </a:ext>
                </a:extLst>
              </p:cNvPr>
              <p:cNvSpPr/>
              <p:nvPr/>
            </p:nvSpPr>
            <p:spPr>
              <a:xfrm>
                <a:off x="9724900" y="835363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68" y="1"/>
                    </a:moveTo>
                    <a:lnTo>
                      <a:pt x="571" y="297"/>
                    </a:lnTo>
                    <a:lnTo>
                      <a:pt x="297" y="571"/>
                    </a:lnTo>
                    <a:cubicBezTo>
                      <a:pt x="0" y="868"/>
                      <a:pt x="297" y="868"/>
                      <a:pt x="297" y="868"/>
                    </a:cubicBezTo>
                    <a:cubicBezTo>
                      <a:pt x="571" y="868"/>
                      <a:pt x="571" y="868"/>
                      <a:pt x="868" y="571"/>
                    </a:cubicBezTo>
                    <a:lnTo>
                      <a:pt x="868" y="571"/>
                    </a:lnTo>
                    <a:cubicBezTo>
                      <a:pt x="1142" y="571"/>
                      <a:pt x="1142" y="297"/>
                      <a:pt x="1142" y="297"/>
                    </a:cubicBezTo>
                    <a:cubicBezTo>
                      <a:pt x="1142" y="297"/>
                      <a:pt x="1142" y="1"/>
                      <a:pt x="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907;p75">
                <a:extLst>
                  <a:ext uri="{FF2B5EF4-FFF2-40B4-BE49-F238E27FC236}">
                    <a16:creationId xmlns:a16="http://schemas.microsoft.com/office/drawing/2014/main" id="{EB177DFA-2474-4441-A7DA-31729342D363}"/>
                  </a:ext>
                </a:extLst>
              </p:cNvPr>
              <p:cNvSpPr/>
              <p:nvPr/>
            </p:nvSpPr>
            <p:spPr>
              <a:xfrm>
                <a:off x="9746575" y="863888"/>
                <a:ext cx="28550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9" extrusionOk="0">
                    <a:moveTo>
                      <a:pt x="845" y="1"/>
                    </a:moveTo>
                    <a:lnTo>
                      <a:pt x="571" y="1"/>
                    </a:lnTo>
                    <a:cubicBezTo>
                      <a:pt x="571" y="298"/>
                      <a:pt x="571" y="298"/>
                      <a:pt x="275" y="298"/>
                    </a:cubicBezTo>
                    <a:cubicBezTo>
                      <a:pt x="275" y="298"/>
                      <a:pt x="275" y="571"/>
                      <a:pt x="1" y="571"/>
                    </a:cubicBezTo>
                    <a:cubicBezTo>
                      <a:pt x="1" y="571"/>
                      <a:pt x="1" y="868"/>
                      <a:pt x="275" y="868"/>
                    </a:cubicBezTo>
                    <a:cubicBezTo>
                      <a:pt x="275" y="868"/>
                      <a:pt x="571" y="868"/>
                      <a:pt x="571" y="571"/>
                    </a:cubicBezTo>
                    <a:cubicBezTo>
                      <a:pt x="845" y="571"/>
                      <a:pt x="845" y="571"/>
                      <a:pt x="1142" y="298"/>
                    </a:cubicBezTo>
                    <a:cubicBezTo>
                      <a:pt x="1142" y="1"/>
                      <a:pt x="845" y="1"/>
                      <a:pt x="8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908;p75">
                <a:extLst>
                  <a:ext uri="{FF2B5EF4-FFF2-40B4-BE49-F238E27FC236}">
                    <a16:creationId xmlns:a16="http://schemas.microsoft.com/office/drawing/2014/main" id="{4806E148-FF26-4BAB-A050-4AA26AC59EDF}"/>
                  </a:ext>
                </a:extLst>
              </p:cNvPr>
              <p:cNvSpPr/>
              <p:nvPr/>
            </p:nvSpPr>
            <p:spPr>
              <a:xfrm>
                <a:off x="9767700" y="892438"/>
                <a:ext cx="217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868" h="868" extrusionOk="0">
                    <a:moveTo>
                      <a:pt x="868" y="0"/>
                    </a:moveTo>
                    <a:lnTo>
                      <a:pt x="571" y="0"/>
                    </a:lnTo>
                    <a:lnTo>
                      <a:pt x="297" y="0"/>
                    </a:lnTo>
                    <a:cubicBezTo>
                      <a:pt x="0" y="297"/>
                      <a:pt x="0" y="297"/>
                      <a:pt x="0" y="571"/>
                    </a:cubicBezTo>
                    <a:cubicBezTo>
                      <a:pt x="0" y="571"/>
                      <a:pt x="297" y="867"/>
                      <a:pt x="297" y="571"/>
                    </a:cubicBezTo>
                    <a:lnTo>
                      <a:pt x="571" y="571"/>
                    </a:lnTo>
                    <a:cubicBezTo>
                      <a:pt x="571" y="571"/>
                      <a:pt x="571" y="297"/>
                      <a:pt x="868" y="297"/>
                    </a:cubicBezTo>
                    <a:lnTo>
                      <a:pt x="868" y="297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909;p75">
                <a:extLst>
                  <a:ext uri="{FF2B5EF4-FFF2-40B4-BE49-F238E27FC236}">
                    <a16:creationId xmlns:a16="http://schemas.microsoft.com/office/drawing/2014/main" id="{D2BCE7D9-6B2F-4FDD-92FB-9609183386D7}"/>
                  </a:ext>
                </a:extLst>
              </p:cNvPr>
              <p:cNvSpPr/>
              <p:nvPr/>
            </p:nvSpPr>
            <p:spPr>
              <a:xfrm>
                <a:off x="9781950" y="914113"/>
                <a:ext cx="3597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845" extrusionOk="0">
                    <a:moveTo>
                      <a:pt x="1142" y="0"/>
                    </a:moveTo>
                    <a:cubicBezTo>
                      <a:pt x="868" y="0"/>
                      <a:pt x="868" y="0"/>
                      <a:pt x="571" y="274"/>
                    </a:cubicBezTo>
                    <a:cubicBezTo>
                      <a:pt x="571" y="274"/>
                      <a:pt x="298" y="274"/>
                      <a:pt x="298" y="571"/>
                    </a:cubicBezTo>
                    <a:cubicBezTo>
                      <a:pt x="1" y="845"/>
                      <a:pt x="571" y="845"/>
                      <a:pt x="571" y="845"/>
                    </a:cubicBezTo>
                    <a:cubicBezTo>
                      <a:pt x="571" y="571"/>
                      <a:pt x="868" y="571"/>
                      <a:pt x="868" y="571"/>
                    </a:cubicBezTo>
                    <a:cubicBezTo>
                      <a:pt x="1142" y="571"/>
                      <a:pt x="1142" y="274"/>
                      <a:pt x="1142" y="274"/>
                    </a:cubicBezTo>
                    <a:cubicBezTo>
                      <a:pt x="1439" y="274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910;p75">
                <a:extLst>
                  <a:ext uri="{FF2B5EF4-FFF2-40B4-BE49-F238E27FC236}">
                    <a16:creationId xmlns:a16="http://schemas.microsoft.com/office/drawing/2014/main" id="{1FC8DD9A-E6D5-49D5-A2DE-34D960396286}"/>
                  </a:ext>
                </a:extLst>
              </p:cNvPr>
              <p:cNvSpPr/>
              <p:nvPr/>
            </p:nvSpPr>
            <p:spPr>
              <a:xfrm>
                <a:off x="9803650" y="935213"/>
                <a:ext cx="28550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9" extrusionOk="0">
                    <a:moveTo>
                      <a:pt x="845" y="1"/>
                    </a:moveTo>
                    <a:cubicBezTo>
                      <a:pt x="571" y="1"/>
                      <a:pt x="274" y="298"/>
                      <a:pt x="0" y="572"/>
                    </a:cubicBezTo>
                    <a:cubicBezTo>
                      <a:pt x="0" y="868"/>
                      <a:pt x="274" y="868"/>
                      <a:pt x="274" y="868"/>
                    </a:cubicBezTo>
                    <a:cubicBezTo>
                      <a:pt x="571" y="572"/>
                      <a:pt x="845" y="572"/>
                      <a:pt x="1141" y="298"/>
                    </a:cubicBezTo>
                    <a:cubicBezTo>
                      <a:pt x="1141" y="298"/>
                      <a:pt x="1141" y="1"/>
                      <a:pt x="8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911;p75">
                <a:extLst>
                  <a:ext uri="{FF2B5EF4-FFF2-40B4-BE49-F238E27FC236}">
                    <a16:creationId xmlns:a16="http://schemas.microsoft.com/office/drawing/2014/main" id="{1537ED99-9E99-4E61-8142-2B6E8C7C3BB3}"/>
                  </a:ext>
                </a:extLst>
              </p:cNvPr>
              <p:cNvSpPr/>
              <p:nvPr/>
            </p:nvSpPr>
            <p:spPr>
              <a:xfrm>
                <a:off x="9832175" y="971163"/>
                <a:ext cx="28550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6" extrusionOk="0">
                    <a:moveTo>
                      <a:pt x="845" y="1"/>
                    </a:moveTo>
                    <a:cubicBezTo>
                      <a:pt x="571" y="1"/>
                      <a:pt x="274" y="275"/>
                      <a:pt x="274" y="572"/>
                    </a:cubicBezTo>
                    <a:cubicBezTo>
                      <a:pt x="0" y="572"/>
                      <a:pt x="0" y="846"/>
                      <a:pt x="274" y="846"/>
                    </a:cubicBezTo>
                    <a:cubicBezTo>
                      <a:pt x="571" y="846"/>
                      <a:pt x="571" y="572"/>
                      <a:pt x="571" y="572"/>
                    </a:cubicBezTo>
                    <a:cubicBezTo>
                      <a:pt x="845" y="572"/>
                      <a:pt x="845" y="572"/>
                      <a:pt x="1142" y="275"/>
                    </a:cubicBezTo>
                    <a:cubicBezTo>
                      <a:pt x="1142" y="275"/>
                      <a:pt x="1142" y="1"/>
                      <a:pt x="8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912;p75">
                <a:extLst>
                  <a:ext uri="{FF2B5EF4-FFF2-40B4-BE49-F238E27FC236}">
                    <a16:creationId xmlns:a16="http://schemas.microsoft.com/office/drawing/2014/main" id="{3796380F-7070-41F5-8ADB-1074CC68B6D1}"/>
                  </a:ext>
                </a:extLst>
              </p:cNvPr>
              <p:cNvSpPr/>
              <p:nvPr/>
            </p:nvSpPr>
            <p:spPr>
              <a:xfrm>
                <a:off x="9846450" y="999713"/>
                <a:ext cx="28550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571" extrusionOk="0">
                    <a:moveTo>
                      <a:pt x="1141" y="0"/>
                    </a:moveTo>
                    <a:cubicBezTo>
                      <a:pt x="845" y="0"/>
                      <a:pt x="571" y="0"/>
                      <a:pt x="274" y="274"/>
                    </a:cubicBezTo>
                    <a:cubicBezTo>
                      <a:pt x="0" y="274"/>
                      <a:pt x="274" y="571"/>
                      <a:pt x="571" y="571"/>
                    </a:cubicBezTo>
                    <a:cubicBezTo>
                      <a:pt x="845" y="571"/>
                      <a:pt x="1141" y="274"/>
                      <a:pt x="1141" y="2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913;p75">
                <a:extLst>
                  <a:ext uri="{FF2B5EF4-FFF2-40B4-BE49-F238E27FC236}">
                    <a16:creationId xmlns:a16="http://schemas.microsoft.com/office/drawing/2014/main" id="{15BEFC70-D5D7-4042-AE75-BD3444EA5CFA}"/>
                  </a:ext>
                </a:extLst>
              </p:cNvPr>
              <p:cNvSpPr/>
              <p:nvPr/>
            </p:nvSpPr>
            <p:spPr>
              <a:xfrm>
                <a:off x="9867550" y="1013963"/>
                <a:ext cx="28550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143" extrusionOk="0">
                    <a:moveTo>
                      <a:pt x="868" y="1"/>
                    </a:moveTo>
                    <a:lnTo>
                      <a:pt x="571" y="275"/>
                    </a:lnTo>
                    <a:cubicBezTo>
                      <a:pt x="297" y="275"/>
                      <a:pt x="297" y="572"/>
                      <a:pt x="1" y="572"/>
                    </a:cubicBezTo>
                    <a:cubicBezTo>
                      <a:pt x="1" y="845"/>
                      <a:pt x="297" y="1142"/>
                      <a:pt x="297" y="845"/>
                    </a:cubicBezTo>
                    <a:cubicBezTo>
                      <a:pt x="571" y="845"/>
                      <a:pt x="571" y="845"/>
                      <a:pt x="868" y="572"/>
                    </a:cubicBezTo>
                    <a:lnTo>
                      <a:pt x="1142" y="275"/>
                    </a:lnTo>
                    <a:cubicBezTo>
                      <a:pt x="1142" y="275"/>
                      <a:pt x="1142" y="1"/>
                      <a:pt x="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914;p75">
                <a:extLst>
                  <a:ext uri="{FF2B5EF4-FFF2-40B4-BE49-F238E27FC236}">
                    <a16:creationId xmlns:a16="http://schemas.microsoft.com/office/drawing/2014/main" id="{58E6FC8A-DE4B-4C83-A5C3-857B52D33307}"/>
                  </a:ext>
                </a:extLst>
              </p:cNvPr>
              <p:cNvSpPr/>
              <p:nvPr/>
            </p:nvSpPr>
            <p:spPr>
              <a:xfrm>
                <a:off x="9881825" y="10350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68" y="297"/>
                    </a:moveTo>
                    <a:lnTo>
                      <a:pt x="571" y="297"/>
                    </a:lnTo>
                    <a:cubicBezTo>
                      <a:pt x="571" y="297"/>
                      <a:pt x="297" y="297"/>
                      <a:pt x="297" y="571"/>
                    </a:cubicBezTo>
                    <a:cubicBezTo>
                      <a:pt x="0" y="571"/>
                      <a:pt x="297" y="868"/>
                      <a:pt x="571" y="868"/>
                    </a:cubicBezTo>
                    <a:cubicBezTo>
                      <a:pt x="571" y="571"/>
                      <a:pt x="1141" y="571"/>
                      <a:pt x="1141" y="571"/>
                    </a:cubicBezTo>
                    <a:cubicBezTo>
                      <a:pt x="1141" y="297"/>
                      <a:pt x="1141" y="0"/>
                      <a:pt x="868" y="2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915;p75">
                <a:extLst>
                  <a:ext uri="{FF2B5EF4-FFF2-40B4-BE49-F238E27FC236}">
                    <a16:creationId xmlns:a16="http://schemas.microsoft.com/office/drawing/2014/main" id="{92D8F57D-28D0-47F1-8929-065F1C7BDFD3}"/>
                  </a:ext>
                </a:extLst>
              </p:cNvPr>
              <p:cNvSpPr/>
              <p:nvPr/>
            </p:nvSpPr>
            <p:spPr>
              <a:xfrm>
                <a:off x="9903500" y="1056763"/>
                <a:ext cx="28550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6" extrusionOk="0">
                    <a:moveTo>
                      <a:pt x="845" y="1"/>
                    </a:moveTo>
                    <a:lnTo>
                      <a:pt x="571" y="1"/>
                    </a:lnTo>
                    <a:cubicBezTo>
                      <a:pt x="571" y="275"/>
                      <a:pt x="571" y="275"/>
                      <a:pt x="274" y="275"/>
                    </a:cubicBezTo>
                    <a:lnTo>
                      <a:pt x="1" y="571"/>
                    </a:lnTo>
                    <a:cubicBezTo>
                      <a:pt x="1" y="845"/>
                      <a:pt x="274" y="845"/>
                      <a:pt x="571" y="845"/>
                    </a:cubicBezTo>
                    <a:lnTo>
                      <a:pt x="571" y="571"/>
                    </a:lnTo>
                    <a:lnTo>
                      <a:pt x="845" y="571"/>
                    </a:lnTo>
                    <a:cubicBezTo>
                      <a:pt x="845" y="571"/>
                      <a:pt x="845" y="275"/>
                      <a:pt x="1142" y="275"/>
                    </a:cubicBezTo>
                    <a:cubicBezTo>
                      <a:pt x="1142" y="275"/>
                      <a:pt x="1142" y="1"/>
                      <a:pt x="8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916;p75">
                <a:extLst>
                  <a:ext uri="{FF2B5EF4-FFF2-40B4-BE49-F238E27FC236}">
                    <a16:creationId xmlns:a16="http://schemas.microsoft.com/office/drawing/2014/main" id="{058B07DC-4B72-40F6-B75A-4B463323999B}"/>
                  </a:ext>
                </a:extLst>
              </p:cNvPr>
              <p:cNvSpPr/>
              <p:nvPr/>
            </p:nvSpPr>
            <p:spPr>
              <a:xfrm>
                <a:off x="9924625" y="10778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571" y="0"/>
                    </a:moveTo>
                    <a:lnTo>
                      <a:pt x="297" y="297"/>
                    </a:lnTo>
                    <a:cubicBezTo>
                      <a:pt x="297" y="297"/>
                      <a:pt x="0" y="297"/>
                      <a:pt x="0" y="571"/>
                    </a:cubicBezTo>
                    <a:lnTo>
                      <a:pt x="0" y="868"/>
                    </a:lnTo>
                    <a:cubicBezTo>
                      <a:pt x="297" y="868"/>
                      <a:pt x="571" y="868"/>
                      <a:pt x="571" y="571"/>
                    </a:cubicBezTo>
                    <a:cubicBezTo>
                      <a:pt x="867" y="571"/>
                      <a:pt x="867" y="571"/>
                      <a:pt x="867" y="297"/>
                    </a:cubicBezTo>
                    <a:cubicBezTo>
                      <a:pt x="1141" y="0"/>
                      <a:pt x="867" y="0"/>
                      <a:pt x="57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917;p75">
                <a:extLst>
                  <a:ext uri="{FF2B5EF4-FFF2-40B4-BE49-F238E27FC236}">
                    <a16:creationId xmlns:a16="http://schemas.microsoft.com/office/drawing/2014/main" id="{5A5763C4-305F-4BDE-B204-9D5EE9C43B9F}"/>
                  </a:ext>
                </a:extLst>
              </p:cNvPr>
              <p:cNvSpPr/>
              <p:nvPr/>
            </p:nvSpPr>
            <p:spPr>
              <a:xfrm>
                <a:off x="9953150" y="11206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68" y="297"/>
                    </a:moveTo>
                    <a:lnTo>
                      <a:pt x="571" y="297"/>
                    </a:lnTo>
                    <a:lnTo>
                      <a:pt x="297" y="571"/>
                    </a:lnTo>
                    <a:cubicBezTo>
                      <a:pt x="0" y="571"/>
                      <a:pt x="297" y="868"/>
                      <a:pt x="571" y="868"/>
                    </a:cubicBezTo>
                    <a:cubicBezTo>
                      <a:pt x="571" y="868"/>
                      <a:pt x="1142" y="571"/>
                      <a:pt x="1142" y="297"/>
                    </a:cubicBezTo>
                    <a:cubicBezTo>
                      <a:pt x="1142" y="297"/>
                      <a:pt x="1142" y="0"/>
                      <a:pt x="868" y="29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918;p75">
                <a:extLst>
                  <a:ext uri="{FF2B5EF4-FFF2-40B4-BE49-F238E27FC236}">
                    <a16:creationId xmlns:a16="http://schemas.microsoft.com/office/drawing/2014/main" id="{0DFEC33B-95AA-4634-B5D3-16E0D21CDEED}"/>
                  </a:ext>
                </a:extLst>
              </p:cNvPr>
              <p:cNvSpPr/>
              <p:nvPr/>
            </p:nvSpPr>
            <p:spPr>
              <a:xfrm>
                <a:off x="9967425" y="1142363"/>
                <a:ext cx="35950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846" extrusionOk="0">
                    <a:moveTo>
                      <a:pt x="1141" y="1"/>
                    </a:moveTo>
                    <a:cubicBezTo>
                      <a:pt x="867" y="1"/>
                      <a:pt x="571" y="274"/>
                      <a:pt x="297" y="571"/>
                    </a:cubicBezTo>
                    <a:cubicBezTo>
                      <a:pt x="0" y="571"/>
                      <a:pt x="297" y="845"/>
                      <a:pt x="571" y="845"/>
                    </a:cubicBezTo>
                    <a:cubicBezTo>
                      <a:pt x="867" y="845"/>
                      <a:pt x="1141" y="571"/>
                      <a:pt x="1141" y="274"/>
                    </a:cubicBezTo>
                    <a:cubicBezTo>
                      <a:pt x="1438" y="274"/>
                      <a:pt x="1141" y="1"/>
                      <a:pt x="11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919;p75">
                <a:extLst>
                  <a:ext uri="{FF2B5EF4-FFF2-40B4-BE49-F238E27FC236}">
                    <a16:creationId xmlns:a16="http://schemas.microsoft.com/office/drawing/2014/main" id="{C9B3117D-1026-4186-A52E-23169B355DEA}"/>
                  </a:ext>
                </a:extLst>
              </p:cNvPr>
              <p:cNvSpPr/>
              <p:nvPr/>
            </p:nvSpPr>
            <p:spPr>
              <a:xfrm>
                <a:off x="9989100" y="1163488"/>
                <a:ext cx="2855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68" extrusionOk="0">
                    <a:moveTo>
                      <a:pt x="845" y="0"/>
                    </a:moveTo>
                    <a:lnTo>
                      <a:pt x="845" y="0"/>
                    </a:lnTo>
                    <a:cubicBezTo>
                      <a:pt x="571" y="0"/>
                      <a:pt x="571" y="0"/>
                      <a:pt x="571" y="297"/>
                    </a:cubicBezTo>
                    <a:cubicBezTo>
                      <a:pt x="274" y="297"/>
                      <a:pt x="274" y="297"/>
                      <a:pt x="0" y="571"/>
                    </a:cubicBezTo>
                    <a:cubicBezTo>
                      <a:pt x="0" y="867"/>
                      <a:pt x="274" y="867"/>
                      <a:pt x="274" y="867"/>
                    </a:cubicBezTo>
                    <a:cubicBezTo>
                      <a:pt x="571" y="571"/>
                      <a:pt x="571" y="571"/>
                      <a:pt x="845" y="571"/>
                    </a:cubicBezTo>
                    <a:cubicBezTo>
                      <a:pt x="845" y="571"/>
                      <a:pt x="845" y="297"/>
                      <a:pt x="1142" y="297"/>
                    </a:cubicBezTo>
                    <a:cubicBezTo>
                      <a:pt x="1142" y="297"/>
                      <a:pt x="1142" y="0"/>
                      <a:pt x="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920;p75">
                <a:extLst>
                  <a:ext uri="{FF2B5EF4-FFF2-40B4-BE49-F238E27FC236}">
                    <a16:creationId xmlns:a16="http://schemas.microsoft.com/office/drawing/2014/main" id="{76E07183-9B0E-45C2-9FE6-EEB91286DB1B}"/>
                  </a:ext>
                </a:extLst>
              </p:cNvPr>
              <p:cNvSpPr/>
              <p:nvPr/>
            </p:nvSpPr>
            <p:spPr>
              <a:xfrm>
                <a:off x="10003350" y="1192013"/>
                <a:ext cx="35425" cy="14275"/>
              </a:xfrm>
              <a:custGeom>
                <a:avLst/>
                <a:gdLst/>
                <a:ahLst/>
                <a:cxnLst/>
                <a:rect l="l" t="t" r="r" b="b"/>
                <a:pathLst>
                  <a:path w="1417" h="571" extrusionOk="0">
                    <a:moveTo>
                      <a:pt x="1142" y="0"/>
                    </a:moveTo>
                    <a:cubicBezTo>
                      <a:pt x="846" y="0"/>
                      <a:pt x="572" y="0"/>
                      <a:pt x="275" y="297"/>
                    </a:cubicBezTo>
                    <a:cubicBezTo>
                      <a:pt x="1" y="297"/>
                      <a:pt x="275" y="571"/>
                      <a:pt x="572" y="571"/>
                    </a:cubicBezTo>
                    <a:cubicBezTo>
                      <a:pt x="846" y="297"/>
                      <a:pt x="1142" y="297"/>
                      <a:pt x="1142" y="0"/>
                    </a:cubicBezTo>
                    <a:cubicBezTo>
                      <a:pt x="1416" y="0"/>
                      <a:pt x="1142" y="0"/>
                      <a:pt x="114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921;p75">
                <a:extLst>
                  <a:ext uri="{FF2B5EF4-FFF2-40B4-BE49-F238E27FC236}">
                    <a16:creationId xmlns:a16="http://schemas.microsoft.com/office/drawing/2014/main" id="{791D7D24-48E2-4FC1-B6E6-2E9992FE462D}"/>
                  </a:ext>
                </a:extLst>
              </p:cNvPr>
              <p:cNvSpPr/>
              <p:nvPr/>
            </p:nvSpPr>
            <p:spPr>
              <a:xfrm>
                <a:off x="10024475" y="1206263"/>
                <a:ext cx="3597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43" extrusionOk="0">
                    <a:moveTo>
                      <a:pt x="1142" y="1"/>
                    </a:moveTo>
                    <a:cubicBezTo>
                      <a:pt x="868" y="1"/>
                      <a:pt x="868" y="298"/>
                      <a:pt x="571" y="298"/>
                    </a:cubicBezTo>
                    <a:cubicBezTo>
                      <a:pt x="571" y="298"/>
                      <a:pt x="297" y="572"/>
                      <a:pt x="1" y="572"/>
                    </a:cubicBezTo>
                    <a:cubicBezTo>
                      <a:pt x="1" y="868"/>
                      <a:pt x="1" y="1142"/>
                      <a:pt x="297" y="868"/>
                    </a:cubicBezTo>
                    <a:cubicBezTo>
                      <a:pt x="571" y="868"/>
                      <a:pt x="1142" y="572"/>
                      <a:pt x="1142" y="298"/>
                    </a:cubicBezTo>
                    <a:cubicBezTo>
                      <a:pt x="1439" y="1"/>
                      <a:pt x="1142" y="1"/>
                      <a:pt x="114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922;p75">
                <a:extLst>
                  <a:ext uri="{FF2B5EF4-FFF2-40B4-BE49-F238E27FC236}">
                    <a16:creationId xmlns:a16="http://schemas.microsoft.com/office/drawing/2014/main" id="{A9E02817-A49D-4BC0-A25D-8ADA675666A0}"/>
                  </a:ext>
                </a:extLst>
              </p:cNvPr>
              <p:cNvSpPr/>
              <p:nvPr/>
            </p:nvSpPr>
            <p:spPr>
              <a:xfrm>
                <a:off x="10038750" y="1227963"/>
                <a:ext cx="35975" cy="28550"/>
              </a:xfrm>
              <a:custGeom>
                <a:avLst/>
                <a:gdLst/>
                <a:ahLst/>
                <a:cxnLst/>
                <a:rect l="l" t="t" r="r" b="b"/>
                <a:pathLst>
                  <a:path w="1439" h="1142" extrusionOk="0">
                    <a:moveTo>
                      <a:pt x="1141" y="0"/>
                    </a:moveTo>
                    <a:cubicBezTo>
                      <a:pt x="868" y="274"/>
                      <a:pt x="571" y="274"/>
                      <a:pt x="297" y="571"/>
                    </a:cubicBezTo>
                    <a:cubicBezTo>
                      <a:pt x="0" y="571"/>
                      <a:pt x="297" y="1142"/>
                      <a:pt x="571" y="845"/>
                    </a:cubicBezTo>
                    <a:cubicBezTo>
                      <a:pt x="868" y="845"/>
                      <a:pt x="1141" y="571"/>
                      <a:pt x="1438" y="2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923;p75">
                <a:extLst>
                  <a:ext uri="{FF2B5EF4-FFF2-40B4-BE49-F238E27FC236}">
                    <a16:creationId xmlns:a16="http://schemas.microsoft.com/office/drawing/2014/main" id="{F333853C-CEFD-4AAC-8876-69480C6098A3}"/>
                  </a:ext>
                </a:extLst>
              </p:cNvPr>
              <p:cNvSpPr/>
              <p:nvPr/>
            </p:nvSpPr>
            <p:spPr>
              <a:xfrm>
                <a:off x="10074700" y="12707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45" y="0"/>
                    </a:moveTo>
                    <a:cubicBezTo>
                      <a:pt x="845" y="274"/>
                      <a:pt x="571" y="274"/>
                      <a:pt x="571" y="274"/>
                    </a:cubicBezTo>
                    <a:cubicBezTo>
                      <a:pt x="274" y="274"/>
                      <a:pt x="274" y="274"/>
                      <a:pt x="274" y="571"/>
                    </a:cubicBezTo>
                    <a:cubicBezTo>
                      <a:pt x="0" y="571"/>
                      <a:pt x="0" y="845"/>
                      <a:pt x="274" y="845"/>
                    </a:cubicBezTo>
                    <a:cubicBezTo>
                      <a:pt x="571" y="845"/>
                      <a:pt x="571" y="571"/>
                      <a:pt x="845" y="571"/>
                    </a:cubicBezTo>
                    <a:cubicBezTo>
                      <a:pt x="845" y="571"/>
                      <a:pt x="1141" y="571"/>
                      <a:pt x="1141" y="274"/>
                    </a:cubicBezTo>
                    <a:cubicBezTo>
                      <a:pt x="1141" y="274"/>
                      <a:pt x="1141" y="0"/>
                      <a:pt x="84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924;p75">
                <a:extLst>
                  <a:ext uri="{FF2B5EF4-FFF2-40B4-BE49-F238E27FC236}">
                    <a16:creationId xmlns:a16="http://schemas.microsoft.com/office/drawing/2014/main" id="{025F3FB1-DF33-4C41-A887-F1291D74EF48}"/>
                  </a:ext>
                </a:extLst>
              </p:cNvPr>
              <p:cNvSpPr/>
              <p:nvPr/>
            </p:nvSpPr>
            <p:spPr>
              <a:xfrm>
                <a:off x="10095800" y="1291863"/>
                <a:ext cx="2172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869" h="869" extrusionOk="0">
                    <a:moveTo>
                      <a:pt x="571" y="1"/>
                    </a:moveTo>
                    <a:cubicBezTo>
                      <a:pt x="297" y="1"/>
                      <a:pt x="1" y="298"/>
                      <a:pt x="1" y="571"/>
                    </a:cubicBezTo>
                    <a:lnTo>
                      <a:pt x="1" y="571"/>
                    </a:lnTo>
                    <a:lnTo>
                      <a:pt x="1" y="868"/>
                    </a:lnTo>
                    <a:cubicBezTo>
                      <a:pt x="297" y="571"/>
                      <a:pt x="571" y="571"/>
                      <a:pt x="868" y="298"/>
                    </a:cubicBezTo>
                    <a:cubicBezTo>
                      <a:pt x="868" y="298"/>
                      <a:pt x="868" y="1"/>
                      <a:pt x="57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925;p75">
                <a:extLst>
                  <a:ext uri="{FF2B5EF4-FFF2-40B4-BE49-F238E27FC236}">
                    <a16:creationId xmlns:a16="http://schemas.microsoft.com/office/drawing/2014/main" id="{E7E8D42B-D7C5-45CD-AB68-F258F1838B15}"/>
                  </a:ext>
                </a:extLst>
              </p:cNvPr>
              <p:cNvSpPr/>
              <p:nvPr/>
            </p:nvSpPr>
            <p:spPr>
              <a:xfrm>
                <a:off x="10110075" y="13135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68" y="0"/>
                    </a:moveTo>
                    <a:cubicBezTo>
                      <a:pt x="571" y="0"/>
                      <a:pt x="571" y="274"/>
                      <a:pt x="297" y="274"/>
                    </a:cubicBezTo>
                    <a:cubicBezTo>
                      <a:pt x="0" y="274"/>
                      <a:pt x="0" y="571"/>
                      <a:pt x="0" y="571"/>
                    </a:cubicBezTo>
                    <a:cubicBezTo>
                      <a:pt x="0" y="845"/>
                      <a:pt x="297" y="845"/>
                      <a:pt x="297" y="845"/>
                    </a:cubicBezTo>
                    <a:cubicBezTo>
                      <a:pt x="297" y="571"/>
                      <a:pt x="571" y="571"/>
                      <a:pt x="571" y="571"/>
                    </a:cubicBezTo>
                    <a:cubicBezTo>
                      <a:pt x="868" y="571"/>
                      <a:pt x="868" y="274"/>
                      <a:pt x="1142" y="274"/>
                    </a:cubicBezTo>
                    <a:cubicBezTo>
                      <a:pt x="1142" y="0"/>
                      <a:pt x="868" y="0"/>
                      <a:pt x="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926;p75">
                <a:extLst>
                  <a:ext uri="{FF2B5EF4-FFF2-40B4-BE49-F238E27FC236}">
                    <a16:creationId xmlns:a16="http://schemas.microsoft.com/office/drawing/2014/main" id="{8CA255C3-1A34-4720-86A9-C9833E12EE00}"/>
                  </a:ext>
                </a:extLst>
              </p:cNvPr>
              <p:cNvSpPr/>
              <p:nvPr/>
            </p:nvSpPr>
            <p:spPr>
              <a:xfrm>
                <a:off x="10124325" y="1334663"/>
                <a:ext cx="28575" cy="2172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69" extrusionOk="0">
                    <a:moveTo>
                      <a:pt x="868" y="1"/>
                    </a:moveTo>
                    <a:lnTo>
                      <a:pt x="572" y="1"/>
                    </a:lnTo>
                    <a:lnTo>
                      <a:pt x="1" y="571"/>
                    </a:lnTo>
                    <a:cubicBezTo>
                      <a:pt x="1" y="571"/>
                      <a:pt x="1" y="868"/>
                      <a:pt x="298" y="868"/>
                    </a:cubicBezTo>
                    <a:cubicBezTo>
                      <a:pt x="298" y="571"/>
                      <a:pt x="572" y="571"/>
                      <a:pt x="572" y="571"/>
                    </a:cubicBezTo>
                    <a:cubicBezTo>
                      <a:pt x="868" y="571"/>
                      <a:pt x="868" y="571"/>
                      <a:pt x="1142" y="297"/>
                    </a:cubicBezTo>
                    <a:cubicBezTo>
                      <a:pt x="1142" y="297"/>
                      <a:pt x="1142" y="1"/>
                      <a:pt x="8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927;p75">
                <a:extLst>
                  <a:ext uri="{FF2B5EF4-FFF2-40B4-BE49-F238E27FC236}">
                    <a16:creationId xmlns:a16="http://schemas.microsoft.com/office/drawing/2014/main" id="{147AD0FC-8974-41BB-B322-36D11170F6C4}"/>
                  </a:ext>
                </a:extLst>
              </p:cNvPr>
              <p:cNvSpPr/>
              <p:nvPr/>
            </p:nvSpPr>
            <p:spPr>
              <a:xfrm>
                <a:off x="10138600" y="1356363"/>
                <a:ext cx="28550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45" extrusionOk="0">
                    <a:moveTo>
                      <a:pt x="868" y="0"/>
                    </a:moveTo>
                    <a:cubicBezTo>
                      <a:pt x="571" y="0"/>
                      <a:pt x="297" y="274"/>
                      <a:pt x="1" y="274"/>
                    </a:cubicBezTo>
                    <a:cubicBezTo>
                      <a:pt x="1" y="571"/>
                      <a:pt x="1" y="845"/>
                      <a:pt x="297" y="845"/>
                    </a:cubicBezTo>
                    <a:cubicBezTo>
                      <a:pt x="571" y="571"/>
                      <a:pt x="868" y="571"/>
                      <a:pt x="868" y="274"/>
                    </a:cubicBezTo>
                    <a:cubicBezTo>
                      <a:pt x="1142" y="0"/>
                      <a:pt x="868" y="0"/>
                      <a:pt x="8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5B42FC9C-0760-429B-997F-415B61699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440"/>
            <a:ext cx="9144000" cy="823226"/>
          </a:xfrm>
          <a:prstGeom prst="rect">
            <a:avLst/>
          </a:prstGeom>
        </p:spPr>
      </p:pic>
      <p:pic>
        <p:nvPicPr>
          <p:cNvPr id="143" name="Google Shape;775;p73">
            <a:extLst>
              <a:ext uri="{FF2B5EF4-FFF2-40B4-BE49-F238E27FC236}">
                <a16:creationId xmlns:a16="http://schemas.microsoft.com/office/drawing/2014/main" id="{AD371FC3-8237-4369-8457-0B8E6DBEFD2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060" t="2018" r="5060"/>
          <a:stretch/>
        </p:blipFill>
        <p:spPr>
          <a:xfrm>
            <a:off x="6556743" y="2707758"/>
            <a:ext cx="2537637" cy="207830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579227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D19893-0511-4F64-80B2-5C1540CDC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440"/>
            <a:ext cx="9144000" cy="935285"/>
          </a:xfrm>
          <a:prstGeom prst="rect">
            <a:avLst/>
          </a:prstGeom>
        </p:spPr>
      </p:pic>
      <p:grpSp>
        <p:nvGrpSpPr>
          <p:cNvPr id="5" name="Google Shape;1013;p76">
            <a:extLst>
              <a:ext uri="{FF2B5EF4-FFF2-40B4-BE49-F238E27FC236}">
                <a16:creationId xmlns:a16="http://schemas.microsoft.com/office/drawing/2014/main" id="{6BB0B640-43D1-400E-811F-9D378B3D6D0C}"/>
              </a:ext>
            </a:extLst>
          </p:cNvPr>
          <p:cNvGrpSpPr/>
          <p:nvPr/>
        </p:nvGrpSpPr>
        <p:grpSpPr>
          <a:xfrm>
            <a:off x="8095918" y="2609260"/>
            <a:ext cx="987300" cy="2176800"/>
            <a:chOff x="7436700" y="2279750"/>
            <a:chExt cx="987300" cy="2176800"/>
          </a:xfrm>
        </p:grpSpPr>
        <p:sp>
          <p:nvSpPr>
            <p:cNvPr id="6" name="Google Shape;1014;p76">
              <a:extLst>
                <a:ext uri="{FF2B5EF4-FFF2-40B4-BE49-F238E27FC236}">
                  <a16:creationId xmlns:a16="http://schemas.microsoft.com/office/drawing/2014/main" id="{6F6E72C9-44EA-4FC5-BB93-42165E894E27}"/>
                </a:ext>
              </a:extLst>
            </p:cNvPr>
            <p:cNvSpPr/>
            <p:nvPr/>
          </p:nvSpPr>
          <p:spPr>
            <a:xfrm>
              <a:off x="7436700" y="2279750"/>
              <a:ext cx="987300" cy="21768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1015;p76">
              <a:extLst>
                <a:ext uri="{FF2B5EF4-FFF2-40B4-BE49-F238E27FC236}">
                  <a16:creationId xmlns:a16="http://schemas.microsoft.com/office/drawing/2014/main" id="{0959338A-493D-4C50-8699-05331B0ECBF4}"/>
                </a:ext>
              </a:extLst>
            </p:cNvPr>
            <p:cNvGrpSpPr/>
            <p:nvPr/>
          </p:nvGrpSpPr>
          <p:grpSpPr>
            <a:xfrm>
              <a:off x="7653008" y="3319576"/>
              <a:ext cx="554702" cy="942034"/>
              <a:chOff x="3033488" y="1766992"/>
              <a:chExt cx="688985" cy="1170083"/>
            </a:xfrm>
          </p:grpSpPr>
          <p:sp>
            <p:nvSpPr>
              <p:cNvPr id="15" name="Google Shape;1016;p76">
                <a:extLst>
                  <a:ext uri="{FF2B5EF4-FFF2-40B4-BE49-F238E27FC236}">
                    <a16:creationId xmlns:a16="http://schemas.microsoft.com/office/drawing/2014/main" id="{EF334CBA-A303-4B5C-84FF-EC9C636FAD1B}"/>
                  </a:ext>
                </a:extLst>
              </p:cNvPr>
              <p:cNvSpPr/>
              <p:nvPr/>
            </p:nvSpPr>
            <p:spPr>
              <a:xfrm>
                <a:off x="3033488" y="1966111"/>
                <a:ext cx="688985" cy="970964"/>
              </a:xfrm>
              <a:custGeom>
                <a:avLst/>
                <a:gdLst/>
                <a:ahLst/>
                <a:cxnLst/>
                <a:rect l="l" t="t" r="r" b="b"/>
                <a:pathLst>
                  <a:path w="13986" h="19710" extrusionOk="0">
                    <a:moveTo>
                      <a:pt x="6378" y="769"/>
                    </a:moveTo>
                    <a:cubicBezTo>
                      <a:pt x="6420" y="769"/>
                      <a:pt x="6464" y="770"/>
                      <a:pt x="6512" y="771"/>
                    </a:cubicBezTo>
                    <a:cubicBezTo>
                      <a:pt x="7077" y="785"/>
                      <a:pt x="7644" y="799"/>
                      <a:pt x="8211" y="803"/>
                    </a:cubicBezTo>
                    <a:cubicBezTo>
                      <a:pt x="8257" y="803"/>
                      <a:pt x="8303" y="803"/>
                      <a:pt x="8349" y="803"/>
                    </a:cubicBezTo>
                    <a:cubicBezTo>
                      <a:pt x="8727" y="803"/>
                      <a:pt x="9106" y="793"/>
                      <a:pt x="9484" y="788"/>
                    </a:cubicBezTo>
                    <a:cubicBezTo>
                      <a:pt x="9506" y="788"/>
                      <a:pt x="9528" y="785"/>
                      <a:pt x="9549" y="783"/>
                    </a:cubicBezTo>
                    <a:cubicBezTo>
                      <a:pt x="9593" y="780"/>
                      <a:pt x="9633" y="779"/>
                      <a:pt x="9670" y="779"/>
                    </a:cubicBezTo>
                    <a:cubicBezTo>
                      <a:pt x="9986" y="779"/>
                      <a:pt x="10039" y="874"/>
                      <a:pt x="10030" y="1265"/>
                    </a:cubicBezTo>
                    <a:cubicBezTo>
                      <a:pt x="10028" y="1340"/>
                      <a:pt x="10016" y="1413"/>
                      <a:pt x="10006" y="1496"/>
                    </a:cubicBezTo>
                    <a:cubicBezTo>
                      <a:pt x="9943" y="1514"/>
                      <a:pt x="9894" y="1536"/>
                      <a:pt x="9842" y="1539"/>
                    </a:cubicBezTo>
                    <a:cubicBezTo>
                      <a:pt x="9589" y="1563"/>
                      <a:pt x="9055" y="1573"/>
                      <a:pt x="8459" y="1573"/>
                    </a:cubicBezTo>
                    <a:cubicBezTo>
                      <a:pt x="7481" y="1573"/>
                      <a:pt x="6336" y="1545"/>
                      <a:pt x="5990" y="1498"/>
                    </a:cubicBezTo>
                    <a:cubicBezTo>
                      <a:pt x="5976" y="1480"/>
                      <a:pt x="5954" y="1466"/>
                      <a:pt x="5951" y="1447"/>
                    </a:cubicBezTo>
                    <a:cubicBezTo>
                      <a:pt x="5866" y="846"/>
                      <a:pt x="5956" y="769"/>
                      <a:pt x="6378" y="769"/>
                    </a:cubicBezTo>
                    <a:close/>
                    <a:moveTo>
                      <a:pt x="6637" y="1955"/>
                    </a:moveTo>
                    <a:cubicBezTo>
                      <a:pt x="6651" y="1955"/>
                      <a:pt x="6665" y="1956"/>
                      <a:pt x="6678" y="1957"/>
                    </a:cubicBezTo>
                    <a:cubicBezTo>
                      <a:pt x="6954" y="1990"/>
                      <a:pt x="7230" y="2000"/>
                      <a:pt x="7508" y="2000"/>
                    </a:cubicBezTo>
                    <a:cubicBezTo>
                      <a:pt x="7929" y="2000"/>
                      <a:pt x="8352" y="1977"/>
                      <a:pt x="8780" y="1977"/>
                    </a:cubicBezTo>
                    <a:cubicBezTo>
                      <a:pt x="8954" y="1977"/>
                      <a:pt x="9129" y="1981"/>
                      <a:pt x="9304" y="1991"/>
                    </a:cubicBezTo>
                    <a:cubicBezTo>
                      <a:pt x="9334" y="2304"/>
                      <a:pt x="9345" y="2571"/>
                      <a:pt x="9315" y="2819"/>
                    </a:cubicBezTo>
                    <a:cubicBezTo>
                      <a:pt x="9219" y="2889"/>
                      <a:pt x="9129" y="2901"/>
                      <a:pt x="9042" y="2901"/>
                    </a:cubicBezTo>
                    <a:cubicBezTo>
                      <a:pt x="9009" y="2901"/>
                      <a:pt x="8975" y="2900"/>
                      <a:pt x="8942" y="2899"/>
                    </a:cubicBezTo>
                    <a:cubicBezTo>
                      <a:pt x="8519" y="2884"/>
                      <a:pt x="8096" y="2865"/>
                      <a:pt x="7673" y="2853"/>
                    </a:cubicBezTo>
                    <a:cubicBezTo>
                      <a:pt x="7369" y="2843"/>
                      <a:pt x="7064" y="2843"/>
                      <a:pt x="6760" y="2837"/>
                    </a:cubicBezTo>
                    <a:cubicBezTo>
                      <a:pt x="6653" y="2835"/>
                      <a:pt x="6546" y="2825"/>
                      <a:pt x="6425" y="2819"/>
                    </a:cubicBezTo>
                    <a:cubicBezTo>
                      <a:pt x="6348" y="2533"/>
                      <a:pt x="6477" y="2272"/>
                      <a:pt x="6459" y="2016"/>
                    </a:cubicBezTo>
                    <a:cubicBezTo>
                      <a:pt x="6476" y="1999"/>
                      <a:pt x="6482" y="1989"/>
                      <a:pt x="6491" y="1983"/>
                    </a:cubicBezTo>
                    <a:cubicBezTo>
                      <a:pt x="6498" y="1975"/>
                      <a:pt x="6508" y="1967"/>
                      <a:pt x="6517" y="1965"/>
                    </a:cubicBezTo>
                    <a:cubicBezTo>
                      <a:pt x="6557" y="1961"/>
                      <a:pt x="6597" y="1955"/>
                      <a:pt x="6637" y="1955"/>
                    </a:cubicBezTo>
                    <a:close/>
                    <a:moveTo>
                      <a:pt x="3161" y="344"/>
                    </a:moveTo>
                    <a:cubicBezTo>
                      <a:pt x="3253" y="344"/>
                      <a:pt x="3345" y="355"/>
                      <a:pt x="3436" y="379"/>
                    </a:cubicBezTo>
                    <a:cubicBezTo>
                      <a:pt x="3510" y="731"/>
                      <a:pt x="3607" y="2516"/>
                      <a:pt x="3573" y="2874"/>
                    </a:cubicBezTo>
                    <a:cubicBezTo>
                      <a:pt x="3439" y="2917"/>
                      <a:pt x="3303" y="2935"/>
                      <a:pt x="3162" y="2935"/>
                    </a:cubicBezTo>
                    <a:cubicBezTo>
                      <a:pt x="3069" y="2935"/>
                      <a:pt x="2975" y="2927"/>
                      <a:pt x="2877" y="2913"/>
                    </a:cubicBezTo>
                    <a:cubicBezTo>
                      <a:pt x="2839" y="2121"/>
                      <a:pt x="2801" y="1344"/>
                      <a:pt x="2765" y="564"/>
                    </a:cubicBezTo>
                    <a:cubicBezTo>
                      <a:pt x="2764" y="514"/>
                      <a:pt x="2792" y="462"/>
                      <a:pt x="2808" y="400"/>
                    </a:cubicBezTo>
                    <a:cubicBezTo>
                      <a:pt x="2927" y="362"/>
                      <a:pt x="3045" y="344"/>
                      <a:pt x="3161" y="344"/>
                    </a:cubicBezTo>
                    <a:close/>
                    <a:moveTo>
                      <a:pt x="7348" y="3233"/>
                    </a:moveTo>
                    <a:cubicBezTo>
                      <a:pt x="8492" y="3233"/>
                      <a:pt x="9635" y="3266"/>
                      <a:pt x="10779" y="3365"/>
                    </a:cubicBezTo>
                    <a:cubicBezTo>
                      <a:pt x="10873" y="3567"/>
                      <a:pt x="10815" y="3761"/>
                      <a:pt x="10805" y="3974"/>
                    </a:cubicBezTo>
                    <a:cubicBezTo>
                      <a:pt x="10738" y="3985"/>
                      <a:pt x="10672" y="4005"/>
                      <a:pt x="10607" y="4005"/>
                    </a:cubicBezTo>
                    <a:cubicBezTo>
                      <a:pt x="10601" y="4005"/>
                      <a:pt x="10595" y="4004"/>
                      <a:pt x="10589" y="4004"/>
                    </a:cubicBezTo>
                    <a:cubicBezTo>
                      <a:pt x="10145" y="3982"/>
                      <a:pt x="9701" y="3975"/>
                      <a:pt x="9256" y="3975"/>
                    </a:cubicBezTo>
                    <a:cubicBezTo>
                      <a:pt x="8496" y="3975"/>
                      <a:pt x="7735" y="3996"/>
                      <a:pt x="6973" y="3996"/>
                    </a:cubicBezTo>
                    <a:cubicBezTo>
                      <a:pt x="6838" y="3996"/>
                      <a:pt x="6703" y="3995"/>
                      <a:pt x="6568" y="3993"/>
                    </a:cubicBezTo>
                    <a:cubicBezTo>
                      <a:pt x="6214" y="3990"/>
                      <a:pt x="5860" y="3988"/>
                      <a:pt x="5506" y="3988"/>
                    </a:cubicBezTo>
                    <a:cubicBezTo>
                      <a:pt x="4422" y="3988"/>
                      <a:pt x="3338" y="4002"/>
                      <a:pt x="2253" y="4007"/>
                    </a:cubicBezTo>
                    <a:lnTo>
                      <a:pt x="1966" y="4007"/>
                    </a:lnTo>
                    <a:cubicBezTo>
                      <a:pt x="1925" y="3770"/>
                      <a:pt x="1912" y="3580"/>
                      <a:pt x="2007" y="3369"/>
                    </a:cubicBezTo>
                    <a:cubicBezTo>
                      <a:pt x="2149" y="3357"/>
                      <a:pt x="2298" y="3332"/>
                      <a:pt x="2449" y="3330"/>
                    </a:cubicBezTo>
                    <a:cubicBezTo>
                      <a:pt x="4082" y="3299"/>
                      <a:pt x="5715" y="3233"/>
                      <a:pt x="7348" y="3233"/>
                    </a:cubicBezTo>
                    <a:close/>
                    <a:moveTo>
                      <a:pt x="8440" y="4376"/>
                    </a:moveTo>
                    <a:cubicBezTo>
                      <a:pt x="8463" y="4376"/>
                      <a:pt x="8494" y="4395"/>
                      <a:pt x="8546" y="4413"/>
                    </a:cubicBezTo>
                    <a:cubicBezTo>
                      <a:pt x="8510" y="4469"/>
                      <a:pt x="8500" y="4501"/>
                      <a:pt x="8477" y="4518"/>
                    </a:cubicBezTo>
                    <a:cubicBezTo>
                      <a:pt x="8452" y="4536"/>
                      <a:pt x="8428" y="4543"/>
                      <a:pt x="8404" y="4543"/>
                    </a:cubicBezTo>
                    <a:cubicBezTo>
                      <a:pt x="8370" y="4543"/>
                      <a:pt x="8337" y="4526"/>
                      <a:pt x="8307" y="4497"/>
                    </a:cubicBezTo>
                    <a:cubicBezTo>
                      <a:pt x="8297" y="4487"/>
                      <a:pt x="8293" y="4445"/>
                      <a:pt x="8299" y="4441"/>
                    </a:cubicBezTo>
                    <a:cubicBezTo>
                      <a:pt x="8341" y="4414"/>
                      <a:pt x="8384" y="4390"/>
                      <a:pt x="8431" y="4377"/>
                    </a:cubicBezTo>
                    <a:cubicBezTo>
                      <a:pt x="8434" y="4376"/>
                      <a:pt x="8437" y="4376"/>
                      <a:pt x="8440" y="4376"/>
                    </a:cubicBezTo>
                    <a:close/>
                    <a:moveTo>
                      <a:pt x="9119" y="4341"/>
                    </a:moveTo>
                    <a:cubicBezTo>
                      <a:pt x="9194" y="4341"/>
                      <a:pt x="9270" y="4355"/>
                      <a:pt x="9350" y="4377"/>
                    </a:cubicBezTo>
                    <a:cubicBezTo>
                      <a:pt x="9361" y="4424"/>
                      <a:pt x="9377" y="4465"/>
                      <a:pt x="9377" y="4507"/>
                    </a:cubicBezTo>
                    <a:cubicBezTo>
                      <a:pt x="9388" y="5442"/>
                      <a:pt x="9396" y="6378"/>
                      <a:pt x="9407" y="7314"/>
                    </a:cubicBezTo>
                    <a:cubicBezTo>
                      <a:pt x="9407" y="7379"/>
                      <a:pt x="9412" y="7444"/>
                      <a:pt x="9416" y="7510"/>
                    </a:cubicBezTo>
                    <a:cubicBezTo>
                      <a:pt x="9458" y="8284"/>
                      <a:pt x="9396" y="9055"/>
                      <a:pt x="9293" y="9822"/>
                    </a:cubicBezTo>
                    <a:cubicBezTo>
                      <a:pt x="9235" y="10242"/>
                      <a:pt x="9036" y="10606"/>
                      <a:pt x="8744" y="10915"/>
                    </a:cubicBezTo>
                    <a:cubicBezTo>
                      <a:pt x="8518" y="11153"/>
                      <a:pt x="8239" y="11272"/>
                      <a:pt x="7958" y="11272"/>
                    </a:cubicBezTo>
                    <a:cubicBezTo>
                      <a:pt x="7675" y="11272"/>
                      <a:pt x="7391" y="11151"/>
                      <a:pt x="7159" y="10910"/>
                    </a:cubicBezTo>
                    <a:cubicBezTo>
                      <a:pt x="6983" y="10726"/>
                      <a:pt x="6869" y="10505"/>
                      <a:pt x="6778" y="10269"/>
                    </a:cubicBezTo>
                    <a:cubicBezTo>
                      <a:pt x="6620" y="9859"/>
                      <a:pt x="6546" y="9429"/>
                      <a:pt x="6525" y="8993"/>
                    </a:cubicBezTo>
                    <a:cubicBezTo>
                      <a:pt x="6477" y="7994"/>
                      <a:pt x="6391" y="6996"/>
                      <a:pt x="6400" y="5993"/>
                    </a:cubicBezTo>
                    <a:cubicBezTo>
                      <a:pt x="6405" y="5483"/>
                      <a:pt x="6411" y="4973"/>
                      <a:pt x="6416" y="4411"/>
                    </a:cubicBezTo>
                    <a:cubicBezTo>
                      <a:pt x="6635" y="4405"/>
                      <a:pt x="6848" y="4401"/>
                      <a:pt x="7058" y="4401"/>
                    </a:cubicBezTo>
                    <a:cubicBezTo>
                      <a:pt x="7335" y="4401"/>
                      <a:pt x="7607" y="4408"/>
                      <a:pt x="7880" y="4429"/>
                    </a:cubicBezTo>
                    <a:cubicBezTo>
                      <a:pt x="7925" y="4521"/>
                      <a:pt x="7958" y="4613"/>
                      <a:pt x="8011" y="4693"/>
                    </a:cubicBezTo>
                    <a:cubicBezTo>
                      <a:pt x="8105" y="4832"/>
                      <a:pt x="8235" y="4920"/>
                      <a:pt x="8398" y="4920"/>
                    </a:cubicBezTo>
                    <a:cubicBezTo>
                      <a:pt x="8416" y="4920"/>
                      <a:pt x="8434" y="4919"/>
                      <a:pt x="8453" y="4917"/>
                    </a:cubicBezTo>
                    <a:cubicBezTo>
                      <a:pt x="8654" y="4892"/>
                      <a:pt x="8796" y="4780"/>
                      <a:pt x="8855" y="4581"/>
                    </a:cubicBezTo>
                    <a:cubicBezTo>
                      <a:pt x="8873" y="4520"/>
                      <a:pt x="8884" y="4456"/>
                      <a:pt x="8900" y="4384"/>
                    </a:cubicBezTo>
                    <a:cubicBezTo>
                      <a:pt x="8973" y="4354"/>
                      <a:pt x="9045" y="4341"/>
                      <a:pt x="9119" y="4341"/>
                    </a:cubicBezTo>
                    <a:close/>
                    <a:moveTo>
                      <a:pt x="8962" y="15321"/>
                    </a:moveTo>
                    <a:lnTo>
                      <a:pt x="8962" y="15321"/>
                    </a:lnTo>
                    <a:cubicBezTo>
                      <a:pt x="9102" y="15850"/>
                      <a:pt x="8968" y="16292"/>
                      <a:pt x="8677" y="16700"/>
                    </a:cubicBezTo>
                    <a:cubicBezTo>
                      <a:pt x="8628" y="16771"/>
                      <a:pt x="8564" y="16834"/>
                      <a:pt x="8498" y="16888"/>
                    </a:cubicBezTo>
                    <a:cubicBezTo>
                      <a:pt x="8445" y="16930"/>
                      <a:pt x="8402" y="16951"/>
                      <a:pt x="8357" y="16951"/>
                    </a:cubicBezTo>
                    <a:cubicBezTo>
                      <a:pt x="8311" y="16951"/>
                      <a:pt x="8264" y="16928"/>
                      <a:pt x="8205" y="16884"/>
                    </a:cubicBezTo>
                    <a:cubicBezTo>
                      <a:pt x="7855" y="16621"/>
                      <a:pt x="7813" y="16180"/>
                      <a:pt x="8113" y="15859"/>
                    </a:cubicBezTo>
                    <a:cubicBezTo>
                      <a:pt x="8171" y="15796"/>
                      <a:pt x="8240" y="15739"/>
                      <a:pt x="8314" y="15695"/>
                    </a:cubicBezTo>
                    <a:cubicBezTo>
                      <a:pt x="8517" y="15573"/>
                      <a:pt x="8727" y="15457"/>
                      <a:pt x="8962" y="15321"/>
                    </a:cubicBezTo>
                    <a:close/>
                    <a:moveTo>
                      <a:pt x="8679" y="13138"/>
                    </a:moveTo>
                    <a:cubicBezTo>
                      <a:pt x="8724" y="13156"/>
                      <a:pt x="8757" y="13162"/>
                      <a:pt x="8780" y="13182"/>
                    </a:cubicBezTo>
                    <a:cubicBezTo>
                      <a:pt x="9548" y="13736"/>
                      <a:pt x="9976" y="14487"/>
                      <a:pt x="10069" y="15429"/>
                    </a:cubicBezTo>
                    <a:cubicBezTo>
                      <a:pt x="10081" y="15545"/>
                      <a:pt x="10058" y="15669"/>
                      <a:pt x="10030" y="15782"/>
                    </a:cubicBezTo>
                    <a:cubicBezTo>
                      <a:pt x="9907" y="16282"/>
                      <a:pt x="9627" y="16666"/>
                      <a:pt x="9178" y="16925"/>
                    </a:cubicBezTo>
                    <a:cubicBezTo>
                      <a:pt x="9150" y="16939"/>
                      <a:pt x="9118" y="16948"/>
                      <a:pt x="9087" y="16957"/>
                    </a:cubicBezTo>
                    <a:cubicBezTo>
                      <a:pt x="9086" y="16957"/>
                      <a:pt x="9085" y="16958"/>
                      <a:pt x="9084" y="16958"/>
                    </a:cubicBezTo>
                    <a:cubicBezTo>
                      <a:pt x="9076" y="16958"/>
                      <a:pt x="9064" y="16952"/>
                      <a:pt x="9032" y="16943"/>
                    </a:cubicBezTo>
                    <a:cubicBezTo>
                      <a:pt x="9063" y="16886"/>
                      <a:pt x="9086" y="16833"/>
                      <a:pt x="9118" y="16784"/>
                    </a:cubicBezTo>
                    <a:cubicBezTo>
                      <a:pt x="9529" y="16150"/>
                      <a:pt x="9490" y="15486"/>
                      <a:pt x="9240" y="14812"/>
                    </a:cubicBezTo>
                    <a:cubicBezTo>
                      <a:pt x="9194" y="14688"/>
                      <a:pt x="9115" y="14624"/>
                      <a:pt x="9031" y="14624"/>
                    </a:cubicBezTo>
                    <a:cubicBezTo>
                      <a:pt x="8960" y="14624"/>
                      <a:pt x="8886" y="14670"/>
                      <a:pt x="8825" y="14764"/>
                    </a:cubicBezTo>
                    <a:cubicBezTo>
                      <a:pt x="8677" y="14995"/>
                      <a:pt x="8471" y="15141"/>
                      <a:pt x="8238" y="15265"/>
                    </a:cubicBezTo>
                    <a:cubicBezTo>
                      <a:pt x="8133" y="15320"/>
                      <a:pt x="8031" y="15384"/>
                      <a:pt x="7939" y="15461"/>
                    </a:cubicBezTo>
                    <a:cubicBezTo>
                      <a:pt x="7604" y="15736"/>
                      <a:pt x="7386" y="16183"/>
                      <a:pt x="7600" y="16755"/>
                    </a:cubicBezTo>
                    <a:cubicBezTo>
                      <a:pt x="7620" y="16803"/>
                      <a:pt x="7639" y="16851"/>
                      <a:pt x="7679" y="16950"/>
                    </a:cubicBezTo>
                    <a:cubicBezTo>
                      <a:pt x="7593" y="16900"/>
                      <a:pt x="7545" y="16884"/>
                      <a:pt x="7510" y="16852"/>
                    </a:cubicBezTo>
                    <a:cubicBezTo>
                      <a:pt x="7154" y="16531"/>
                      <a:pt x="7021" y="16117"/>
                      <a:pt x="7023" y="15650"/>
                    </a:cubicBezTo>
                    <a:cubicBezTo>
                      <a:pt x="7024" y="15460"/>
                      <a:pt x="7095" y="15286"/>
                      <a:pt x="7213" y="15140"/>
                    </a:cubicBezTo>
                    <a:cubicBezTo>
                      <a:pt x="7350" y="14972"/>
                      <a:pt x="7500" y="14813"/>
                      <a:pt x="7649" y="14657"/>
                    </a:cubicBezTo>
                    <a:cubicBezTo>
                      <a:pt x="7785" y="14514"/>
                      <a:pt x="7929" y="14382"/>
                      <a:pt x="8063" y="14238"/>
                    </a:cubicBezTo>
                    <a:cubicBezTo>
                      <a:pt x="8303" y="13981"/>
                      <a:pt x="8477" y="13681"/>
                      <a:pt x="8592" y="13347"/>
                    </a:cubicBezTo>
                    <a:cubicBezTo>
                      <a:pt x="8616" y="13278"/>
                      <a:pt x="8648" y="13210"/>
                      <a:pt x="8679" y="13138"/>
                    </a:cubicBezTo>
                    <a:close/>
                    <a:moveTo>
                      <a:pt x="3234" y="4360"/>
                    </a:moveTo>
                    <a:cubicBezTo>
                      <a:pt x="3351" y="4360"/>
                      <a:pt x="3469" y="4374"/>
                      <a:pt x="3594" y="4384"/>
                    </a:cubicBezTo>
                    <a:cubicBezTo>
                      <a:pt x="3605" y="4471"/>
                      <a:pt x="3619" y="4544"/>
                      <a:pt x="3621" y="4616"/>
                    </a:cubicBezTo>
                    <a:cubicBezTo>
                      <a:pt x="3650" y="5859"/>
                      <a:pt x="3682" y="7102"/>
                      <a:pt x="3708" y="8344"/>
                    </a:cubicBezTo>
                    <a:cubicBezTo>
                      <a:pt x="3735" y="9576"/>
                      <a:pt x="3756" y="10807"/>
                      <a:pt x="3775" y="12038"/>
                    </a:cubicBezTo>
                    <a:cubicBezTo>
                      <a:pt x="3780" y="12452"/>
                      <a:pt x="3765" y="12867"/>
                      <a:pt x="3765" y="13280"/>
                    </a:cubicBezTo>
                    <a:cubicBezTo>
                      <a:pt x="3764" y="14185"/>
                      <a:pt x="3764" y="15089"/>
                      <a:pt x="3765" y="15994"/>
                    </a:cubicBezTo>
                    <a:cubicBezTo>
                      <a:pt x="3767" y="16560"/>
                      <a:pt x="3770" y="17128"/>
                      <a:pt x="3768" y="17694"/>
                    </a:cubicBezTo>
                    <a:cubicBezTo>
                      <a:pt x="3768" y="17792"/>
                      <a:pt x="3754" y="17888"/>
                      <a:pt x="3743" y="18007"/>
                    </a:cubicBezTo>
                    <a:cubicBezTo>
                      <a:pt x="3622" y="18028"/>
                      <a:pt x="3509" y="18038"/>
                      <a:pt x="3398" y="18038"/>
                    </a:cubicBezTo>
                    <a:cubicBezTo>
                      <a:pt x="3279" y="18038"/>
                      <a:pt x="3161" y="18027"/>
                      <a:pt x="3036" y="18006"/>
                    </a:cubicBezTo>
                    <a:cubicBezTo>
                      <a:pt x="3022" y="17909"/>
                      <a:pt x="3003" y="17815"/>
                      <a:pt x="3000" y="17721"/>
                    </a:cubicBezTo>
                    <a:cubicBezTo>
                      <a:pt x="2968" y="16358"/>
                      <a:pt x="2944" y="14997"/>
                      <a:pt x="2968" y="13633"/>
                    </a:cubicBezTo>
                    <a:cubicBezTo>
                      <a:pt x="2994" y="12139"/>
                      <a:pt x="2985" y="10646"/>
                      <a:pt x="2988" y="9152"/>
                    </a:cubicBezTo>
                    <a:cubicBezTo>
                      <a:pt x="2989" y="8007"/>
                      <a:pt x="2989" y="6862"/>
                      <a:pt x="2982" y="5718"/>
                    </a:cubicBezTo>
                    <a:cubicBezTo>
                      <a:pt x="2980" y="5369"/>
                      <a:pt x="2950" y="5021"/>
                      <a:pt x="2935" y="4673"/>
                    </a:cubicBezTo>
                    <a:cubicBezTo>
                      <a:pt x="2932" y="4588"/>
                      <a:pt x="2935" y="4499"/>
                      <a:pt x="2935" y="4402"/>
                    </a:cubicBezTo>
                    <a:cubicBezTo>
                      <a:pt x="3035" y="4370"/>
                      <a:pt x="3134" y="4360"/>
                      <a:pt x="3234" y="4360"/>
                    </a:cubicBezTo>
                    <a:close/>
                    <a:moveTo>
                      <a:pt x="10440" y="17442"/>
                    </a:moveTo>
                    <a:cubicBezTo>
                      <a:pt x="10502" y="17442"/>
                      <a:pt x="10566" y="17457"/>
                      <a:pt x="10637" y="17465"/>
                    </a:cubicBezTo>
                    <a:cubicBezTo>
                      <a:pt x="10695" y="17655"/>
                      <a:pt x="10697" y="17835"/>
                      <a:pt x="10666" y="18028"/>
                    </a:cubicBezTo>
                    <a:cubicBezTo>
                      <a:pt x="10609" y="18039"/>
                      <a:pt x="10557" y="18056"/>
                      <a:pt x="10506" y="18056"/>
                    </a:cubicBezTo>
                    <a:cubicBezTo>
                      <a:pt x="10101" y="18056"/>
                      <a:pt x="9697" y="18057"/>
                      <a:pt x="9292" y="18057"/>
                    </a:cubicBezTo>
                    <a:cubicBezTo>
                      <a:pt x="8316" y="18057"/>
                      <a:pt x="7339" y="18056"/>
                      <a:pt x="6361" y="18055"/>
                    </a:cubicBezTo>
                    <a:cubicBezTo>
                      <a:pt x="6283" y="17900"/>
                      <a:pt x="6302" y="17761"/>
                      <a:pt x="6316" y="17617"/>
                    </a:cubicBezTo>
                    <a:cubicBezTo>
                      <a:pt x="6435" y="17518"/>
                      <a:pt x="6582" y="17534"/>
                      <a:pt x="6720" y="17525"/>
                    </a:cubicBezTo>
                    <a:cubicBezTo>
                      <a:pt x="7099" y="17498"/>
                      <a:pt x="7479" y="17469"/>
                      <a:pt x="7860" y="17463"/>
                    </a:cubicBezTo>
                    <a:cubicBezTo>
                      <a:pt x="8720" y="17448"/>
                      <a:pt x="9580" y="17447"/>
                      <a:pt x="10440" y="17442"/>
                    </a:cubicBezTo>
                    <a:close/>
                    <a:moveTo>
                      <a:pt x="462" y="18431"/>
                    </a:moveTo>
                    <a:cubicBezTo>
                      <a:pt x="558" y="18431"/>
                      <a:pt x="655" y="18431"/>
                      <a:pt x="751" y="18431"/>
                    </a:cubicBezTo>
                    <a:cubicBezTo>
                      <a:pt x="914" y="18431"/>
                      <a:pt x="1077" y="18431"/>
                      <a:pt x="1240" y="18431"/>
                    </a:cubicBezTo>
                    <a:cubicBezTo>
                      <a:pt x="1613" y="18431"/>
                      <a:pt x="1986" y="18433"/>
                      <a:pt x="2358" y="18443"/>
                    </a:cubicBezTo>
                    <a:cubicBezTo>
                      <a:pt x="3701" y="18480"/>
                      <a:pt x="5044" y="18488"/>
                      <a:pt x="6387" y="18488"/>
                    </a:cubicBezTo>
                    <a:cubicBezTo>
                      <a:pt x="7528" y="18488"/>
                      <a:pt x="8668" y="18482"/>
                      <a:pt x="9809" y="18482"/>
                    </a:cubicBezTo>
                    <a:cubicBezTo>
                      <a:pt x="11030" y="18482"/>
                      <a:pt x="12251" y="18489"/>
                      <a:pt x="13472" y="18518"/>
                    </a:cubicBezTo>
                    <a:cubicBezTo>
                      <a:pt x="13493" y="18518"/>
                      <a:pt x="13510" y="18539"/>
                      <a:pt x="13546" y="18557"/>
                    </a:cubicBezTo>
                    <a:cubicBezTo>
                      <a:pt x="13551" y="18631"/>
                      <a:pt x="13562" y="18716"/>
                      <a:pt x="13561" y="18799"/>
                    </a:cubicBezTo>
                    <a:cubicBezTo>
                      <a:pt x="13561" y="18895"/>
                      <a:pt x="13552" y="18992"/>
                      <a:pt x="13545" y="19115"/>
                    </a:cubicBezTo>
                    <a:cubicBezTo>
                      <a:pt x="13415" y="19120"/>
                      <a:pt x="13299" y="19126"/>
                      <a:pt x="13182" y="19127"/>
                    </a:cubicBezTo>
                    <a:cubicBezTo>
                      <a:pt x="12344" y="19135"/>
                      <a:pt x="11503" y="19137"/>
                      <a:pt x="10664" y="19147"/>
                    </a:cubicBezTo>
                    <a:cubicBezTo>
                      <a:pt x="9999" y="19154"/>
                      <a:pt x="9335" y="19167"/>
                      <a:pt x="8671" y="19181"/>
                    </a:cubicBezTo>
                    <a:cubicBezTo>
                      <a:pt x="7908" y="19199"/>
                      <a:pt x="7145" y="19227"/>
                      <a:pt x="6382" y="19237"/>
                    </a:cubicBezTo>
                    <a:cubicBezTo>
                      <a:pt x="5424" y="19250"/>
                      <a:pt x="4464" y="19248"/>
                      <a:pt x="3506" y="19258"/>
                    </a:cubicBezTo>
                    <a:cubicBezTo>
                      <a:pt x="3016" y="19264"/>
                      <a:pt x="2526" y="19295"/>
                      <a:pt x="2036" y="19296"/>
                    </a:cubicBezTo>
                    <a:cubicBezTo>
                      <a:pt x="2024" y="19296"/>
                      <a:pt x="2011" y="19296"/>
                      <a:pt x="1999" y="19296"/>
                    </a:cubicBezTo>
                    <a:cubicBezTo>
                      <a:pt x="1521" y="19296"/>
                      <a:pt x="1044" y="19276"/>
                      <a:pt x="566" y="19265"/>
                    </a:cubicBezTo>
                    <a:cubicBezTo>
                      <a:pt x="535" y="19264"/>
                      <a:pt x="507" y="19245"/>
                      <a:pt x="449" y="19227"/>
                    </a:cubicBezTo>
                    <a:cubicBezTo>
                      <a:pt x="429" y="18977"/>
                      <a:pt x="408" y="18722"/>
                      <a:pt x="387" y="18482"/>
                    </a:cubicBezTo>
                    <a:cubicBezTo>
                      <a:pt x="417" y="18458"/>
                      <a:pt x="424" y="18448"/>
                      <a:pt x="433" y="18443"/>
                    </a:cubicBezTo>
                    <a:cubicBezTo>
                      <a:pt x="443" y="18437"/>
                      <a:pt x="453" y="18431"/>
                      <a:pt x="462" y="18431"/>
                    </a:cubicBezTo>
                    <a:close/>
                    <a:moveTo>
                      <a:pt x="3256" y="1"/>
                    </a:moveTo>
                    <a:cubicBezTo>
                      <a:pt x="3075" y="1"/>
                      <a:pt x="2893" y="3"/>
                      <a:pt x="2713" y="17"/>
                    </a:cubicBezTo>
                    <a:cubicBezTo>
                      <a:pt x="2451" y="37"/>
                      <a:pt x="2382" y="133"/>
                      <a:pt x="2392" y="405"/>
                    </a:cubicBezTo>
                    <a:cubicBezTo>
                      <a:pt x="2403" y="775"/>
                      <a:pt x="2427" y="1145"/>
                      <a:pt x="2443" y="1515"/>
                    </a:cubicBezTo>
                    <a:cubicBezTo>
                      <a:pt x="2459" y="1917"/>
                      <a:pt x="2475" y="2320"/>
                      <a:pt x="2485" y="2724"/>
                    </a:cubicBezTo>
                    <a:cubicBezTo>
                      <a:pt x="2488" y="2794"/>
                      <a:pt x="2466" y="2865"/>
                      <a:pt x="2457" y="2926"/>
                    </a:cubicBezTo>
                    <a:cubicBezTo>
                      <a:pt x="2248" y="2951"/>
                      <a:pt x="2064" y="2967"/>
                      <a:pt x="1882" y="2998"/>
                    </a:cubicBezTo>
                    <a:cubicBezTo>
                      <a:pt x="1670" y="3034"/>
                      <a:pt x="1621" y="3083"/>
                      <a:pt x="1604" y="3291"/>
                    </a:cubicBezTo>
                    <a:cubicBezTo>
                      <a:pt x="1584" y="3518"/>
                      <a:pt x="1584" y="3747"/>
                      <a:pt x="1578" y="3976"/>
                    </a:cubicBezTo>
                    <a:cubicBezTo>
                      <a:pt x="1577" y="4020"/>
                      <a:pt x="1582" y="4064"/>
                      <a:pt x="1590" y="4106"/>
                    </a:cubicBezTo>
                    <a:cubicBezTo>
                      <a:pt x="1621" y="4270"/>
                      <a:pt x="1685" y="4330"/>
                      <a:pt x="1852" y="4340"/>
                    </a:cubicBezTo>
                    <a:cubicBezTo>
                      <a:pt x="1993" y="4348"/>
                      <a:pt x="2136" y="4344"/>
                      <a:pt x="2277" y="4349"/>
                    </a:cubicBezTo>
                    <a:cubicBezTo>
                      <a:pt x="2361" y="4353"/>
                      <a:pt x="2445" y="4364"/>
                      <a:pt x="2535" y="4371"/>
                    </a:cubicBezTo>
                    <a:cubicBezTo>
                      <a:pt x="2547" y="4430"/>
                      <a:pt x="2562" y="4472"/>
                      <a:pt x="2563" y="4513"/>
                    </a:cubicBezTo>
                    <a:cubicBezTo>
                      <a:pt x="2581" y="5395"/>
                      <a:pt x="2605" y="6279"/>
                      <a:pt x="2615" y="7162"/>
                    </a:cubicBezTo>
                    <a:cubicBezTo>
                      <a:pt x="2621" y="7598"/>
                      <a:pt x="2601" y="8034"/>
                      <a:pt x="2600" y="8470"/>
                    </a:cubicBezTo>
                    <a:cubicBezTo>
                      <a:pt x="2596" y="9670"/>
                      <a:pt x="2607" y="10869"/>
                      <a:pt x="2592" y="12069"/>
                    </a:cubicBezTo>
                    <a:cubicBezTo>
                      <a:pt x="2568" y="13977"/>
                      <a:pt x="2541" y="15885"/>
                      <a:pt x="2601" y="17794"/>
                    </a:cubicBezTo>
                    <a:cubicBezTo>
                      <a:pt x="2605" y="17857"/>
                      <a:pt x="2596" y="17919"/>
                      <a:pt x="2594" y="17992"/>
                    </a:cubicBezTo>
                    <a:cubicBezTo>
                      <a:pt x="2535" y="18002"/>
                      <a:pt x="2494" y="18012"/>
                      <a:pt x="2452" y="18012"/>
                    </a:cubicBezTo>
                    <a:cubicBezTo>
                      <a:pt x="1744" y="18002"/>
                      <a:pt x="1035" y="17991"/>
                      <a:pt x="327" y="17976"/>
                    </a:cubicBezTo>
                    <a:cubicBezTo>
                      <a:pt x="320" y="17976"/>
                      <a:pt x="314" y="17976"/>
                      <a:pt x="308" y="17976"/>
                    </a:cubicBezTo>
                    <a:cubicBezTo>
                      <a:pt x="89" y="17976"/>
                      <a:pt x="1" y="18050"/>
                      <a:pt x="1" y="18278"/>
                    </a:cubicBezTo>
                    <a:cubicBezTo>
                      <a:pt x="2" y="18659"/>
                      <a:pt x="13" y="19041"/>
                      <a:pt x="34" y="19422"/>
                    </a:cubicBezTo>
                    <a:cubicBezTo>
                      <a:pt x="46" y="19626"/>
                      <a:pt x="150" y="19706"/>
                      <a:pt x="359" y="19707"/>
                    </a:cubicBezTo>
                    <a:cubicBezTo>
                      <a:pt x="485" y="19709"/>
                      <a:pt x="611" y="19709"/>
                      <a:pt x="737" y="19709"/>
                    </a:cubicBezTo>
                    <a:cubicBezTo>
                      <a:pt x="840" y="19709"/>
                      <a:pt x="943" y="19709"/>
                      <a:pt x="1046" y="19708"/>
                    </a:cubicBezTo>
                    <a:cubicBezTo>
                      <a:pt x="1449" y="19707"/>
                      <a:pt x="1852" y="19706"/>
                      <a:pt x="2255" y="19697"/>
                    </a:cubicBezTo>
                    <a:cubicBezTo>
                      <a:pt x="2592" y="19691"/>
                      <a:pt x="2928" y="19664"/>
                      <a:pt x="3265" y="19664"/>
                    </a:cubicBezTo>
                    <a:cubicBezTo>
                      <a:pt x="3288" y="19664"/>
                      <a:pt x="3311" y="19664"/>
                      <a:pt x="3334" y="19664"/>
                    </a:cubicBezTo>
                    <a:cubicBezTo>
                      <a:pt x="3532" y="19667"/>
                      <a:pt x="3730" y="19668"/>
                      <a:pt x="3929" y="19668"/>
                    </a:cubicBezTo>
                    <a:cubicBezTo>
                      <a:pt x="5334" y="19668"/>
                      <a:pt x="6738" y="19611"/>
                      <a:pt x="8142" y="19579"/>
                    </a:cubicBezTo>
                    <a:cubicBezTo>
                      <a:pt x="9482" y="19548"/>
                      <a:pt x="10823" y="19541"/>
                      <a:pt x="12165" y="19529"/>
                    </a:cubicBezTo>
                    <a:cubicBezTo>
                      <a:pt x="12249" y="19528"/>
                      <a:pt x="12334" y="19528"/>
                      <a:pt x="12419" y="19528"/>
                    </a:cubicBezTo>
                    <a:cubicBezTo>
                      <a:pt x="12825" y="19528"/>
                      <a:pt x="13230" y="19536"/>
                      <a:pt x="13638" y="19536"/>
                    </a:cubicBezTo>
                    <a:cubicBezTo>
                      <a:pt x="13934" y="19536"/>
                      <a:pt x="13974" y="19495"/>
                      <a:pt x="13980" y="19195"/>
                    </a:cubicBezTo>
                    <a:cubicBezTo>
                      <a:pt x="13986" y="18966"/>
                      <a:pt x="13982" y="18737"/>
                      <a:pt x="13980" y="18508"/>
                    </a:cubicBezTo>
                    <a:cubicBezTo>
                      <a:pt x="13978" y="18102"/>
                      <a:pt x="13955" y="18081"/>
                      <a:pt x="13558" y="18077"/>
                    </a:cubicBezTo>
                    <a:cubicBezTo>
                      <a:pt x="12860" y="18073"/>
                      <a:pt x="12160" y="18073"/>
                      <a:pt x="11463" y="18066"/>
                    </a:cubicBezTo>
                    <a:cubicBezTo>
                      <a:pt x="11416" y="18066"/>
                      <a:pt x="11367" y="18071"/>
                      <a:pt x="11318" y="18071"/>
                    </a:cubicBezTo>
                    <a:cubicBezTo>
                      <a:pt x="11247" y="18071"/>
                      <a:pt x="11176" y="18060"/>
                      <a:pt x="11108" y="18002"/>
                    </a:cubicBezTo>
                    <a:cubicBezTo>
                      <a:pt x="11108" y="17823"/>
                      <a:pt x="11119" y="17637"/>
                      <a:pt x="11105" y="17453"/>
                    </a:cubicBezTo>
                    <a:cubicBezTo>
                      <a:pt x="11087" y="17199"/>
                      <a:pt x="10945" y="17053"/>
                      <a:pt x="10694" y="17028"/>
                    </a:cubicBezTo>
                    <a:cubicBezTo>
                      <a:pt x="10510" y="17010"/>
                      <a:pt x="10323" y="17016"/>
                      <a:pt x="10139" y="17008"/>
                    </a:cubicBezTo>
                    <a:cubicBezTo>
                      <a:pt x="10055" y="17006"/>
                      <a:pt x="9972" y="16997"/>
                      <a:pt x="9846" y="16987"/>
                    </a:cubicBezTo>
                    <a:cubicBezTo>
                      <a:pt x="9939" y="16861"/>
                      <a:pt x="10007" y="16769"/>
                      <a:pt x="10076" y="16676"/>
                    </a:cubicBezTo>
                    <a:cubicBezTo>
                      <a:pt x="10381" y="16267"/>
                      <a:pt x="10547" y="15808"/>
                      <a:pt x="10494" y="15299"/>
                    </a:cubicBezTo>
                    <a:cubicBezTo>
                      <a:pt x="10381" y="14216"/>
                      <a:pt x="9852" y="13370"/>
                      <a:pt x="8959" y="12752"/>
                    </a:cubicBezTo>
                    <a:cubicBezTo>
                      <a:pt x="8880" y="12697"/>
                      <a:pt x="8789" y="12653"/>
                      <a:pt x="8696" y="12628"/>
                    </a:cubicBezTo>
                    <a:cubicBezTo>
                      <a:pt x="8657" y="12617"/>
                      <a:pt x="8619" y="12611"/>
                      <a:pt x="8585" y="12611"/>
                    </a:cubicBezTo>
                    <a:cubicBezTo>
                      <a:pt x="8467" y="12611"/>
                      <a:pt x="8380" y="12677"/>
                      <a:pt x="8325" y="12805"/>
                    </a:cubicBezTo>
                    <a:cubicBezTo>
                      <a:pt x="8286" y="12894"/>
                      <a:pt x="8261" y="12990"/>
                      <a:pt x="8234" y="13084"/>
                    </a:cubicBezTo>
                    <a:cubicBezTo>
                      <a:pt x="8142" y="13417"/>
                      <a:pt x="7974" y="13707"/>
                      <a:pt x="7738" y="13956"/>
                    </a:cubicBezTo>
                    <a:cubicBezTo>
                      <a:pt x="7594" y="14106"/>
                      <a:pt x="7437" y="14244"/>
                      <a:pt x="7298" y="14397"/>
                    </a:cubicBezTo>
                    <a:cubicBezTo>
                      <a:pt x="7136" y="14573"/>
                      <a:pt x="6973" y="14751"/>
                      <a:pt x="6834" y="14944"/>
                    </a:cubicBezTo>
                    <a:cubicBezTo>
                      <a:pt x="6655" y="15190"/>
                      <a:pt x="6583" y="15478"/>
                      <a:pt x="6605" y="15780"/>
                    </a:cubicBezTo>
                    <a:cubicBezTo>
                      <a:pt x="6632" y="16178"/>
                      <a:pt x="6747" y="16550"/>
                      <a:pt x="6985" y="16878"/>
                    </a:cubicBezTo>
                    <a:cubicBezTo>
                      <a:pt x="7027" y="16936"/>
                      <a:pt x="7063" y="16998"/>
                      <a:pt x="7109" y="17072"/>
                    </a:cubicBezTo>
                    <a:cubicBezTo>
                      <a:pt x="6809" y="17101"/>
                      <a:pt x="6540" y="17128"/>
                      <a:pt x="6268" y="17152"/>
                    </a:cubicBezTo>
                    <a:cubicBezTo>
                      <a:pt x="5908" y="17186"/>
                      <a:pt x="5842" y="17262"/>
                      <a:pt x="5854" y="17629"/>
                    </a:cubicBezTo>
                    <a:cubicBezTo>
                      <a:pt x="5856" y="17694"/>
                      <a:pt x="5867" y="17759"/>
                      <a:pt x="5870" y="17825"/>
                    </a:cubicBezTo>
                    <a:cubicBezTo>
                      <a:pt x="5872" y="17886"/>
                      <a:pt x="5870" y="17945"/>
                      <a:pt x="5870" y="18004"/>
                    </a:cubicBezTo>
                    <a:cubicBezTo>
                      <a:pt x="5813" y="18019"/>
                      <a:pt x="5781" y="18034"/>
                      <a:pt x="5752" y="18034"/>
                    </a:cubicBezTo>
                    <a:cubicBezTo>
                      <a:pt x="5595" y="18034"/>
                      <a:pt x="5438" y="18034"/>
                      <a:pt x="5282" y="18034"/>
                    </a:cubicBezTo>
                    <a:cubicBezTo>
                      <a:pt x="4969" y="18034"/>
                      <a:pt x="4656" y="18033"/>
                      <a:pt x="4344" y="18031"/>
                    </a:cubicBezTo>
                    <a:cubicBezTo>
                      <a:pt x="4295" y="18030"/>
                      <a:pt x="4246" y="18001"/>
                      <a:pt x="4194" y="17985"/>
                    </a:cubicBezTo>
                    <a:lnTo>
                      <a:pt x="4194" y="17743"/>
                    </a:lnTo>
                    <a:cubicBezTo>
                      <a:pt x="4195" y="17187"/>
                      <a:pt x="4200" y="16632"/>
                      <a:pt x="4197" y="16075"/>
                    </a:cubicBezTo>
                    <a:cubicBezTo>
                      <a:pt x="4193" y="15323"/>
                      <a:pt x="4172" y="14572"/>
                      <a:pt x="4172" y="13819"/>
                    </a:cubicBezTo>
                    <a:cubicBezTo>
                      <a:pt x="4172" y="13121"/>
                      <a:pt x="4198" y="12424"/>
                      <a:pt x="4198" y="11726"/>
                    </a:cubicBezTo>
                    <a:cubicBezTo>
                      <a:pt x="4198" y="11247"/>
                      <a:pt x="4168" y="10767"/>
                      <a:pt x="4161" y="10287"/>
                    </a:cubicBezTo>
                    <a:cubicBezTo>
                      <a:pt x="4147" y="9436"/>
                      <a:pt x="4146" y="8587"/>
                      <a:pt x="4128" y="7736"/>
                    </a:cubicBezTo>
                    <a:cubicBezTo>
                      <a:pt x="4104" y="6731"/>
                      <a:pt x="4067" y="5729"/>
                      <a:pt x="4038" y="4727"/>
                    </a:cubicBezTo>
                    <a:cubicBezTo>
                      <a:pt x="4035" y="4621"/>
                      <a:pt x="4043" y="4514"/>
                      <a:pt x="4046" y="4392"/>
                    </a:cubicBezTo>
                    <a:cubicBezTo>
                      <a:pt x="4182" y="4365"/>
                      <a:pt x="4314" y="4360"/>
                      <a:pt x="4442" y="4360"/>
                    </a:cubicBezTo>
                    <a:cubicBezTo>
                      <a:pt x="4507" y="4360"/>
                      <a:pt x="4572" y="4362"/>
                      <a:pt x="4636" y="4362"/>
                    </a:cubicBezTo>
                    <a:cubicBezTo>
                      <a:pt x="4661" y="4362"/>
                      <a:pt x="4686" y="4361"/>
                      <a:pt x="4711" y="4361"/>
                    </a:cubicBezTo>
                    <a:cubicBezTo>
                      <a:pt x="4843" y="4358"/>
                      <a:pt x="4976" y="4355"/>
                      <a:pt x="5108" y="4355"/>
                    </a:cubicBezTo>
                    <a:cubicBezTo>
                      <a:pt x="5183" y="4355"/>
                      <a:pt x="5258" y="4356"/>
                      <a:pt x="5333" y="4359"/>
                    </a:cubicBezTo>
                    <a:cubicBezTo>
                      <a:pt x="5346" y="4359"/>
                      <a:pt x="5359" y="4359"/>
                      <a:pt x="5371" y="4359"/>
                    </a:cubicBezTo>
                    <a:cubicBezTo>
                      <a:pt x="5467" y="4359"/>
                      <a:pt x="5564" y="4350"/>
                      <a:pt x="5663" y="4350"/>
                    </a:cubicBezTo>
                    <a:cubicBezTo>
                      <a:pt x="5772" y="4350"/>
                      <a:pt x="5883" y="4361"/>
                      <a:pt x="5998" y="4409"/>
                    </a:cubicBezTo>
                    <a:cubicBezTo>
                      <a:pt x="5998" y="4509"/>
                      <a:pt x="5993" y="4605"/>
                      <a:pt x="5998" y="4702"/>
                    </a:cubicBezTo>
                    <a:cubicBezTo>
                      <a:pt x="6020" y="5334"/>
                      <a:pt x="6047" y="5965"/>
                      <a:pt x="6069" y="6597"/>
                    </a:cubicBezTo>
                    <a:cubicBezTo>
                      <a:pt x="6084" y="7001"/>
                      <a:pt x="6101" y="7404"/>
                      <a:pt x="6101" y="7807"/>
                    </a:cubicBezTo>
                    <a:cubicBezTo>
                      <a:pt x="6101" y="8267"/>
                      <a:pt x="6105" y="8724"/>
                      <a:pt x="6172" y="9179"/>
                    </a:cubicBezTo>
                    <a:cubicBezTo>
                      <a:pt x="6236" y="9621"/>
                      <a:pt x="6322" y="10058"/>
                      <a:pt x="6494" y="10476"/>
                    </a:cubicBezTo>
                    <a:cubicBezTo>
                      <a:pt x="6607" y="10750"/>
                      <a:pt x="6745" y="11011"/>
                      <a:pt x="6958" y="11219"/>
                    </a:cubicBezTo>
                    <a:cubicBezTo>
                      <a:pt x="7255" y="11506"/>
                      <a:pt x="7594" y="11672"/>
                      <a:pt x="7972" y="11672"/>
                    </a:cubicBezTo>
                    <a:cubicBezTo>
                      <a:pt x="8098" y="11672"/>
                      <a:pt x="8229" y="11653"/>
                      <a:pt x="8364" y="11614"/>
                    </a:cubicBezTo>
                    <a:cubicBezTo>
                      <a:pt x="8715" y="11514"/>
                      <a:pt x="9003" y="11286"/>
                      <a:pt x="9208" y="10974"/>
                    </a:cubicBezTo>
                    <a:cubicBezTo>
                      <a:pt x="9389" y="10701"/>
                      <a:pt x="9525" y="10404"/>
                      <a:pt x="9620" y="10088"/>
                    </a:cubicBezTo>
                    <a:cubicBezTo>
                      <a:pt x="9711" y="9780"/>
                      <a:pt x="9738" y="9469"/>
                      <a:pt x="9752" y="9152"/>
                    </a:cubicBezTo>
                    <a:cubicBezTo>
                      <a:pt x="9774" y="8598"/>
                      <a:pt x="9818" y="8043"/>
                      <a:pt x="9818" y="7488"/>
                    </a:cubicBezTo>
                    <a:cubicBezTo>
                      <a:pt x="9818" y="6517"/>
                      <a:pt x="9790" y="5547"/>
                      <a:pt x="9777" y="4577"/>
                    </a:cubicBezTo>
                    <a:cubicBezTo>
                      <a:pt x="9775" y="4506"/>
                      <a:pt x="9799" y="4434"/>
                      <a:pt x="9814" y="4345"/>
                    </a:cubicBezTo>
                    <a:lnTo>
                      <a:pt x="10417" y="4345"/>
                    </a:lnTo>
                    <a:cubicBezTo>
                      <a:pt x="10526" y="4345"/>
                      <a:pt x="10636" y="4349"/>
                      <a:pt x="10745" y="4349"/>
                    </a:cubicBezTo>
                    <a:cubicBezTo>
                      <a:pt x="10800" y="4349"/>
                      <a:pt x="10854" y="4348"/>
                      <a:pt x="10908" y="4345"/>
                    </a:cubicBezTo>
                    <a:cubicBezTo>
                      <a:pt x="11089" y="4334"/>
                      <a:pt x="11154" y="4282"/>
                      <a:pt x="11168" y="4115"/>
                    </a:cubicBezTo>
                    <a:cubicBezTo>
                      <a:pt x="11190" y="3843"/>
                      <a:pt x="11204" y="3571"/>
                      <a:pt x="11200" y="3299"/>
                    </a:cubicBezTo>
                    <a:cubicBezTo>
                      <a:pt x="11196" y="3104"/>
                      <a:pt x="11140" y="3047"/>
                      <a:pt x="10951" y="3014"/>
                    </a:cubicBezTo>
                    <a:cubicBezTo>
                      <a:pt x="10780" y="2985"/>
                      <a:pt x="10605" y="2972"/>
                      <a:pt x="10432" y="2958"/>
                    </a:cubicBezTo>
                    <a:cubicBezTo>
                      <a:pt x="10205" y="2939"/>
                      <a:pt x="9977" y="2939"/>
                      <a:pt x="9745" y="2889"/>
                    </a:cubicBezTo>
                    <a:cubicBezTo>
                      <a:pt x="9736" y="2822"/>
                      <a:pt x="9722" y="2769"/>
                      <a:pt x="9722" y="2717"/>
                    </a:cubicBezTo>
                    <a:cubicBezTo>
                      <a:pt x="9720" y="2479"/>
                      <a:pt x="9721" y="2241"/>
                      <a:pt x="9721" y="2024"/>
                    </a:cubicBezTo>
                    <a:cubicBezTo>
                      <a:pt x="9841" y="1922"/>
                      <a:pt x="9956" y="1955"/>
                      <a:pt x="10061" y="1941"/>
                    </a:cubicBezTo>
                    <a:cubicBezTo>
                      <a:pt x="10265" y="1915"/>
                      <a:pt x="10369" y="1829"/>
                      <a:pt x="10369" y="1630"/>
                    </a:cubicBezTo>
                    <a:cubicBezTo>
                      <a:pt x="10369" y="1348"/>
                      <a:pt x="10348" y="1065"/>
                      <a:pt x="10326" y="783"/>
                    </a:cubicBezTo>
                    <a:cubicBezTo>
                      <a:pt x="10310" y="595"/>
                      <a:pt x="10190" y="485"/>
                      <a:pt x="10006" y="467"/>
                    </a:cubicBezTo>
                    <a:cubicBezTo>
                      <a:pt x="9810" y="448"/>
                      <a:pt x="9614" y="441"/>
                      <a:pt x="9418" y="440"/>
                    </a:cubicBezTo>
                    <a:cubicBezTo>
                      <a:pt x="9411" y="440"/>
                      <a:pt x="9404" y="440"/>
                      <a:pt x="9398" y="440"/>
                    </a:cubicBezTo>
                    <a:cubicBezTo>
                      <a:pt x="9196" y="440"/>
                      <a:pt x="8994" y="452"/>
                      <a:pt x="8792" y="452"/>
                    </a:cubicBezTo>
                    <a:cubicBezTo>
                      <a:pt x="8761" y="452"/>
                      <a:pt x="8730" y="452"/>
                      <a:pt x="8699" y="451"/>
                    </a:cubicBezTo>
                    <a:cubicBezTo>
                      <a:pt x="7872" y="434"/>
                      <a:pt x="7042" y="410"/>
                      <a:pt x="6215" y="391"/>
                    </a:cubicBezTo>
                    <a:cubicBezTo>
                      <a:pt x="6182" y="390"/>
                      <a:pt x="6149" y="389"/>
                      <a:pt x="6116" y="389"/>
                    </a:cubicBezTo>
                    <a:cubicBezTo>
                      <a:pt x="6051" y="389"/>
                      <a:pt x="5985" y="391"/>
                      <a:pt x="5920" y="397"/>
                    </a:cubicBezTo>
                    <a:cubicBezTo>
                      <a:pt x="5800" y="406"/>
                      <a:pt x="5715" y="477"/>
                      <a:pt x="5686" y="592"/>
                    </a:cubicBezTo>
                    <a:cubicBezTo>
                      <a:pt x="5662" y="687"/>
                      <a:pt x="5653" y="786"/>
                      <a:pt x="5643" y="883"/>
                    </a:cubicBezTo>
                    <a:cubicBezTo>
                      <a:pt x="5630" y="1024"/>
                      <a:pt x="5630" y="1166"/>
                      <a:pt x="5613" y="1307"/>
                    </a:cubicBezTo>
                    <a:cubicBezTo>
                      <a:pt x="5564" y="1718"/>
                      <a:pt x="5617" y="1809"/>
                      <a:pt x="6024" y="1972"/>
                    </a:cubicBezTo>
                    <a:lnTo>
                      <a:pt x="6024" y="2789"/>
                    </a:lnTo>
                    <a:cubicBezTo>
                      <a:pt x="5988" y="2808"/>
                      <a:pt x="5970" y="2823"/>
                      <a:pt x="5957" y="2823"/>
                    </a:cubicBezTo>
                    <a:cubicBezTo>
                      <a:pt x="5955" y="2823"/>
                      <a:pt x="5953" y="2823"/>
                      <a:pt x="5952" y="2822"/>
                    </a:cubicBezTo>
                    <a:cubicBezTo>
                      <a:pt x="5353" y="2846"/>
                      <a:pt x="4754" y="2869"/>
                      <a:pt x="4155" y="2889"/>
                    </a:cubicBezTo>
                    <a:cubicBezTo>
                      <a:pt x="4154" y="2889"/>
                      <a:pt x="4154" y="2889"/>
                      <a:pt x="4153" y="2889"/>
                    </a:cubicBezTo>
                    <a:cubicBezTo>
                      <a:pt x="4113" y="2889"/>
                      <a:pt x="4075" y="2864"/>
                      <a:pt x="4033" y="2850"/>
                    </a:cubicBezTo>
                    <a:cubicBezTo>
                      <a:pt x="4022" y="2764"/>
                      <a:pt x="4010" y="2690"/>
                      <a:pt x="4006" y="2614"/>
                    </a:cubicBezTo>
                    <a:cubicBezTo>
                      <a:pt x="3969" y="1939"/>
                      <a:pt x="3936" y="1265"/>
                      <a:pt x="3896" y="590"/>
                    </a:cubicBezTo>
                    <a:cubicBezTo>
                      <a:pt x="3889" y="448"/>
                      <a:pt x="3869" y="308"/>
                      <a:pt x="3840" y="170"/>
                    </a:cubicBezTo>
                    <a:cubicBezTo>
                      <a:pt x="3817" y="66"/>
                      <a:pt x="3742" y="1"/>
                      <a:pt x="3631" y="1"/>
                    </a:cubicBezTo>
                    <a:cubicBezTo>
                      <a:pt x="3630" y="1"/>
                      <a:pt x="3629" y="1"/>
                      <a:pt x="3628" y="1"/>
                    </a:cubicBezTo>
                    <a:cubicBezTo>
                      <a:pt x="3592" y="1"/>
                      <a:pt x="3557" y="1"/>
                      <a:pt x="3521" y="1"/>
                    </a:cubicBezTo>
                    <a:cubicBezTo>
                      <a:pt x="3433" y="1"/>
                      <a:pt x="3344" y="1"/>
                      <a:pt x="325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017;p76">
                <a:extLst>
                  <a:ext uri="{FF2B5EF4-FFF2-40B4-BE49-F238E27FC236}">
                    <a16:creationId xmlns:a16="http://schemas.microsoft.com/office/drawing/2014/main" id="{E2FCE8D2-8935-49D1-8BE8-4EC64FAE0F40}"/>
                  </a:ext>
                </a:extLst>
              </p:cNvPr>
              <p:cNvSpPr/>
              <p:nvPr/>
            </p:nvSpPr>
            <p:spPr>
              <a:xfrm>
                <a:off x="3177877" y="2180846"/>
                <a:ext cx="41873" cy="673862"/>
              </a:xfrm>
              <a:custGeom>
                <a:avLst/>
                <a:gdLst/>
                <a:ahLst/>
                <a:cxnLst/>
                <a:rect l="l" t="t" r="r" b="b"/>
                <a:pathLst>
                  <a:path w="850" h="13679" extrusionOk="0">
                    <a:moveTo>
                      <a:pt x="303" y="1"/>
                    </a:moveTo>
                    <a:cubicBezTo>
                      <a:pt x="203" y="1"/>
                      <a:pt x="104" y="11"/>
                      <a:pt x="4" y="43"/>
                    </a:cubicBezTo>
                    <a:cubicBezTo>
                      <a:pt x="4" y="140"/>
                      <a:pt x="1" y="229"/>
                      <a:pt x="4" y="314"/>
                    </a:cubicBezTo>
                    <a:cubicBezTo>
                      <a:pt x="19" y="662"/>
                      <a:pt x="49" y="1010"/>
                      <a:pt x="51" y="1359"/>
                    </a:cubicBezTo>
                    <a:cubicBezTo>
                      <a:pt x="58" y="2503"/>
                      <a:pt x="58" y="3648"/>
                      <a:pt x="57" y="4793"/>
                    </a:cubicBezTo>
                    <a:cubicBezTo>
                      <a:pt x="54" y="6287"/>
                      <a:pt x="63" y="7780"/>
                      <a:pt x="37" y="9274"/>
                    </a:cubicBezTo>
                    <a:cubicBezTo>
                      <a:pt x="13" y="10638"/>
                      <a:pt x="37" y="11999"/>
                      <a:pt x="69" y="13362"/>
                    </a:cubicBezTo>
                    <a:cubicBezTo>
                      <a:pt x="72" y="13456"/>
                      <a:pt x="91" y="13550"/>
                      <a:pt x="105" y="13647"/>
                    </a:cubicBezTo>
                    <a:cubicBezTo>
                      <a:pt x="230" y="13668"/>
                      <a:pt x="348" y="13679"/>
                      <a:pt x="467" y="13679"/>
                    </a:cubicBezTo>
                    <a:cubicBezTo>
                      <a:pt x="578" y="13679"/>
                      <a:pt x="691" y="13669"/>
                      <a:pt x="812" y="13648"/>
                    </a:cubicBezTo>
                    <a:cubicBezTo>
                      <a:pt x="823" y="13529"/>
                      <a:pt x="837" y="13433"/>
                      <a:pt x="837" y="13335"/>
                    </a:cubicBezTo>
                    <a:cubicBezTo>
                      <a:pt x="839" y="12769"/>
                      <a:pt x="836" y="12201"/>
                      <a:pt x="834" y="11635"/>
                    </a:cubicBezTo>
                    <a:cubicBezTo>
                      <a:pt x="833" y="10730"/>
                      <a:pt x="833" y="9826"/>
                      <a:pt x="834" y="8921"/>
                    </a:cubicBezTo>
                    <a:cubicBezTo>
                      <a:pt x="834" y="8508"/>
                      <a:pt x="849" y="8093"/>
                      <a:pt x="844" y="7679"/>
                    </a:cubicBezTo>
                    <a:cubicBezTo>
                      <a:pt x="825" y="6448"/>
                      <a:pt x="804" y="5217"/>
                      <a:pt x="777" y="3985"/>
                    </a:cubicBezTo>
                    <a:cubicBezTo>
                      <a:pt x="751" y="2743"/>
                      <a:pt x="719" y="1500"/>
                      <a:pt x="690" y="257"/>
                    </a:cubicBezTo>
                    <a:cubicBezTo>
                      <a:pt x="688" y="185"/>
                      <a:pt x="674" y="112"/>
                      <a:pt x="663" y="25"/>
                    </a:cubicBezTo>
                    <a:cubicBezTo>
                      <a:pt x="538" y="15"/>
                      <a:pt x="420" y="1"/>
                      <a:pt x="30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018;p76">
                <a:extLst>
                  <a:ext uri="{FF2B5EF4-FFF2-40B4-BE49-F238E27FC236}">
                    <a16:creationId xmlns:a16="http://schemas.microsoft.com/office/drawing/2014/main" id="{FFB0051C-8A64-466E-9D6A-A28A8AE010C1}"/>
                  </a:ext>
                </a:extLst>
              </p:cNvPr>
              <p:cNvSpPr/>
              <p:nvPr/>
            </p:nvSpPr>
            <p:spPr>
              <a:xfrm>
                <a:off x="3052553" y="2874068"/>
                <a:ext cx="649033" cy="42612"/>
              </a:xfrm>
              <a:custGeom>
                <a:avLst/>
                <a:gdLst/>
                <a:ahLst/>
                <a:cxnLst/>
                <a:rect l="l" t="t" r="r" b="b"/>
                <a:pathLst>
                  <a:path w="13175" h="865" extrusionOk="0">
                    <a:moveTo>
                      <a:pt x="75" y="0"/>
                    </a:moveTo>
                    <a:cubicBezTo>
                      <a:pt x="66" y="0"/>
                      <a:pt x="56" y="6"/>
                      <a:pt x="46" y="12"/>
                    </a:cubicBezTo>
                    <a:cubicBezTo>
                      <a:pt x="37" y="17"/>
                      <a:pt x="30" y="27"/>
                      <a:pt x="0" y="51"/>
                    </a:cubicBezTo>
                    <a:cubicBezTo>
                      <a:pt x="21" y="291"/>
                      <a:pt x="42" y="546"/>
                      <a:pt x="62" y="796"/>
                    </a:cubicBezTo>
                    <a:cubicBezTo>
                      <a:pt x="120" y="814"/>
                      <a:pt x="148" y="833"/>
                      <a:pt x="179" y="834"/>
                    </a:cubicBezTo>
                    <a:cubicBezTo>
                      <a:pt x="657" y="845"/>
                      <a:pt x="1134" y="865"/>
                      <a:pt x="1612" y="865"/>
                    </a:cubicBezTo>
                    <a:cubicBezTo>
                      <a:pt x="1624" y="865"/>
                      <a:pt x="1637" y="865"/>
                      <a:pt x="1649" y="865"/>
                    </a:cubicBezTo>
                    <a:cubicBezTo>
                      <a:pt x="2139" y="864"/>
                      <a:pt x="2629" y="833"/>
                      <a:pt x="3119" y="827"/>
                    </a:cubicBezTo>
                    <a:cubicBezTo>
                      <a:pt x="4077" y="817"/>
                      <a:pt x="5037" y="819"/>
                      <a:pt x="5995" y="806"/>
                    </a:cubicBezTo>
                    <a:cubicBezTo>
                      <a:pt x="6758" y="796"/>
                      <a:pt x="7521" y="768"/>
                      <a:pt x="8284" y="750"/>
                    </a:cubicBezTo>
                    <a:cubicBezTo>
                      <a:pt x="8948" y="736"/>
                      <a:pt x="9612" y="723"/>
                      <a:pt x="10277" y="716"/>
                    </a:cubicBezTo>
                    <a:cubicBezTo>
                      <a:pt x="11116" y="706"/>
                      <a:pt x="11957" y="704"/>
                      <a:pt x="12795" y="696"/>
                    </a:cubicBezTo>
                    <a:cubicBezTo>
                      <a:pt x="12912" y="695"/>
                      <a:pt x="13028" y="689"/>
                      <a:pt x="13158" y="684"/>
                    </a:cubicBezTo>
                    <a:cubicBezTo>
                      <a:pt x="13165" y="561"/>
                      <a:pt x="13174" y="464"/>
                      <a:pt x="13174" y="368"/>
                    </a:cubicBezTo>
                    <a:cubicBezTo>
                      <a:pt x="13175" y="285"/>
                      <a:pt x="13164" y="200"/>
                      <a:pt x="13159" y="126"/>
                    </a:cubicBezTo>
                    <a:cubicBezTo>
                      <a:pt x="13123" y="108"/>
                      <a:pt x="13106" y="87"/>
                      <a:pt x="13085" y="87"/>
                    </a:cubicBezTo>
                    <a:cubicBezTo>
                      <a:pt x="11864" y="58"/>
                      <a:pt x="10643" y="51"/>
                      <a:pt x="9422" y="51"/>
                    </a:cubicBezTo>
                    <a:cubicBezTo>
                      <a:pt x="8281" y="51"/>
                      <a:pt x="7141" y="57"/>
                      <a:pt x="6000" y="57"/>
                    </a:cubicBezTo>
                    <a:cubicBezTo>
                      <a:pt x="4657" y="57"/>
                      <a:pt x="3314" y="49"/>
                      <a:pt x="1971" y="12"/>
                    </a:cubicBezTo>
                    <a:cubicBezTo>
                      <a:pt x="1599" y="2"/>
                      <a:pt x="1226" y="0"/>
                      <a:pt x="853" y="0"/>
                    </a:cubicBezTo>
                    <a:cubicBezTo>
                      <a:pt x="690" y="0"/>
                      <a:pt x="527" y="0"/>
                      <a:pt x="364" y="0"/>
                    </a:cubicBezTo>
                    <a:cubicBezTo>
                      <a:pt x="268" y="0"/>
                      <a:pt x="171" y="0"/>
                      <a:pt x="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019;p76">
                <a:extLst>
                  <a:ext uri="{FF2B5EF4-FFF2-40B4-BE49-F238E27FC236}">
                    <a16:creationId xmlns:a16="http://schemas.microsoft.com/office/drawing/2014/main" id="{3F37FBAF-6B91-4773-AA15-D50006F1C677}"/>
                  </a:ext>
                </a:extLst>
              </p:cNvPr>
              <p:cNvSpPr/>
              <p:nvPr/>
            </p:nvSpPr>
            <p:spPr>
              <a:xfrm>
                <a:off x="3348276" y="2179959"/>
                <a:ext cx="151137" cy="341438"/>
              </a:xfrm>
              <a:custGeom>
                <a:avLst/>
                <a:gdLst/>
                <a:ahLst/>
                <a:cxnLst/>
                <a:rect l="l" t="t" r="r" b="b"/>
                <a:pathLst>
                  <a:path w="3068" h="6931" extrusionOk="0">
                    <a:moveTo>
                      <a:pt x="2729" y="0"/>
                    </a:moveTo>
                    <a:cubicBezTo>
                      <a:pt x="2655" y="0"/>
                      <a:pt x="2583" y="13"/>
                      <a:pt x="2510" y="43"/>
                    </a:cubicBezTo>
                    <a:cubicBezTo>
                      <a:pt x="2494" y="115"/>
                      <a:pt x="2483" y="179"/>
                      <a:pt x="2465" y="240"/>
                    </a:cubicBezTo>
                    <a:cubicBezTo>
                      <a:pt x="2406" y="439"/>
                      <a:pt x="2264" y="551"/>
                      <a:pt x="2063" y="576"/>
                    </a:cubicBezTo>
                    <a:cubicBezTo>
                      <a:pt x="2044" y="578"/>
                      <a:pt x="2026" y="579"/>
                      <a:pt x="2008" y="579"/>
                    </a:cubicBezTo>
                    <a:cubicBezTo>
                      <a:pt x="1845" y="579"/>
                      <a:pt x="1715" y="491"/>
                      <a:pt x="1621" y="352"/>
                    </a:cubicBezTo>
                    <a:cubicBezTo>
                      <a:pt x="1568" y="272"/>
                      <a:pt x="1535" y="180"/>
                      <a:pt x="1490" y="88"/>
                    </a:cubicBezTo>
                    <a:cubicBezTo>
                      <a:pt x="1217" y="67"/>
                      <a:pt x="945" y="60"/>
                      <a:pt x="668" y="60"/>
                    </a:cubicBezTo>
                    <a:cubicBezTo>
                      <a:pt x="458" y="60"/>
                      <a:pt x="245" y="64"/>
                      <a:pt x="26" y="70"/>
                    </a:cubicBezTo>
                    <a:cubicBezTo>
                      <a:pt x="21" y="632"/>
                      <a:pt x="15" y="1142"/>
                      <a:pt x="10" y="1652"/>
                    </a:cubicBezTo>
                    <a:cubicBezTo>
                      <a:pt x="1" y="2655"/>
                      <a:pt x="87" y="3653"/>
                      <a:pt x="135" y="4652"/>
                    </a:cubicBezTo>
                    <a:cubicBezTo>
                      <a:pt x="156" y="5088"/>
                      <a:pt x="230" y="5518"/>
                      <a:pt x="388" y="5928"/>
                    </a:cubicBezTo>
                    <a:cubicBezTo>
                      <a:pt x="479" y="6164"/>
                      <a:pt x="593" y="6385"/>
                      <a:pt x="769" y="6569"/>
                    </a:cubicBezTo>
                    <a:cubicBezTo>
                      <a:pt x="1001" y="6810"/>
                      <a:pt x="1285" y="6931"/>
                      <a:pt x="1568" y="6931"/>
                    </a:cubicBezTo>
                    <a:cubicBezTo>
                      <a:pt x="1849" y="6931"/>
                      <a:pt x="2128" y="6812"/>
                      <a:pt x="2354" y="6574"/>
                    </a:cubicBezTo>
                    <a:cubicBezTo>
                      <a:pt x="2646" y="6265"/>
                      <a:pt x="2845" y="5901"/>
                      <a:pt x="2903" y="5481"/>
                    </a:cubicBezTo>
                    <a:cubicBezTo>
                      <a:pt x="3006" y="4714"/>
                      <a:pt x="3068" y="3943"/>
                      <a:pt x="3026" y="3169"/>
                    </a:cubicBezTo>
                    <a:cubicBezTo>
                      <a:pt x="3022" y="3103"/>
                      <a:pt x="3017" y="3038"/>
                      <a:pt x="3017" y="2973"/>
                    </a:cubicBezTo>
                    <a:cubicBezTo>
                      <a:pt x="3006" y="2037"/>
                      <a:pt x="2998" y="1101"/>
                      <a:pt x="2987" y="166"/>
                    </a:cubicBezTo>
                    <a:cubicBezTo>
                      <a:pt x="2987" y="124"/>
                      <a:pt x="2971" y="83"/>
                      <a:pt x="2960" y="36"/>
                    </a:cubicBezTo>
                    <a:cubicBezTo>
                      <a:pt x="2880" y="14"/>
                      <a:pt x="2804" y="0"/>
                      <a:pt x="27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020;p76">
                <a:extLst>
                  <a:ext uri="{FF2B5EF4-FFF2-40B4-BE49-F238E27FC236}">
                    <a16:creationId xmlns:a16="http://schemas.microsoft.com/office/drawing/2014/main" id="{FA7D3665-F28F-4FD9-B73C-1E2721365DEA}"/>
                  </a:ext>
                </a:extLst>
              </p:cNvPr>
              <p:cNvSpPr/>
              <p:nvPr/>
            </p:nvSpPr>
            <p:spPr>
              <a:xfrm>
                <a:off x="3127678" y="2125377"/>
                <a:ext cx="441441" cy="38178"/>
              </a:xfrm>
              <a:custGeom>
                <a:avLst/>
                <a:gdLst/>
                <a:ahLst/>
                <a:cxnLst/>
                <a:rect l="l" t="t" r="r" b="b"/>
                <a:pathLst>
                  <a:path w="8961" h="775" extrusionOk="0">
                    <a:moveTo>
                      <a:pt x="5436" y="0"/>
                    </a:moveTo>
                    <a:cubicBezTo>
                      <a:pt x="3803" y="0"/>
                      <a:pt x="2170" y="66"/>
                      <a:pt x="537" y="97"/>
                    </a:cubicBezTo>
                    <a:cubicBezTo>
                      <a:pt x="386" y="99"/>
                      <a:pt x="237" y="124"/>
                      <a:pt x="95" y="136"/>
                    </a:cubicBezTo>
                    <a:cubicBezTo>
                      <a:pt x="0" y="347"/>
                      <a:pt x="13" y="537"/>
                      <a:pt x="54" y="774"/>
                    </a:cubicBezTo>
                    <a:lnTo>
                      <a:pt x="341" y="774"/>
                    </a:lnTo>
                    <a:cubicBezTo>
                      <a:pt x="1426" y="769"/>
                      <a:pt x="2510" y="755"/>
                      <a:pt x="3594" y="755"/>
                    </a:cubicBezTo>
                    <a:cubicBezTo>
                      <a:pt x="3948" y="755"/>
                      <a:pt x="4302" y="757"/>
                      <a:pt x="4656" y="760"/>
                    </a:cubicBezTo>
                    <a:cubicBezTo>
                      <a:pt x="4791" y="762"/>
                      <a:pt x="4926" y="763"/>
                      <a:pt x="5061" y="763"/>
                    </a:cubicBezTo>
                    <a:cubicBezTo>
                      <a:pt x="5823" y="763"/>
                      <a:pt x="6584" y="742"/>
                      <a:pt x="7344" y="742"/>
                    </a:cubicBezTo>
                    <a:cubicBezTo>
                      <a:pt x="7789" y="742"/>
                      <a:pt x="8233" y="749"/>
                      <a:pt x="8677" y="771"/>
                    </a:cubicBezTo>
                    <a:cubicBezTo>
                      <a:pt x="8683" y="771"/>
                      <a:pt x="8689" y="772"/>
                      <a:pt x="8695" y="772"/>
                    </a:cubicBezTo>
                    <a:cubicBezTo>
                      <a:pt x="8760" y="772"/>
                      <a:pt x="8826" y="752"/>
                      <a:pt x="8893" y="741"/>
                    </a:cubicBezTo>
                    <a:cubicBezTo>
                      <a:pt x="8903" y="528"/>
                      <a:pt x="8961" y="334"/>
                      <a:pt x="8867" y="132"/>
                    </a:cubicBezTo>
                    <a:cubicBezTo>
                      <a:pt x="7723" y="33"/>
                      <a:pt x="6580" y="0"/>
                      <a:pt x="54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021;p76">
                <a:extLst>
                  <a:ext uri="{FF2B5EF4-FFF2-40B4-BE49-F238E27FC236}">
                    <a16:creationId xmlns:a16="http://schemas.microsoft.com/office/drawing/2014/main" id="{75BF5D2F-1041-4EB7-BD8F-B8C93BB4A9A8}"/>
                  </a:ext>
                </a:extLst>
              </p:cNvPr>
              <p:cNvSpPr/>
              <p:nvPr/>
            </p:nvSpPr>
            <p:spPr>
              <a:xfrm>
                <a:off x="3379360" y="2613322"/>
                <a:ext cx="150743" cy="188183"/>
              </a:xfrm>
              <a:custGeom>
                <a:avLst/>
                <a:gdLst/>
                <a:ahLst/>
                <a:cxnLst/>
                <a:rect l="l" t="t" r="r" b="b"/>
                <a:pathLst>
                  <a:path w="3060" h="3820" extrusionOk="0">
                    <a:moveTo>
                      <a:pt x="1658" y="0"/>
                    </a:moveTo>
                    <a:cubicBezTo>
                      <a:pt x="1627" y="72"/>
                      <a:pt x="1595" y="140"/>
                      <a:pt x="1571" y="209"/>
                    </a:cubicBezTo>
                    <a:cubicBezTo>
                      <a:pt x="1456" y="543"/>
                      <a:pt x="1282" y="843"/>
                      <a:pt x="1042" y="1100"/>
                    </a:cubicBezTo>
                    <a:cubicBezTo>
                      <a:pt x="908" y="1244"/>
                      <a:pt x="764" y="1376"/>
                      <a:pt x="628" y="1519"/>
                    </a:cubicBezTo>
                    <a:cubicBezTo>
                      <a:pt x="479" y="1675"/>
                      <a:pt x="329" y="1834"/>
                      <a:pt x="192" y="2002"/>
                    </a:cubicBezTo>
                    <a:cubicBezTo>
                      <a:pt x="74" y="2148"/>
                      <a:pt x="3" y="2322"/>
                      <a:pt x="2" y="2512"/>
                    </a:cubicBezTo>
                    <a:cubicBezTo>
                      <a:pt x="0" y="2979"/>
                      <a:pt x="133" y="3393"/>
                      <a:pt x="489" y="3714"/>
                    </a:cubicBezTo>
                    <a:cubicBezTo>
                      <a:pt x="524" y="3746"/>
                      <a:pt x="572" y="3762"/>
                      <a:pt x="658" y="3812"/>
                    </a:cubicBezTo>
                    <a:cubicBezTo>
                      <a:pt x="618" y="3713"/>
                      <a:pt x="599" y="3665"/>
                      <a:pt x="579" y="3617"/>
                    </a:cubicBezTo>
                    <a:cubicBezTo>
                      <a:pt x="365" y="3045"/>
                      <a:pt x="583" y="2598"/>
                      <a:pt x="918" y="2323"/>
                    </a:cubicBezTo>
                    <a:cubicBezTo>
                      <a:pt x="1010" y="2246"/>
                      <a:pt x="1112" y="2182"/>
                      <a:pt x="1217" y="2127"/>
                    </a:cubicBezTo>
                    <a:cubicBezTo>
                      <a:pt x="1450" y="2003"/>
                      <a:pt x="1656" y="1857"/>
                      <a:pt x="1804" y="1626"/>
                    </a:cubicBezTo>
                    <a:cubicBezTo>
                      <a:pt x="1865" y="1532"/>
                      <a:pt x="1939" y="1486"/>
                      <a:pt x="2010" y="1486"/>
                    </a:cubicBezTo>
                    <a:cubicBezTo>
                      <a:pt x="2094" y="1486"/>
                      <a:pt x="2173" y="1550"/>
                      <a:pt x="2219" y="1674"/>
                    </a:cubicBezTo>
                    <a:cubicBezTo>
                      <a:pt x="2469" y="2348"/>
                      <a:pt x="2508" y="3012"/>
                      <a:pt x="2097" y="3646"/>
                    </a:cubicBezTo>
                    <a:cubicBezTo>
                      <a:pt x="2065" y="3695"/>
                      <a:pt x="2042" y="3748"/>
                      <a:pt x="2011" y="3805"/>
                    </a:cubicBezTo>
                    <a:cubicBezTo>
                      <a:pt x="2043" y="3814"/>
                      <a:pt x="2055" y="3820"/>
                      <a:pt x="2063" y="3820"/>
                    </a:cubicBezTo>
                    <a:cubicBezTo>
                      <a:pt x="2064" y="3820"/>
                      <a:pt x="2065" y="3819"/>
                      <a:pt x="2066" y="3819"/>
                    </a:cubicBezTo>
                    <a:cubicBezTo>
                      <a:pt x="2097" y="3810"/>
                      <a:pt x="2129" y="3801"/>
                      <a:pt x="2157" y="3787"/>
                    </a:cubicBezTo>
                    <a:cubicBezTo>
                      <a:pt x="2606" y="3528"/>
                      <a:pt x="2886" y="3144"/>
                      <a:pt x="3009" y="2644"/>
                    </a:cubicBezTo>
                    <a:cubicBezTo>
                      <a:pt x="3037" y="2531"/>
                      <a:pt x="3060" y="2407"/>
                      <a:pt x="3048" y="2291"/>
                    </a:cubicBezTo>
                    <a:cubicBezTo>
                      <a:pt x="2955" y="1349"/>
                      <a:pt x="2527" y="598"/>
                      <a:pt x="1759" y="44"/>
                    </a:cubicBezTo>
                    <a:cubicBezTo>
                      <a:pt x="1736" y="24"/>
                      <a:pt x="1703" y="18"/>
                      <a:pt x="16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1022;p76">
                <a:extLst>
                  <a:ext uri="{FF2B5EF4-FFF2-40B4-BE49-F238E27FC236}">
                    <a16:creationId xmlns:a16="http://schemas.microsoft.com/office/drawing/2014/main" id="{C9086570-4DFB-4A47-98E1-B32F07F53FBE}"/>
                  </a:ext>
                </a:extLst>
              </p:cNvPr>
              <p:cNvSpPr/>
              <p:nvPr/>
            </p:nvSpPr>
            <p:spPr>
              <a:xfrm>
                <a:off x="3322462" y="2003994"/>
                <a:ext cx="205622" cy="39656"/>
              </a:xfrm>
              <a:custGeom>
                <a:avLst/>
                <a:gdLst/>
                <a:ahLst/>
                <a:cxnLst/>
                <a:rect l="l" t="t" r="r" b="b"/>
                <a:pathLst>
                  <a:path w="4174" h="805" extrusionOk="0">
                    <a:moveTo>
                      <a:pt x="512" y="0"/>
                    </a:moveTo>
                    <a:cubicBezTo>
                      <a:pt x="90" y="0"/>
                      <a:pt x="0" y="77"/>
                      <a:pt x="85" y="678"/>
                    </a:cubicBezTo>
                    <a:cubicBezTo>
                      <a:pt x="88" y="697"/>
                      <a:pt x="110" y="711"/>
                      <a:pt x="124" y="729"/>
                    </a:cubicBezTo>
                    <a:cubicBezTo>
                      <a:pt x="470" y="776"/>
                      <a:pt x="1615" y="804"/>
                      <a:pt x="2593" y="804"/>
                    </a:cubicBezTo>
                    <a:cubicBezTo>
                      <a:pt x="3189" y="804"/>
                      <a:pt x="3723" y="794"/>
                      <a:pt x="3976" y="770"/>
                    </a:cubicBezTo>
                    <a:cubicBezTo>
                      <a:pt x="4028" y="767"/>
                      <a:pt x="4077" y="745"/>
                      <a:pt x="4140" y="727"/>
                    </a:cubicBezTo>
                    <a:cubicBezTo>
                      <a:pt x="4150" y="644"/>
                      <a:pt x="4162" y="571"/>
                      <a:pt x="4164" y="496"/>
                    </a:cubicBezTo>
                    <a:cubicBezTo>
                      <a:pt x="4173" y="105"/>
                      <a:pt x="4120" y="10"/>
                      <a:pt x="3804" y="10"/>
                    </a:cubicBezTo>
                    <a:cubicBezTo>
                      <a:pt x="3767" y="10"/>
                      <a:pt x="3727" y="11"/>
                      <a:pt x="3683" y="14"/>
                    </a:cubicBezTo>
                    <a:cubicBezTo>
                      <a:pt x="3662" y="16"/>
                      <a:pt x="3640" y="19"/>
                      <a:pt x="3618" y="19"/>
                    </a:cubicBezTo>
                    <a:cubicBezTo>
                      <a:pt x="3240" y="24"/>
                      <a:pt x="2861" y="34"/>
                      <a:pt x="2483" y="34"/>
                    </a:cubicBezTo>
                    <a:cubicBezTo>
                      <a:pt x="2437" y="34"/>
                      <a:pt x="2391" y="34"/>
                      <a:pt x="2345" y="34"/>
                    </a:cubicBezTo>
                    <a:cubicBezTo>
                      <a:pt x="1778" y="30"/>
                      <a:pt x="1211" y="16"/>
                      <a:pt x="646" y="2"/>
                    </a:cubicBezTo>
                    <a:cubicBezTo>
                      <a:pt x="598" y="1"/>
                      <a:pt x="554" y="0"/>
                      <a:pt x="51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023;p76">
                <a:extLst>
                  <a:ext uri="{FF2B5EF4-FFF2-40B4-BE49-F238E27FC236}">
                    <a16:creationId xmlns:a16="http://schemas.microsoft.com/office/drawing/2014/main" id="{F299ACC5-04FD-401A-8C70-EED962322512}"/>
                  </a:ext>
                </a:extLst>
              </p:cNvPr>
              <p:cNvSpPr/>
              <p:nvPr/>
            </p:nvSpPr>
            <p:spPr>
              <a:xfrm>
                <a:off x="3343005" y="2825298"/>
                <a:ext cx="217494" cy="30346"/>
              </a:xfrm>
              <a:custGeom>
                <a:avLst/>
                <a:gdLst/>
                <a:ahLst/>
                <a:cxnLst/>
                <a:rect l="l" t="t" r="r" b="b"/>
                <a:pathLst>
                  <a:path w="4415" h="616" extrusionOk="0">
                    <a:moveTo>
                      <a:pt x="4157" y="1"/>
                    </a:moveTo>
                    <a:cubicBezTo>
                      <a:pt x="3297" y="6"/>
                      <a:pt x="2437" y="7"/>
                      <a:pt x="1577" y="22"/>
                    </a:cubicBezTo>
                    <a:cubicBezTo>
                      <a:pt x="1196" y="28"/>
                      <a:pt x="816" y="57"/>
                      <a:pt x="437" y="84"/>
                    </a:cubicBezTo>
                    <a:cubicBezTo>
                      <a:pt x="299" y="93"/>
                      <a:pt x="152" y="77"/>
                      <a:pt x="33" y="176"/>
                    </a:cubicBezTo>
                    <a:cubicBezTo>
                      <a:pt x="19" y="320"/>
                      <a:pt x="0" y="459"/>
                      <a:pt x="78" y="614"/>
                    </a:cubicBezTo>
                    <a:cubicBezTo>
                      <a:pt x="1056" y="615"/>
                      <a:pt x="2033" y="616"/>
                      <a:pt x="3009" y="616"/>
                    </a:cubicBezTo>
                    <a:cubicBezTo>
                      <a:pt x="3414" y="616"/>
                      <a:pt x="3818" y="615"/>
                      <a:pt x="4223" y="615"/>
                    </a:cubicBezTo>
                    <a:cubicBezTo>
                      <a:pt x="4274" y="615"/>
                      <a:pt x="4326" y="598"/>
                      <a:pt x="4383" y="587"/>
                    </a:cubicBezTo>
                    <a:cubicBezTo>
                      <a:pt x="4414" y="394"/>
                      <a:pt x="4412" y="214"/>
                      <a:pt x="4354" y="24"/>
                    </a:cubicBezTo>
                    <a:cubicBezTo>
                      <a:pt x="4283" y="16"/>
                      <a:pt x="4219" y="1"/>
                      <a:pt x="415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24;p76">
                <a:extLst>
                  <a:ext uri="{FF2B5EF4-FFF2-40B4-BE49-F238E27FC236}">
                    <a16:creationId xmlns:a16="http://schemas.microsoft.com/office/drawing/2014/main" id="{FE074EDE-0A56-4F02-A4AC-8B11C89FB8F2}"/>
                  </a:ext>
                </a:extLst>
              </p:cNvPr>
              <p:cNvSpPr/>
              <p:nvPr/>
            </p:nvSpPr>
            <p:spPr>
              <a:xfrm>
                <a:off x="3346157" y="2062370"/>
                <a:ext cx="147689" cy="46701"/>
              </a:xfrm>
              <a:custGeom>
                <a:avLst/>
                <a:gdLst/>
                <a:ahLst/>
                <a:cxnLst/>
                <a:rect l="l" t="t" r="r" b="b"/>
                <a:pathLst>
                  <a:path w="2998" h="948" extrusionOk="0">
                    <a:moveTo>
                      <a:pt x="290" y="1"/>
                    </a:moveTo>
                    <a:cubicBezTo>
                      <a:pt x="250" y="1"/>
                      <a:pt x="210" y="7"/>
                      <a:pt x="170" y="11"/>
                    </a:cubicBezTo>
                    <a:cubicBezTo>
                      <a:pt x="161" y="13"/>
                      <a:pt x="151" y="21"/>
                      <a:pt x="144" y="29"/>
                    </a:cubicBezTo>
                    <a:cubicBezTo>
                      <a:pt x="135" y="35"/>
                      <a:pt x="129" y="45"/>
                      <a:pt x="112" y="62"/>
                    </a:cubicBezTo>
                    <a:cubicBezTo>
                      <a:pt x="130" y="318"/>
                      <a:pt x="1" y="579"/>
                      <a:pt x="78" y="865"/>
                    </a:cubicBezTo>
                    <a:cubicBezTo>
                      <a:pt x="199" y="871"/>
                      <a:pt x="306" y="881"/>
                      <a:pt x="413" y="883"/>
                    </a:cubicBezTo>
                    <a:cubicBezTo>
                      <a:pt x="717" y="889"/>
                      <a:pt x="1022" y="889"/>
                      <a:pt x="1326" y="899"/>
                    </a:cubicBezTo>
                    <a:cubicBezTo>
                      <a:pt x="1749" y="911"/>
                      <a:pt x="2172" y="930"/>
                      <a:pt x="2595" y="945"/>
                    </a:cubicBezTo>
                    <a:cubicBezTo>
                      <a:pt x="2628" y="946"/>
                      <a:pt x="2662" y="947"/>
                      <a:pt x="2695" y="947"/>
                    </a:cubicBezTo>
                    <a:cubicBezTo>
                      <a:pt x="2782" y="947"/>
                      <a:pt x="2872" y="935"/>
                      <a:pt x="2968" y="865"/>
                    </a:cubicBezTo>
                    <a:cubicBezTo>
                      <a:pt x="2998" y="617"/>
                      <a:pt x="2987" y="350"/>
                      <a:pt x="2957" y="37"/>
                    </a:cubicBezTo>
                    <a:cubicBezTo>
                      <a:pt x="2782" y="27"/>
                      <a:pt x="2607" y="23"/>
                      <a:pt x="2433" y="23"/>
                    </a:cubicBezTo>
                    <a:cubicBezTo>
                      <a:pt x="2005" y="23"/>
                      <a:pt x="1582" y="46"/>
                      <a:pt x="1161" y="46"/>
                    </a:cubicBezTo>
                    <a:cubicBezTo>
                      <a:pt x="883" y="46"/>
                      <a:pt x="607" y="36"/>
                      <a:pt x="331" y="3"/>
                    </a:cubicBezTo>
                    <a:cubicBezTo>
                      <a:pt x="318" y="2"/>
                      <a:pt x="304" y="1"/>
                      <a:pt x="29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025;p76">
                <a:extLst>
                  <a:ext uri="{FF2B5EF4-FFF2-40B4-BE49-F238E27FC236}">
                    <a16:creationId xmlns:a16="http://schemas.microsoft.com/office/drawing/2014/main" id="{267A44B6-3936-4180-95BC-D2523EB7CA72}"/>
                  </a:ext>
                </a:extLst>
              </p:cNvPr>
              <p:cNvSpPr/>
              <p:nvPr/>
            </p:nvSpPr>
            <p:spPr>
              <a:xfrm>
                <a:off x="3169650" y="1983008"/>
                <a:ext cx="41528" cy="127738"/>
              </a:xfrm>
              <a:custGeom>
                <a:avLst/>
                <a:gdLst/>
                <a:ahLst/>
                <a:cxnLst/>
                <a:rect l="l" t="t" r="r" b="b"/>
                <a:pathLst>
                  <a:path w="843" h="2593" extrusionOk="0">
                    <a:moveTo>
                      <a:pt x="397" y="1"/>
                    </a:moveTo>
                    <a:cubicBezTo>
                      <a:pt x="281" y="1"/>
                      <a:pt x="163" y="19"/>
                      <a:pt x="44" y="57"/>
                    </a:cubicBezTo>
                    <a:cubicBezTo>
                      <a:pt x="28" y="119"/>
                      <a:pt x="0" y="171"/>
                      <a:pt x="1" y="221"/>
                    </a:cubicBezTo>
                    <a:cubicBezTo>
                      <a:pt x="37" y="1001"/>
                      <a:pt x="75" y="1778"/>
                      <a:pt x="113" y="2570"/>
                    </a:cubicBezTo>
                    <a:cubicBezTo>
                      <a:pt x="211" y="2584"/>
                      <a:pt x="305" y="2592"/>
                      <a:pt x="398" y="2592"/>
                    </a:cubicBezTo>
                    <a:cubicBezTo>
                      <a:pt x="539" y="2592"/>
                      <a:pt x="675" y="2574"/>
                      <a:pt x="809" y="2531"/>
                    </a:cubicBezTo>
                    <a:cubicBezTo>
                      <a:pt x="843" y="2173"/>
                      <a:pt x="746" y="388"/>
                      <a:pt x="672" y="36"/>
                    </a:cubicBezTo>
                    <a:cubicBezTo>
                      <a:pt x="581" y="12"/>
                      <a:pt x="489" y="1"/>
                      <a:pt x="397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1026;p76">
                <a:extLst>
                  <a:ext uri="{FF2B5EF4-FFF2-40B4-BE49-F238E27FC236}">
                    <a16:creationId xmlns:a16="http://schemas.microsoft.com/office/drawing/2014/main" id="{6D56C8A8-CCBF-4046-A4FF-283C3547D57B}"/>
                  </a:ext>
                </a:extLst>
              </p:cNvPr>
              <p:cNvSpPr/>
              <p:nvPr/>
            </p:nvSpPr>
            <p:spPr>
              <a:xfrm>
                <a:off x="3418376" y="2720862"/>
                <a:ext cx="63499" cy="80298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1630" extrusionOk="0">
                    <a:moveTo>
                      <a:pt x="1149" y="0"/>
                    </a:moveTo>
                    <a:lnTo>
                      <a:pt x="1149" y="0"/>
                    </a:lnTo>
                    <a:cubicBezTo>
                      <a:pt x="914" y="136"/>
                      <a:pt x="704" y="252"/>
                      <a:pt x="501" y="374"/>
                    </a:cubicBezTo>
                    <a:cubicBezTo>
                      <a:pt x="427" y="418"/>
                      <a:pt x="358" y="475"/>
                      <a:pt x="300" y="538"/>
                    </a:cubicBezTo>
                    <a:cubicBezTo>
                      <a:pt x="0" y="859"/>
                      <a:pt x="42" y="1300"/>
                      <a:pt x="392" y="1563"/>
                    </a:cubicBezTo>
                    <a:cubicBezTo>
                      <a:pt x="451" y="1607"/>
                      <a:pt x="498" y="1630"/>
                      <a:pt x="544" y="1630"/>
                    </a:cubicBezTo>
                    <a:cubicBezTo>
                      <a:pt x="589" y="1630"/>
                      <a:pt x="632" y="1609"/>
                      <a:pt x="685" y="1567"/>
                    </a:cubicBezTo>
                    <a:cubicBezTo>
                      <a:pt x="751" y="1513"/>
                      <a:pt x="815" y="1450"/>
                      <a:pt x="864" y="1379"/>
                    </a:cubicBezTo>
                    <a:cubicBezTo>
                      <a:pt x="1155" y="971"/>
                      <a:pt x="1289" y="529"/>
                      <a:pt x="114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1027;p76">
                <a:extLst>
                  <a:ext uri="{FF2B5EF4-FFF2-40B4-BE49-F238E27FC236}">
                    <a16:creationId xmlns:a16="http://schemas.microsoft.com/office/drawing/2014/main" id="{D58FF6AC-7596-489D-A836-0B5C90A03421}"/>
                  </a:ext>
                </a:extLst>
              </p:cNvPr>
              <p:cNvSpPr/>
              <p:nvPr/>
            </p:nvSpPr>
            <p:spPr>
              <a:xfrm>
                <a:off x="3441973" y="2181634"/>
                <a:ext cx="12562" cy="832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69" extrusionOk="0">
                    <a:moveTo>
                      <a:pt x="148" y="1"/>
                    </a:moveTo>
                    <a:cubicBezTo>
                      <a:pt x="145" y="1"/>
                      <a:pt x="142" y="1"/>
                      <a:pt x="139" y="2"/>
                    </a:cubicBezTo>
                    <a:cubicBezTo>
                      <a:pt x="92" y="15"/>
                      <a:pt x="49" y="39"/>
                      <a:pt x="7" y="66"/>
                    </a:cubicBezTo>
                    <a:cubicBezTo>
                      <a:pt x="1" y="70"/>
                      <a:pt x="5" y="112"/>
                      <a:pt x="15" y="122"/>
                    </a:cubicBezTo>
                    <a:cubicBezTo>
                      <a:pt x="45" y="151"/>
                      <a:pt x="78" y="168"/>
                      <a:pt x="112" y="168"/>
                    </a:cubicBezTo>
                    <a:cubicBezTo>
                      <a:pt x="136" y="168"/>
                      <a:pt x="160" y="161"/>
                      <a:pt x="185" y="143"/>
                    </a:cubicBezTo>
                    <a:cubicBezTo>
                      <a:pt x="208" y="126"/>
                      <a:pt x="218" y="94"/>
                      <a:pt x="254" y="38"/>
                    </a:cubicBezTo>
                    <a:cubicBezTo>
                      <a:pt x="202" y="20"/>
                      <a:pt x="171" y="1"/>
                      <a:pt x="14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1028;p76">
                <a:extLst>
                  <a:ext uri="{FF2B5EF4-FFF2-40B4-BE49-F238E27FC236}">
                    <a16:creationId xmlns:a16="http://schemas.microsoft.com/office/drawing/2014/main" id="{D2AF74BD-5C34-49DA-B2EB-4276B907794A}"/>
                  </a:ext>
                </a:extLst>
              </p:cNvPr>
              <p:cNvSpPr/>
              <p:nvPr/>
            </p:nvSpPr>
            <p:spPr>
              <a:xfrm>
                <a:off x="3359064" y="2275578"/>
                <a:ext cx="129117" cy="232519"/>
              </a:xfrm>
              <a:custGeom>
                <a:avLst/>
                <a:gdLst/>
                <a:ahLst/>
                <a:cxnLst/>
                <a:rect l="l" t="t" r="r" b="b"/>
                <a:pathLst>
                  <a:path w="2621" h="4720" extrusionOk="0">
                    <a:moveTo>
                      <a:pt x="1314" y="359"/>
                    </a:moveTo>
                    <a:cubicBezTo>
                      <a:pt x="1538" y="359"/>
                      <a:pt x="1758" y="364"/>
                      <a:pt x="1979" y="378"/>
                    </a:cubicBezTo>
                    <a:cubicBezTo>
                      <a:pt x="2032" y="381"/>
                      <a:pt x="2085" y="398"/>
                      <a:pt x="2137" y="413"/>
                    </a:cubicBezTo>
                    <a:cubicBezTo>
                      <a:pt x="2232" y="438"/>
                      <a:pt x="2284" y="501"/>
                      <a:pt x="2288" y="601"/>
                    </a:cubicBezTo>
                    <a:cubicBezTo>
                      <a:pt x="2292" y="720"/>
                      <a:pt x="2295" y="840"/>
                      <a:pt x="2300" y="960"/>
                    </a:cubicBezTo>
                    <a:cubicBezTo>
                      <a:pt x="2331" y="1677"/>
                      <a:pt x="2323" y="2395"/>
                      <a:pt x="2243" y="3111"/>
                    </a:cubicBezTo>
                    <a:cubicBezTo>
                      <a:pt x="2206" y="3440"/>
                      <a:pt x="2099" y="3749"/>
                      <a:pt x="1943" y="4036"/>
                    </a:cubicBezTo>
                    <a:cubicBezTo>
                      <a:pt x="1816" y="4270"/>
                      <a:pt x="1612" y="4377"/>
                      <a:pt x="1411" y="4377"/>
                    </a:cubicBezTo>
                    <a:cubicBezTo>
                      <a:pt x="1204" y="4377"/>
                      <a:pt x="1000" y="4264"/>
                      <a:pt x="886" y="4062"/>
                    </a:cubicBezTo>
                    <a:cubicBezTo>
                      <a:pt x="777" y="3870"/>
                      <a:pt x="702" y="3668"/>
                      <a:pt x="652" y="3456"/>
                    </a:cubicBezTo>
                    <a:cubicBezTo>
                      <a:pt x="437" y="2530"/>
                      <a:pt x="330" y="1592"/>
                      <a:pt x="351" y="640"/>
                    </a:cubicBezTo>
                    <a:lnTo>
                      <a:pt x="351" y="638"/>
                    </a:lnTo>
                    <a:cubicBezTo>
                      <a:pt x="356" y="493"/>
                      <a:pt x="474" y="378"/>
                      <a:pt x="618" y="373"/>
                    </a:cubicBezTo>
                    <a:cubicBezTo>
                      <a:pt x="854" y="365"/>
                      <a:pt x="1086" y="359"/>
                      <a:pt x="1314" y="359"/>
                    </a:cubicBezTo>
                    <a:close/>
                    <a:moveTo>
                      <a:pt x="566" y="1"/>
                    </a:moveTo>
                    <a:cubicBezTo>
                      <a:pt x="547" y="1"/>
                      <a:pt x="528" y="1"/>
                      <a:pt x="511" y="1"/>
                    </a:cubicBezTo>
                    <a:cubicBezTo>
                      <a:pt x="446" y="1"/>
                      <a:pt x="380" y="3"/>
                      <a:pt x="315" y="10"/>
                    </a:cubicBezTo>
                    <a:cubicBezTo>
                      <a:pt x="135" y="30"/>
                      <a:pt x="90" y="65"/>
                      <a:pt x="55" y="245"/>
                    </a:cubicBezTo>
                    <a:cubicBezTo>
                      <a:pt x="31" y="373"/>
                      <a:pt x="20" y="504"/>
                      <a:pt x="16" y="634"/>
                    </a:cubicBezTo>
                    <a:cubicBezTo>
                      <a:pt x="1" y="1199"/>
                      <a:pt x="16" y="1767"/>
                      <a:pt x="91" y="2328"/>
                    </a:cubicBezTo>
                    <a:cubicBezTo>
                      <a:pt x="162" y="2847"/>
                      <a:pt x="236" y="3364"/>
                      <a:pt x="410" y="3860"/>
                    </a:cubicBezTo>
                    <a:cubicBezTo>
                      <a:pt x="478" y="4057"/>
                      <a:pt x="560" y="4245"/>
                      <a:pt x="697" y="4405"/>
                    </a:cubicBezTo>
                    <a:cubicBezTo>
                      <a:pt x="874" y="4612"/>
                      <a:pt x="1106" y="4720"/>
                      <a:pt x="1345" y="4720"/>
                    </a:cubicBezTo>
                    <a:cubicBezTo>
                      <a:pt x="1502" y="4720"/>
                      <a:pt x="1662" y="4674"/>
                      <a:pt x="1811" y="4578"/>
                    </a:cubicBezTo>
                    <a:cubicBezTo>
                      <a:pt x="2222" y="4316"/>
                      <a:pt x="2456" y="3934"/>
                      <a:pt x="2519" y="3456"/>
                    </a:cubicBezTo>
                    <a:cubicBezTo>
                      <a:pt x="2557" y="3164"/>
                      <a:pt x="2567" y="2870"/>
                      <a:pt x="2587" y="2577"/>
                    </a:cubicBezTo>
                    <a:cubicBezTo>
                      <a:pt x="2603" y="2316"/>
                      <a:pt x="2621" y="2055"/>
                      <a:pt x="2621" y="1794"/>
                    </a:cubicBezTo>
                    <a:cubicBezTo>
                      <a:pt x="2621" y="1316"/>
                      <a:pt x="2610" y="839"/>
                      <a:pt x="2601" y="361"/>
                    </a:cubicBezTo>
                    <a:cubicBezTo>
                      <a:pt x="2598" y="211"/>
                      <a:pt x="2510" y="116"/>
                      <a:pt x="2366" y="86"/>
                    </a:cubicBezTo>
                    <a:cubicBezTo>
                      <a:pt x="2219" y="56"/>
                      <a:pt x="2067" y="30"/>
                      <a:pt x="1916" y="22"/>
                    </a:cubicBezTo>
                    <a:cubicBezTo>
                      <a:pt x="1824" y="18"/>
                      <a:pt x="1731" y="17"/>
                      <a:pt x="1639" y="17"/>
                    </a:cubicBezTo>
                    <a:cubicBezTo>
                      <a:pt x="1492" y="17"/>
                      <a:pt x="1344" y="20"/>
                      <a:pt x="1197" y="20"/>
                    </a:cubicBezTo>
                    <a:cubicBezTo>
                      <a:pt x="1197" y="12"/>
                      <a:pt x="806" y="1"/>
                      <a:pt x="5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1029;p76">
                <a:extLst>
                  <a:ext uri="{FF2B5EF4-FFF2-40B4-BE49-F238E27FC236}">
                    <a16:creationId xmlns:a16="http://schemas.microsoft.com/office/drawing/2014/main" id="{25CF23CB-332E-4230-BE9E-1503F649A8CA}"/>
                  </a:ext>
                </a:extLst>
              </p:cNvPr>
              <p:cNvSpPr/>
              <p:nvPr/>
            </p:nvSpPr>
            <p:spPr>
              <a:xfrm>
                <a:off x="3375321" y="2293263"/>
                <a:ext cx="98624" cy="197937"/>
              </a:xfrm>
              <a:custGeom>
                <a:avLst/>
                <a:gdLst/>
                <a:ahLst/>
                <a:cxnLst/>
                <a:rect l="l" t="t" r="r" b="b"/>
                <a:pathLst>
                  <a:path w="2002" h="4018" extrusionOk="0">
                    <a:moveTo>
                      <a:pt x="984" y="0"/>
                    </a:moveTo>
                    <a:cubicBezTo>
                      <a:pt x="756" y="0"/>
                      <a:pt x="524" y="6"/>
                      <a:pt x="288" y="14"/>
                    </a:cubicBezTo>
                    <a:cubicBezTo>
                      <a:pt x="144" y="19"/>
                      <a:pt x="26" y="134"/>
                      <a:pt x="21" y="279"/>
                    </a:cubicBezTo>
                    <a:lnTo>
                      <a:pt x="21" y="281"/>
                    </a:lnTo>
                    <a:cubicBezTo>
                      <a:pt x="0" y="1233"/>
                      <a:pt x="107" y="2171"/>
                      <a:pt x="322" y="3097"/>
                    </a:cubicBezTo>
                    <a:cubicBezTo>
                      <a:pt x="372" y="3309"/>
                      <a:pt x="447" y="3511"/>
                      <a:pt x="556" y="3703"/>
                    </a:cubicBezTo>
                    <a:cubicBezTo>
                      <a:pt x="670" y="3905"/>
                      <a:pt x="874" y="4018"/>
                      <a:pt x="1081" y="4018"/>
                    </a:cubicBezTo>
                    <a:cubicBezTo>
                      <a:pt x="1282" y="4018"/>
                      <a:pt x="1486" y="3911"/>
                      <a:pt x="1613" y="3677"/>
                    </a:cubicBezTo>
                    <a:cubicBezTo>
                      <a:pt x="1769" y="3390"/>
                      <a:pt x="1876" y="3081"/>
                      <a:pt x="1913" y="2752"/>
                    </a:cubicBezTo>
                    <a:cubicBezTo>
                      <a:pt x="1993" y="2036"/>
                      <a:pt x="2001" y="1318"/>
                      <a:pt x="1970" y="601"/>
                    </a:cubicBezTo>
                    <a:cubicBezTo>
                      <a:pt x="1965" y="481"/>
                      <a:pt x="1962" y="361"/>
                      <a:pt x="1958" y="242"/>
                    </a:cubicBezTo>
                    <a:cubicBezTo>
                      <a:pt x="1954" y="142"/>
                      <a:pt x="1902" y="79"/>
                      <a:pt x="1807" y="54"/>
                    </a:cubicBezTo>
                    <a:cubicBezTo>
                      <a:pt x="1755" y="39"/>
                      <a:pt x="1702" y="22"/>
                      <a:pt x="1649" y="19"/>
                    </a:cubicBezTo>
                    <a:cubicBezTo>
                      <a:pt x="1428" y="5"/>
                      <a:pt x="1208" y="0"/>
                      <a:pt x="98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1030;p76">
                <a:extLst>
                  <a:ext uri="{FF2B5EF4-FFF2-40B4-BE49-F238E27FC236}">
                    <a16:creationId xmlns:a16="http://schemas.microsoft.com/office/drawing/2014/main" id="{122DBCAD-3757-4618-879A-86C291B89116}"/>
                  </a:ext>
                </a:extLst>
              </p:cNvPr>
              <p:cNvSpPr/>
              <p:nvPr/>
            </p:nvSpPr>
            <p:spPr>
              <a:xfrm>
                <a:off x="3378769" y="2212374"/>
                <a:ext cx="47144" cy="46504"/>
              </a:xfrm>
              <a:custGeom>
                <a:avLst/>
                <a:gdLst/>
                <a:ahLst/>
                <a:cxnLst/>
                <a:rect l="l" t="t" r="r" b="b"/>
                <a:pathLst>
                  <a:path w="957" h="944" extrusionOk="0">
                    <a:moveTo>
                      <a:pt x="494" y="358"/>
                    </a:moveTo>
                    <a:cubicBezTo>
                      <a:pt x="517" y="387"/>
                      <a:pt x="541" y="416"/>
                      <a:pt x="579" y="463"/>
                    </a:cubicBezTo>
                    <a:cubicBezTo>
                      <a:pt x="532" y="493"/>
                      <a:pt x="502" y="511"/>
                      <a:pt x="473" y="530"/>
                    </a:cubicBezTo>
                    <a:cubicBezTo>
                      <a:pt x="453" y="498"/>
                      <a:pt x="415" y="464"/>
                      <a:pt x="419" y="435"/>
                    </a:cubicBezTo>
                    <a:cubicBezTo>
                      <a:pt x="422" y="407"/>
                      <a:pt x="468" y="383"/>
                      <a:pt x="494" y="358"/>
                    </a:cubicBezTo>
                    <a:close/>
                    <a:moveTo>
                      <a:pt x="495" y="0"/>
                    </a:moveTo>
                    <a:cubicBezTo>
                      <a:pt x="488" y="0"/>
                      <a:pt x="482" y="1"/>
                      <a:pt x="475" y="1"/>
                    </a:cubicBezTo>
                    <a:cubicBezTo>
                      <a:pt x="209" y="15"/>
                      <a:pt x="0" y="232"/>
                      <a:pt x="7" y="490"/>
                    </a:cubicBezTo>
                    <a:cubicBezTo>
                      <a:pt x="14" y="738"/>
                      <a:pt x="236" y="944"/>
                      <a:pt x="494" y="944"/>
                    </a:cubicBezTo>
                    <a:cubicBezTo>
                      <a:pt x="499" y="944"/>
                      <a:pt x="504" y="943"/>
                      <a:pt x="509" y="943"/>
                    </a:cubicBezTo>
                    <a:cubicBezTo>
                      <a:pt x="754" y="936"/>
                      <a:pt x="957" y="723"/>
                      <a:pt x="955" y="472"/>
                    </a:cubicBezTo>
                    <a:cubicBezTo>
                      <a:pt x="955" y="214"/>
                      <a:pt x="742" y="0"/>
                      <a:pt x="4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031;p76">
                <a:extLst>
                  <a:ext uri="{FF2B5EF4-FFF2-40B4-BE49-F238E27FC236}">
                    <a16:creationId xmlns:a16="http://schemas.microsoft.com/office/drawing/2014/main" id="{66088E5A-EFD6-4C2B-9E89-F03C1695F825}"/>
                  </a:ext>
                </a:extLst>
              </p:cNvPr>
              <p:cNvSpPr/>
              <p:nvPr/>
            </p:nvSpPr>
            <p:spPr>
              <a:xfrm>
                <a:off x="3399164" y="2229961"/>
                <a:ext cx="8128" cy="8572"/>
              </a:xfrm>
              <a:custGeom>
                <a:avLst/>
                <a:gdLst/>
                <a:ahLst/>
                <a:cxnLst/>
                <a:rect l="l" t="t" r="r" b="b"/>
                <a:pathLst>
                  <a:path w="165" h="174" extrusionOk="0">
                    <a:moveTo>
                      <a:pt x="80" y="1"/>
                    </a:moveTo>
                    <a:cubicBezTo>
                      <a:pt x="54" y="26"/>
                      <a:pt x="8" y="50"/>
                      <a:pt x="5" y="78"/>
                    </a:cubicBezTo>
                    <a:cubicBezTo>
                      <a:pt x="1" y="107"/>
                      <a:pt x="39" y="141"/>
                      <a:pt x="59" y="173"/>
                    </a:cubicBezTo>
                    <a:cubicBezTo>
                      <a:pt x="88" y="154"/>
                      <a:pt x="118" y="136"/>
                      <a:pt x="165" y="106"/>
                    </a:cubicBezTo>
                    <a:cubicBezTo>
                      <a:pt x="127" y="59"/>
                      <a:pt x="103" y="30"/>
                      <a:pt x="8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032;p76">
                <a:extLst>
                  <a:ext uri="{FF2B5EF4-FFF2-40B4-BE49-F238E27FC236}">
                    <a16:creationId xmlns:a16="http://schemas.microsoft.com/office/drawing/2014/main" id="{F1FC2880-3345-4826-ABB7-96482AAA6573}"/>
                  </a:ext>
                </a:extLst>
              </p:cNvPr>
              <p:cNvSpPr/>
              <p:nvPr/>
            </p:nvSpPr>
            <p:spPr>
              <a:xfrm>
                <a:off x="3407391" y="1766992"/>
                <a:ext cx="81726" cy="82810"/>
              </a:xfrm>
              <a:custGeom>
                <a:avLst/>
                <a:gdLst/>
                <a:ahLst/>
                <a:cxnLst/>
                <a:rect l="l" t="t" r="r" b="b"/>
                <a:pathLst>
                  <a:path w="1659" h="1681" extrusionOk="0">
                    <a:moveTo>
                      <a:pt x="720" y="414"/>
                    </a:moveTo>
                    <a:cubicBezTo>
                      <a:pt x="1017" y="414"/>
                      <a:pt x="1201" y="556"/>
                      <a:pt x="1203" y="786"/>
                    </a:cubicBezTo>
                    <a:cubicBezTo>
                      <a:pt x="1206" y="1030"/>
                      <a:pt x="1018" y="1227"/>
                      <a:pt x="786" y="1227"/>
                    </a:cubicBezTo>
                    <a:cubicBezTo>
                      <a:pt x="785" y="1227"/>
                      <a:pt x="784" y="1227"/>
                      <a:pt x="782" y="1227"/>
                    </a:cubicBezTo>
                    <a:cubicBezTo>
                      <a:pt x="573" y="1223"/>
                      <a:pt x="431" y="1073"/>
                      <a:pt x="427" y="846"/>
                    </a:cubicBezTo>
                    <a:cubicBezTo>
                      <a:pt x="424" y="634"/>
                      <a:pt x="555" y="419"/>
                      <a:pt x="691" y="415"/>
                    </a:cubicBezTo>
                    <a:cubicBezTo>
                      <a:pt x="701" y="414"/>
                      <a:pt x="711" y="414"/>
                      <a:pt x="720" y="414"/>
                    </a:cubicBezTo>
                    <a:close/>
                    <a:moveTo>
                      <a:pt x="860" y="0"/>
                    </a:moveTo>
                    <a:cubicBezTo>
                      <a:pt x="354" y="0"/>
                      <a:pt x="8" y="344"/>
                      <a:pt x="4" y="854"/>
                    </a:cubicBezTo>
                    <a:cubicBezTo>
                      <a:pt x="1" y="1324"/>
                      <a:pt x="338" y="1681"/>
                      <a:pt x="788" y="1681"/>
                    </a:cubicBezTo>
                    <a:cubicBezTo>
                      <a:pt x="788" y="1681"/>
                      <a:pt x="789" y="1681"/>
                      <a:pt x="790" y="1681"/>
                    </a:cubicBezTo>
                    <a:cubicBezTo>
                      <a:pt x="1255" y="1681"/>
                      <a:pt x="1656" y="1271"/>
                      <a:pt x="1657" y="797"/>
                    </a:cubicBezTo>
                    <a:cubicBezTo>
                      <a:pt x="1659" y="356"/>
                      <a:pt x="1311" y="4"/>
                      <a:pt x="872" y="0"/>
                    </a:cubicBezTo>
                    <a:cubicBezTo>
                      <a:pt x="868" y="0"/>
                      <a:pt x="864" y="0"/>
                      <a:pt x="86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1033;p76">
                <a:extLst>
                  <a:ext uri="{FF2B5EF4-FFF2-40B4-BE49-F238E27FC236}">
                    <a16:creationId xmlns:a16="http://schemas.microsoft.com/office/drawing/2014/main" id="{40A2285E-BF5B-48A3-8192-46AB16A33405}"/>
                  </a:ext>
                </a:extLst>
              </p:cNvPr>
              <p:cNvSpPr/>
              <p:nvPr/>
            </p:nvSpPr>
            <p:spPr>
              <a:xfrm>
                <a:off x="3428229" y="1787387"/>
                <a:ext cx="38622" cy="40100"/>
              </a:xfrm>
              <a:custGeom>
                <a:avLst/>
                <a:gdLst/>
                <a:ahLst/>
                <a:cxnLst/>
                <a:rect l="l" t="t" r="r" b="b"/>
                <a:pathLst>
                  <a:path w="784" h="814" extrusionOk="0">
                    <a:moveTo>
                      <a:pt x="297" y="0"/>
                    </a:moveTo>
                    <a:cubicBezTo>
                      <a:pt x="288" y="0"/>
                      <a:pt x="278" y="0"/>
                      <a:pt x="268" y="1"/>
                    </a:cubicBezTo>
                    <a:cubicBezTo>
                      <a:pt x="132" y="5"/>
                      <a:pt x="1" y="220"/>
                      <a:pt x="4" y="432"/>
                    </a:cubicBezTo>
                    <a:cubicBezTo>
                      <a:pt x="8" y="659"/>
                      <a:pt x="150" y="809"/>
                      <a:pt x="359" y="813"/>
                    </a:cubicBezTo>
                    <a:cubicBezTo>
                      <a:pt x="361" y="813"/>
                      <a:pt x="362" y="813"/>
                      <a:pt x="363" y="813"/>
                    </a:cubicBezTo>
                    <a:cubicBezTo>
                      <a:pt x="595" y="813"/>
                      <a:pt x="783" y="616"/>
                      <a:pt x="780" y="372"/>
                    </a:cubicBezTo>
                    <a:cubicBezTo>
                      <a:pt x="778" y="142"/>
                      <a:pt x="594" y="0"/>
                      <a:pt x="29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1034;p76">
                <a:extLst>
                  <a:ext uri="{FF2B5EF4-FFF2-40B4-BE49-F238E27FC236}">
                    <a16:creationId xmlns:a16="http://schemas.microsoft.com/office/drawing/2014/main" id="{BADF267B-5140-4AAF-9D9D-DE965A894C92}"/>
                  </a:ext>
                </a:extLst>
              </p:cNvPr>
              <p:cNvSpPr/>
              <p:nvPr/>
            </p:nvSpPr>
            <p:spPr>
              <a:xfrm>
                <a:off x="3430101" y="1890838"/>
                <a:ext cx="57243" cy="55667"/>
              </a:xfrm>
              <a:custGeom>
                <a:avLst/>
                <a:gdLst/>
                <a:ahLst/>
                <a:cxnLst/>
                <a:rect l="l" t="t" r="r" b="b"/>
                <a:pathLst>
                  <a:path w="1162" h="1130" extrusionOk="0">
                    <a:moveTo>
                      <a:pt x="647" y="377"/>
                    </a:moveTo>
                    <a:cubicBezTo>
                      <a:pt x="681" y="439"/>
                      <a:pt x="720" y="479"/>
                      <a:pt x="723" y="523"/>
                    </a:cubicBezTo>
                    <a:cubicBezTo>
                      <a:pt x="731" y="607"/>
                      <a:pt x="674" y="681"/>
                      <a:pt x="617" y="681"/>
                    </a:cubicBezTo>
                    <a:cubicBezTo>
                      <a:pt x="614" y="681"/>
                      <a:pt x="610" y="681"/>
                      <a:pt x="607" y="680"/>
                    </a:cubicBezTo>
                    <a:cubicBezTo>
                      <a:pt x="544" y="671"/>
                      <a:pt x="469" y="569"/>
                      <a:pt x="498" y="513"/>
                    </a:cubicBezTo>
                    <a:cubicBezTo>
                      <a:pt x="524" y="463"/>
                      <a:pt x="583" y="433"/>
                      <a:pt x="647" y="377"/>
                    </a:cubicBezTo>
                    <a:close/>
                    <a:moveTo>
                      <a:pt x="715" y="1"/>
                    </a:moveTo>
                    <a:cubicBezTo>
                      <a:pt x="527" y="1"/>
                      <a:pt x="244" y="127"/>
                      <a:pt x="160" y="264"/>
                    </a:cubicBezTo>
                    <a:cubicBezTo>
                      <a:pt x="1" y="516"/>
                      <a:pt x="107" y="902"/>
                      <a:pt x="379" y="1058"/>
                    </a:cubicBezTo>
                    <a:cubicBezTo>
                      <a:pt x="461" y="1106"/>
                      <a:pt x="546" y="1129"/>
                      <a:pt x="629" y="1129"/>
                    </a:cubicBezTo>
                    <a:cubicBezTo>
                      <a:pt x="811" y="1129"/>
                      <a:pt x="982" y="1017"/>
                      <a:pt x="1082" y="809"/>
                    </a:cubicBezTo>
                    <a:cubicBezTo>
                      <a:pt x="1129" y="713"/>
                      <a:pt x="1146" y="605"/>
                      <a:pt x="1162" y="548"/>
                    </a:cubicBezTo>
                    <a:cubicBezTo>
                      <a:pt x="1155" y="268"/>
                      <a:pt x="1004" y="68"/>
                      <a:pt x="794" y="10"/>
                    </a:cubicBezTo>
                    <a:cubicBezTo>
                      <a:pt x="771" y="4"/>
                      <a:pt x="744" y="1"/>
                      <a:pt x="71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1035;p76">
                <a:extLst>
                  <a:ext uri="{FF2B5EF4-FFF2-40B4-BE49-F238E27FC236}">
                    <a16:creationId xmlns:a16="http://schemas.microsoft.com/office/drawing/2014/main" id="{FED3473F-96A5-4023-B9D6-185FBB9F0ABB}"/>
                  </a:ext>
                </a:extLst>
              </p:cNvPr>
              <p:cNvSpPr/>
              <p:nvPr/>
            </p:nvSpPr>
            <p:spPr>
              <a:xfrm>
                <a:off x="3453205" y="1909360"/>
                <a:ext cx="12907" cy="15025"/>
              </a:xfrm>
              <a:custGeom>
                <a:avLst/>
                <a:gdLst/>
                <a:ahLst/>
                <a:cxnLst/>
                <a:rect l="l" t="t" r="r" b="b"/>
                <a:pathLst>
                  <a:path w="262" h="305" extrusionOk="0">
                    <a:moveTo>
                      <a:pt x="178" y="1"/>
                    </a:moveTo>
                    <a:cubicBezTo>
                      <a:pt x="114" y="57"/>
                      <a:pt x="55" y="87"/>
                      <a:pt x="29" y="137"/>
                    </a:cubicBezTo>
                    <a:cubicBezTo>
                      <a:pt x="0" y="193"/>
                      <a:pt x="75" y="295"/>
                      <a:pt x="138" y="304"/>
                    </a:cubicBezTo>
                    <a:cubicBezTo>
                      <a:pt x="141" y="305"/>
                      <a:pt x="145" y="305"/>
                      <a:pt x="148" y="305"/>
                    </a:cubicBezTo>
                    <a:cubicBezTo>
                      <a:pt x="205" y="305"/>
                      <a:pt x="262" y="231"/>
                      <a:pt x="254" y="147"/>
                    </a:cubicBezTo>
                    <a:cubicBezTo>
                      <a:pt x="251" y="103"/>
                      <a:pt x="212" y="63"/>
                      <a:pt x="17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1036;p76">
                <a:extLst>
                  <a:ext uri="{FF2B5EF4-FFF2-40B4-BE49-F238E27FC236}">
                    <a16:creationId xmlns:a16="http://schemas.microsoft.com/office/drawing/2014/main" id="{C86E7B6C-20E5-4E9E-8C39-0C6CB07B969B}"/>
                  </a:ext>
                </a:extLst>
              </p:cNvPr>
              <p:cNvSpPr/>
              <p:nvPr/>
            </p:nvSpPr>
            <p:spPr>
              <a:xfrm>
                <a:off x="3348226" y="1859556"/>
                <a:ext cx="62760" cy="64829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1316" extrusionOk="0">
                    <a:moveTo>
                      <a:pt x="695" y="382"/>
                    </a:moveTo>
                    <a:cubicBezTo>
                      <a:pt x="740" y="382"/>
                      <a:pt x="785" y="399"/>
                      <a:pt x="818" y="434"/>
                    </a:cubicBezTo>
                    <a:cubicBezTo>
                      <a:pt x="854" y="472"/>
                      <a:pt x="866" y="515"/>
                      <a:pt x="851" y="574"/>
                    </a:cubicBezTo>
                    <a:cubicBezTo>
                      <a:pt x="817" y="701"/>
                      <a:pt x="751" y="819"/>
                      <a:pt x="612" y="856"/>
                    </a:cubicBezTo>
                    <a:cubicBezTo>
                      <a:pt x="607" y="857"/>
                      <a:pt x="602" y="858"/>
                      <a:pt x="597" y="858"/>
                    </a:cubicBezTo>
                    <a:cubicBezTo>
                      <a:pt x="559" y="858"/>
                      <a:pt x="505" y="827"/>
                      <a:pt x="479" y="798"/>
                    </a:cubicBezTo>
                    <a:cubicBezTo>
                      <a:pt x="417" y="725"/>
                      <a:pt x="418" y="633"/>
                      <a:pt x="468" y="555"/>
                    </a:cubicBezTo>
                    <a:cubicBezTo>
                      <a:pt x="495" y="515"/>
                      <a:pt x="526" y="478"/>
                      <a:pt x="561" y="441"/>
                    </a:cubicBezTo>
                    <a:cubicBezTo>
                      <a:pt x="596" y="402"/>
                      <a:pt x="646" y="382"/>
                      <a:pt x="695" y="382"/>
                    </a:cubicBezTo>
                    <a:close/>
                    <a:moveTo>
                      <a:pt x="663" y="1"/>
                    </a:moveTo>
                    <a:cubicBezTo>
                      <a:pt x="630" y="1"/>
                      <a:pt x="596" y="4"/>
                      <a:pt x="563" y="12"/>
                    </a:cubicBezTo>
                    <a:cubicBezTo>
                      <a:pt x="251" y="83"/>
                      <a:pt x="1" y="418"/>
                      <a:pt x="22" y="738"/>
                    </a:cubicBezTo>
                    <a:cubicBezTo>
                      <a:pt x="42" y="1047"/>
                      <a:pt x="299" y="1315"/>
                      <a:pt x="591" y="1315"/>
                    </a:cubicBezTo>
                    <a:cubicBezTo>
                      <a:pt x="594" y="1315"/>
                      <a:pt x="597" y="1315"/>
                      <a:pt x="600" y="1315"/>
                    </a:cubicBezTo>
                    <a:cubicBezTo>
                      <a:pt x="621" y="1310"/>
                      <a:pt x="666" y="1303"/>
                      <a:pt x="707" y="1290"/>
                    </a:cubicBezTo>
                    <a:cubicBezTo>
                      <a:pt x="974" y="1205"/>
                      <a:pt x="1228" y="888"/>
                      <a:pt x="1250" y="612"/>
                    </a:cubicBezTo>
                    <a:cubicBezTo>
                      <a:pt x="1274" y="299"/>
                      <a:pt x="971" y="1"/>
                      <a:pt x="6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1037;p76">
                <a:extLst>
                  <a:ext uri="{FF2B5EF4-FFF2-40B4-BE49-F238E27FC236}">
                    <a16:creationId xmlns:a16="http://schemas.microsoft.com/office/drawing/2014/main" id="{ABA66511-FC00-46C3-8A80-8B3EE1A75578}"/>
                  </a:ext>
                </a:extLst>
              </p:cNvPr>
              <p:cNvSpPr/>
              <p:nvPr/>
            </p:nvSpPr>
            <p:spPr>
              <a:xfrm>
                <a:off x="3368720" y="1878325"/>
                <a:ext cx="22217" cy="23547"/>
              </a:xfrm>
              <a:custGeom>
                <a:avLst/>
                <a:gdLst/>
                <a:ahLst/>
                <a:cxnLst/>
                <a:rect l="l" t="t" r="r" b="b"/>
                <a:pathLst>
                  <a:path w="451" h="478" extrusionOk="0">
                    <a:moveTo>
                      <a:pt x="279" y="1"/>
                    </a:moveTo>
                    <a:cubicBezTo>
                      <a:pt x="230" y="1"/>
                      <a:pt x="180" y="21"/>
                      <a:pt x="145" y="60"/>
                    </a:cubicBezTo>
                    <a:cubicBezTo>
                      <a:pt x="110" y="97"/>
                      <a:pt x="79" y="134"/>
                      <a:pt x="52" y="174"/>
                    </a:cubicBezTo>
                    <a:cubicBezTo>
                      <a:pt x="2" y="252"/>
                      <a:pt x="1" y="344"/>
                      <a:pt x="63" y="417"/>
                    </a:cubicBezTo>
                    <a:cubicBezTo>
                      <a:pt x="89" y="446"/>
                      <a:pt x="143" y="477"/>
                      <a:pt x="181" y="477"/>
                    </a:cubicBezTo>
                    <a:cubicBezTo>
                      <a:pt x="186" y="477"/>
                      <a:pt x="191" y="476"/>
                      <a:pt x="196" y="475"/>
                    </a:cubicBezTo>
                    <a:cubicBezTo>
                      <a:pt x="335" y="438"/>
                      <a:pt x="401" y="320"/>
                      <a:pt x="435" y="193"/>
                    </a:cubicBezTo>
                    <a:cubicBezTo>
                      <a:pt x="450" y="134"/>
                      <a:pt x="438" y="91"/>
                      <a:pt x="402" y="53"/>
                    </a:cubicBezTo>
                    <a:cubicBezTo>
                      <a:pt x="369" y="18"/>
                      <a:pt x="324" y="1"/>
                      <a:pt x="27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" name="Google Shape;1038;p76">
              <a:extLst>
                <a:ext uri="{FF2B5EF4-FFF2-40B4-BE49-F238E27FC236}">
                  <a16:creationId xmlns:a16="http://schemas.microsoft.com/office/drawing/2014/main" id="{9A23F379-3F23-477C-AB52-CE38150B7AAC}"/>
                </a:ext>
              </a:extLst>
            </p:cNvPr>
            <p:cNvGrpSpPr/>
            <p:nvPr/>
          </p:nvGrpSpPr>
          <p:grpSpPr>
            <a:xfrm>
              <a:off x="7604163" y="2474689"/>
              <a:ext cx="652353" cy="661168"/>
              <a:chOff x="1923025" y="4665900"/>
              <a:chExt cx="379650" cy="384825"/>
            </a:xfrm>
          </p:grpSpPr>
          <p:sp>
            <p:nvSpPr>
              <p:cNvPr id="9" name="Google Shape;1039;p76">
                <a:extLst>
                  <a:ext uri="{FF2B5EF4-FFF2-40B4-BE49-F238E27FC236}">
                    <a16:creationId xmlns:a16="http://schemas.microsoft.com/office/drawing/2014/main" id="{E1F022F0-65D9-4A75-B456-18BB19B43AA4}"/>
                  </a:ext>
                </a:extLst>
              </p:cNvPr>
              <p:cNvSpPr/>
              <p:nvPr/>
            </p:nvSpPr>
            <p:spPr>
              <a:xfrm>
                <a:off x="1926950" y="4668425"/>
                <a:ext cx="375375" cy="379275"/>
              </a:xfrm>
              <a:custGeom>
                <a:avLst/>
                <a:gdLst/>
                <a:ahLst/>
                <a:cxnLst/>
                <a:rect l="l" t="t" r="r" b="b"/>
                <a:pathLst>
                  <a:path w="15015" h="15171" extrusionOk="0">
                    <a:moveTo>
                      <a:pt x="2990" y="626"/>
                    </a:moveTo>
                    <a:cubicBezTo>
                      <a:pt x="3003" y="626"/>
                      <a:pt x="3016" y="636"/>
                      <a:pt x="3017" y="653"/>
                    </a:cubicBezTo>
                    <a:cubicBezTo>
                      <a:pt x="3024" y="905"/>
                      <a:pt x="3018" y="1158"/>
                      <a:pt x="3007" y="1409"/>
                    </a:cubicBezTo>
                    <a:cubicBezTo>
                      <a:pt x="3006" y="1438"/>
                      <a:pt x="2983" y="1453"/>
                      <a:pt x="2960" y="1453"/>
                    </a:cubicBezTo>
                    <a:cubicBezTo>
                      <a:pt x="2936" y="1453"/>
                      <a:pt x="2911" y="1437"/>
                      <a:pt x="2912" y="1405"/>
                    </a:cubicBezTo>
                    <a:cubicBezTo>
                      <a:pt x="2922" y="1155"/>
                      <a:pt x="2937" y="901"/>
                      <a:pt x="2963" y="651"/>
                    </a:cubicBezTo>
                    <a:cubicBezTo>
                      <a:pt x="2965" y="634"/>
                      <a:pt x="2978" y="626"/>
                      <a:pt x="2990" y="626"/>
                    </a:cubicBezTo>
                    <a:close/>
                    <a:moveTo>
                      <a:pt x="8174" y="1333"/>
                    </a:moveTo>
                    <a:cubicBezTo>
                      <a:pt x="8191" y="1333"/>
                      <a:pt x="8209" y="1345"/>
                      <a:pt x="8207" y="1365"/>
                    </a:cubicBezTo>
                    <a:cubicBezTo>
                      <a:pt x="8182" y="1557"/>
                      <a:pt x="8154" y="1748"/>
                      <a:pt x="8117" y="1938"/>
                    </a:cubicBezTo>
                    <a:cubicBezTo>
                      <a:pt x="8113" y="1959"/>
                      <a:pt x="8095" y="1968"/>
                      <a:pt x="8076" y="1968"/>
                    </a:cubicBezTo>
                    <a:cubicBezTo>
                      <a:pt x="8051" y="1968"/>
                      <a:pt x="8025" y="1951"/>
                      <a:pt x="8029" y="1923"/>
                    </a:cubicBezTo>
                    <a:cubicBezTo>
                      <a:pt x="8061" y="1732"/>
                      <a:pt x="8103" y="1542"/>
                      <a:pt x="8145" y="1354"/>
                    </a:cubicBezTo>
                    <a:cubicBezTo>
                      <a:pt x="8149" y="1340"/>
                      <a:pt x="8161" y="1333"/>
                      <a:pt x="8174" y="1333"/>
                    </a:cubicBezTo>
                    <a:close/>
                    <a:moveTo>
                      <a:pt x="12818" y="1844"/>
                    </a:moveTo>
                    <a:cubicBezTo>
                      <a:pt x="12835" y="1844"/>
                      <a:pt x="12853" y="1858"/>
                      <a:pt x="12846" y="1880"/>
                    </a:cubicBezTo>
                    <a:cubicBezTo>
                      <a:pt x="12796" y="2048"/>
                      <a:pt x="12740" y="2217"/>
                      <a:pt x="12701" y="2388"/>
                    </a:cubicBezTo>
                    <a:cubicBezTo>
                      <a:pt x="12696" y="2408"/>
                      <a:pt x="12681" y="2417"/>
                      <a:pt x="12664" y="2417"/>
                    </a:cubicBezTo>
                    <a:cubicBezTo>
                      <a:pt x="12637" y="2417"/>
                      <a:pt x="12609" y="2395"/>
                      <a:pt x="12621" y="2364"/>
                    </a:cubicBezTo>
                    <a:cubicBezTo>
                      <a:pt x="12686" y="2201"/>
                      <a:pt x="12735" y="2029"/>
                      <a:pt x="12792" y="1863"/>
                    </a:cubicBezTo>
                    <a:cubicBezTo>
                      <a:pt x="12796" y="1850"/>
                      <a:pt x="12807" y="1844"/>
                      <a:pt x="12818" y="1844"/>
                    </a:cubicBezTo>
                    <a:close/>
                    <a:moveTo>
                      <a:pt x="4209" y="3399"/>
                    </a:moveTo>
                    <a:cubicBezTo>
                      <a:pt x="4223" y="3399"/>
                      <a:pt x="4237" y="3405"/>
                      <a:pt x="4247" y="3420"/>
                    </a:cubicBezTo>
                    <a:cubicBezTo>
                      <a:pt x="4253" y="3430"/>
                      <a:pt x="4258" y="3440"/>
                      <a:pt x="4264" y="3450"/>
                    </a:cubicBezTo>
                    <a:cubicBezTo>
                      <a:pt x="6493" y="3677"/>
                      <a:pt x="8718" y="4094"/>
                      <a:pt x="10914" y="4521"/>
                    </a:cubicBezTo>
                    <a:cubicBezTo>
                      <a:pt x="10981" y="4534"/>
                      <a:pt x="10955" y="4629"/>
                      <a:pt x="10892" y="4629"/>
                    </a:cubicBezTo>
                    <a:cubicBezTo>
                      <a:pt x="10889" y="4629"/>
                      <a:pt x="10885" y="4629"/>
                      <a:pt x="10881" y="4628"/>
                    </a:cubicBezTo>
                    <a:cubicBezTo>
                      <a:pt x="10795" y="5049"/>
                      <a:pt x="10601" y="5431"/>
                      <a:pt x="10410" y="5811"/>
                    </a:cubicBezTo>
                    <a:cubicBezTo>
                      <a:pt x="10161" y="6307"/>
                      <a:pt x="9909" y="6803"/>
                      <a:pt x="9658" y="7300"/>
                    </a:cubicBezTo>
                    <a:cubicBezTo>
                      <a:pt x="9157" y="8291"/>
                      <a:pt x="8664" y="9288"/>
                      <a:pt x="8150" y="10273"/>
                    </a:cubicBezTo>
                    <a:cubicBezTo>
                      <a:pt x="8138" y="10295"/>
                      <a:pt x="8121" y="10304"/>
                      <a:pt x="8103" y="10304"/>
                    </a:cubicBezTo>
                    <a:cubicBezTo>
                      <a:pt x="8078" y="10304"/>
                      <a:pt x="8052" y="10286"/>
                      <a:pt x="8042" y="10260"/>
                    </a:cubicBezTo>
                    <a:cubicBezTo>
                      <a:pt x="8029" y="10277"/>
                      <a:pt x="8007" y="10288"/>
                      <a:pt x="7985" y="10288"/>
                    </a:cubicBezTo>
                    <a:cubicBezTo>
                      <a:pt x="7964" y="10288"/>
                      <a:pt x="7944" y="10278"/>
                      <a:pt x="7930" y="10255"/>
                    </a:cubicBezTo>
                    <a:cubicBezTo>
                      <a:pt x="7273" y="9140"/>
                      <a:pt x="6640" y="8010"/>
                      <a:pt x="6011" y="6879"/>
                    </a:cubicBezTo>
                    <a:cubicBezTo>
                      <a:pt x="5387" y="5754"/>
                      <a:pt x="4706" y="4632"/>
                      <a:pt x="4171" y="3461"/>
                    </a:cubicBezTo>
                    <a:cubicBezTo>
                      <a:pt x="4155" y="3426"/>
                      <a:pt x="4181" y="3399"/>
                      <a:pt x="4209" y="3399"/>
                    </a:cubicBezTo>
                    <a:close/>
                    <a:moveTo>
                      <a:pt x="1" y="1"/>
                    </a:moveTo>
                    <a:lnTo>
                      <a:pt x="1" y="1"/>
                    </a:lnTo>
                    <a:cubicBezTo>
                      <a:pt x="746" y="1273"/>
                      <a:pt x="1394" y="2609"/>
                      <a:pt x="2099" y="3903"/>
                    </a:cubicBezTo>
                    <a:cubicBezTo>
                      <a:pt x="2785" y="5161"/>
                      <a:pt x="3483" y="6416"/>
                      <a:pt x="4193" y="7663"/>
                    </a:cubicBezTo>
                    <a:cubicBezTo>
                      <a:pt x="5633" y="10193"/>
                      <a:pt x="7123" y="12696"/>
                      <a:pt x="8657" y="15171"/>
                    </a:cubicBezTo>
                    <a:cubicBezTo>
                      <a:pt x="8697" y="15080"/>
                      <a:pt x="8746" y="14995"/>
                      <a:pt x="8805" y="14916"/>
                    </a:cubicBezTo>
                    <a:cubicBezTo>
                      <a:pt x="8801" y="14902"/>
                      <a:pt x="8804" y="14886"/>
                      <a:pt x="8813" y="14866"/>
                    </a:cubicBezTo>
                    <a:cubicBezTo>
                      <a:pt x="9775" y="12897"/>
                      <a:pt x="10734" y="10927"/>
                      <a:pt x="11697" y="8959"/>
                    </a:cubicBezTo>
                    <a:cubicBezTo>
                      <a:pt x="12557" y="7200"/>
                      <a:pt x="13416" y="5442"/>
                      <a:pt x="14276" y="3682"/>
                    </a:cubicBezTo>
                    <a:cubicBezTo>
                      <a:pt x="14399" y="3432"/>
                      <a:pt x="14523" y="3181"/>
                      <a:pt x="14646" y="2929"/>
                    </a:cubicBezTo>
                    <a:cubicBezTo>
                      <a:pt x="14792" y="2627"/>
                      <a:pt x="15014" y="2343"/>
                      <a:pt x="14582" y="2147"/>
                    </a:cubicBezTo>
                    <a:cubicBezTo>
                      <a:pt x="14401" y="2066"/>
                      <a:pt x="14146" y="2056"/>
                      <a:pt x="13952" y="2019"/>
                    </a:cubicBezTo>
                    <a:cubicBezTo>
                      <a:pt x="13726" y="1976"/>
                      <a:pt x="13498" y="1935"/>
                      <a:pt x="13272" y="1897"/>
                    </a:cubicBezTo>
                    <a:cubicBezTo>
                      <a:pt x="13267" y="1896"/>
                      <a:pt x="13263" y="1895"/>
                      <a:pt x="13257" y="1895"/>
                    </a:cubicBezTo>
                    <a:cubicBezTo>
                      <a:pt x="13243" y="2030"/>
                      <a:pt x="13206" y="2180"/>
                      <a:pt x="13123" y="2286"/>
                    </a:cubicBezTo>
                    <a:cubicBezTo>
                      <a:pt x="13114" y="2297"/>
                      <a:pt x="13104" y="2301"/>
                      <a:pt x="13093" y="2301"/>
                    </a:cubicBezTo>
                    <a:cubicBezTo>
                      <a:pt x="13070" y="2301"/>
                      <a:pt x="13049" y="2277"/>
                      <a:pt x="13062" y="2249"/>
                    </a:cubicBezTo>
                    <a:cubicBezTo>
                      <a:pt x="13121" y="2127"/>
                      <a:pt x="13177" y="2019"/>
                      <a:pt x="13199" y="1886"/>
                    </a:cubicBezTo>
                    <a:cubicBezTo>
                      <a:pt x="12894" y="1835"/>
                      <a:pt x="12588" y="1790"/>
                      <a:pt x="12284" y="1747"/>
                    </a:cubicBezTo>
                    <a:cubicBezTo>
                      <a:pt x="12231" y="1845"/>
                      <a:pt x="12215" y="1938"/>
                      <a:pt x="12214" y="2050"/>
                    </a:cubicBezTo>
                    <a:cubicBezTo>
                      <a:pt x="12213" y="2070"/>
                      <a:pt x="12194" y="2082"/>
                      <a:pt x="12176" y="2082"/>
                    </a:cubicBezTo>
                    <a:cubicBezTo>
                      <a:pt x="12161" y="2082"/>
                      <a:pt x="12146" y="2074"/>
                      <a:pt x="12144" y="2056"/>
                    </a:cubicBezTo>
                    <a:cubicBezTo>
                      <a:pt x="12134" y="1950"/>
                      <a:pt x="12167" y="1829"/>
                      <a:pt x="12229" y="1741"/>
                    </a:cubicBezTo>
                    <a:cubicBezTo>
                      <a:pt x="12056" y="1716"/>
                      <a:pt x="11886" y="1694"/>
                      <a:pt x="11715" y="1673"/>
                    </a:cubicBezTo>
                    <a:cubicBezTo>
                      <a:pt x="11683" y="1765"/>
                      <a:pt x="11649" y="1855"/>
                      <a:pt x="11629" y="1951"/>
                    </a:cubicBezTo>
                    <a:cubicBezTo>
                      <a:pt x="11607" y="2058"/>
                      <a:pt x="11608" y="2165"/>
                      <a:pt x="11597" y="2273"/>
                    </a:cubicBezTo>
                    <a:cubicBezTo>
                      <a:pt x="11594" y="2297"/>
                      <a:pt x="11571" y="2312"/>
                      <a:pt x="11549" y="2312"/>
                    </a:cubicBezTo>
                    <a:cubicBezTo>
                      <a:pt x="11532" y="2312"/>
                      <a:pt x="11515" y="2302"/>
                      <a:pt x="11513" y="2280"/>
                    </a:cubicBezTo>
                    <a:cubicBezTo>
                      <a:pt x="11496" y="2083"/>
                      <a:pt x="11559" y="1840"/>
                      <a:pt x="11657" y="1666"/>
                    </a:cubicBezTo>
                    <a:cubicBezTo>
                      <a:pt x="11475" y="1643"/>
                      <a:pt x="11293" y="1622"/>
                      <a:pt x="11110" y="1600"/>
                    </a:cubicBezTo>
                    <a:lnTo>
                      <a:pt x="11110" y="1600"/>
                    </a:lnTo>
                    <a:cubicBezTo>
                      <a:pt x="11111" y="1603"/>
                      <a:pt x="11111" y="1606"/>
                      <a:pt x="11111" y="1610"/>
                    </a:cubicBezTo>
                    <a:cubicBezTo>
                      <a:pt x="11105" y="1646"/>
                      <a:pt x="11100" y="1683"/>
                      <a:pt x="11092" y="1720"/>
                    </a:cubicBezTo>
                    <a:cubicBezTo>
                      <a:pt x="11090" y="1738"/>
                      <a:pt x="11089" y="1757"/>
                      <a:pt x="11085" y="1774"/>
                    </a:cubicBezTo>
                    <a:cubicBezTo>
                      <a:pt x="11084" y="1779"/>
                      <a:pt x="11078" y="1791"/>
                      <a:pt x="11074" y="1802"/>
                    </a:cubicBezTo>
                    <a:cubicBezTo>
                      <a:pt x="11085" y="1811"/>
                      <a:pt x="11086" y="1827"/>
                      <a:pt x="11079" y="1839"/>
                    </a:cubicBezTo>
                    <a:cubicBezTo>
                      <a:pt x="11076" y="1844"/>
                      <a:pt x="11073" y="1847"/>
                      <a:pt x="11069" y="1850"/>
                    </a:cubicBezTo>
                    <a:cubicBezTo>
                      <a:pt x="11063" y="1856"/>
                      <a:pt x="11056" y="1859"/>
                      <a:pt x="11050" y="1859"/>
                    </a:cubicBezTo>
                    <a:cubicBezTo>
                      <a:pt x="11041" y="1859"/>
                      <a:pt x="11032" y="1854"/>
                      <a:pt x="11026" y="1848"/>
                    </a:cubicBezTo>
                    <a:cubicBezTo>
                      <a:pt x="11025" y="1847"/>
                      <a:pt x="11021" y="1847"/>
                      <a:pt x="11020" y="1845"/>
                    </a:cubicBezTo>
                    <a:cubicBezTo>
                      <a:pt x="11002" y="1831"/>
                      <a:pt x="11006" y="1810"/>
                      <a:pt x="11009" y="1790"/>
                    </a:cubicBezTo>
                    <a:cubicBezTo>
                      <a:pt x="11017" y="1726"/>
                      <a:pt x="11042" y="1662"/>
                      <a:pt x="11060" y="1600"/>
                    </a:cubicBezTo>
                    <a:cubicBezTo>
                      <a:pt x="11060" y="1598"/>
                      <a:pt x="11063" y="1595"/>
                      <a:pt x="11063" y="1594"/>
                    </a:cubicBezTo>
                    <a:cubicBezTo>
                      <a:pt x="10930" y="1579"/>
                      <a:pt x="10794" y="1563"/>
                      <a:pt x="10660" y="1549"/>
                    </a:cubicBezTo>
                    <a:cubicBezTo>
                      <a:pt x="10604" y="1544"/>
                      <a:pt x="10547" y="1538"/>
                      <a:pt x="10491" y="1531"/>
                    </a:cubicBezTo>
                    <a:cubicBezTo>
                      <a:pt x="10467" y="1725"/>
                      <a:pt x="10426" y="1917"/>
                      <a:pt x="10404" y="2110"/>
                    </a:cubicBezTo>
                    <a:cubicBezTo>
                      <a:pt x="10401" y="2140"/>
                      <a:pt x="10380" y="2154"/>
                      <a:pt x="10358" y="2154"/>
                    </a:cubicBezTo>
                    <a:cubicBezTo>
                      <a:pt x="10331" y="2154"/>
                      <a:pt x="10303" y="2132"/>
                      <a:pt x="10313" y="2094"/>
                    </a:cubicBezTo>
                    <a:cubicBezTo>
                      <a:pt x="10361" y="1907"/>
                      <a:pt x="10391" y="1715"/>
                      <a:pt x="10436" y="1526"/>
                    </a:cubicBezTo>
                    <a:cubicBezTo>
                      <a:pt x="10245" y="1507"/>
                      <a:pt x="10052" y="1486"/>
                      <a:pt x="9859" y="1466"/>
                    </a:cubicBezTo>
                    <a:cubicBezTo>
                      <a:pt x="9843" y="1525"/>
                      <a:pt x="9825" y="1582"/>
                      <a:pt x="9808" y="1640"/>
                    </a:cubicBezTo>
                    <a:cubicBezTo>
                      <a:pt x="9790" y="1701"/>
                      <a:pt x="9777" y="1770"/>
                      <a:pt x="9748" y="1827"/>
                    </a:cubicBezTo>
                    <a:cubicBezTo>
                      <a:pt x="9742" y="1839"/>
                      <a:pt x="9731" y="1844"/>
                      <a:pt x="9719" y="1844"/>
                    </a:cubicBezTo>
                    <a:cubicBezTo>
                      <a:pt x="9699" y="1844"/>
                      <a:pt x="9677" y="1829"/>
                      <a:pt x="9680" y="1806"/>
                    </a:cubicBezTo>
                    <a:cubicBezTo>
                      <a:pt x="9691" y="1742"/>
                      <a:pt x="9721" y="1679"/>
                      <a:pt x="9742" y="1618"/>
                    </a:cubicBezTo>
                    <a:cubicBezTo>
                      <a:pt x="9760" y="1565"/>
                      <a:pt x="9780" y="1513"/>
                      <a:pt x="9798" y="1460"/>
                    </a:cubicBezTo>
                    <a:cubicBezTo>
                      <a:pt x="9623" y="1440"/>
                      <a:pt x="9446" y="1423"/>
                      <a:pt x="9269" y="1405"/>
                    </a:cubicBezTo>
                    <a:cubicBezTo>
                      <a:pt x="9263" y="1610"/>
                      <a:pt x="9253" y="1824"/>
                      <a:pt x="9222" y="2026"/>
                    </a:cubicBezTo>
                    <a:cubicBezTo>
                      <a:pt x="9219" y="2051"/>
                      <a:pt x="9199" y="2063"/>
                      <a:pt x="9180" y="2063"/>
                    </a:cubicBezTo>
                    <a:cubicBezTo>
                      <a:pt x="9160" y="2063"/>
                      <a:pt x="9141" y="2050"/>
                      <a:pt x="9142" y="2023"/>
                    </a:cubicBezTo>
                    <a:cubicBezTo>
                      <a:pt x="9152" y="1817"/>
                      <a:pt x="9184" y="1603"/>
                      <a:pt x="9217" y="1400"/>
                    </a:cubicBezTo>
                    <a:cubicBezTo>
                      <a:pt x="9052" y="1382"/>
                      <a:pt x="8888" y="1365"/>
                      <a:pt x="8723" y="1349"/>
                    </a:cubicBezTo>
                    <a:cubicBezTo>
                      <a:pt x="8715" y="1497"/>
                      <a:pt x="8707" y="1643"/>
                      <a:pt x="8700" y="1790"/>
                    </a:cubicBezTo>
                    <a:cubicBezTo>
                      <a:pt x="8699" y="1815"/>
                      <a:pt x="8679" y="1827"/>
                      <a:pt x="8659" y="1827"/>
                    </a:cubicBezTo>
                    <a:cubicBezTo>
                      <a:pt x="8637" y="1827"/>
                      <a:pt x="8616" y="1813"/>
                      <a:pt x="8618" y="1786"/>
                    </a:cubicBezTo>
                    <a:lnTo>
                      <a:pt x="8666" y="1347"/>
                    </a:lnTo>
                    <a:cubicBezTo>
                      <a:pt x="8666" y="1345"/>
                      <a:pt x="8667" y="1345"/>
                      <a:pt x="8667" y="1344"/>
                    </a:cubicBezTo>
                    <a:cubicBezTo>
                      <a:pt x="8286" y="1306"/>
                      <a:pt x="7907" y="1268"/>
                      <a:pt x="7527" y="1227"/>
                    </a:cubicBezTo>
                    <a:lnTo>
                      <a:pt x="7527" y="1227"/>
                    </a:lnTo>
                    <a:cubicBezTo>
                      <a:pt x="7529" y="1373"/>
                      <a:pt x="7527" y="1524"/>
                      <a:pt x="7516" y="1667"/>
                    </a:cubicBezTo>
                    <a:cubicBezTo>
                      <a:pt x="7514" y="1691"/>
                      <a:pt x="7496" y="1703"/>
                      <a:pt x="7477" y="1703"/>
                    </a:cubicBezTo>
                    <a:cubicBezTo>
                      <a:pt x="7458" y="1703"/>
                      <a:pt x="7439" y="1690"/>
                      <a:pt x="7439" y="1664"/>
                    </a:cubicBezTo>
                    <a:cubicBezTo>
                      <a:pt x="7442" y="1519"/>
                      <a:pt x="7452" y="1369"/>
                      <a:pt x="7468" y="1225"/>
                    </a:cubicBezTo>
                    <a:lnTo>
                      <a:pt x="7468" y="1224"/>
                    </a:lnTo>
                    <a:lnTo>
                      <a:pt x="7005" y="1176"/>
                    </a:lnTo>
                    <a:lnTo>
                      <a:pt x="7005" y="1176"/>
                    </a:lnTo>
                    <a:cubicBezTo>
                      <a:pt x="7013" y="1182"/>
                      <a:pt x="7019" y="1189"/>
                      <a:pt x="7018" y="1201"/>
                    </a:cubicBezTo>
                    <a:cubicBezTo>
                      <a:pt x="6989" y="1423"/>
                      <a:pt x="6958" y="1656"/>
                      <a:pt x="6905" y="1874"/>
                    </a:cubicBezTo>
                    <a:cubicBezTo>
                      <a:pt x="6900" y="1893"/>
                      <a:pt x="6883" y="1902"/>
                      <a:pt x="6865" y="1902"/>
                    </a:cubicBezTo>
                    <a:cubicBezTo>
                      <a:pt x="6842" y="1902"/>
                      <a:pt x="6819" y="1886"/>
                      <a:pt x="6822" y="1859"/>
                    </a:cubicBezTo>
                    <a:cubicBezTo>
                      <a:pt x="6851" y="1636"/>
                      <a:pt x="6905" y="1409"/>
                      <a:pt x="6957" y="1190"/>
                    </a:cubicBezTo>
                    <a:cubicBezTo>
                      <a:pt x="6959" y="1182"/>
                      <a:pt x="6966" y="1174"/>
                      <a:pt x="6974" y="1172"/>
                    </a:cubicBezTo>
                    <a:cubicBezTo>
                      <a:pt x="6793" y="1152"/>
                      <a:pt x="6612" y="1134"/>
                      <a:pt x="6431" y="1112"/>
                    </a:cubicBezTo>
                    <a:cubicBezTo>
                      <a:pt x="6414" y="1215"/>
                      <a:pt x="6394" y="1317"/>
                      <a:pt x="6379" y="1419"/>
                    </a:cubicBezTo>
                    <a:cubicBezTo>
                      <a:pt x="6375" y="1444"/>
                      <a:pt x="6357" y="1455"/>
                      <a:pt x="6339" y="1455"/>
                    </a:cubicBezTo>
                    <a:cubicBezTo>
                      <a:pt x="6316" y="1455"/>
                      <a:pt x="6294" y="1437"/>
                      <a:pt x="6303" y="1406"/>
                    </a:cubicBezTo>
                    <a:cubicBezTo>
                      <a:pt x="6332" y="1307"/>
                      <a:pt x="6356" y="1208"/>
                      <a:pt x="6382" y="1107"/>
                    </a:cubicBezTo>
                    <a:cubicBezTo>
                      <a:pt x="6197" y="1084"/>
                      <a:pt x="6011" y="1062"/>
                      <a:pt x="5826" y="1039"/>
                    </a:cubicBezTo>
                    <a:cubicBezTo>
                      <a:pt x="5803" y="1227"/>
                      <a:pt x="5767" y="1414"/>
                      <a:pt x="5743" y="1602"/>
                    </a:cubicBezTo>
                    <a:cubicBezTo>
                      <a:pt x="5739" y="1631"/>
                      <a:pt x="5718" y="1644"/>
                      <a:pt x="5698" y="1644"/>
                    </a:cubicBezTo>
                    <a:cubicBezTo>
                      <a:pt x="5672" y="1644"/>
                      <a:pt x="5646" y="1623"/>
                      <a:pt x="5654" y="1586"/>
                    </a:cubicBezTo>
                    <a:cubicBezTo>
                      <a:pt x="5691" y="1402"/>
                      <a:pt x="5718" y="1216"/>
                      <a:pt x="5757" y="1030"/>
                    </a:cubicBezTo>
                    <a:cubicBezTo>
                      <a:pt x="5586" y="1009"/>
                      <a:pt x="5418" y="988"/>
                      <a:pt x="5249" y="964"/>
                    </a:cubicBezTo>
                    <a:cubicBezTo>
                      <a:pt x="5186" y="956"/>
                      <a:pt x="5125" y="947"/>
                      <a:pt x="5064" y="938"/>
                    </a:cubicBezTo>
                    <a:lnTo>
                      <a:pt x="5064" y="939"/>
                    </a:lnTo>
                    <a:cubicBezTo>
                      <a:pt x="5084" y="1084"/>
                      <a:pt x="5079" y="1238"/>
                      <a:pt x="5042" y="1380"/>
                    </a:cubicBezTo>
                    <a:cubicBezTo>
                      <a:pt x="5037" y="1400"/>
                      <a:pt x="5019" y="1409"/>
                      <a:pt x="5001" y="1409"/>
                    </a:cubicBezTo>
                    <a:cubicBezTo>
                      <a:pt x="4976" y="1409"/>
                      <a:pt x="4951" y="1393"/>
                      <a:pt x="4956" y="1364"/>
                    </a:cubicBezTo>
                    <a:lnTo>
                      <a:pt x="4979" y="1216"/>
                    </a:lnTo>
                    <a:cubicBezTo>
                      <a:pt x="4979" y="1214"/>
                      <a:pt x="4982" y="1212"/>
                      <a:pt x="4983" y="1209"/>
                    </a:cubicBezTo>
                    <a:cubicBezTo>
                      <a:pt x="4994" y="1121"/>
                      <a:pt x="5003" y="1035"/>
                      <a:pt x="5001" y="944"/>
                    </a:cubicBezTo>
                    <a:cubicBezTo>
                      <a:pt x="5001" y="939"/>
                      <a:pt x="5004" y="934"/>
                      <a:pt x="5006" y="929"/>
                    </a:cubicBezTo>
                    <a:cubicBezTo>
                      <a:pt x="4787" y="896"/>
                      <a:pt x="4566" y="865"/>
                      <a:pt x="4345" y="831"/>
                    </a:cubicBezTo>
                    <a:cubicBezTo>
                      <a:pt x="4322" y="1062"/>
                      <a:pt x="4295" y="1296"/>
                      <a:pt x="4266" y="1526"/>
                    </a:cubicBezTo>
                    <a:cubicBezTo>
                      <a:pt x="4263" y="1556"/>
                      <a:pt x="4238" y="1570"/>
                      <a:pt x="4215" y="1570"/>
                    </a:cubicBezTo>
                    <a:cubicBezTo>
                      <a:pt x="4190" y="1570"/>
                      <a:pt x="4166" y="1554"/>
                      <a:pt x="4170" y="1522"/>
                    </a:cubicBezTo>
                    <a:cubicBezTo>
                      <a:pt x="4202" y="1286"/>
                      <a:pt x="4236" y="1052"/>
                      <a:pt x="4274" y="820"/>
                    </a:cubicBezTo>
                    <a:cubicBezTo>
                      <a:pt x="4062" y="788"/>
                      <a:pt x="3853" y="754"/>
                      <a:pt x="3641" y="718"/>
                    </a:cubicBezTo>
                    <a:cubicBezTo>
                      <a:pt x="3629" y="772"/>
                      <a:pt x="3618" y="823"/>
                      <a:pt x="3612" y="876"/>
                    </a:cubicBezTo>
                    <a:cubicBezTo>
                      <a:pt x="3626" y="884"/>
                      <a:pt x="3636" y="896"/>
                      <a:pt x="3634" y="913"/>
                    </a:cubicBezTo>
                    <a:cubicBezTo>
                      <a:pt x="3625" y="961"/>
                      <a:pt x="3616" y="1011"/>
                      <a:pt x="3609" y="1060"/>
                    </a:cubicBezTo>
                    <a:cubicBezTo>
                      <a:pt x="3604" y="1086"/>
                      <a:pt x="3582" y="1099"/>
                      <a:pt x="3562" y="1099"/>
                    </a:cubicBezTo>
                    <a:cubicBezTo>
                      <a:pt x="3541" y="1099"/>
                      <a:pt x="3521" y="1085"/>
                      <a:pt x="3524" y="1056"/>
                    </a:cubicBezTo>
                    <a:cubicBezTo>
                      <a:pt x="3532" y="938"/>
                      <a:pt x="3545" y="820"/>
                      <a:pt x="3587" y="709"/>
                    </a:cubicBezTo>
                    <a:cubicBezTo>
                      <a:pt x="3171" y="639"/>
                      <a:pt x="2755" y="565"/>
                      <a:pt x="2340" y="486"/>
                    </a:cubicBezTo>
                    <a:cubicBezTo>
                      <a:pt x="2320" y="538"/>
                      <a:pt x="2304" y="592"/>
                      <a:pt x="2297" y="646"/>
                    </a:cubicBezTo>
                    <a:cubicBezTo>
                      <a:pt x="2283" y="725"/>
                      <a:pt x="2297" y="799"/>
                      <a:pt x="2297" y="878"/>
                    </a:cubicBezTo>
                    <a:cubicBezTo>
                      <a:pt x="2297" y="903"/>
                      <a:pt x="2278" y="915"/>
                      <a:pt x="2259" y="915"/>
                    </a:cubicBezTo>
                    <a:cubicBezTo>
                      <a:pt x="2241" y="915"/>
                      <a:pt x="2223" y="905"/>
                      <a:pt x="2217" y="885"/>
                    </a:cubicBezTo>
                    <a:cubicBezTo>
                      <a:pt x="2183" y="756"/>
                      <a:pt x="2219" y="601"/>
                      <a:pt x="2283" y="476"/>
                    </a:cubicBezTo>
                    <a:cubicBezTo>
                      <a:pt x="2044" y="431"/>
                      <a:pt x="1805" y="385"/>
                      <a:pt x="1566" y="337"/>
                    </a:cubicBezTo>
                    <a:cubicBezTo>
                      <a:pt x="1537" y="573"/>
                      <a:pt x="1533" y="795"/>
                      <a:pt x="1555" y="1034"/>
                    </a:cubicBezTo>
                    <a:cubicBezTo>
                      <a:pt x="1558" y="1067"/>
                      <a:pt x="1531" y="1089"/>
                      <a:pt x="1506" y="1089"/>
                    </a:cubicBezTo>
                    <a:cubicBezTo>
                      <a:pt x="1488" y="1089"/>
                      <a:pt x="1472" y="1078"/>
                      <a:pt x="1467" y="1054"/>
                    </a:cubicBezTo>
                    <a:cubicBezTo>
                      <a:pt x="1424" y="817"/>
                      <a:pt x="1438" y="557"/>
                      <a:pt x="1506" y="325"/>
                    </a:cubicBezTo>
                    <a:cubicBezTo>
                      <a:pt x="1002" y="224"/>
                      <a:pt x="500" y="115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40;p76">
                <a:extLst>
                  <a:ext uri="{FF2B5EF4-FFF2-40B4-BE49-F238E27FC236}">
                    <a16:creationId xmlns:a16="http://schemas.microsoft.com/office/drawing/2014/main" id="{5078064D-860A-4DA1-A8AF-6FE9B46B7BDD}"/>
                  </a:ext>
                </a:extLst>
              </p:cNvPr>
              <p:cNvSpPr/>
              <p:nvPr/>
            </p:nvSpPr>
            <p:spPr>
              <a:xfrm>
                <a:off x="1923025" y="4665900"/>
                <a:ext cx="379650" cy="384825"/>
              </a:xfrm>
              <a:custGeom>
                <a:avLst/>
                <a:gdLst/>
                <a:ahLst/>
                <a:cxnLst/>
                <a:rect l="l" t="t" r="r" b="b"/>
                <a:pathLst>
                  <a:path w="15186" h="15393" extrusionOk="0">
                    <a:moveTo>
                      <a:pt x="155" y="105"/>
                    </a:moveTo>
                    <a:lnTo>
                      <a:pt x="155" y="105"/>
                    </a:lnTo>
                    <a:cubicBezTo>
                      <a:pt x="655" y="220"/>
                      <a:pt x="1157" y="327"/>
                      <a:pt x="1658" y="430"/>
                    </a:cubicBezTo>
                    <a:cubicBezTo>
                      <a:pt x="1592" y="662"/>
                      <a:pt x="1576" y="923"/>
                      <a:pt x="1620" y="1158"/>
                    </a:cubicBezTo>
                    <a:cubicBezTo>
                      <a:pt x="1624" y="1182"/>
                      <a:pt x="1641" y="1192"/>
                      <a:pt x="1659" y="1192"/>
                    </a:cubicBezTo>
                    <a:cubicBezTo>
                      <a:pt x="1684" y="1192"/>
                      <a:pt x="1711" y="1171"/>
                      <a:pt x="1708" y="1138"/>
                    </a:cubicBezTo>
                    <a:cubicBezTo>
                      <a:pt x="1687" y="900"/>
                      <a:pt x="1690" y="678"/>
                      <a:pt x="1720" y="442"/>
                    </a:cubicBezTo>
                    <a:cubicBezTo>
                      <a:pt x="1959" y="490"/>
                      <a:pt x="2198" y="535"/>
                      <a:pt x="2436" y="581"/>
                    </a:cubicBezTo>
                    <a:cubicBezTo>
                      <a:pt x="2372" y="705"/>
                      <a:pt x="2337" y="861"/>
                      <a:pt x="2370" y="989"/>
                    </a:cubicBezTo>
                    <a:cubicBezTo>
                      <a:pt x="2375" y="1009"/>
                      <a:pt x="2394" y="1020"/>
                      <a:pt x="2412" y="1020"/>
                    </a:cubicBezTo>
                    <a:cubicBezTo>
                      <a:pt x="2431" y="1020"/>
                      <a:pt x="2450" y="1007"/>
                      <a:pt x="2450" y="982"/>
                    </a:cubicBezTo>
                    <a:cubicBezTo>
                      <a:pt x="2450" y="904"/>
                      <a:pt x="2438" y="829"/>
                      <a:pt x="2450" y="751"/>
                    </a:cubicBezTo>
                    <a:cubicBezTo>
                      <a:pt x="2457" y="696"/>
                      <a:pt x="2473" y="643"/>
                      <a:pt x="2493" y="592"/>
                    </a:cubicBezTo>
                    <a:cubicBezTo>
                      <a:pt x="2907" y="669"/>
                      <a:pt x="3324" y="744"/>
                      <a:pt x="3740" y="813"/>
                    </a:cubicBezTo>
                    <a:cubicBezTo>
                      <a:pt x="3698" y="924"/>
                      <a:pt x="3685" y="1042"/>
                      <a:pt x="3676" y="1161"/>
                    </a:cubicBezTo>
                    <a:cubicBezTo>
                      <a:pt x="3675" y="1190"/>
                      <a:pt x="3694" y="1204"/>
                      <a:pt x="3715" y="1204"/>
                    </a:cubicBezTo>
                    <a:cubicBezTo>
                      <a:pt x="3736" y="1204"/>
                      <a:pt x="3757" y="1190"/>
                      <a:pt x="3762" y="1164"/>
                    </a:cubicBezTo>
                    <a:cubicBezTo>
                      <a:pt x="3770" y="1116"/>
                      <a:pt x="3780" y="1068"/>
                      <a:pt x="3787" y="1019"/>
                    </a:cubicBezTo>
                    <a:cubicBezTo>
                      <a:pt x="3790" y="1002"/>
                      <a:pt x="3780" y="988"/>
                      <a:pt x="3765" y="981"/>
                    </a:cubicBezTo>
                    <a:cubicBezTo>
                      <a:pt x="3772" y="928"/>
                      <a:pt x="3782" y="875"/>
                      <a:pt x="3793" y="823"/>
                    </a:cubicBezTo>
                    <a:cubicBezTo>
                      <a:pt x="4005" y="858"/>
                      <a:pt x="4216" y="891"/>
                      <a:pt x="4427" y="924"/>
                    </a:cubicBezTo>
                    <a:cubicBezTo>
                      <a:pt x="4389" y="1158"/>
                      <a:pt x="4355" y="1392"/>
                      <a:pt x="4324" y="1627"/>
                    </a:cubicBezTo>
                    <a:cubicBezTo>
                      <a:pt x="4319" y="1659"/>
                      <a:pt x="4343" y="1676"/>
                      <a:pt x="4368" y="1676"/>
                    </a:cubicBezTo>
                    <a:cubicBezTo>
                      <a:pt x="4391" y="1676"/>
                      <a:pt x="4416" y="1661"/>
                      <a:pt x="4420" y="1631"/>
                    </a:cubicBezTo>
                    <a:cubicBezTo>
                      <a:pt x="4448" y="1401"/>
                      <a:pt x="4475" y="1168"/>
                      <a:pt x="4498" y="936"/>
                    </a:cubicBezTo>
                    <a:cubicBezTo>
                      <a:pt x="4718" y="971"/>
                      <a:pt x="4938" y="1003"/>
                      <a:pt x="5160" y="1035"/>
                    </a:cubicBezTo>
                    <a:cubicBezTo>
                      <a:pt x="5157" y="1039"/>
                      <a:pt x="5154" y="1044"/>
                      <a:pt x="5154" y="1049"/>
                    </a:cubicBezTo>
                    <a:cubicBezTo>
                      <a:pt x="5156" y="1140"/>
                      <a:pt x="5148" y="1226"/>
                      <a:pt x="5135" y="1314"/>
                    </a:cubicBezTo>
                    <a:cubicBezTo>
                      <a:pt x="5135" y="1316"/>
                      <a:pt x="5134" y="1318"/>
                      <a:pt x="5133" y="1321"/>
                    </a:cubicBezTo>
                    <a:lnTo>
                      <a:pt x="5109" y="1468"/>
                    </a:lnTo>
                    <a:cubicBezTo>
                      <a:pt x="5104" y="1497"/>
                      <a:pt x="5129" y="1514"/>
                      <a:pt x="5153" y="1514"/>
                    </a:cubicBezTo>
                    <a:cubicBezTo>
                      <a:pt x="5172" y="1514"/>
                      <a:pt x="5190" y="1505"/>
                      <a:pt x="5196" y="1484"/>
                    </a:cubicBezTo>
                    <a:cubicBezTo>
                      <a:pt x="5233" y="1343"/>
                      <a:pt x="5236" y="1189"/>
                      <a:pt x="5217" y="1044"/>
                    </a:cubicBezTo>
                    <a:lnTo>
                      <a:pt x="5217" y="1042"/>
                    </a:lnTo>
                    <a:cubicBezTo>
                      <a:pt x="5279" y="1051"/>
                      <a:pt x="5341" y="1060"/>
                      <a:pt x="5402" y="1069"/>
                    </a:cubicBezTo>
                    <a:cubicBezTo>
                      <a:pt x="5571" y="1093"/>
                      <a:pt x="5740" y="1114"/>
                      <a:pt x="5911" y="1136"/>
                    </a:cubicBezTo>
                    <a:cubicBezTo>
                      <a:pt x="5872" y="1319"/>
                      <a:pt x="5844" y="1507"/>
                      <a:pt x="5806" y="1691"/>
                    </a:cubicBezTo>
                    <a:cubicBezTo>
                      <a:pt x="5799" y="1727"/>
                      <a:pt x="5825" y="1748"/>
                      <a:pt x="5851" y="1748"/>
                    </a:cubicBezTo>
                    <a:cubicBezTo>
                      <a:pt x="5871" y="1748"/>
                      <a:pt x="5891" y="1735"/>
                      <a:pt x="5896" y="1707"/>
                    </a:cubicBezTo>
                    <a:cubicBezTo>
                      <a:pt x="5921" y="1518"/>
                      <a:pt x="5955" y="1332"/>
                      <a:pt x="5980" y="1143"/>
                    </a:cubicBezTo>
                    <a:cubicBezTo>
                      <a:pt x="6164" y="1168"/>
                      <a:pt x="6349" y="1190"/>
                      <a:pt x="6535" y="1211"/>
                    </a:cubicBezTo>
                    <a:cubicBezTo>
                      <a:pt x="6509" y="1311"/>
                      <a:pt x="6486" y="1413"/>
                      <a:pt x="6456" y="1511"/>
                    </a:cubicBezTo>
                    <a:cubicBezTo>
                      <a:pt x="6447" y="1541"/>
                      <a:pt x="6471" y="1560"/>
                      <a:pt x="6494" y="1560"/>
                    </a:cubicBezTo>
                    <a:cubicBezTo>
                      <a:pt x="6511" y="1560"/>
                      <a:pt x="6528" y="1549"/>
                      <a:pt x="6531" y="1524"/>
                    </a:cubicBezTo>
                    <a:cubicBezTo>
                      <a:pt x="6545" y="1422"/>
                      <a:pt x="6566" y="1319"/>
                      <a:pt x="6584" y="1217"/>
                    </a:cubicBezTo>
                    <a:cubicBezTo>
                      <a:pt x="6765" y="1238"/>
                      <a:pt x="6946" y="1257"/>
                      <a:pt x="7127" y="1276"/>
                    </a:cubicBezTo>
                    <a:cubicBezTo>
                      <a:pt x="7119" y="1280"/>
                      <a:pt x="7112" y="1285"/>
                      <a:pt x="7110" y="1295"/>
                    </a:cubicBezTo>
                    <a:cubicBezTo>
                      <a:pt x="7058" y="1514"/>
                      <a:pt x="7003" y="1740"/>
                      <a:pt x="6976" y="1963"/>
                    </a:cubicBezTo>
                    <a:cubicBezTo>
                      <a:pt x="6973" y="1991"/>
                      <a:pt x="6996" y="2007"/>
                      <a:pt x="7019" y="2007"/>
                    </a:cubicBezTo>
                    <a:cubicBezTo>
                      <a:pt x="7036" y="2007"/>
                      <a:pt x="7053" y="1998"/>
                      <a:pt x="7058" y="1978"/>
                    </a:cubicBezTo>
                    <a:cubicBezTo>
                      <a:pt x="7111" y="1760"/>
                      <a:pt x="7142" y="1530"/>
                      <a:pt x="7170" y="1306"/>
                    </a:cubicBezTo>
                    <a:cubicBezTo>
                      <a:pt x="7173" y="1294"/>
                      <a:pt x="7165" y="1286"/>
                      <a:pt x="7158" y="1281"/>
                    </a:cubicBezTo>
                    <a:lnTo>
                      <a:pt x="7158" y="1281"/>
                    </a:lnTo>
                    <a:lnTo>
                      <a:pt x="7621" y="1328"/>
                    </a:lnTo>
                    <a:lnTo>
                      <a:pt x="7621" y="1330"/>
                    </a:lnTo>
                    <a:cubicBezTo>
                      <a:pt x="7605" y="1473"/>
                      <a:pt x="7595" y="1625"/>
                      <a:pt x="7593" y="1769"/>
                    </a:cubicBezTo>
                    <a:cubicBezTo>
                      <a:pt x="7592" y="1794"/>
                      <a:pt x="7611" y="1807"/>
                      <a:pt x="7631" y="1807"/>
                    </a:cubicBezTo>
                    <a:cubicBezTo>
                      <a:pt x="7649" y="1807"/>
                      <a:pt x="7667" y="1796"/>
                      <a:pt x="7669" y="1773"/>
                    </a:cubicBezTo>
                    <a:cubicBezTo>
                      <a:pt x="7679" y="1627"/>
                      <a:pt x="7682" y="1478"/>
                      <a:pt x="7679" y="1333"/>
                    </a:cubicBezTo>
                    <a:lnTo>
                      <a:pt x="7679" y="1333"/>
                    </a:lnTo>
                    <a:cubicBezTo>
                      <a:pt x="8061" y="1373"/>
                      <a:pt x="8440" y="1410"/>
                      <a:pt x="8820" y="1449"/>
                    </a:cubicBezTo>
                    <a:cubicBezTo>
                      <a:pt x="8819" y="1450"/>
                      <a:pt x="8819" y="1450"/>
                      <a:pt x="8819" y="1451"/>
                    </a:cubicBezTo>
                    <a:lnTo>
                      <a:pt x="8771" y="1891"/>
                    </a:lnTo>
                    <a:cubicBezTo>
                      <a:pt x="8768" y="1918"/>
                      <a:pt x="8790" y="1933"/>
                      <a:pt x="8812" y="1933"/>
                    </a:cubicBezTo>
                    <a:cubicBezTo>
                      <a:pt x="8832" y="1933"/>
                      <a:pt x="8852" y="1920"/>
                      <a:pt x="8853" y="1895"/>
                    </a:cubicBezTo>
                    <a:cubicBezTo>
                      <a:pt x="8861" y="1748"/>
                      <a:pt x="8868" y="1600"/>
                      <a:pt x="8876" y="1454"/>
                    </a:cubicBezTo>
                    <a:cubicBezTo>
                      <a:pt x="9042" y="1471"/>
                      <a:pt x="9204" y="1488"/>
                      <a:pt x="9370" y="1504"/>
                    </a:cubicBezTo>
                    <a:cubicBezTo>
                      <a:pt x="9337" y="1708"/>
                      <a:pt x="9305" y="1921"/>
                      <a:pt x="9295" y="2127"/>
                    </a:cubicBezTo>
                    <a:cubicBezTo>
                      <a:pt x="9294" y="2155"/>
                      <a:pt x="9313" y="2168"/>
                      <a:pt x="9333" y="2168"/>
                    </a:cubicBezTo>
                    <a:cubicBezTo>
                      <a:pt x="9352" y="2168"/>
                      <a:pt x="9371" y="2156"/>
                      <a:pt x="9375" y="2131"/>
                    </a:cubicBezTo>
                    <a:cubicBezTo>
                      <a:pt x="9406" y="1929"/>
                      <a:pt x="9415" y="1716"/>
                      <a:pt x="9422" y="1510"/>
                    </a:cubicBezTo>
                    <a:cubicBezTo>
                      <a:pt x="9597" y="1529"/>
                      <a:pt x="9774" y="1546"/>
                      <a:pt x="9952" y="1564"/>
                    </a:cubicBezTo>
                    <a:cubicBezTo>
                      <a:pt x="9933" y="1617"/>
                      <a:pt x="9913" y="1669"/>
                      <a:pt x="9895" y="1723"/>
                    </a:cubicBezTo>
                    <a:cubicBezTo>
                      <a:pt x="9874" y="1784"/>
                      <a:pt x="9845" y="1846"/>
                      <a:pt x="9833" y="1910"/>
                    </a:cubicBezTo>
                    <a:cubicBezTo>
                      <a:pt x="9829" y="1933"/>
                      <a:pt x="9851" y="1948"/>
                      <a:pt x="9872" y="1948"/>
                    </a:cubicBezTo>
                    <a:cubicBezTo>
                      <a:pt x="9884" y="1948"/>
                      <a:pt x="9895" y="1943"/>
                      <a:pt x="9901" y="1931"/>
                    </a:cubicBezTo>
                    <a:cubicBezTo>
                      <a:pt x="9931" y="1875"/>
                      <a:pt x="9943" y="1806"/>
                      <a:pt x="9961" y="1744"/>
                    </a:cubicBezTo>
                    <a:cubicBezTo>
                      <a:pt x="9979" y="1685"/>
                      <a:pt x="9996" y="1628"/>
                      <a:pt x="10012" y="1571"/>
                    </a:cubicBezTo>
                    <a:cubicBezTo>
                      <a:pt x="10204" y="1589"/>
                      <a:pt x="10396" y="1610"/>
                      <a:pt x="10590" y="1631"/>
                    </a:cubicBezTo>
                    <a:cubicBezTo>
                      <a:pt x="10544" y="1819"/>
                      <a:pt x="10513" y="2011"/>
                      <a:pt x="10465" y="2200"/>
                    </a:cubicBezTo>
                    <a:cubicBezTo>
                      <a:pt x="10456" y="2236"/>
                      <a:pt x="10484" y="2258"/>
                      <a:pt x="10511" y="2258"/>
                    </a:cubicBezTo>
                    <a:cubicBezTo>
                      <a:pt x="10533" y="2258"/>
                      <a:pt x="10554" y="2245"/>
                      <a:pt x="10557" y="2216"/>
                    </a:cubicBezTo>
                    <a:cubicBezTo>
                      <a:pt x="10578" y="2021"/>
                      <a:pt x="10619" y="1831"/>
                      <a:pt x="10644" y="1636"/>
                    </a:cubicBezTo>
                    <a:cubicBezTo>
                      <a:pt x="10700" y="1642"/>
                      <a:pt x="10757" y="1647"/>
                      <a:pt x="10813" y="1653"/>
                    </a:cubicBezTo>
                    <a:cubicBezTo>
                      <a:pt x="10948" y="1668"/>
                      <a:pt x="11082" y="1684"/>
                      <a:pt x="11216" y="1699"/>
                    </a:cubicBezTo>
                    <a:cubicBezTo>
                      <a:pt x="11215" y="1701"/>
                      <a:pt x="11214" y="1702"/>
                      <a:pt x="11214" y="1705"/>
                    </a:cubicBezTo>
                    <a:cubicBezTo>
                      <a:pt x="11195" y="1766"/>
                      <a:pt x="11171" y="1831"/>
                      <a:pt x="11162" y="1894"/>
                    </a:cubicBezTo>
                    <a:cubicBezTo>
                      <a:pt x="11160" y="1914"/>
                      <a:pt x="11155" y="1936"/>
                      <a:pt x="11173" y="1950"/>
                    </a:cubicBezTo>
                    <a:cubicBezTo>
                      <a:pt x="11174" y="1951"/>
                      <a:pt x="11177" y="1951"/>
                      <a:pt x="11179" y="1954"/>
                    </a:cubicBezTo>
                    <a:cubicBezTo>
                      <a:pt x="11186" y="1960"/>
                      <a:pt x="11194" y="1964"/>
                      <a:pt x="11203" y="1964"/>
                    </a:cubicBezTo>
                    <a:cubicBezTo>
                      <a:pt x="11210" y="1964"/>
                      <a:pt x="11216" y="1962"/>
                      <a:pt x="11222" y="1956"/>
                    </a:cubicBezTo>
                    <a:cubicBezTo>
                      <a:pt x="11226" y="1951"/>
                      <a:pt x="11230" y="1949"/>
                      <a:pt x="11232" y="1944"/>
                    </a:cubicBezTo>
                    <a:cubicBezTo>
                      <a:pt x="11240" y="1932"/>
                      <a:pt x="11237" y="1916"/>
                      <a:pt x="11227" y="1907"/>
                    </a:cubicBezTo>
                    <a:cubicBezTo>
                      <a:pt x="11231" y="1896"/>
                      <a:pt x="11236" y="1884"/>
                      <a:pt x="11237" y="1879"/>
                    </a:cubicBezTo>
                    <a:cubicBezTo>
                      <a:pt x="11242" y="1860"/>
                      <a:pt x="11243" y="1842"/>
                      <a:pt x="11246" y="1824"/>
                    </a:cubicBezTo>
                    <a:cubicBezTo>
                      <a:pt x="11252" y="1786"/>
                      <a:pt x="11258" y="1751"/>
                      <a:pt x="11264" y="1715"/>
                    </a:cubicBezTo>
                    <a:cubicBezTo>
                      <a:pt x="11264" y="1711"/>
                      <a:pt x="11264" y="1709"/>
                      <a:pt x="11263" y="1705"/>
                    </a:cubicBezTo>
                    <a:lnTo>
                      <a:pt x="11263" y="1705"/>
                    </a:lnTo>
                    <a:cubicBezTo>
                      <a:pt x="11445" y="1727"/>
                      <a:pt x="11628" y="1748"/>
                      <a:pt x="11810" y="1770"/>
                    </a:cubicBezTo>
                    <a:cubicBezTo>
                      <a:pt x="11711" y="1945"/>
                      <a:pt x="11649" y="2188"/>
                      <a:pt x="11667" y="2385"/>
                    </a:cubicBezTo>
                    <a:cubicBezTo>
                      <a:pt x="11669" y="2407"/>
                      <a:pt x="11685" y="2417"/>
                      <a:pt x="11703" y="2417"/>
                    </a:cubicBezTo>
                    <a:cubicBezTo>
                      <a:pt x="11725" y="2417"/>
                      <a:pt x="11748" y="2403"/>
                      <a:pt x="11751" y="2377"/>
                    </a:cubicBezTo>
                    <a:cubicBezTo>
                      <a:pt x="11761" y="2270"/>
                      <a:pt x="11759" y="2163"/>
                      <a:pt x="11783" y="2056"/>
                    </a:cubicBezTo>
                    <a:cubicBezTo>
                      <a:pt x="11804" y="1960"/>
                      <a:pt x="11837" y="1869"/>
                      <a:pt x="11869" y="1778"/>
                    </a:cubicBezTo>
                    <a:cubicBezTo>
                      <a:pt x="12040" y="1799"/>
                      <a:pt x="12211" y="1822"/>
                      <a:pt x="12381" y="1845"/>
                    </a:cubicBezTo>
                    <a:cubicBezTo>
                      <a:pt x="12322" y="1934"/>
                      <a:pt x="12286" y="2055"/>
                      <a:pt x="12297" y="2161"/>
                    </a:cubicBezTo>
                    <a:cubicBezTo>
                      <a:pt x="12299" y="2179"/>
                      <a:pt x="12313" y="2187"/>
                      <a:pt x="12329" y="2187"/>
                    </a:cubicBezTo>
                    <a:cubicBezTo>
                      <a:pt x="12347" y="2187"/>
                      <a:pt x="12366" y="2175"/>
                      <a:pt x="12366" y="2154"/>
                    </a:cubicBezTo>
                    <a:cubicBezTo>
                      <a:pt x="12368" y="2042"/>
                      <a:pt x="12384" y="1950"/>
                      <a:pt x="12438" y="1852"/>
                    </a:cubicBezTo>
                    <a:cubicBezTo>
                      <a:pt x="12743" y="1894"/>
                      <a:pt x="13048" y="1940"/>
                      <a:pt x="13351" y="1991"/>
                    </a:cubicBezTo>
                    <a:cubicBezTo>
                      <a:pt x="13330" y="2124"/>
                      <a:pt x="13275" y="2232"/>
                      <a:pt x="13216" y="2354"/>
                    </a:cubicBezTo>
                    <a:cubicBezTo>
                      <a:pt x="13202" y="2382"/>
                      <a:pt x="13223" y="2406"/>
                      <a:pt x="13247" y="2406"/>
                    </a:cubicBezTo>
                    <a:cubicBezTo>
                      <a:pt x="13257" y="2406"/>
                      <a:pt x="13267" y="2402"/>
                      <a:pt x="13276" y="2391"/>
                    </a:cubicBezTo>
                    <a:cubicBezTo>
                      <a:pt x="13360" y="2285"/>
                      <a:pt x="13397" y="2136"/>
                      <a:pt x="13410" y="1999"/>
                    </a:cubicBezTo>
                    <a:cubicBezTo>
                      <a:pt x="13415" y="1999"/>
                      <a:pt x="13420" y="2000"/>
                      <a:pt x="13425" y="2003"/>
                    </a:cubicBezTo>
                    <a:cubicBezTo>
                      <a:pt x="13652" y="2040"/>
                      <a:pt x="13879" y="2079"/>
                      <a:pt x="14105" y="2124"/>
                    </a:cubicBezTo>
                    <a:cubicBezTo>
                      <a:pt x="14299" y="2159"/>
                      <a:pt x="14554" y="2170"/>
                      <a:pt x="14735" y="2252"/>
                    </a:cubicBezTo>
                    <a:cubicBezTo>
                      <a:pt x="15167" y="2448"/>
                      <a:pt x="14947" y="2732"/>
                      <a:pt x="14799" y="3033"/>
                    </a:cubicBezTo>
                    <a:cubicBezTo>
                      <a:pt x="14676" y="3285"/>
                      <a:pt x="14553" y="3536"/>
                      <a:pt x="14430" y="3787"/>
                    </a:cubicBezTo>
                    <a:cubicBezTo>
                      <a:pt x="13570" y="5546"/>
                      <a:pt x="12710" y="7306"/>
                      <a:pt x="11850" y="9064"/>
                    </a:cubicBezTo>
                    <a:cubicBezTo>
                      <a:pt x="10888" y="11033"/>
                      <a:pt x="9928" y="13003"/>
                      <a:pt x="8967" y="14971"/>
                    </a:cubicBezTo>
                    <a:cubicBezTo>
                      <a:pt x="8961" y="14987"/>
                      <a:pt x="8958" y="15003"/>
                      <a:pt x="8962" y="15017"/>
                    </a:cubicBezTo>
                    <a:cubicBezTo>
                      <a:pt x="8903" y="15097"/>
                      <a:pt x="8854" y="15181"/>
                      <a:pt x="8814" y="15272"/>
                    </a:cubicBezTo>
                    <a:cubicBezTo>
                      <a:pt x="7280" y="12797"/>
                      <a:pt x="5790" y="10293"/>
                      <a:pt x="4346" y="7767"/>
                    </a:cubicBezTo>
                    <a:cubicBezTo>
                      <a:pt x="3637" y="6520"/>
                      <a:pt x="2938" y="5268"/>
                      <a:pt x="2253" y="4007"/>
                    </a:cubicBezTo>
                    <a:cubicBezTo>
                      <a:pt x="1546" y="2712"/>
                      <a:pt x="899" y="1377"/>
                      <a:pt x="155" y="105"/>
                    </a:cubicBezTo>
                    <a:close/>
                    <a:moveTo>
                      <a:pt x="60" y="1"/>
                    </a:moveTo>
                    <a:cubicBezTo>
                      <a:pt x="19" y="1"/>
                      <a:pt x="0" y="66"/>
                      <a:pt x="47" y="76"/>
                    </a:cubicBezTo>
                    <a:cubicBezTo>
                      <a:pt x="58" y="79"/>
                      <a:pt x="68" y="83"/>
                      <a:pt x="80" y="85"/>
                    </a:cubicBezTo>
                    <a:cubicBezTo>
                      <a:pt x="70" y="96"/>
                      <a:pt x="66" y="112"/>
                      <a:pt x="75" y="129"/>
                    </a:cubicBezTo>
                    <a:cubicBezTo>
                      <a:pt x="688" y="1472"/>
                      <a:pt x="1436" y="2766"/>
                      <a:pt x="2141" y="4063"/>
                    </a:cubicBezTo>
                    <a:cubicBezTo>
                      <a:pt x="2824" y="5324"/>
                      <a:pt x="3522" y="6579"/>
                      <a:pt x="4230" y="7827"/>
                    </a:cubicBezTo>
                    <a:cubicBezTo>
                      <a:pt x="5671" y="10361"/>
                      <a:pt x="7161" y="12869"/>
                      <a:pt x="8697" y="15348"/>
                    </a:cubicBezTo>
                    <a:cubicBezTo>
                      <a:pt x="8711" y="15371"/>
                      <a:pt x="8734" y="15381"/>
                      <a:pt x="8756" y="15381"/>
                    </a:cubicBezTo>
                    <a:cubicBezTo>
                      <a:pt x="8768" y="15381"/>
                      <a:pt x="8780" y="15378"/>
                      <a:pt x="8790" y="15373"/>
                    </a:cubicBezTo>
                    <a:cubicBezTo>
                      <a:pt x="8799" y="15384"/>
                      <a:pt x="8812" y="15392"/>
                      <a:pt x="8826" y="15392"/>
                    </a:cubicBezTo>
                    <a:cubicBezTo>
                      <a:pt x="8828" y="15392"/>
                      <a:pt x="8831" y="15392"/>
                      <a:pt x="8834" y="15391"/>
                    </a:cubicBezTo>
                    <a:cubicBezTo>
                      <a:pt x="8948" y="15368"/>
                      <a:pt x="9053" y="15273"/>
                      <a:pt x="9053" y="15151"/>
                    </a:cubicBezTo>
                    <a:cubicBezTo>
                      <a:pt x="9053" y="15128"/>
                      <a:pt x="9034" y="15114"/>
                      <a:pt x="9015" y="15114"/>
                    </a:cubicBezTo>
                    <a:cubicBezTo>
                      <a:pt x="9000" y="15114"/>
                      <a:pt x="8985" y="15122"/>
                      <a:pt x="8978" y="15139"/>
                    </a:cubicBezTo>
                    <a:cubicBezTo>
                      <a:pt x="8958" y="15190"/>
                      <a:pt x="8935" y="15236"/>
                      <a:pt x="8898" y="15268"/>
                    </a:cubicBezTo>
                    <a:cubicBezTo>
                      <a:pt x="8927" y="15200"/>
                      <a:pt x="8958" y="15133"/>
                      <a:pt x="8996" y="15070"/>
                    </a:cubicBezTo>
                    <a:cubicBezTo>
                      <a:pt x="9007" y="15075"/>
                      <a:pt x="9018" y="15079"/>
                      <a:pt x="9030" y="15079"/>
                    </a:cubicBezTo>
                    <a:cubicBezTo>
                      <a:pt x="9049" y="15079"/>
                      <a:pt x="9068" y="15069"/>
                      <a:pt x="9080" y="15044"/>
                    </a:cubicBezTo>
                    <a:cubicBezTo>
                      <a:pt x="10879" y="11356"/>
                      <a:pt x="12674" y="7668"/>
                      <a:pt x="14467" y="3978"/>
                    </a:cubicBezTo>
                    <a:cubicBezTo>
                      <a:pt x="14674" y="3555"/>
                      <a:pt x="14901" y="3138"/>
                      <a:pt x="15086" y="2707"/>
                    </a:cubicBezTo>
                    <a:cubicBezTo>
                      <a:pt x="15171" y="2504"/>
                      <a:pt x="15185" y="2332"/>
                      <a:pt x="14974" y="2210"/>
                    </a:cubicBezTo>
                    <a:cubicBezTo>
                      <a:pt x="14775" y="2094"/>
                      <a:pt x="14486" y="2079"/>
                      <a:pt x="14264" y="2036"/>
                    </a:cubicBezTo>
                    <a:cubicBezTo>
                      <a:pt x="14053" y="1994"/>
                      <a:pt x="13843" y="1956"/>
                      <a:pt x="13633" y="1918"/>
                    </a:cubicBezTo>
                    <a:cubicBezTo>
                      <a:pt x="13207" y="1844"/>
                      <a:pt x="12778" y="1779"/>
                      <a:pt x="12349" y="1720"/>
                    </a:cubicBezTo>
                    <a:cubicBezTo>
                      <a:pt x="10479" y="1464"/>
                      <a:pt x="8595" y="1336"/>
                      <a:pt x="6721" y="1121"/>
                    </a:cubicBezTo>
                    <a:cubicBezTo>
                      <a:pt x="5317" y="961"/>
                      <a:pt x="3921" y="752"/>
                      <a:pt x="2534" y="498"/>
                    </a:cubicBezTo>
                    <a:cubicBezTo>
                      <a:pt x="2539" y="482"/>
                      <a:pt x="2527" y="469"/>
                      <a:pt x="2514" y="469"/>
                    </a:cubicBezTo>
                    <a:cubicBezTo>
                      <a:pt x="2508" y="469"/>
                      <a:pt x="2502" y="472"/>
                      <a:pt x="2497" y="479"/>
                    </a:cubicBezTo>
                    <a:cubicBezTo>
                      <a:pt x="2494" y="482"/>
                      <a:pt x="2493" y="486"/>
                      <a:pt x="2491" y="490"/>
                    </a:cubicBezTo>
                    <a:cubicBezTo>
                      <a:pt x="1682" y="341"/>
                      <a:pt x="873" y="178"/>
                      <a:pt x="69" y="2"/>
                    </a:cubicBezTo>
                    <a:cubicBezTo>
                      <a:pt x="66" y="1"/>
                      <a:pt x="63" y="1"/>
                      <a:pt x="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041;p76">
                <a:extLst>
                  <a:ext uri="{FF2B5EF4-FFF2-40B4-BE49-F238E27FC236}">
                    <a16:creationId xmlns:a16="http://schemas.microsoft.com/office/drawing/2014/main" id="{3B0E27AA-8332-489E-9D5C-D93C37A28037}"/>
                  </a:ext>
                </a:extLst>
              </p:cNvPr>
              <p:cNvSpPr/>
              <p:nvPr/>
            </p:nvSpPr>
            <p:spPr>
              <a:xfrm>
                <a:off x="2030800" y="4753425"/>
                <a:ext cx="170675" cy="172625"/>
              </a:xfrm>
              <a:custGeom>
                <a:avLst/>
                <a:gdLst/>
                <a:ahLst/>
                <a:cxnLst/>
                <a:rect l="l" t="t" r="r" b="b"/>
                <a:pathLst>
                  <a:path w="6827" h="6905" extrusionOk="0">
                    <a:moveTo>
                      <a:pt x="159" y="136"/>
                    </a:moveTo>
                    <a:lnTo>
                      <a:pt x="159" y="136"/>
                    </a:lnTo>
                    <a:cubicBezTo>
                      <a:pt x="2321" y="501"/>
                      <a:pt x="4488" y="808"/>
                      <a:pt x="6642" y="1214"/>
                    </a:cubicBezTo>
                    <a:cubicBezTo>
                      <a:pt x="6319" y="2170"/>
                      <a:pt x="5789" y="3062"/>
                      <a:pt x="5333" y="3958"/>
                    </a:cubicBezTo>
                    <a:cubicBezTo>
                      <a:pt x="4852" y="4904"/>
                      <a:pt x="4362" y="5849"/>
                      <a:pt x="3891" y="6802"/>
                    </a:cubicBezTo>
                    <a:cubicBezTo>
                      <a:pt x="3891" y="6799"/>
                      <a:pt x="3891" y="6798"/>
                      <a:pt x="3890" y="6794"/>
                    </a:cubicBezTo>
                    <a:cubicBezTo>
                      <a:pt x="3250" y="5670"/>
                      <a:pt x="2603" y="4551"/>
                      <a:pt x="1969" y="3421"/>
                    </a:cubicBezTo>
                    <a:cubicBezTo>
                      <a:pt x="1361" y="2332"/>
                      <a:pt x="807" y="1201"/>
                      <a:pt x="159" y="136"/>
                    </a:cubicBezTo>
                    <a:close/>
                    <a:moveTo>
                      <a:pt x="55" y="0"/>
                    </a:moveTo>
                    <a:cubicBezTo>
                      <a:pt x="27" y="0"/>
                      <a:pt x="1" y="27"/>
                      <a:pt x="17" y="62"/>
                    </a:cubicBezTo>
                    <a:cubicBezTo>
                      <a:pt x="552" y="1233"/>
                      <a:pt x="1233" y="2356"/>
                      <a:pt x="1857" y="3480"/>
                    </a:cubicBezTo>
                    <a:cubicBezTo>
                      <a:pt x="2485" y="4611"/>
                      <a:pt x="3118" y="5742"/>
                      <a:pt x="3776" y="6856"/>
                    </a:cubicBezTo>
                    <a:cubicBezTo>
                      <a:pt x="3790" y="6879"/>
                      <a:pt x="3810" y="6888"/>
                      <a:pt x="3831" y="6888"/>
                    </a:cubicBezTo>
                    <a:cubicBezTo>
                      <a:pt x="3853" y="6888"/>
                      <a:pt x="3875" y="6877"/>
                      <a:pt x="3888" y="6860"/>
                    </a:cubicBezTo>
                    <a:cubicBezTo>
                      <a:pt x="3898" y="6886"/>
                      <a:pt x="3924" y="6904"/>
                      <a:pt x="3949" y="6904"/>
                    </a:cubicBezTo>
                    <a:cubicBezTo>
                      <a:pt x="3967" y="6904"/>
                      <a:pt x="3984" y="6895"/>
                      <a:pt x="3996" y="6873"/>
                    </a:cubicBezTo>
                    <a:cubicBezTo>
                      <a:pt x="4509" y="5888"/>
                      <a:pt x="5003" y="4891"/>
                      <a:pt x="5504" y="3901"/>
                    </a:cubicBezTo>
                    <a:cubicBezTo>
                      <a:pt x="5754" y="3405"/>
                      <a:pt x="6007" y="2909"/>
                      <a:pt x="6256" y="2412"/>
                    </a:cubicBezTo>
                    <a:cubicBezTo>
                      <a:pt x="6447" y="2031"/>
                      <a:pt x="6641" y="1649"/>
                      <a:pt x="6727" y="1229"/>
                    </a:cubicBezTo>
                    <a:cubicBezTo>
                      <a:pt x="6731" y="1230"/>
                      <a:pt x="6735" y="1230"/>
                      <a:pt x="6738" y="1230"/>
                    </a:cubicBezTo>
                    <a:cubicBezTo>
                      <a:pt x="6801" y="1230"/>
                      <a:pt x="6827" y="1136"/>
                      <a:pt x="6760" y="1122"/>
                    </a:cubicBezTo>
                    <a:cubicBezTo>
                      <a:pt x="4564" y="695"/>
                      <a:pt x="2339" y="279"/>
                      <a:pt x="110" y="51"/>
                    </a:cubicBezTo>
                    <a:cubicBezTo>
                      <a:pt x="104" y="42"/>
                      <a:pt x="99" y="32"/>
                      <a:pt x="93" y="21"/>
                    </a:cubicBezTo>
                    <a:cubicBezTo>
                      <a:pt x="83" y="6"/>
                      <a:pt x="69" y="0"/>
                      <a:pt x="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042;p76">
                <a:extLst>
                  <a:ext uri="{FF2B5EF4-FFF2-40B4-BE49-F238E27FC236}">
                    <a16:creationId xmlns:a16="http://schemas.microsoft.com/office/drawing/2014/main" id="{8C9B8439-A7DE-4BD4-9B00-C8523FC2FF1C}"/>
                  </a:ext>
                </a:extLst>
              </p:cNvPr>
              <p:cNvSpPr/>
              <p:nvPr/>
            </p:nvSpPr>
            <p:spPr>
              <a:xfrm>
                <a:off x="2242150" y="4714450"/>
                <a:ext cx="610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244" h="576" extrusionOk="0">
                    <a:moveTo>
                      <a:pt x="208" y="1"/>
                    </a:moveTo>
                    <a:cubicBezTo>
                      <a:pt x="197" y="1"/>
                      <a:pt x="187" y="7"/>
                      <a:pt x="182" y="20"/>
                    </a:cubicBezTo>
                    <a:cubicBezTo>
                      <a:pt x="127" y="188"/>
                      <a:pt x="78" y="359"/>
                      <a:pt x="13" y="523"/>
                    </a:cubicBezTo>
                    <a:cubicBezTo>
                      <a:pt x="1" y="554"/>
                      <a:pt x="29" y="576"/>
                      <a:pt x="56" y="576"/>
                    </a:cubicBezTo>
                    <a:cubicBezTo>
                      <a:pt x="73" y="576"/>
                      <a:pt x="88" y="567"/>
                      <a:pt x="93" y="547"/>
                    </a:cubicBezTo>
                    <a:cubicBezTo>
                      <a:pt x="132" y="376"/>
                      <a:pt x="187" y="207"/>
                      <a:pt x="236" y="38"/>
                    </a:cubicBezTo>
                    <a:cubicBezTo>
                      <a:pt x="243" y="16"/>
                      <a:pt x="226" y="1"/>
                      <a:pt x="2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043;p76">
                <a:extLst>
                  <a:ext uri="{FF2B5EF4-FFF2-40B4-BE49-F238E27FC236}">
                    <a16:creationId xmlns:a16="http://schemas.microsoft.com/office/drawing/2014/main" id="{583A2FEE-10C8-430F-BA8F-0B26B28FAE76}"/>
                  </a:ext>
                </a:extLst>
              </p:cNvPr>
              <p:cNvSpPr/>
              <p:nvPr/>
            </p:nvSpPr>
            <p:spPr>
              <a:xfrm>
                <a:off x="2127575" y="4701725"/>
                <a:ext cx="4625" cy="15900"/>
              </a:xfrm>
              <a:custGeom>
                <a:avLst/>
                <a:gdLst/>
                <a:ahLst/>
                <a:cxnLst/>
                <a:rect l="l" t="t" r="r" b="b"/>
                <a:pathLst>
                  <a:path w="185" h="636" extrusionOk="0">
                    <a:moveTo>
                      <a:pt x="149" y="1"/>
                    </a:moveTo>
                    <a:cubicBezTo>
                      <a:pt x="136" y="1"/>
                      <a:pt x="124" y="7"/>
                      <a:pt x="120" y="22"/>
                    </a:cubicBezTo>
                    <a:cubicBezTo>
                      <a:pt x="77" y="210"/>
                      <a:pt x="36" y="400"/>
                      <a:pt x="4" y="591"/>
                    </a:cubicBezTo>
                    <a:cubicBezTo>
                      <a:pt x="0" y="619"/>
                      <a:pt x="26" y="636"/>
                      <a:pt x="51" y="636"/>
                    </a:cubicBezTo>
                    <a:cubicBezTo>
                      <a:pt x="70" y="636"/>
                      <a:pt x="88" y="627"/>
                      <a:pt x="92" y="606"/>
                    </a:cubicBezTo>
                    <a:cubicBezTo>
                      <a:pt x="129" y="416"/>
                      <a:pt x="157" y="224"/>
                      <a:pt x="182" y="33"/>
                    </a:cubicBezTo>
                    <a:cubicBezTo>
                      <a:pt x="184" y="13"/>
                      <a:pt x="166" y="1"/>
                      <a:pt x="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044;p76">
                <a:extLst>
                  <a:ext uri="{FF2B5EF4-FFF2-40B4-BE49-F238E27FC236}">
                    <a16:creationId xmlns:a16="http://schemas.microsoft.com/office/drawing/2014/main" id="{C51ABD57-7A0E-44A7-B597-92767009492C}"/>
                  </a:ext>
                </a:extLst>
              </p:cNvPr>
              <p:cNvSpPr/>
              <p:nvPr/>
            </p:nvSpPr>
            <p:spPr>
              <a:xfrm>
                <a:off x="1999725" y="4684125"/>
                <a:ext cx="2825" cy="20625"/>
              </a:xfrm>
              <a:custGeom>
                <a:avLst/>
                <a:gdLst/>
                <a:ahLst/>
                <a:cxnLst/>
                <a:rect l="l" t="t" r="r" b="b"/>
                <a:pathLst>
                  <a:path w="113" h="825" extrusionOk="0">
                    <a:moveTo>
                      <a:pt x="79" y="0"/>
                    </a:moveTo>
                    <a:cubicBezTo>
                      <a:pt x="67" y="0"/>
                      <a:pt x="54" y="8"/>
                      <a:pt x="52" y="24"/>
                    </a:cubicBezTo>
                    <a:cubicBezTo>
                      <a:pt x="26" y="274"/>
                      <a:pt x="11" y="527"/>
                      <a:pt x="1" y="777"/>
                    </a:cubicBezTo>
                    <a:cubicBezTo>
                      <a:pt x="1" y="808"/>
                      <a:pt x="26" y="825"/>
                      <a:pt x="50" y="825"/>
                    </a:cubicBezTo>
                    <a:cubicBezTo>
                      <a:pt x="73" y="825"/>
                      <a:pt x="95" y="810"/>
                      <a:pt x="96" y="781"/>
                    </a:cubicBezTo>
                    <a:cubicBezTo>
                      <a:pt x="107" y="530"/>
                      <a:pt x="112" y="277"/>
                      <a:pt x="106" y="28"/>
                    </a:cubicBezTo>
                    <a:cubicBezTo>
                      <a:pt x="105" y="9"/>
                      <a:pt x="92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5432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D31907-F535-48A7-81BA-1C602272D4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34"/>
          <a:stretch/>
        </p:blipFill>
        <p:spPr>
          <a:xfrm>
            <a:off x="0" y="364529"/>
            <a:ext cx="9144000" cy="892343"/>
          </a:xfrm>
          <a:prstGeom prst="rect">
            <a:avLst/>
          </a:prstGeom>
        </p:spPr>
      </p:pic>
      <p:grpSp>
        <p:nvGrpSpPr>
          <p:cNvPr id="5" name="Google Shape;1381;p82">
            <a:extLst>
              <a:ext uri="{FF2B5EF4-FFF2-40B4-BE49-F238E27FC236}">
                <a16:creationId xmlns:a16="http://schemas.microsoft.com/office/drawing/2014/main" id="{8BC8B1C1-652B-47D0-BAA5-ACCA424C4609}"/>
              </a:ext>
            </a:extLst>
          </p:cNvPr>
          <p:cNvGrpSpPr/>
          <p:nvPr/>
        </p:nvGrpSpPr>
        <p:grpSpPr>
          <a:xfrm>
            <a:off x="7235936" y="2499127"/>
            <a:ext cx="1853682" cy="2279844"/>
            <a:chOff x="2534505" y="1431825"/>
            <a:chExt cx="1853682" cy="2279844"/>
          </a:xfrm>
        </p:grpSpPr>
        <p:sp>
          <p:nvSpPr>
            <p:cNvPr id="6" name="Google Shape;1382;p82">
              <a:extLst>
                <a:ext uri="{FF2B5EF4-FFF2-40B4-BE49-F238E27FC236}">
                  <a16:creationId xmlns:a16="http://schemas.microsoft.com/office/drawing/2014/main" id="{E2C8BBA6-A0E2-4373-A01A-1F286D894DE8}"/>
                </a:ext>
              </a:extLst>
            </p:cNvPr>
            <p:cNvSpPr/>
            <p:nvPr/>
          </p:nvSpPr>
          <p:spPr>
            <a:xfrm>
              <a:off x="2610688" y="1431825"/>
              <a:ext cx="1777500" cy="2265600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" name="Google Shape;1383;p82">
              <a:extLst>
                <a:ext uri="{FF2B5EF4-FFF2-40B4-BE49-F238E27FC236}">
                  <a16:creationId xmlns:a16="http://schemas.microsoft.com/office/drawing/2014/main" id="{3EE83096-1B78-441C-9A20-94E3B1743866}"/>
                </a:ext>
              </a:extLst>
            </p:cNvPr>
            <p:cNvGrpSpPr/>
            <p:nvPr/>
          </p:nvGrpSpPr>
          <p:grpSpPr>
            <a:xfrm rot="-5947764">
              <a:off x="2493602" y="1923860"/>
              <a:ext cx="1859363" cy="1501563"/>
              <a:chOff x="5602050" y="920625"/>
              <a:chExt cx="1583550" cy="1278825"/>
            </a:xfrm>
          </p:grpSpPr>
          <p:sp>
            <p:nvSpPr>
              <p:cNvPr id="8" name="Google Shape;1384;p82">
                <a:extLst>
                  <a:ext uri="{FF2B5EF4-FFF2-40B4-BE49-F238E27FC236}">
                    <a16:creationId xmlns:a16="http://schemas.microsoft.com/office/drawing/2014/main" id="{C50BEB79-AA86-44A0-ABAB-F07E24A7C048}"/>
                  </a:ext>
                </a:extLst>
              </p:cNvPr>
              <p:cNvSpPr/>
              <p:nvPr/>
            </p:nvSpPr>
            <p:spPr>
              <a:xfrm>
                <a:off x="5766400" y="1345125"/>
                <a:ext cx="1419200" cy="791650"/>
              </a:xfrm>
              <a:custGeom>
                <a:avLst/>
                <a:gdLst/>
                <a:ahLst/>
                <a:cxnLst/>
                <a:rect l="l" t="t" r="r" b="b"/>
                <a:pathLst>
                  <a:path w="56768" h="31666" extrusionOk="0">
                    <a:moveTo>
                      <a:pt x="32059" y="14035"/>
                    </a:moveTo>
                    <a:cubicBezTo>
                      <a:pt x="32561" y="14035"/>
                      <a:pt x="32966" y="14234"/>
                      <a:pt x="33371" y="14445"/>
                    </a:cubicBezTo>
                    <a:cubicBezTo>
                      <a:pt x="35083" y="15016"/>
                      <a:pt x="36521" y="15860"/>
                      <a:pt x="38233" y="16728"/>
                    </a:cubicBezTo>
                    <a:cubicBezTo>
                      <a:pt x="38507" y="17001"/>
                      <a:pt x="39077" y="17001"/>
                      <a:pt x="39648" y="17298"/>
                    </a:cubicBezTo>
                    <a:cubicBezTo>
                      <a:pt x="40219" y="17572"/>
                      <a:pt x="41086" y="17869"/>
                      <a:pt x="41360" y="18439"/>
                    </a:cubicBezTo>
                    <a:cubicBezTo>
                      <a:pt x="41931" y="19284"/>
                      <a:pt x="41931" y="19855"/>
                      <a:pt x="41360" y="20722"/>
                    </a:cubicBezTo>
                    <a:cubicBezTo>
                      <a:pt x="41086" y="21293"/>
                      <a:pt x="40789" y="21863"/>
                      <a:pt x="39945" y="21863"/>
                    </a:cubicBezTo>
                    <a:cubicBezTo>
                      <a:pt x="38804" y="21863"/>
                      <a:pt x="37662" y="21567"/>
                      <a:pt x="36521" y="21293"/>
                    </a:cubicBezTo>
                    <a:cubicBezTo>
                      <a:pt x="34239" y="20996"/>
                      <a:pt x="31956" y="20996"/>
                      <a:pt x="29947" y="20151"/>
                    </a:cubicBezTo>
                    <a:cubicBezTo>
                      <a:pt x="29947" y="20151"/>
                      <a:pt x="29673" y="20151"/>
                      <a:pt x="29673" y="19855"/>
                    </a:cubicBezTo>
                    <a:cubicBezTo>
                      <a:pt x="29673" y="19010"/>
                      <a:pt x="29947" y="17572"/>
                      <a:pt x="30518" y="17001"/>
                    </a:cubicBezTo>
                    <a:cubicBezTo>
                      <a:pt x="30518" y="16157"/>
                      <a:pt x="30518" y="14445"/>
                      <a:pt x="31385" y="14148"/>
                    </a:cubicBezTo>
                    <a:cubicBezTo>
                      <a:pt x="31631" y="14069"/>
                      <a:pt x="31853" y="14035"/>
                      <a:pt x="32059" y="14035"/>
                    </a:cubicBezTo>
                    <a:close/>
                    <a:moveTo>
                      <a:pt x="12131" y="1"/>
                    </a:moveTo>
                    <a:cubicBezTo>
                      <a:pt x="11604" y="1"/>
                      <a:pt x="11077" y="70"/>
                      <a:pt x="10546" y="179"/>
                    </a:cubicBezTo>
                    <a:lnTo>
                      <a:pt x="5981" y="179"/>
                    </a:lnTo>
                    <a:cubicBezTo>
                      <a:pt x="5981" y="179"/>
                      <a:pt x="5707" y="453"/>
                      <a:pt x="5410" y="453"/>
                    </a:cubicBezTo>
                    <a:cubicBezTo>
                      <a:pt x="5707" y="453"/>
                      <a:pt x="5707" y="750"/>
                      <a:pt x="5981" y="1024"/>
                    </a:cubicBezTo>
                    <a:lnTo>
                      <a:pt x="7693" y="1891"/>
                    </a:lnTo>
                    <a:cubicBezTo>
                      <a:pt x="9975" y="2736"/>
                      <a:pt x="12258" y="3877"/>
                      <a:pt x="14540" y="5018"/>
                    </a:cubicBezTo>
                    <a:cubicBezTo>
                      <a:pt x="17690" y="6730"/>
                      <a:pt x="21114" y="8168"/>
                      <a:pt x="24241" y="9880"/>
                    </a:cubicBezTo>
                    <a:cubicBezTo>
                      <a:pt x="25679" y="10725"/>
                      <a:pt x="27391" y="11295"/>
                      <a:pt x="28235" y="12733"/>
                    </a:cubicBezTo>
                    <a:cubicBezTo>
                      <a:pt x="28532" y="13007"/>
                      <a:pt x="28806" y="13304"/>
                      <a:pt x="28806" y="13578"/>
                    </a:cubicBezTo>
                    <a:cubicBezTo>
                      <a:pt x="28806" y="13578"/>
                      <a:pt x="28532" y="13874"/>
                      <a:pt x="28235" y="13874"/>
                    </a:cubicBezTo>
                    <a:lnTo>
                      <a:pt x="28235" y="14445"/>
                    </a:lnTo>
                    <a:cubicBezTo>
                      <a:pt x="28532" y="14445"/>
                      <a:pt x="28532" y="14719"/>
                      <a:pt x="28532" y="15016"/>
                    </a:cubicBezTo>
                    <a:lnTo>
                      <a:pt x="27665" y="15016"/>
                    </a:lnTo>
                    <a:cubicBezTo>
                      <a:pt x="28235" y="16431"/>
                      <a:pt x="28235" y="16431"/>
                      <a:pt x="27094" y="16431"/>
                    </a:cubicBezTo>
                    <a:cubicBezTo>
                      <a:pt x="27094" y="16728"/>
                      <a:pt x="27391" y="17001"/>
                      <a:pt x="27391" y="17298"/>
                    </a:cubicBezTo>
                    <a:cubicBezTo>
                      <a:pt x="27391" y="17572"/>
                      <a:pt x="27665" y="17869"/>
                      <a:pt x="27391" y="18439"/>
                    </a:cubicBezTo>
                    <a:cubicBezTo>
                      <a:pt x="27391" y="18934"/>
                      <a:pt x="26534" y="19634"/>
                      <a:pt x="25741" y="19634"/>
                    </a:cubicBezTo>
                    <a:cubicBezTo>
                      <a:pt x="25619" y="19634"/>
                      <a:pt x="25498" y="19617"/>
                      <a:pt x="25382" y="19581"/>
                    </a:cubicBezTo>
                    <a:cubicBezTo>
                      <a:pt x="22529" y="19284"/>
                      <a:pt x="19676" y="19010"/>
                      <a:pt x="16549" y="18713"/>
                    </a:cubicBezTo>
                    <a:cubicBezTo>
                      <a:pt x="14837" y="18439"/>
                      <a:pt x="12828" y="18439"/>
                      <a:pt x="11116" y="18143"/>
                    </a:cubicBezTo>
                    <a:cubicBezTo>
                      <a:pt x="8834" y="17869"/>
                      <a:pt x="6848" y="17572"/>
                      <a:pt x="4840" y="17298"/>
                    </a:cubicBezTo>
                    <a:cubicBezTo>
                      <a:pt x="3424" y="17298"/>
                      <a:pt x="1986" y="17001"/>
                      <a:pt x="571" y="17001"/>
                    </a:cubicBezTo>
                    <a:cubicBezTo>
                      <a:pt x="571" y="16910"/>
                      <a:pt x="538" y="16880"/>
                      <a:pt x="484" y="16880"/>
                    </a:cubicBezTo>
                    <a:cubicBezTo>
                      <a:pt x="376" y="16880"/>
                      <a:pt x="183" y="17001"/>
                      <a:pt x="1" y="17001"/>
                    </a:cubicBezTo>
                    <a:cubicBezTo>
                      <a:pt x="274" y="17298"/>
                      <a:pt x="274" y="17572"/>
                      <a:pt x="274" y="17572"/>
                    </a:cubicBezTo>
                    <a:cubicBezTo>
                      <a:pt x="1986" y="18713"/>
                      <a:pt x="3698" y="19855"/>
                      <a:pt x="5410" y="20722"/>
                    </a:cubicBezTo>
                    <a:cubicBezTo>
                      <a:pt x="5981" y="20996"/>
                      <a:pt x="6278" y="21567"/>
                      <a:pt x="6848" y="21567"/>
                    </a:cubicBezTo>
                    <a:cubicBezTo>
                      <a:pt x="9701" y="22137"/>
                      <a:pt x="12258" y="22137"/>
                      <a:pt x="15111" y="22708"/>
                    </a:cubicBezTo>
                    <a:cubicBezTo>
                      <a:pt x="18261" y="23005"/>
                      <a:pt x="21388" y="23575"/>
                      <a:pt x="24538" y="23849"/>
                    </a:cubicBezTo>
                    <a:cubicBezTo>
                      <a:pt x="25108" y="23849"/>
                      <a:pt x="25953" y="24716"/>
                      <a:pt x="25953" y="25287"/>
                    </a:cubicBezTo>
                    <a:cubicBezTo>
                      <a:pt x="26250" y="25858"/>
                      <a:pt x="25953" y="26428"/>
                      <a:pt x="26250" y="26702"/>
                    </a:cubicBezTo>
                    <a:cubicBezTo>
                      <a:pt x="26250" y="27843"/>
                      <a:pt x="26250" y="28711"/>
                      <a:pt x="25679" y="29555"/>
                    </a:cubicBezTo>
                    <a:cubicBezTo>
                      <a:pt x="25108" y="30423"/>
                      <a:pt x="25108" y="30993"/>
                      <a:pt x="25953" y="31564"/>
                    </a:cubicBezTo>
                    <a:cubicBezTo>
                      <a:pt x="26094" y="31632"/>
                      <a:pt x="26254" y="31666"/>
                      <a:pt x="26413" y="31666"/>
                    </a:cubicBezTo>
                    <a:cubicBezTo>
                      <a:pt x="26900" y="31666"/>
                      <a:pt x="27391" y="31349"/>
                      <a:pt x="27391" y="30697"/>
                    </a:cubicBezTo>
                    <a:cubicBezTo>
                      <a:pt x="27391" y="29852"/>
                      <a:pt x="27391" y="28985"/>
                      <a:pt x="27665" y="28140"/>
                    </a:cubicBezTo>
                    <a:lnTo>
                      <a:pt x="27665" y="27570"/>
                    </a:lnTo>
                    <a:cubicBezTo>
                      <a:pt x="28532" y="27570"/>
                      <a:pt x="28235" y="26999"/>
                      <a:pt x="28235" y="26702"/>
                    </a:cubicBezTo>
                    <a:cubicBezTo>
                      <a:pt x="28532" y="25561"/>
                      <a:pt x="29673" y="24716"/>
                      <a:pt x="30815" y="24716"/>
                    </a:cubicBezTo>
                    <a:cubicBezTo>
                      <a:pt x="34239" y="25287"/>
                      <a:pt x="37936" y="25561"/>
                      <a:pt x="41360" y="25858"/>
                    </a:cubicBezTo>
                    <a:cubicBezTo>
                      <a:pt x="43939" y="26132"/>
                      <a:pt x="46222" y="26428"/>
                      <a:pt x="48504" y="26702"/>
                    </a:cubicBezTo>
                    <a:cubicBezTo>
                      <a:pt x="48778" y="25561"/>
                      <a:pt x="49075" y="24716"/>
                      <a:pt x="49349" y="23849"/>
                    </a:cubicBezTo>
                    <a:cubicBezTo>
                      <a:pt x="51061" y="24420"/>
                      <a:pt x="53069" y="24990"/>
                      <a:pt x="54781" y="25561"/>
                    </a:cubicBezTo>
                    <a:cubicBezTo>
                      <a:pt x="55167" y="25661"/>
                      <a:pt x="55453" y="25728"/>
                      <a:pt x="55675" y="25728"/>
                    </a:cubicBezTo>
                    <a:cubicBezTo>
                      <a:pt x="56110" y="25728"/>
                      <a:pt x="56297" y="25472"/>
                      <a:pt x="56493" y="24716"/>
                    </a:cubicBezTo>
                    <a:cubicBezTo>
                      <a:pt x="56767" y="23849"/>
                      <a:pt x="56493" y="23575"/>
                      <a:pt x="55923" y="23278"/>
                    </a:cubicBezTo>
                    <a:cubicBezTo>
                      <a:pt x="53914" y="22708"/>
                      <a:pt x="51928" y="22137"/>
                      <a:pt x="50216" y="21293"/>
                    </a:cubicBezTo>
                    <a:lnTo>
                      <a:pt x="50216" y="20425"/>
                    </a:lnTo>
                    <a:cubicBezTo>
                      <a:pt x="50787" y="18713"/>
                      <a:pt x="50787" y="18713"/>
                      <a:pt x="49075" y="17869"/>
                    </a:cubicBezTo>
                    <a:lnTo>
                      <a:pt x="37936" y="11866"/>
                    </a:lnTo>
                    <a:cubicBezTo>
                      <a:pt x="36224" y="11021"/>
                      <a:pt x="34809" y="10451"/>
                      <a:pt x="33668" y="8739"/>
                    </a:cubicBezTo>
                    <a:cubicBezTo>
                      <a:pt x="33233" y="7869"/>
                      <a:pt x="32295" y="7490"/>
                      <a:pt x="31246" y="7490"/>
                    </a:cubicBezTo>
                    <a:cubicBezTo>
                      <a:pt x="30919" y="7490"/>
                      <a:pt x="30581" y="7527"/>
                      <a:pt x="30244" y="7597"/>
                    </a:cubicBezTo>
                    <a:lnTo>
                      <a:pt x="29673" y="7597"/>
                    </a:lnTo>
                    <a:cubicBezTo>
                      <a:pt x="27094" y="6159"/>
                      <a:pt x="24812" y="5018"/>
                      <a:pt x="22255" y="3877"/>
                    </a:cubicBezTo>
                    <a:cubicBezTo>
                      <a:pt x="19676" y="2736"/>
                      <a:pt x="17120" y="1891"/>
                      <a:pt x="14837" y="750"/>
                    </a:cubicBezTo>
                    <a:cubicBezTo>
                      <a:pt x="13930" y="203"/>
                      <a:pt x="13031" y="1"/>
                      <a:pt x="12131" y="1"/>
                    </a:cubicBezTo>
                    <a:close/>
                  </a:path>
                </a:pathLst>
              </a:custGeom>
              <a:solidFill>
                <a:srgbClr val="85E0D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1385;p82">
                <a:extLst>
                  <a:ext uri="{FF2B5EF4-FFF2-40B4-BE49-F238E27FC236}">
                    <a16:creationId xmlns:a16="http://schemas.microsoft.com/office/drawing/2014/main" id="{76153BF2-18B8-4978-B384-86B6F24BCD76}"/>
                  </a:ext>
                </a:extLst>
              </p:cNvPr>
              <p:cNvSpPr/>
              <p:nvPr/>
            </p:nvSpPr>
            <p:spPr>
              <a:xfrm>
                <a:off x="6465425" y="1541900"/>
                <a:ext cx="163800" cy="153275"/>
              </a:xfrm>
              <a:custGeom>
                <a:avLst/>
                <a:gdLst/>
                <a:ahLst/>
                <a:cxnLst/>
                <a:rect l="l" t="t" r="r" b="b"/>
                <a:pathLst>
                  <a:path w="6552" h="6131" extrusionOk="0">
                    <a:moveTo>
                      <a:pt x="3424" y="0"/>
                    </a:moveTo>
                    <a:cubicBezTo>
                      <a:pt x="2557" y="0"/>
                      <a:pt x="1416" y="571"/>
                      <a:pt x="845" y="1142"/>
                    </a:cubicBezTo>
                    <a:cubicBezTo>
                      <a:pt x="571" y="1712"/>
                      <a:pt x="1" y="2580"/>
                      <a:pt x="274" y="3150"/>
                    </a:cubicBezTo>
                    <a:cubicBezTo>
                      <a:pt x="1" y="4292"/>
                      <a:pt x="845" y="5433"/>
                      <a:pt x="1986" y="6003"/>
                    </a:cubicBezTo>
                    <a:cubicBezTo>
                      <a:pt x="2247" y="6090"/>
                      <a:pt x="2507" y="6130"/>
                      <a:pt x="2764" y="6130"/>
                    </a:cubicBezTo>
                    <a:cubicBezTo>
                      <a:pt x="4199" y="6130"/>
                      <a:pt x="5542" y="4876"/>
                      <a:pt x="6278" y="3424"/>
                    </a:cubicBezTo>
                    <a:cubicBezTo>
                      <a:pt x="6551" y="2580"/>
                      <a:pt x="5981" y="2009"/>
                      <a:pt x="5410" y="1438"/>
                    </a:cubicBezTo>
                    <a:cubicBezTo>
                      <a:pt x="4840" y="571"/>
                      <a:pt x="4269" y="0"/>
                      <a:pt x="342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386;p82">
                <a:extLst>
                  <a:ext uri="{FF2B5EF4-FFF2-40B4-BE49-F238E27FC236}">
                    <a16:creationId xmlns:a16="http://schemas.microsoft.com/office/drawing/2014/main" id="{FA94291F-2267-4DF2-AB03-887BDAA51F07}"/>
                  </a:ext>
                </a:extLst>
              </p:cNvPr>
              <p:cNvSpPr/>
              <p:nvPr/>
            </p:nvSpPr>
            <p:spPr>
              <a:xfrm>
                <a:off x="6394100" y="1837025"/>
                <a:ext cx="149525" cy="140300"/>
              </a:xfrm>
              <a:custGeom>
                <a:avLst/>
                <a:gdLst/>
                <a:ahLst/>
                <a:cxnLst/>
                <a:rect l="l" t="t" r="r" b="b"/>
                <a:pathLst>
                  <a:path w="5981" h="5612" extrusionOk="0">
                    <a:moveTo>
                      <a:pt x="2758" y="0"/>
                    </a:moveTo>
                    <a:cubicBezTo>
                      <a:pt x="2407" y="0"/>
                      <a:pt x="2058" y="67"/>
                      <a:pt x="1712" y="179"/>
                    </a:cubicBezTo>
                    <a:cubicBezTo>
                      <a:pt x="1142" y="475"/>
                      <a:pt x="274" y="1046"/>
                      <a:pt x="0" y="1617"/>
                    </a:cubicBezTo>
                    <a:lnTo>
                      <a:pt x="0" y="3329"/>
                    </a:lnTo>
                    <a:cubicBezTo>
                      <a:pt x="0" y="4744"/>
                      <a:pt x="1416" y="5611"/>
                      <a:pt x="2854" y="5611"/>
                    </a:cubicBezTo>
                    <a:cubicBezTo>
                      <a:pt x="4269" y="5314"/>
                      <a:pt x="5981" y="3899"/>
                      <a:pt x="5707" y="2187"/>
                    </a:cubicBezTo>
                    <a:cubicBezTo>
                      <a:pt x="5707" y="1617"/>
                      <a:pt x="4839" y="749"/>
                      <a:pt x="4269" y="475"/>
                    </a:cubicBezTo>
                    <a:cubicBezTo>
                      <a:pt x="3770" y="138"/>
                      <a:pt x="3263" y="0"/>
                      <a:pt x="275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387;p82">
                <a:extLst>
                  <a:ext uri="{FF2B5EF4-FFF2-40B4-BE49-F238E27FC236}">
                    <a16:creationId xmlns:a16="http://schemas.microsoft.com/office/drawing/2014/main" id="{1544E2E7-19A0-48DA-A5CE-574597BDB972}"/>
                  </a:ext>
                </a:extLst>
              </p:cNvPr>
              <p:cNvSpPr/>
              <p:nvPr/>
            </p:nvSpPr>
            <p:spPr>
              <a:xfrm>
                <a:off x="6786125" y="1794225"/>
                <a:ext cx="207150" cy="149075"/>
              </a:xfrm>
              <a:custGeom>
                <a:avLst/>
                <a:gdLst/>
                <a:ahLst/>
                <a:cxnLst/>
                <a:rect l="l" t="t" r="r" b="b"/>
                <a:pathLst>
                  <a:path w="8286" h="5963" extrusionOk="0">
                    <a:moveTo>
                      <a:pt x="4091" y="0"/>
                    </a:moveTo>
                    <a:cubicBezTo>
                      <a:pt x="3585" y="0"/>
                      <a:pt x="3079" y="138"/>
                      <a:pt x="2580" y="475"/>
                    </a:cubicBezTo>
                    <a:cubicBezTo>
                      <a:pt x="2009" y="475"/>
                      <a:pt x="1142" y="1046"/>
                      <a:pt x="868" y="1617"/>
                    </a:cubicBezTo>
                    <a:cubicBezTo>
                      <a:pt x="0" y="3032"/>
                      <a:pt x="1142" y="4744"/>
                      <a:pt x="2580" y="5611"/>
                    </a:cubicBezTo>
                    <a:cubicBezTo>
                      <a:pt x="2994" y="5891"/>
                      <a:pt x="3342" y="5962"/>
                      <a:pt x="3691" y="5962"/>
                    </a:cubicBezTo>
                    <a:cubicBezTo>
                      <a:pt x="4055" y="5962"/>
                      <a:pt x="4420" y="5885"/>
                      <a:pt x="4862" y="5885"/>
                    </a:cubicBezTo>
                    <a:cubicBezTo>
                      <a:pt x="5707" y="5885"/>
                      <a:pt x="6574" y="5041"/>
                      <a:pt x="7145" y="4173"/>
                    </a:cubicBezTo>
                    <a:cubicBezTo>
                      <a:pt x="8286" y="3032"/>
                      <a:pt x="6277" y="749"/>
                      <a:pt x="5136" y="179"/>
                    </a:cubicBezTo>
                    <a:cubicBezTo>
                      <a:pt x="4790" y="67"/>
                      <a:pt x="4441" y="0"/>
                      <a:pt x="40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388;p82">
                <a:extLst>
                  <a:ext uri="{FF2B5EF4-FFF2-40B4-BE49-F238E27FC236}">
                    <a16:creationId xmlns:a16="http://schemas.microsoft.com/office/drawing/2014/main" id="{DD495493-22BA-4583-8709-8D566BE88212}"/>
                  </a:ext>
                </a:extLst>
              </p:cNvPr>
              <p:cNvSpPr/>
              <p:nvPr/>
            </p:nvSpPr>
            <p:spPr>
              <a:xfrm>
                <a:off x="6993250" y="1891700"/>
                <a:ext cx="178075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7123" h="3425" extrusionOk="0">
                    <a:moveTo>
                      <a:pt x="572" y="0"/>
                    </a:moveTo>
                    <a:cubicBezTo>
                      <a:pt x="275" y="274"/>
                      <a:pt x="1" y="845"/>
                      <a:pt x="275" y="1142"/>
                    </a:cubicBezTo>
                    <a:cubicBezTo>
                      <a:pt x="275" y="1986"/>
                      <a:pt x="1142" y="1986"/>
                      <a:pt x="1713" y="1986"/>
                    </a:cubicBezTo>
                    <a:lnTo>
                      <a:pt x="4269" y="2853"/>
                    </a:lnTo>
                    <a:cubicBezTo>
                      <a:pt x="4840" y="3127"/>
                      <a:pt x="5137" y="3127"/>
                      <a:pt x="5707" y="3127"/>
                    </a:cubicBezTo>
                    <a:cubicBezTo>
                      <a:pt x="5981" y="3424"/>
                      <a:pt x="6278" y="3424"/>
                      <a:pt x="6552" y="3424"/>
                    </a:cubicBezTo>
                    <a:cubicBezTo>
                      <a:pt x="7122" y="3424"/>
                      <a:pt x="7122" y="2853"/>
                      <a:pt x="7122" y="2283"/>
                    </a:cubicBezTo>
                    <a:cubicBezTo>
                      <a:pt x="7122" y="2283"/>
                      <a:pt x="7122" y="1986"/>
                      <a:pt x="6849" y="1986"/>
                    </a:cubicBezTo>
                    <a:cubicBezTo>
                      <a:pt x="6552" y="1712"/>
                      <a:pt x="6278" y="1712"/>
                      <a:pt x="5707" y="1415"/>
                    </a:cubicBezTo>
                    <a:cubicBezTo>
                      <a:pt x="5137" y="1142"/>
                      <a:pt x="4269" y="845"/>
                      <a:pt x="3425" y="845"/>
                    </a:cubicBezTo>
                    <a:cubicBezTo>
                      <a:pt x="2557" y="571"/>
                      <a:pt x="1987" y="274"/>
                      <a:pt x="11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89;p82">
                <a:extLst>
                  <a:ext uri="{FF2B5EF4-FFF2-40B4-BE49-F238E27FC236}">
                    <a16:creationId xmlns:a16="http://schemas.microsoft.com/office/drawing/2014/main" id="{D4946325-8EEC-408E-A141-FC86082DC220}"/>
                  </a:ext>
                </a:extLst>
              </p:cNvPr>
              <p:cNvSpPr/>
              <p:nvPr/>
            </p:nvSpPr>
            <p:spPr>
              <a:xfrm>
                <a:off x="6522500" y="1592100"/>
                <a:ext cx="57075" cy="49675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1987" extrusionOk="0">
                    <a:moveTo>
                      <a:pt x="571" y="1"/>
                    </a:moveTo>
                    <a:cubicBezTo>
                      <a:pt x="274" y="275"/>
                      <a:pt x="274" y="275"/>
                      <a:pt x="274" y="572"/>
                    </a:cubicBezTo>
                    <a:cubicBezTo>
                      <a:pt x="0" y="846"/>
                      <a:pt x="0" y="846"/>
                      <a:pt x="0" y="1142"/>
                    </a:cubicBezTo>
                    <a:cubicBezTo>
                      <a:pt x="274" y="1713"/>
                      <a:pt x="571" y="1987"/>
                      <a:pt x="845" y="1987"/>
                    </a:cubicBezTo>
                    <a:cubicBezTo>
                      <a:pt x="1141" y="1987"/>
                      <a:pt x="1415" y="1987"/>
                      <a:pt x="1712" y="1713"/>
                    </a:cubicBezTo>
                    <a:cubicBezTo>
                      <a:pt x="1986" y="1713"/>
                      <a:pt x="1986" y="1713"/>
                      <a:pt x="1986" y="1416"/>
                    </a:cubicBezTo>
                    <a:cubicBezTo>
                      <a:pt x="2283" y="846"/>
                      <a:pt x="1986" y="275"/>
                      <a:pt x="1415" y="1"/>
                    </a:cubicBezTo>
                    <a:close/>
                  </a:path>
                </a:pathLst>
              </a:custGeom>
              <a:solidFill>
                <a:srgbClr val="B3D2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390;p82">
                <a:extLst>
                  <a:ext uri="{FF2B5EF4-FFF2-40B4-BE49-F238E27FC236}">
                    <a16:creationId xmlns:a16="http://schemas.microsoft.com/office/drawing/2014/main" id="{31DE9D07-2442-4663-AEC5-29D8CF59DC5C}"/>
                  </a:ext>
                </a:extLst>
              </p:cNvPr>
              <p:cNvSpPr/>
              <p:nvPr/>
            </p:nvSpPr>
            <p:spPr>
              <a:xfrm>
                <a:off x="6443750" y="1877425"/>
                <a:ext cx="57075" cy="50500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2020" extrusionOk="0">
                    <a:moveTo>
                      <a:pt x="571" y="1"/>
                    </a:moveTo>
                    <a:cubicBezTo>
                      <a:pt x="571" y="1"/>
                      <a:pt x="297" y="1"/>
                      <a:pt x="297" y="275"/>
                    </a:cubicBezTo>
                    <a:cubicBezTo>
                      <a:pt x="0" y="571"/>
                      <a:pt x="0" y="845"/>
                      <a:pt x="0" y="1142"/>
                    </a:cubicBezTo>
                    <a:cubicBezTo>
                      <a:pt x="0" y="1416"/>
                      <a:pt x="297" y="1713"/>
                      <a:pt x="297" y="1713"/>
                    </a:cubicBezTo>
                    <a:cubicBezTo>
                      <a:pt x="513" y="1928"/>
                      <a:pt x="767" y="2020"/>
                      <a:pt x="1017" y="2020"/>
                    </a:cubicBezTo>
                    <a:cubicBezTo>
                      <a:pt x="1427" y="2020"/>
                      <a:pt x="1824" y="1771"/>
                      <a:pt x="2009" y="1416"/>
                    </a:cubicBezTo>
                    <a:cubicBezTo>
                      <a:pt x="2283" y="845"/>
                      <a:pt x="2009" y="1"/>
                      <a:pt x="1141" y="1"/>
                    </a:cubicBezTo>
                    <a:close/>
                  </a:path>
                </a:pathLst>
              </a:custGeom>
              <a:solidFill>
                <a:srgbClr val="B3D2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391;p82">
                <a:extLst>
                  <a:ext uri="{FF2B5EF4-FFF2-40B4-BE49-F238E27FC236}">
                    <a16:creationId xmlns:a16="http://schemas.microsoft.com/office/drawing/2014/main" id="{82784DF7-C6A2-4E72-875A-87B6D5717041}"/>
                  </a:ext>
                </a:extLst>
              </p:cNvPr>
              <p:cNvSpPr/>
              <p:nvPr/>
            </p:nvSpPr>
            <p:spPr>
              <a:xfrm>
                <a:off x="6857450" y="1838800"/>
                <a:ext cx="64500" cy="55600"/>
              </a:xfrm>
              <a:custGeom>
                <a:avLst/>
                <a:gdLst/>
                <a:ahLst/>
                <a:cxnLst/>
                <a:rect l="l" t="t" r="r" b="b"/>
                <a:pathLst>
                  <a:path w="2580" h="2224" extrusionOk="0">
                    <a:moveTo>
                      <a:pt x="1262" y="1"/>
                    </a:moveTo>
                    <a:cubicBezTo>
                      <a:pt x="859" y="1"/>
                      <a:pt x="498" y="260"/>
                      <a:pt x="297" y="678"/>
                    </a:cubicBezTo>
                    <a:lnTo>
                      <a:pt x="297" y="975"/>
                    </a:lnTo>
                    <a:cubicBezTo>
                      <a:pt x="1" y="975"/>
                      <a:pt x="1" y="1249"/>
                      <a:pt x="1" y="1546"/>
                    </a:cubicBezTo>
                    <a:cubicBezTo>
                      <a:pt x="297" y="2116"/>
                      <a:pt x="868" y="2116"/>
                      <a:pt x="1439" y="2116"/>
                    </a:cubicBezTo>
                    <a:cubicBezTo>
                      <a:pt x="1590" y="2189"/>
                      <a:pt x="1721" y="2223"/>
                      <a:pt x="1832" y="2223"/>
                    </a:cubicBezTo>
                    <a:cubicBezTo>
                      <a:pt x="2136" y="2223"/>
                      <a:pt x="2283" y="1964"/>
                      <a:pt x="2283" y="1546"/>
                    </a:cubicBezTo>
                    <a:cubicBezTo>
                      <a:pt x="2580" y="975"/>
                      <a:pt x="2009" y="404"/>
                      <a:pt x="1712" y="108"/>
                    </a:cubicBezTo>
                    <a:cubicBezTo>
                      <a:pt x="1561" y="35"/>
                      <a:pt x="1409" y="1"/>
                      <a:pt x="1262" y="1"/>
                    </a:cubicBezTo>
                    <a:close/>
                  </a:path>
                </a:pathLst>
              </a:custGeom>
              <a:solidFill>
                <a:srgbClr val="B3D23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392;p82">
                <a:extLst>
                  <a:ext uri="{FF2B5EF4-FFF2-40B4-BE49-F238E27FC236}">
                    <a16:creationId xmlns:a16="http://schemas.microsoft.com/office/drawing/2014/main" id="{C6F3FE51-85BB-4143-81E1-ECD0A0602E0F}"/>
                  </a:ext>
                </a:extLst>
              </p:cNvPr>
              <p:cNvSpPr/>
              <p:nvPr/>
            </p:nvSpPr>
            <p:spPr>
              <a:xfrm>
                <a:off x="5766400" y="1342175"/>
                <a:ext cx="1419200" cy="798900"/>
              </a:xfrm>
              <a:custGeom>
                <a:avLst/>
                <a:gdLst/>
                <a:ahLst/>
                <a:cxnLst/>
                <a:rect l="l" t="t" r="r" b="b"/>
                <a:pathLst>
                  <a:path w="56768" h="31956" extrusionOk="0">
                    <a:moveTo>
                      <a:pt x="27094" y="16549"/>
                    </a:moveTo>
                    <a:cubicBezTo>
                      <a:pt x="28235" y="16549"/>
                      <a:pt x="28235" y="16549"/>
                      <a:pt x="27665" y="15134"/>
                    </a:cubicBezTo>
                    <a:lnTo>
                      <a:pt x="28532" y="15134"/>
                    </a:lnTo>
                    <a:cubicBezTo>
                      <a:pt x="28532" y="14837"/>
                      <a:pt x="28532" y="14563"/>
                      <a:pt x="28235" y="14563"/>
                    </a:cubicBezTo>
                    <a:lnTo>
                      <a:pt x="28235" y="13992"/>
                    </a:lnTo>
                    <a:cubicBezTo>
                      <a:pt x="28532" y="13992"/>
                      <a:pt x="28806" y="13696"/>
                      <a:pt x="28806" y="13696"/>
                    </a:cubicBezTo>
                    <a:cubicBezTo>
                      <a:pt x="28806" y="13422"/>
                      <a:pt x="28532" y="13125"/>
                      <a:pt x="28235" y="12851"/>
                    </a:cubicBezTo>
                    <a:cubicBezTo>
                      <a:pt x="27391" y="11413"/>
                      <a:pt x="25679" y="10843"/>
                      <a:pt x="24241" y="9998"/>
                    </a:cubicBezTo>
                    <a:cubicBezTo>
                      <a:pt x="21114" y="8286"/>
                      <a:pt x="17690" y="6848"/>
                      <a:pt x="14540" y="5136"/>
                    </a:cubicBezTo>
                    <a:cubicBezTo>
                      <a:pt x="12258" y="3995"/>
                      <a:pt x="9975" y="2854"/>
                      <a:pt x="7693" y="2009"/>
                    </a:cubicBezTo>
                    <a:lnTo>
                      <a:pt x="5981" y="1142"/>
                    </a:lnTo>
                    <a:cubicBezTo>
                      <a:pt x="5707" y="868"/>
                      <a:pt x="5707" y="571"/>
                      <a:pt x="5410" y="571"/>
                    </a:cubicBezTo>
                    <a:cubicBezTo>
                      <a:pt x="5707" y="571"/>
                      <a:pt x="5981" y="297"/>
                      <a:pt x="5981" y="297"/>
                    </a:cubicBezTo>
                    <a:lnTo>
                      <a:pt x="10546" y="297"/>
                    </a:lnTo>
                    <a:cubicBezTo>
                      <a:pt x="11984" y="1"/>
                      <a:pt x="13399" y="1"/>
                      <a:pt x="14837" y="868"/>
                    </a:cubicBezTo>
                    <a:cubicBezTo>
                      <a:pt x="17120" y="2009"/>
                      <a:pt x="19676" y="2854"/>
                      <a:pt x="22255" y="3995"/>
                    </a:cubicBezTo>
                    <a:cubicBezTo>
                      <a:pt x="24812" y="5136"/>
                      <a:pt x="27094" y="6277"/>
                      <a:pt x="29673" y="7715"/>
                    </a:cubicBezTo>
                    <a:lnTo>
                      <a:pt x="30244" y="7715"/>
                    </a:lnTo>
                    <a:cubicBezTo>
                      <a:pt x="31659" y="7419"/>
                      <a:pt x="33097" y="7715"/>
                      <a:pt x="33668" y="8857"/>
                    </a:cubicBezTo>
                    <a:cubicBezTo>
                      <a:pt x="34809" y="10569"/>
                      <a:pt x="36224" y="11139"/>
                      <a:pt x="37936" y="11984"/>
                    </a:cubicBezTo>
                    <a:lnTo>
                      <a:pt x="49075" y="17987"/>
                    </a:lnTo>
                    <a:cubicBezTo>
                      <a:pt x="50787" y="18831"/>
                      <a:pt x="50787" y="18831"/>
                      <a:pt x="50216" y="20543"/>
                    </a:cubicBezTo>
                    <a:lnTo>
                      <a:pt x="50216" y="21411"/>
                    </a:lnTo>
                    <a:cubicBezTo>
                      <a:pt x="51928" y="22255"/>
                      <a:pt x="53914" y="22826"/>
                      <a:pt x="55923" y="23396"/>
                    </a:cubicBezTo>
                    <a:cubicBezTo>
                      <a:pt x="56493" y="23693"/>
                      <a:pt x="56767" y="23967"/>
                      <a:pt x="56493" y="24834"/>
                    </a:cubicBezTo>
                    <a:cubicBezTo>
                      <a:pt x="56196" y="25976"/>
                      <a:pt x="55923" y="25976"/>
                      <a:pt x="54781" y="25679"/>
                    </a:cubicBezTo>
                    <a:cubicBezTo>
                      <a:pt x="53069" y="25108"/>
                      <a:pt x="51061" y="24538"/>
                      <a:pt x="49349" y="23967"/>
                    </a:cubicBezTo>
                    <a:cubicBezTo>
                      <a:pt x="49075" y="24834"/>
                      <a:pt x="48778" y="25679"/>
                      <a:pt x="48504" y="26820"/>
                    </a:cubicBezTo>
                    <a:cubicBezTo>
                      <a:pt x="46222" y="26546"/>
                      <a:pt x="43939" y="26250"/>
                      <a:pt x="41360" y="25976"/>
                    </a:cubicBezTo>
                    <a:cubicBezTo>
                      <a:pt x="37936" y="25679"/>
                      <a:pt x="34239" y="25405"/>
                      <a:pt x="30815" y="24834"/>
                    </a:cubicBezTo>
                    <a:cubicBezTo>
                      <a:pt x="29673" y="24834"/>
                      <a:pt x="28532" y="25679"/>
                      <a:pt x="28235" y="26820"/>
                    </a:cubicBezTo>
                    <a:cubicBezTo>
                      <a:pt x="28235" y="27117"/>
                      <a:pt x="28532" y="27688"/>
                      <a:pt x="27665" y="27688"/>
                    </a:cubicBezTo>
                    <a:lnTo>
                      <a:pt x="27665" y="28258"/>
                    </a:lnTo>
                    <a:cubicBezTo>
                      <a:pt x="27391" y="29103"/>
                      <a:pt x="27391" y="29970"/>
                      <a:pt x="27391" y="30815"/>
                    </a:cubicBezTo>
                    <a:cubicBezTo>
                      <a:pt x="27391" y="31682"/>
                      <a:pt x="26524" y="31956"/>
                      <a:pt x="25953" y="31682"/>
                    </a:cubicBezTo>
                    <a:cubicBezTo>
                      <a:pt x="25108" y="31111"/>
                      <a:pt x="25108" y="30541"/>
                      <a:pt x="25679" y="29673"/>
                    </a:cubicBezTo>
                    <a:cubicBezTo>
                      <a:pt x="26250" y="28829"/>
                      <a:pt x="26250" y="27961"/>
                      <a:pt x="26250" y="26820"/>
                    </a:cubicBezTo>
                    <a:cubicBezTo>
                      <a:pt x="25953" y="26546"/>
                      <a:pt x="26250" y="25976"/>
                      <a:pt x="25953" y="25405"/>
                    </a:cubicBezTo>
                    <a:cubicBezTo>
                      <a:pt x="25953" y="24834"/>
                      <a:pt x="25108" y="23967"/>
                      <a:pt x="24538" y="23967"/>
                    </a:cubicBezTo>
                    <a:cubicBezTo>
                      <a:pt x="21388" y="23693"/>
                      <a:pt x="18261" y="23123"/>
                      <a:pt x="15111" y="22826"/>
                    </a:cubicBezTo>
                    <a:cubicBezTo>
                      <a:pt x="12258" y="22255"/>
                      <a:pt x="9701" y="22255"/>
                      <a:pt x="6848" y="21685"/>
                    </a:cubicBezTo>
                    <a:cubicBezTo>
                      <a:pt x="6278" y="21685"/>
                      <a:pt x="5981" y="21114"/>
                      <a:pt x="5410" y="20840"/>
                    </a:cubicBezTo>
                    <a:cubicBezTo>
                      <a:pt x="3698" y="19973"/>
                      <a:pt x="1986" y="18831"/>
                      <a:pt x="274" y="17690"/>
                    </a:cubicBezTo>
                    <a:cubicBezTo>
                      <a:pt x="274" y="17690"/>
                      <a:pt x="274" y="17416"/>
                      <a:pt x="1" y="17119"/>
                    </a:cubicBezTo>
                    <a:cubicBezTo>
                      <a:pt x="274" y="17119"/>
                      <a:pt x="571" y="16846"/>
                      <a:pt x="571" y="17119"/>
                    </a:cubicBezTo>
                    <a:cubicBezTo>
                      <a:pt x="1986" y="17119"/>
                      <a:pt x="3424" y="17416"/>
                      <a:pt x="4840" y="17416"/>
                    </a:cubicBezTo>
                    <a:cubicBezTo>
                      <a:pt x="6848" y="17690"/>
                      <a:pt x="8834" y="17987"/>
                      <a:pt x="11116" y="18261"/>
                    </a:cubicBezTo>
                    <a:cubicBezTo>
                      <a:pt x="12828" y="18557"/>
                      <a:pt x="14837" y="18557"/>
                      <a:pt x="16549" y="18831"/>
                    </a:cubicBezTo>
                    <a:cubicBezTo>
                      <a:pt x="19676" y="19128"/>
                      <a:pt x="22529" y="19402"/>
                      <a:pt x="25382" y="19699"/>
                    </a:cubicBezTo>
                    <a:cubicBezTo>
                      <a:pt x="26250" y="19973"/>
                      <a:pt x="27391" y="19128"/>
                      <a:pt x="27391" y="18557"/>
                    </a:cubicBezTo>
                    <a:cubicBezTo>
                      <a:pt x="27665" y="17987"/>
                      <a:pt x="27391" y="17690"/>
                      <a:pt x="27391" y="17416"/>
                    </a:cubicBezTo>
                    <a:cubicBezTo>
                      <a:pt x="27391" y="17119"/>
                      <a:pt x="27094" y="16846"/>
                      <a:pt x="27094" y="16549"/>
                    </a:cubicBezTo>
                    <a:close/>
                    <a:moveTo>
                      <a:pt x="47934" y="25976"/>
                    </a:moveTo>
                    <a:cubicBezTo>
                      <a:pt x="48778" y="23693"/>
                      <a:pt x="49349" y="21411"/>
                      <a:pt x="49920" y="19128"/>
                    </a:cubicBezTo>
                    <a:cubicBezTo>
                      <a:pt x="47363" y="17690"/>
                      <a:pt x="44784" y="16275"/>
                      <a:pt x="42501" y="15134"/>
                    </a:cubicBezTo>
                    <a:cubicBezTo>
                      <a:pt x="39945" y="13696"/>
                      <a:pt x="37366" y="12281"/>
                      <a:pt x="34809" y="11413"/>
                    </a:cubicBezTo>
                    <a:cubicBezTo>
                      <a:pt x="34239" y="12281"/>
                      <a:pt x="33668" y="13125"/>
                      <a:pt x="33097" y="13696"/>
                    </a:cubicBezTo>
                    <a:cubicBezTo>
                      <a:pt x="33097" y="13696"/>
                      <a:pt x="33097" y="13992"/>
                      <a:pt x="33371" y="13992"/>
                    </a:cubicBezTo>
                    <a:cubicBezTo>
                      <a:pt x="35950" y="15134"/>
                      <a:pt x="38233" y="16549"/>
                      <a:pt x="40789" y="17690"/>
                    </a:cubicBezTo>
                    <a:cubicBezTo>
                      <a:pt x="41657" y="17987"/>
                      <a:pt x="42501" y="18261"/>
                      <a:pt x="43369" y="17987"/>
                    </a:cubicBezTo>
                    <a:cubicBezTo>
                      <a:pt x="44784" y="17416"/>
                      <a:pt x="45925" y="17690"/>
                      <a:pt x="47066" y="18557"/>
                    </a:cubicBezTo>
                    <a:cubicBezTo>
                      <a:pt x="48504" y="19699"/>
                      <a:pt x="48778" y="20543"/>
                      <a:pt x="48504" y="21981"/>
                    </a:cubicBezTo>
                    <a:cubicBezTo>
                      <a:pt x="48208" y="23396"/>
                      <a:pt x="46792" y="24538"/>
                      <a:pt x="45354" y="24538"/>
                    </a:cubicBezTo>
                    <a:cubicBezTo>
                      <a:pt x="43939" y="24538"/>
                      <a:pt x="42501" y="23967"/>
                      <a:pt x="41657" y="22826"/>
                    </a:cubicBezTo>
                    <a:cubicBezTo>
                      <a:pt x="41360" y="22552"/>
                      <a:pt x="40789" y="22552"/>
                      <a:pt x="40515" y="22552"/>
                    </a:cubicBezTo>
                    <a:cubicBezTo>
                      <a:pt x="38507" y="21981"/>
                      <a:pt x="36521" y="21981"/>
                      <a:pt x="34512" y="21685"/>
                    </a:cubicBezTo>
                    <a:cubicBezTo>
                      <a:pt x="33371" y="21411"/>
                      <a:pt x="32527" y="21411"/>
                      <a:pt x="31089" y="21114"/>
                    </a:cubicBezTo>
                    <a:cubicBezTo>
                      <a:pt x="31956" y="22255"/>
                      <a:pt x="31659" y="23123"/>
                      <a:pt x="30815" y="24264"/>
                    </a:cubicBezTo>
                    <a:cubicBezTo>
                      <a:pt x="35950" y="24834"/>
                      <a:pt x="41086" y="25405"/>
                      <a:pt x="45925" y="25976"/>
                    </a:cubicBezTo>
                    <a:close/>
                    <a:moveTo>
                      <a:pt x="29103" y="7989"/>
                    </a:moveTo>
                    <a:lnTo>
                      <a:pt x="28806" y="7989"/>
                    </a:lnTo>
                    <a:cubicBezTo>
                      <a:pt x="24812" y="6004"/>
                      <a:pt x="20817" y="4292"/>
                      <a:pt x="16823" y="2283"/>
                    </a:cubicBezTo>
                    <a:cubicBezTo>
                      <a:pt x="15111" y="1712"/>
                      <a:pt x="13399" y="571"/>
                      <a:pt x="11413" y="868"/>
                    </a:cubicBezTo>
                    <a:cubicBezTo>
                      <a:pt x="10272" y="1142"/>
                      <a:pt x="9131" y="1142"/>
                      <a:pt x="7693" y="1142"/>
                    </a:cubicBezTo>
                    <a:cubicBezTo>
                      <a:pt x="14266" y="4566"/>
                      <a:pt x="21114" y="7715"/>
                      <a:pt x="27391" y="11139"/>
                    </a:cubicBezTo>
                    <a:cubicBezTo>
                      <a:pt x="27665" y="10569"/>
                      <a:pt x="27962" y="9998"/>
                      <a:pt x="27962" y="9427"/>
                    </a:cubicBezTo>
                    <a:cubicBezTo>
                      <a:pt x="28235" y="8857"/>
                      <a:pt x="28806" y="8560"/>
                      <a:pt x="29103" y="7989"/>
                    </a:cubicBezTo>
                    <a:close/>
                    <a:moveTo>
                      <a:pt x="25108" y="20269"/>
                    </a:moveTo>
                    <a:cubicBezTo>
                      <a:pt x="17690" y="19402"/>
                      <a:pt x="10272" y="18831"/>
                      <a:pt x="2854" y="17987"/>
                    </a:cubicBezTo>
                    <a:lnTo>
                      <a:pt x="2557" y="18261"/>
                    </a:lnTo>
                    <a:cubicBezTo>
                      <a:pt x="3698" y="18831"/>
                      <a:pt x="4840" y="19699"/>
                      <a:pt x="5981" y="20269"/>
                    </a:cubicBezTo>
                    <a:cubicBezTo>
                      <a:pt x="6551" y="20840"/>
                      <a:pt x="7122" y="21114"/>
                      <a:pt x="7989" y="21114"/>
                    </a:cubicBezTo>
                    <a:lnTo>
                      <a:pt x="19973" y="22826"/>
                    </a:lnTo>
                    <a:cubicBezTo>
                      <a:pt x="21388" y="23123"/>
                      <a:pt x="23100" y="23123"/>
                      <a:pt x="24538" y="23396"/>
                    </a:cubicBezTo>
                    <a:cubicBezTo>
                      <a:pt x="24812" y="22255"/>
                      <a:pt x="24812" y="21411"/>
                      <a:pt x="25108" y="20269"/>
                    </a:cubicBezTo>
                    <a:close/>
                    <a:moveTo>
                      <a:pt x="41657" y="18831"/>
                    </a:moveTo>
                    <a:cubicBezTo>
                      <a:pt x="41360" y="18557"/>
                      <a:pt x="41086" y="18557"/>
                      <a:pt x="40789" y="18261"/>
                    </a:cubicBezTo>
                    <a:cubicBezTo>
                      <a:pt x="38233" y="17119"/>
                      <a:pt x="35380" y="15704"/>
                      <a:pt x="32527" y="14266"/>
                    </a:cubicBezTo>
                    <a:lnTo>
                      <a:pt x="31385" y="14266"/>
                    </a:lnTo>
                    <a:cubicBezTo>
                      <a:pt x="31089" y="14266"/>
                      <a:pt x="30815" y="15978"/>
                      <a:pt x="31089" y="16275"/>
                    </a:cubicBezTo>
                    <a:lnTo>
                      <a:pt x="31089" y="17119"/>
                    </a:lnTo>
                    <a:lnTo>
                      <a:pt x="30518" y="17119"/>
                    </a:lnTo>
                    <a:cubicBezTo>
                      <a:pt x="30518" y="17416"/>
                      <a:pt x="30815" y="17690"/>
                      <a:pt x="31089" y="17987"/>
                    </a:cubicBezTo>
                    <a:cubicBezTo>
                      <a:pt x="30815" y="18261"/>
                      <a:pt x="30518" y="18261"/>
                      <a:pt x="29947" y="18261"/>
                    </a:cubicBezTo>
                    <a:lnTo>
                      <a:pt x="29947" y="19973"/>
                    </a:lnTo>
                    <a:cubicBezTo>
                      <a:pt x="30518" y="20269"/>
                      <a:pt x="39077" y="21981"/>
                      <a:pt x="40789" y="21685"/>
                    </a:cubicBezTo>
                    <a:cubicBezTo>
                      <a:pt x="41086" y="20543"/>
                      <a:pt x="41360" y="19699"/>
                      <a:pt x="41657" y="18831"/>
                    </a:cubicBezTo>
                    <a:close/>
                    <a:moveTo>
                      <a:pt x="45925" y="23693"/>
                    </a:moveTo>
                    <a:cubicBezTo>
                      <a:pt x="47637" y="22826"/>
                      <a:pt x="48208" y="21411"/>
                      <a:pt x="47363" y="19973"/>
                    </a:cubicBezTo>
                    <a:cubicBezTo>
                      <a:pt x="46496" y="18557"/>
                      <a:pt x="44510" y="17987"/>
                      <a:pt x="43072" y="18831"/>
                    </a:cubicBezTo>
                    <a:cubicBezTo>
                      <a:pt x="41931" y="19402"/>
                      <a:pt x="41360" y="21114"/>
                      <a:pt x="41931" y="21981"/>
                    </a:cubicBezTo>
                    <a:cubicBezTo>
                      <a:pt x="42501" y="23396"/>
                      <a:pt x="44510" y="24264"/>
                      <a:pt x="45925" y="23693"/>
                    </a:cubicBezTo>
                    <a:close/>
                    <a:moveTo>
                      <a:pt x="28806" y="12281"/>
                    </a:moveTo>
                    <a:cubicBezTo>
                      <a:pt x="28806" y="12281"/>
                      <a:pt x="28806" y="12554"/>
                      <a:pt x="29103" y="12554"/>
                    </a:cubicBezTo>
                    <a:cubicBezTo>
                      <a:pt x="30518" y="13992"/>
                      <a:pt x="32527" y="13696"/>
                      <a:pt x="33371" y="11984"/>
                    </a:cubicBezTo>
                    <a:cubicBezTo>
                      <a:pt x="33668" y="11710"/>
                      <a:pt x="33942" y="10843"/>
                      <a:pt x="33942" y="10272"/>
                    </a:cubicBezTo>
                    <a:cubicBezTo>
                      <a:pt x="33371" y="9701"/>
                      <a:pt x="32801" y="8857"/>
                      <a:pt x="31956" y="8560"/>
                    </a:cubicBezTo>
                    <a:cubicBezTo>
                      <a:pt x="31089" y="7989"/>
                      <a:pt x="30244" y="8286"/>
                      <a:pt x="29377" y="9131"/>
                    </a:cubicBezTo>
                    <a:cubicBezTo>
                      <a:pt x="28532" y="9998"/>
                      <a:pt x="28235" y="10843"/>
                      <a:pt x="28806" y="12281"/>
                    </a:cubicBezTo>
                    <a:close/>
                    <a:moveTo>
                      <a:pt x="28806" y="24834"/>
                    </a:moveTo>
                    <a:cubicBezTo>
                      <a:pt x="30244" y="24264"/>
                      <a:pt x="31089" y="22552"/>
                      <a:pt x="30518" y="21685"/>
                    </a:cubicBezTo>
                    <a:cubicBezTo>
                      <a:pt x="29947" y="20543"/>
                      <a:pt x="28532" y="19402"/>
                      <a:pt x="26820" y="20269"/>
                    </a:cubicBezTo>
                    <a:cubicBezTo>
                      <a:pt x="25953" y="20840"/>
                      <a:pt x="25108" y="22552"/>
                      <a:pt x="25679" y="23396"/>
                    </a:cubicBezTo>
                    <a:cubicBezTo>
                      <a:pt x="25953" y="24538"/>
                      <a:pt x="27665" y="25405"/>
                      <a:pt x="28806" y="24834"/>
                    </a:cubicBezTo>
                    <a:close/>
                    <a:moveTo>
                      <a:pt x="55923" y="24264"/>
                    </a:moveTo>
                    <a:cubicBezTo>
                      <a:pt x="53914" y="23396"/>
                      <a:pt x="51928" y="22826"/>
                      <a:pt x="49920" y="22255"/>
                    </a:cubicBezTo>
                    <a:cubicBezTo>
                      <a:pt x="49646" y="22552"/>
                      <a:pt x="49646" y="22826"/>
                      <a:pt x="49349" y="23396"/>
                    </a:cubicBezTo>
                    <a:cubicBezTo>
                      <a:pt x="51358" y="23967"/>
                      <a:pt x="53343" y="24538"/>
                      <a:pt x="55055" y="25108"/>
                    </a:cubicBezTo>
                    <a:cubicBezTo>
                      <a:pt x="55626" y="25108"/>
                      <a:pt x="55923" y="24834"/>
                      <a:pt x="55923" y="24264"/>
                    </a:cubicBezTo>
                    <a:close/>
                    <a:moveTo>
                      <a:pt x="28235" y="25679"/>
                    </a:moveTo>
                    <a:cubicBezTo>
                      <a:pt x="27665" y="25679"/>
                      <a:pt x="27094" y="25679"/>
                      <a:pt x="26820" y="25405"/>
                    </a:cubicBezTo>
                    <a:lnTo>
                      <a:pt x="26820" y="26546"/>
                    </a:lnTo>
                    <a:cubicBezTo>
                      <a:pt x="27094" y="26546"/>
                      <a:pt x="27391" y="26546"/>
                      <a:pt x="27962" y="26820"/>
                    </a:cubicBezTo>
                    <a:cubicBezTo>
                      <a:pt x="27962" y="26546"/>
                      <a:pt x="27962" y="26250"/>
                      <a:pt x="28235" y="25679"/>
                    </a:cubicBezTo>
                    <a:close/>
                    <a:moveTo>
                      <a:pt x="29673" y="13696"/>
                    </a:moveTo>
                    <a:cubicBezTo>
                      <a:pt x="29103" y="14563"/>
                      <a:pt x="29673" y="14837"/>
                      <a:pt x="30244" y="15408"/>
                    </a:cubicBezTo>
                    <a:cubicBezTo>
                      <a:pt x="30518" y="14837"/>
                      <a:pt x="30518" y="14563"/>
                      <a:pt x="30518" y="14266"/>
                    </a:cubicBezTo>
                    <a:cubicBezTo>
                      <a:pt x="30244" y="14266"/>
                      <a:pt x="29947" y="13992"/>
                      <a:pt x="29673" y="13696"/>
                    </a:cubicBezTo>
                    <a:close/>
                    <a:moveTo>
                      <a:pt x="29103" y="19402"/>
                    </a:moveTo>
                    <a:lnTo>
                      <a:pt x="29103" y="19128"/>
                    </a:lnTo>
                    <a:lnTo>
                      <a:pt x="28235" y="18261"/>
                    </a:lnTo>
                    <a:cubicBezTo>
                      <a:pt x="27962" y="18557"/>
                      <a:pt x="27962" y="18831"/>
                      <a:pt x="27962" y="19128"/>
                    </a:cubicBezTo>
                    <a:cubicBezTo>
                      <a:pt x="28235" y="19402"/>
                      <a:pt x="28532" y="19402"/>
                      <a:pt x="29103" y="194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393;p82">
                <a:extLst>
                  <a:ext uri="{FF2B5EF4-FFF2-40B4-BE49-F238E27FC236}">
                    <a16:creationId xmlns:a16="http://schemas.microsoft.com/office/drawing/2014/main" id="{21DA8CDA-06FF-4934-8264-4F2506D93786}"/>
                  </a:ext>
                </a:extLst>
              </p:cNvPr>
              <p:cNvSpPr/>
              <p:nvPr/>
            </p:nvSpPr>
            <p:spPr>
              <a:xfrm>
                <a:off x="6843175" y="1820375"/>
                <a:ext cx="93050" cy="99875"/>
              </a:xfrm>
              <a:custGeom>
                <a:avLst/>
                <a:gdLst/>
                <a:ahLst/>
                <a:cxnLst/>
                <a:rect l="l" t="t" r="r" b="b"/>
                <a:pathLst>
                  <a:path w="3722" h="3995" extrusionOk="0">
                    <a:moveTo>
                      <a:pt x="1142" y="571"/>
                    </a:moveTo>
                    <a:cubicBezTo>
                      <a:pt x="2010" y="0"/>
                      <a:pt x="2854" y="571"/>
                      <a:pt x="3425" y="1712"/>
                    </a:cubicBezTo>
                    <a:cubicBezTo>
                      <a:pt x="3721" y="2283"/>
                      <a:pt x="3151" y="3127"/>
                      <a:pt x="2580" y="3424"/>
                    </a:cubicBezTo>
                    <a:cubicBezTo>
                      <a:pt x="1713" y="3995"/>
                      <a:pt x="572" y="3424"/>
                      <a:pt x="298" y="2557"/>
                    </a:cubicBezTo>
                    <a:cubicBezTo>
                      <a:pt x="1" y="1986"/>
                      <a:pt x="298" y="845"/>
                      <a:pt x="1142" y="571"/>
                    </a:cubicBezTo>
                    <a:close/>
                    <a:moveTo>
                      <a:pt x="1713" y="1141"/>
                    </a:moveTo>
                    <a:cubicBezTo>
                      <a:pt x="1142" y="1415"/>
                      <a:pt x="868" y="1986"/>
                      <a:pt x="1142" y="2283"/>
                    </a:cubicBezTo>
                    <a:cubicBezTo>
                      <a:pt x="1142" y="2557"/>
                      <a:pt x="1713" y="2853"/>
                      <a:pt x="2010" y="2853"/>
                    </a:cubicBezTo>
                    <a:cubicBezTo>
                      <a:pt x="2580" y="2853"/>
                      <a:pt x="2854" y="1986"/>
                      <a:pt x="2580" y="1712"/>
                    </a:cubicBezTo>
                    <a:cubicBezTo>
                      <a:pt x="2283" y="1141"/>
                      <a:pt x="2010" y="1141"/>
                      <a:pt x="1713" y="11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394;p82">
                <a:extLst>
                  <a:ext uri="{FF2B5EF4-FFF2-40B4-BE49-F238E27FC236}">
                    <a16:creationId xmlns:a16="http://schemas.microsoft.com/office/drawing/2014/main" id="{CEE5CE5A-5ACC-43BF-B323-EA3EF77DCE20}"/>
                  </a:ext>
                </a:extLst>
              </p:cNvPr>
              <p:cNvSpPr/>
              <p:nvPr/>
            </p:nvSpPr>
            <p:spPr>
              <a:xfrm>
                <a:off x="6508225" y="1577850"/>
                <a:ext cx="78200" cy="78200"/>
              </a:xfrm>
              <a:custGeom>
                <a:avLst/>
                <a:gdLst/>
                <a:ahLst/>
                <a:cxnLst/>
                <a:rect l="l" t="t" r="r" b="b"/>
                <a:pathLst>
                  <a:path w="3128" h="3128" extrusionOk="0">
                    <a:moveTo>
                      <a:pt x="3128" y="1142"/>
                    </a:moveTo>
                    <a:cubicBezTo>
                      <a:pt x="3128" y="1712"/>
                      <a:pt x="2854" y="2557"/>
                      <a:pt x="2283" y="2854"/>
                    </a:cubicBezTo>
                    <a:cubicBezTo>
                      <a:pt x="1712" y="3127"/>
                      <a:pt x="571" y="2557"/>
                      <a:pt x="274" y="1986"/>
                    </a:cubicBezTo>
                    <a:cubicBezTo>
                      <a:pt x="0" y="1416"/>
                      <a:pt x="274" y="571"/>
                      <a:pt x="845" y="274"/>
                    </a:cubicBezTo>
                    <a:cubicBezTo>
                      <a:pt x="1712" y="0"/>
                      <a:pt x="2557" y="274"/>
                      <a:pt x="3128" y="1142"/>
                    </a:cubicBezTo>
                    <a:close/>
                    <a:moveTo>
                      <a:pt x="2283" y="1142"/>
                    </a:moveTo>
                    <a:lnTo>
                      <a:pt x="2283" y="1142"/>
                    </a:lnTo>
                    <a:cubicBezTo>
                      <a:pt x="1986" y="845"/>
                      <a:pt x="1712" y="845"/>
                      <a:pt x="1416" y="845"/>
                    </a:cubicBezTo>
                    <a:cubicBezTo>
                      <a:pt x="1142" y="1142"/>
                      <a:pt x="845" y="1416"/>
                      <a:pt x="1142" y="1712"/>
                    </a:cubicBezTo>
                    <a:cubicBezTo>
                      <a:pt x="1142" y="1986"/>
                      <a:pt x="1712" y="1986"/>
                      <a:pt x="1986" y="1986"/>
                    </a:cubicBezTo>
                    <a:cubicBezTo>
                      <a:pt x="1986" y="1986"/>
                      <a:pt x="2283" y="1416"/>
                      <a:pt x="2283" y="114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395;p82">
                <a:extLst>
                  <a:ext uri="{FF2B5EF4-FFF2-40B4-BE49-F238E27FC236}">
                    <a16:creationId xmlns:a16="http://schemas.microsoft.com/office/drawing/2014/main" id="{F7156D47-E5AD-4941-A2D4-16235F11EAB2}"/>
                  </a:ext>
                </a:extLst>
              </p:cNvPr>
              <p:cNvSpPr/>
              <p:nvPr/>
            </p:nvSpPr>
            <p:spPr>
              <a:xfrm>
                <a:off x="6422625" y="1863150"/>
                <a:ext cx="85625" cy="85625"/>
              </a:xfrm>
              <a:custGeom>
                <a:avLst/>
                <a:gdLst/>
                <a:ahLst/>
                <a:cxnLst/>
                <a:rect l="l" t="t" r="r" b="b"/>
                <a:pathLst>
                  <a:path w="3425" h="3425" extrusionOk="0">
                    <a:moveTo>
                      <a:pt x="1142" y="275"/>
                    </a:moveTo>
                    <a:cubicBezTo>
                      <a:pt x="1986" y="1"/>
                      <a:pt x="2854" y="275"/>
                      <a:pt x="3128" y="1142"/>
                    </a:cubicBezTo>
                    <a:cubicBezTo>
                      <a:pt x="3424" y="1713"/>
                      <a:pt x="3128" y="2557"/>
                      <a:pt x="2283" y="3128"/>
                    </a:cubicBezTo>
                    <a:cubicBezTo>
                      <a:pt x="1713" y="3425"/>
                      <a:pt x="845" y="2854"/>
                      <a:pt x="275" y="1987"/>
                    </a:cubicBezTo>
                    <a:cubicBezTo>
                      <a:pt x="1" y="1142"/>
                      <a:pt x="275" y="572"/>
                      <a:pt x="1142" y="275"/>
                    </a:cubicBezTo>
                    <a:close/>
                    <a:moveTo>
                      <a:pt x="1416" y="1987"/>
                    </a:moveTo>
                    <a:cubicBezTo>
                      <a:pt x="1416" y="2284"/>
                      <a:pt x="1713" y="2284"/>
                      <a:pt x="1986" y="2284"/>
                    </a:cubicBezTo>
                    <a:cubicBezTo>
                      <a:pt x="2283" y="1987"/>
                      <a:pt x="2557" y="1713"/>
                      <a:pt x="2557" y="1142"/>
                    </a:cubicBezTo>
                    <a:cubicBezTo>
                      <a:pt x="2283" y="846"/>
                      <a:pt x="1986" y="846"/>
                      <a:pt x="1416" y="1142"/>
                    </a:cubicBezTo>
                    <a:cubicBezTo>
                      <a:pt x="1142" y="1142"/>
                      <a:pt x="845" y="1416"/>
                      <a:pt x="1416" y="198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1396;p82">
                <a:extLst>
                  <a:ext uri="{FF2B5EF4-FFF2-40B4-BE49-F238E27FC236}">
                    <a16:creationId xmlns:a16="http://schemas.microsoft.com/office/drawing/2014/main" id="{6CA298B6-E530-4D9D-8702-F0BE501841AD}"/>
                  </a:ext>
                </a:extLst>
              </p:cNvPr>
              <p:cNvSpPr/>
              <p:nvPr/>
            </p:nvSpPr>
            <p:spPr>
              <a:xfrm>
                <a:off x="5744725" y="2005825"/>
                <a:ext cx="150100" cy="193625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7745" extrusionOk="0">
                    <a:moveTo>
                      <a:pt x="3908" y="732"/>
                    </a:moveTo>
                    <a:cubicBezTo>
                      <a:pt x="4707" y="732"/>
                      <a:pt x="5434" y="1308"/>
                      <a:pt x="4862" y="2283"/>
                    </a:cubicBezTo>
                    <a:cubicBezTo>
                      <a:pt x="4565" y="3127"/>
                      <a:pt x="3721" y="3424"/>
                      <a:pt x="3424" y="4269"/>
                    </a:cubicBezTo>
                    <a:cubicBezTo>
                      <a:pt x="3150" y="5136"/>
                      <a:pt x="3150" y="5981"/>
                      <a:pt x="2853" y="6551"/>
                    </a:cubicBezTo>
                    <a:cubicBezTo>
                      <a:pt x="2579" y="5707"/>
                      <a:pt x="2009" y="4269"/>
                      <a:pt x="2009" y="3127"/>
                    </a:cubicBezTo>
                    <a:cubicBezTo>
                      <a:pt x="2009" y="2557"/>
                      <a:pt x="2283" y="1712"/>
                      <a:pt x="2853" y="1142"/>
                    </a:cubicBezTo>
                    <a:cubicBezTo>
                      <a:pt x="3133" y="862"/>
                      <a:pt x="3528" y="732"/>
                      <a:pt x="3908" y="732"/>
                    </a:cubicBezTo>
                    <a:close/>
                    <a:moveTo>
                      <a:pt x="4291" y="0"/>
                    </a:moveTo>
                    <a:cubicBezTo>
                      <a:pt x="0" y="0"/>
                      <a:pt x="868" y="5136"/>
                      <a:pt x="2579" y="7419"/>
                    </a:cubicBezTo>
                    <a:lnTo>
                      <a:pt x="2853" y="7419"/>
                    </a:lnTo>
                    <a:cubicBezTo>
                      <a:pt x="2978" y="7658"/>
                      <a:pt x="3150" y="7744"/>
                      <a:pt x="3309" y="7744"/>
                    </a:cubicBezTo>
                    <a:cubicBezTo>
                      <a:pt x="3528" y="7744"/>
                      <a:pt x="3721" y="7578"/>
                      <a:pt x="3721" y="7419"/>
                    </a:cubicBezTo>
                    <a:cubicBezTo>
                      <a:pt x="3721" y="6277"/>
                      <a:pt x="3995" y="5410"/>
                      <a:pt x="4291" y="4565"/>
                    </a:cubicBezTo>
                    <a:cubicBezTo>
                      <a:pt x="4565" y="3698"/>
                      <a:pt x="5433" y="3127"/>
                      <a:pt x="5707" y="2283"/>
                    </a:cubicBezTo>
                    <a:cubicBezTo>
                      <a:pt x="6003" y="1142"/>
                      <a:pt x="5433" y="0"/>
                      <a:pt x="42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1" name="Google Shape;1397;p82">
                <a:extLst>
                  <a:ext uri="{FF2B5EF4-FFF2-40B4-BE49-F238E27FC236}">
                    <a16:creationId xmlns:a16="http://schemas.microsoft.com/office/drawing/2014/main" id="{2D98B0BA-597A-4582-BE6B-37724C93FCB1}"/>
                  </a:ext>
                </a:extLst>
              </p:cNvPr>
              <p:cNvGrpSpPr/>
              <p:nvPr/>
            </p:nvGrpSpPr>
            <p:grpSpPr>
              <a:xfrm>
                <a:off x="6087100" y="920625"/>
                <a:ext cx="948975" cy="624375"/>
                <a:chOff x="6087100" y="920625"/>
                <a:chExt cx="948975" cy="624375"/>
              </a:xfrm>
            </p:grpSpPr>
            <p:sp>
              <p:nvSpPr>
                <p:cNvPr id="23" name="Google Shape;1398;p82">
                  <a:extLst>
                    <a:ext uri="{FF2B5EF4-FFF2-40B4-BE49-F238E27FC236}">
                      <a16:creationId xmlns:a16="http://schemas.microsoft.com/office/drawing/2014/main" id="{725360BD-AD7A-496E-97CD-B1F03B1BB530}"/>
                    </a:ext>
                  </a:extLst>
                </p:cNvPr>
                <p:cNvSpPr/>
                <p:nvPr/>
              </p:nvSpPr>
              <p:spPr>
                <a:xfrm>
                  <a:off x="6087100" y="920625"/>
                  <a:ext cx="121575" cy="223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63" h="8957" extrusionOk="0">
                      <a:moveTo>
                        <a:pt x="2851" y="1059"/>
                      </a:moveTo>
                      <a:cubicBezTo>
                        <a:pt x="3234" y="1059"/>
                        <a:pt x="3617" y="1200"/>
                        <a:pt x="3995" y="1455"/>
                      </a:cubicBezTo>
                      <a:cubicBezTo>
                        <a:pt x="4292" y="2323"/>
                        <a:pt x="3995" y="2893"/>
                        <a:pt x="3721" y="3464"/>
                      </a:cubicBezTo>
                      <a:cubicBezTo>
                        <a:pt x="3150" y="4309"/>
                        <a:pt x="3150" y="5450"/>
                        <a:pt x="2580" y="6317"/>
                      </a:cubicBezTo>
                      <a:lnTo>
                        <a:pt x="2580" y="7459"/>
                      </a:lnTo>
                      <a:cubicBezTo>
                        <a:pt x="2009" y="6591"/>
                        <a:pt x="1712" y="5747"/>
                        <a:pt x="1438" y="4879"/>
                      </a:cubicBezTo>
                      <a:cubicBezTo>
                        <a:pt x="868" y="4035"/>
                        <a:pt x="868" y="2893"/>
                        <a:pt x="1438" y="1752"/>
                      </a:cubicBezTo>
                      <a:cubicBezTo>
                        <a:pt x="1905" y="1273"/>
                        <a:pt x="2378" y="1059"/>
                        <a:pt x="2851" y="1059"/>
                      </a:cubicBezTo>
                      <a:close/>
                      <a:moveTo>
                        <a:pt x="2665" y="1"/>
                      </a:moveTo>
                      <a:cubicBezTo>
                        <a:pt x="2540" y="1"/>
                        <a:pt x="2413" y="14"/>
                        <a:pt x="2283" y="40"/>
                      </a:cubicBezTo>
                      <a:cubicBezTo>
                        <a:pt x="571" y="885"/>
                        <a:pt x="0" y="2323"/>
                        <a:pt x="297" y="4035"/>
                      </a:cubicBezTo>
                      <a:cubicBezTo>
                        <a:pt x="571" y="5450"/>
                        <a:pt x="868" y="7459"/>
                        <a:pt x="2283" y="8303"/>
                      </a:cubicBezTo>
                      <a:cubicBezTo>
                        <a:pt x="2580" y="8600"/>
                        <a:pt x="2854" y="8874"/>
                        <a:pt x="3150" y="8874"/>
                      </a:cubicBezTo>
                      <a:cubicBezTo>
                        <a:pt x="3204" y="8932"/>
                        <a:pt x="3259" y="8957"/>
                        <a:pt x="3312" y="8957"/>
                      </a:cubicBezTo>
                      <a:cubicBezTo>
                        <a:pt x="3529" y="8957"/>
                        <a:pt x="3721" y="8541"/>
                        <a:pt x="3721" y="8303"/>
                      </a:cubicBezTo>
                      <a:cubicBezTo>
                        <a:pt x="3150" y="7459"/>
                        <a:pt x="3721" y="6021"/>
                        <a:pt x="3995" y="5176"/>
                      </a:cubicBezTo>
                      <a:cubicBezTo>
                        <a:pt x="4292" y="4605"/>
                        <a:pt x="4292" y="4035"/>
                        <a:pt x="4565" y="3464"/>
                      </a:cubicBezTo>
                      <a:cubicBezTo>
                        <a:pt x="4862" y="3167"/>
                        <a:pt x="4862" y="2597"/>
                        <a:pt x="4862" y="2323"/>
                      </a:cubicBezTo>
                      <a:cubicBezTo>
                        <a:pt x="4862" y="1285"/>
                        <a:pt x="3918" y="1"/>
                        <a:pt x="2665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1399;p82">
                  <a:extLst>
                    <a:ext uri="{FF2B5EF4-FFF2-40B4-BE49-F238E27FC236}">
                      <a16:creationId xmlns:a16="http://schemas.microsoft.com/office/drawing/2014/main" id="{E6868ED7-0C6E-4C66-A668-4053511ACBB9}"/>
                    </a:ext>
                  </a:extLst>
                </p:cNvPr>
                <p:cNvSpPr/>
                <p:nvPr/>
              </p:nvSpPr>
              <p:spPr>
                <a:xfrm>
                  <a:off x="6871725" y="1359325"/>
                  <a:ext cx="164350" cy="185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574" h="7427" extrusionOk="0">
                      <a:moveTo>
                        <a:pt x="4284" y="1050"/>
                      </a:moveTo>
                      <a:cubicBezTo>
                        <a:pt x="4470" y="1050"/>
                        <a:pt x="4666" y="1205"/>
                        <a:pt x="4862" y="1597"/>
                      </a:cubicBezTo>
                      <a:cubicBezTo>
                        <a:pt x="5433" y="2738"/>
                        <a:pt x="5433" y="3606"/>
                        <a:pt x="4565" y="4450"/>
                      </a:cubicBezTo>
                      <a:cubicBezTo>
                        <a:pt x="4291" y="5318"/>
                        <a:pt x="3424" y="5888"/>
                        <a:pt x="2579" y="6162"/>
                      </a:cubicBezTo>
                      <a:cubicBezTo>
                        <a:pt x="2579" y="6162"/>
                        <a:pt x="2283" y="6162"/>
                        <a:pt x="2009" y="6459"/>
                      </a:cubicBezTo>
                      <a:lnTo>
                        <a:pt x="2009" y="6162"/>
                      </a:lnTo>
                      <a:cubicBezTo>
                        <a:pt x="2579" y="5591"/>
                        <a:pt x="2853" y="5021"/>
                        <a:pt x="3150" y="4450"/>
                      </a:cubicBezTo>
                      <a:cubicBezTo>
                        <a:pt x="3424" y="3606"/>
                        <a:pt x="3150" y="3035"/>
                        <a:pt x="3424" y="2168"/>
                      </a:cubicBezTo>
                      <a:cubicBezTo>
                        <a:pt x="3619" y="1614"/>
                        <a:pt x="3931" y="1050"/>
                        <a:pt x="4284" y="1050"/>
                      </a:cubicBezTo>
                      <a:close/>
                      <a:moveTo>
                        <a:pt x="4305" y="0"/>
                      </a:moveTo>
                      <a:cubicBezTo>
                        <a:pt x="3626" y="0"/>
                        <a:pt x="2937" y="608"/>
                        <a:pt x="2579" y="1323"/>
                      </a:cubicBezTo>
                      <a:cubicBezTo>
                        <a:pt x="2009" y="2168"/>
                        <a:pt x="2579" y="3309"/>
                        <a:pt x="2009" y="4176"/>
                      </a:cubicBezTo>
                      <a:cubicBezTo>
                        <a:pt x="1712" y="5318"/>
                        <a:pt x="1141" y="5888"/>
                        <a:pt x="0" y="6733"/>
                      </a:cubicBezTo>
                      <a:lnTo>
                        <a:pt x="0" y="7029"/>
                      </a:lnTo>
                      <a:lnTo>
                        <a:pt x="297" y="7029"/>
                      </a:lnTo>
                      <a:cubicBezTo>
                        <a:pt x="297" y="7303"/>
                        <a:pt x="571" y="7303"/>
                        <a:pt x="571" y="7303"/>
                      </a:cubicBezTo>
                      <a:cubicBezTo>
                        <a:pt x="827" y="7391"/>
                        <a:pt x="1107" y="7427"/>
                        <a:pt x="1389" y="7427"/>
                      </a:cubicBezTo>
                      <a:cubicBezTo>
                        <a:pt x="2062" y="7427"/>
                        <a:pt x="2748" y="7222"/>
                        <a:pt x="3150" y="7029"/>
                      </a:cubicBezTo>
                      <a:cubicBezTo>
                        <a:pt x="3995" y="6733"/>
                        <a:pt x="4565" y="6162"/>
                        <a:pt x="5136" y="5591"/>
                      </a:cubicBezTo>
                      <a:cubicBezTo>
                        <a:pt x="6277" y="3880"/>
                        <a:pt x="6574" y="2464"/>
                        <a:pt x="5433" y="753"/>
                      </a:cubicBezTo>
                      <a:cubicBezTo>
                        <a:pt x="5109" y="216"/>
                        <a:pt x="4709" y="0"/>
                        <a:pt x="4305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2" name="Google Shape;1400;p82">
                <a:extLst>
                  <a:ext uri="{FF2B5EF4-FFF2-40B4-BE49-F238E27FC236}">
                    <a16:creationId xmlns:a16="http://schemas.microsoft.com/office/drawing/2014/main" id="{0D0A5416-844B-449B-BE39-C5D5B3802F05}"/>
                  </a:ext>
                </a:extLst>
              </p:cNvPr>
              <p:cNvSpPr/>
              <p:nvPr/>
            </p:nvSpPr>
            <p:spPr>
              <a:xfrm>
                <a:off x="5602050" y="1430750"/>
                <a:ext cx="222275" cy="228375"/>
              </a:xfrm>
              <a:custGeom>
                <a:avLst/>
                <a:gdLst/>
                <a:ahLst/>
                <a:cxnLst/>
                <a:rect l="l" t="t" r="r" b="b"/>
                <a:pathLst>
                  <a:path w="8891" h="9135" extrusionOk="0">
                    <a:moveTo>
                      <a:pt x="3055" y="1168"/>
                    </a:moveTo>
                    <a:cubicBezTo>
                      <a:pt x="3283" y="1168"/>
                      <a:pt x="3512" y="1215"/>
                      <a:pt x="3721" y="1319"/>
                    </a:cubicBezTo>
                    <a:cubicBezTo>
                      <a:pt x="4566" y="1593"/>
                      <a:pt x="5137" y="2734"/>
                      <a:pt x="5433" y="3305"/>
                    </a:cubicBezTo>
                    <a:cubicBezTo>
                      <a:pt x="6004" y="4446"/>
                      <a:pt x="6575" y="5588"/>
                      <a:pt x="6278" y="6729"/>
                    </a:cubicBezTo>
                    <a:cubicBezTo>
                      <a:pt x="6278" y="6729"/>
                      <a:pt x="6004" y="7026"/>
                      <a:pt x="6004" y="7300"/>
                    </a:cubicBezTo>
                    <a:cubicBezTo>
                      <a:pt x="5137" y="5588"/>
                      <a:pt x="2580" y="4172"/>
                      <a:pt x="1713" y="3031"/>
                    </a:cubicBezTo>
                    <a:cubicBezTo>
                      <a:pt x="1023" y="2099"/>
                      <a:pt x="2038" y="1168"/>
                      <a:pt x="3055" y="1168"/>
                    </a:cubicBezTo>
                    <a:close/>
                    <a:moveTo>
                      <a:pt x="2876" y="1"/>
                    </a:moveTo>
                    <a:cubicBezTo>
                      <a:pt x="2588" y="1"/>
                      <a:pt x="2298" y="57"/>
                      <a:pt x="2010" y="178"/>
                    </a:cubicBezTo>
                    <a:cubicBezTo>
                      <a:pt x="298" y="1023"/>
                      <a:pt x="1" y="2461"/>
                      <a:pt x="868" y="3876"/>
                    </a:cubicBezTo>
                    <a:cubicBezTo>
                      <a:pt x="1713" y="4743"/>
                      <a:pt x="2283" y="5314"/>
                      <a:pt x="3151" y="5884"/>
                    </a:cubicBezTo>
                    <a:cubicBezTo>
                      <a:pt x="4292" y="6455"/>
                      <a:pt x="5707" y="7300"/>
                      <a:pt x="5707" y="8738"/>
                    </a:cubicBezTo>
                    <a:cubicBezTo>
                      <a:pt x="5707" y="8931"/>
                      <a:pt x="5855" y="9135"/>
                      <a:pt x="5942" y="9135"/>
                    </a:cubicBezTo>
                    <a:cubicBezTo>
                      <a:pt x="5978" y="9135"/>
                      <a:pt x="6004" y="9099"/>
                      <a:pt x="6004" y="9011"/>
                    </a:cubicBezTo>
                    <a:cubicBezTo>
                      <a:pt x="6004" y="8738"/>
                      <a:pt x="6278" y="8738"/>
                      <a:pt x="6278" y="8738"/>
                    </a:cubicBezTo>
                    <a:cubicBezTo>
                      <a:pt x="8891" y="6647"/>
                      <a:pt x="6010" y="1"/>
                      <a:pt x="287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1053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B0D906-50AD-4BC8-AD34-D4A1E6A40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2837"/>
            <a:ext cx="9144000" cy="89363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F1480D9-0106-4645-9862-B30C93DBD0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08254"/>
            <a:ext cx="9144000" cy="964945"/>
          </a:xfrm>
          <a:prstGeom prst="rect">
            <a:avLst/>
          </a:prstGeom>
        </p:spPr>
      </p:pic>
      <p:grpSp>
        <p:nvGrpSpPr>
          <p:cNvPr id="38" name="Google Shape;1759;p86">
            <a:extLst>
              <a:ext uri="{FF2B5EF4-FFF2-40B4-BE49-F238E27FC236}">
                <a16:creationId xmlns:a16="http://schemas.microsoft.com/office/drawing/2014/main" id="{8485A879-24E8-49E2-85AF-2527682C9CCC}"/>
              </a:ext>
            </a:extLst>
          </p:cNvPr>
          <p:cNvGrpSpPr/>
          <p:nvPr/>
        </p:nvGrpSpPr>
        <p:grpSpPr>
          <a:xfrm>
            <a:off x="6572100" y="3896363"/>
            <a:ext cx="2571900" cy="894300"/>
            <a:chOff x="5436475" y="3353625"/>
            <a:chExt cx="2571900" cy="894300"/>
          </a:xfrm>
        </p:grpSpPr>
        <p:sp>
          <p:nvSpPr>
            <p:cNvPr id="39" name="Google Shape;1760;p86">
              <a:extLst>
                <a:ext uri="{FF2B5EF4-FFF2-40B4-BE49-F238E27FC236}">
                  <a16:creationId xmlns:a16="http://schemas.microsoft.com/office/drawing/2014/main" id="{228E7286-8127-43EB-8D8E-E3E7E05E1868}"/>
                </a:ext>
              </a:extLst>
            </p:cNvPr>
            <p:cNvSpPr/>
            <p:nvPr/>
          </p:nvSpPr>
          <p:spPr>
            <a:xfrm>
              <a:off x="5436475" y="3353625"/>
              <a:ext cx="2571900" cy="8943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" name="Google Shape;1761;p86">
              <a:extLst>
                <a:ext uri="{FF2B5EF4-FFF2-40B4-BE49-F238E27FC236}">
                  <a16:creationId xmlns:a16="http://schemas.microsoft.com/office/drawing/2014/main" id="{8F236201-D36F-46AC-8CFD-8FC99DC2AD2E}"/>
                </a:ext>
              </a:extLst>
            </p:cNvPr>
            <p:cNvGrpSpPr/>
            <p:nvPr/>
          </p:nvGrpSpPr>
          <p:grpSpPr>
            <a:xfrm>
              <a:off x="5637421" y="3444615"/>
              <a:ext cx="528743" cy="712277"/>
              <a:chOff x="4052326" y="2533496"/>
              <a:chExt cx="748927" cy="1008892"/>
            </a:xfrm>
          </p:grpSpPr>
          <p:sp>
            <p:nvSpPr>
              <p:cNvPr id="127" name="Google Shape;1762;p86">
                <a:extLst>
                  <a:ext uri="{FF2B5EF4-FFF2-40B4-BE49-F238E27FC236}">
                    <a16:creationId xmlns:a16="http://schemas.microsoft.com/office/drawing/2014/main" id="{17D4C8C8-1D5B-4FB3-9E12-0753C31C37AD}"/>
                  </a:ext>
                </a:extLst>
              </p:cNvPr>
              <p:cNvSpPr/>
              <p:nvPr/>
            </p:nvSpPr>
            <p:spPr>
              <a:xfrm>
                <a:off x="4082395" y="2646175"/>
                <a:ext cx="508956" cy="587874"/>
              </a:xfrm>
              <a:custGeom>
                <a:avLst/>
                <a:gdLst/>
                <a:ahLst/>
                <a:cxnLst/>
                <a:rect l="l" t="t" r="r" b="b"/>
                <a:pathLst>
                  <a:path w="9648" h="11144" extrusionOk="0">
                    <a:moveTo>
                      <a:pt x="5054" y="1"/>
                    </a:moveTo>
                    <a:lnTo>
                      <a:pt x="5054" y="1"/>
                    </a:lnTo>
                    <a:cubicBezTo>
                      <a:pt x="4166" y="30"/>
                      <a:pt x="2851" y="531"/>
                      <a:pt x="2398" y="1007"/>
                    </a:cubicBezTo>
                    <a:cubicBezTo>
                      <a:pt x="2422" y="1027"/>
                      <a:pt x="2443" y="1053"/>
                      <a:pt x="2470" y="1066"/>
                    </a:cubicBezTo>
                    <a:cubicBezTo>
                      <a:pt x="2841" y="1255"/>
                      <a:pt x="3063" y="1570"/>
                      <a:pt x="3209" y="1947"/>
                    </a:cubicBezTo>
                    <a:cubicBezTo>
                      <a:pt x="3257" y="2070"/>
                      <a:pt x="3298" y="2193"/>
                      <a:pt x="3343" y="2316"/>
                    </a:cubicBezTo>
                    <a:cubicBezTo>
                      <a:pt x="3437" y="2567"/>
                      <a:pt x="3612" y="2725"/>
                      <a:pt x="3865" y="2816"/>
                    </a:cubicBezTo>
                    <a:cubicBezTo>
                      <a:pt x="4326" y="2985"/>
                      <a:pt x="4781" y="3167"/>
                      <a:pt x="5233" y="3353"/>
                    </a:cubicBezTo>
                    <a:cubicBezTo>
                      <a:pt x="5424" y="3432"/>
                      <a:pt x="5608" y="3531"/>
                      <a:pt x="5787" y="3632"/>
                    </a:cubicBezTo>
                    <a:cubicBezTo>
                      <a:pt x="5979" y="3741"/>
                      <a:pt x="6141" y="3888"/>
                      <a:pt x="6272" y="4066"/>
                    </a:cubicBezTo>
                    <a:cubicBezTo>
                      <a:pt x="6484" y="4350"/>
                      <a:pt x="6551" y="4658"/>
                      <a:pt x="6382" y="4985"/>
                    </a:cubicBezTo>
                    <a:cubicBezTo>
                      <a:pt x="6204" y="5334"/>
                      <a:pt x="5949" y="5591"/>
                      <a:pt x="5525" y="5594"/>
                    </a:cubicBezTo>
                    <a:cubicBezTo>
                      <a:pt x="5519" y="5594"/>
                      <a:pt x="5514" y="5594"/>
                      <a:pt x="5508" y="5594"/>
                    </a:cubicBezTo>
                    <a:cubicBezTo>
                      <a:pt x="5351" y="5594"/>
                      <a:pt x="5190" y="5580"/>
                      <a:pt x="5039" y="5543"/>
                    </a:cubicBezTo>
                    <a:cubicBezTo>
                      <a:pt x="4775" y="5478"/>
                      <a:pt x="4513" y="5398"/>
                      <a:pt x="4258" y="5306"/>
                    </a:cubicBezTo>
                    <a:cubicBezTo>
                      <a:pt x="4014" y="5219"/>
                      <a:pt x="3774" y="5174"/>
                      <a:pt x="3536" y="5174"/>
                    </a:cubicBezTo>
                    <a:cubicBezTo>
                      <a:pt x="3245" y="5174"/>
                      <a:pt x="2958" y="5241"/>
                      <a:pt x="2671" y="5379"/>
                    </a:cubicBezTo>
                    <a:cubicBezTo>
                      <a:pt x="2258" y="5578"/>
                      <a:pt x="1838" y="5669"/>
                      <a:pt x="1410" y="5669"/>
                    </a:cubicBezTo>
                    <a:cubicBezTo>
                      <a:pt x="1101" y="5669"/>
                      <a:pt x="789" y="5621"/>
                      <a:pt x="473" y="5533"/>
                    </a:cubicBezTo>
                    <a:cubicBezTo>
                      <a:pt x="352" y="5499"/>
                      <a:pt x="231" y="5446"/>
                      <a:pt x="85" y="5446"/>
                    </a:cubicBezTo>
                    <a:cubicBezTo>
                      <a:pt x="60" y="5446"/>
                      <a:pt x="33" y="5447"/>
                      <a:pt x="6" y="5451"/>
                    </a:cubicBezTo>
                    <a:cubicBezTo>
                      <a:pt x="0" y="6050"/>
                      <a:pt x="81" y="6624"/>
                      <a:pt x="268" y="7176"/>
                    </a:cubicBezTo>
                    <a:cubicBezTo>
                      <a:pt x="506" y="7207"/>
                      <a:pt x="721" y="7226"/>
                      <a:pt x="934" y="7262"/>
                    </a:cubicBezTo>
                    <a:cubicBezTo>
                      <a:pt x="1189" y="7306"/>
                      <a:pt x="1363" y="7458"/>
                      <a:pt x="1473" y="7693"/>
                    </a:cubicBezTo>
                    <a:cubicBezTo>
                      <a:pt x="1653" y="8077"/>
                      <a:pt x="1837" y="8461"/>
                      <a:pt x="2020" y="8844"/>
                    </a:cubicBezTo>
                    <a:cubicBezTo>
                      <a:pt x="2157" y="9127"/>
                      <a:pt x="2201" y="9424"/>
                      <a:pt x="2146" y="9734"/>
                    </a:cubicBezTo>
                    <a:cubicBezTo>
                      <a:pt x="2136" y="9788"/>
                      <a:pt x="2130" y="9841"/>
                      <a:pt x="2121" y="9896"/>
                    </a:cubicBezTo>
                    <a:cubicBezTo>
                      <a:pt x="2154" y="9931"/>
                      <a:pt x="2181" y="9967"/>
                      <a:pt x="2215" y="9993"/>
                    </a:cubicBezTo>
                    <a:cubicBezTo>
                      <a:pt x="2301" y="10059"/>
                      <a:pt x="2388" y="10126"/>
                      <a:pt x="2478" y="10186"/>
                    </a:cubicBezTo>
                    <a:cubicBezTo>
                      <a:pt x="3433" y="10823"/>
                      <a:pt x="4475" y="11143"/>
                      <a:pt x="5605" y="11143"/>
                    </a:cubicBezTo>
                    <a:cubicBezTo>
                      <a:pt x="5718" y="11143"/>
                      <a:pt x="5831" y="11140"/>
                      <a:pt x="5946" y="11134"/>
                    </a:cubicBezTo>
                    <a:cubicBezTo>
                      <a:pt x="7079" y="11070"/>
                      <a:pt x="8092" y="10684"/>
                      <a:pt x="8997" y="10009"/>
                    </a:cubicBezTo>
                    <a:cubicBezTo>
                      <a:pt x="9043" y="9976"/>
                      <a:pt x="9073" y="9921"/>
                      <a:pt x="9133" y="9848"/>
                    </a:cubicBezTo>
                    <a:lnTo>
                      <a:pt x="9133" y="9848"/>
                    </a:lnTo>
                    <a:cubicBezTo>
                      <a:pt x="9129" y="9848"/>
                      <a:pt x="9125" y="9848"/>
                      <a:pt x="9121" y="9848"/>
                    </a:cubicBezTo>
                    <a:cubicBezTo>
                      <a:pt x="8626" y="9848"/>
                      <a:pt x="8246" y="9652"/>
                      <a:pt x="7890" y="9392"/>
                    </a:cubicBezTo>
                    <a:cubicBezTo>
                      <a:pt x="7820" y="9340"/>
                      <a:pt x="7749" y="9291"/>
                      <a:pt x="7681" y="9237"/>
                    </a:cubicBezTo>
                    <a:cubicBezTo>
                      <a:pt x="7474" y="9074"/>
                      <a:pt x="7250" y="8941"/>
                      <a:pt x="7010" y="8834"/>
                    </a:cubicBezTo>
                    <a:cubicBezTo>
                      <a:pt x="6851" y="8764"/>
                      <a:pt x="6695" y="8682"/>
                      <a:pt x="6553" y="8583"/>
                    </a:cubicBezTo>
                    <a:cubicBezTo>
                      <a:pt x="6233" y="8364"/>
                      <a:pt x="6030" y="8062"/>
                      <a:pt x="5972" y="7673"/>
                    </a:cubicBezTo>
                    <a:cubicBezTo>
                      <a:pt x="5887" y="7102"/>
                      <a:pt x="5987" y="6565"/>
                      <a:pt x="6280" y="6069"/>
                    </a:cubicBezTo>
                    <a:cubicBezTo>
                      <a:pt x="6471" y="5746"/>
                      <a:pt x="6712" y="5466"/>
                      <a:pt x="7003" y="5230"/>
                    </a:cubicBezTo>
                    <a:cubicBezTo>
                      <a:pt x="7425" y="4887"/>
                      <a:pt x="7849" y="4542"/>
                      <a:pt x="8286" y="4220"/>
                    </a:cubicBezTo>
                    <a:cubicBezTo>
                      <a:pt x="8656" y="3948"/>
                      <a:pt x="8900" y="3627"/>
                      <a:pt x="8965" y="3155"/>
                    </a:cubicBezTo>
                    <a:cubicBezTo>
                      <a:pt x="9043" y="2601"/>
                      <a:pt x="9195" y="2066"/>
                      <a:pt x="9647" y="1664"/>
                    </a:cubicBezTo>
                    <a:cubicBezTo>
                      <a:pt x="9460" y="1447"/>
                      <a:pt x="9279" y="1255"/>
                      <a:pt x="9014" y="1126"/>
                    </a:cubicBezTo>
                    <a:cubicBezTo>
                      <a:pt x="8918" y="1308"/>
                      <a:pt x="8831" y="1470"/>
                      <a:pt x="8747" y="1634"/>
                    </a:cubicBezTo>
                    <a:cubicBezTo>
                      <a:pt x="8641" y="1838"/>
                      <a:pt x="8554" y="2051"/>
                      <a:pt x="8430" y="2242"/>
                    </a:cubicBezTo>
                    <a:cubicBezTo>
                      <a:pt x="8319" y="2415"/>
                      <a:pt x="8191" y="2583"/>
                      <a:pt x="8037" y="2718"/>
                    </a:cubicBezTo>
                    <a:cubicBezTo>
                      <a:pt x="7918" y="2822"/>
                      <a:pt x="7793" y="2872"/>
                      <a:pt x="7668" y="2872"/>
                    </a:cubicBezTo>
                    <a:cubicBezTo>
                      <a:pt x="7533" y="2872"/>
                      <a:pt x="7397" y="2814"/>
                      <a:pt x="7267" y="2703"/>
                    </a:cubicBezTo>
                    <a:cubicBezTo>
                      <a:pt x="7234" y="2676"/>
                      <a:pt x="7200" y="2647"/>
                      <a:pt x="7174" y="2613"/>
                    </a:cubicBezTo>
                    <a:cubicBezTo>
                      <a:pt x="7013" y="2405"/>
                      <a:pt x="6818" y="2324"/>
                      <a:pt x="6591" y="2324"/>
                    </a:cubicBezTo>
                    <a:cubicBezTo>
                      <a:pt x="6516" y="2324"/>
                      <a:pt x="6438" y="2333"/>
                      <a:pt x="6356" y="2349"/>
                    </a:cubicBezTo>
                    <a:cubicBezTo>
                      <a:pt x="6191" y="2382"/>
                      <a:pt x="6020" y="2395"/>
                      <a:pt x="5851" y="2395"/>
                    </a:cubicBezTo>
                    <a:cubicBezTo>
                      <a:pt x="5791" y="2395"/>
                      <a:pt x="5732" y="2393"/>
                      <a:pt x="5673" y="2390"/>
                    </a:cubicBezTo>
                    <a:cubicBezTo>
                      <a:pt x="5238" y="2372"/>
                      <a:pt x="4994" y="2170"/>
                      <a:pt x="4868" y="1752"/>
                    </a:cubicBezTo>
                    <a:cubicBezTo>
                      <a:pt x="4839" y="1660"/>
                      <a:pt x="4822" y="1563"/>
                      <a:pt x="4813" y="1465"/>
                    </a:cubicBezTo>
                    <a:cubicBezTo>
                      <a:pt x="4775" y="1046"/>
                      <a:pt x="4848" y="642"/>
                      <a:pt x="4986" y="244"/>
                    </a:cubicBezTo>
                    <a:cubicBezTo>
                      <a:pt x="5013" y="168"/>
                      <a:pt x="5030" y="88"/>
                      <a:pt x="505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763;p86">
                <a:extLst>
                  <a:ext uri="{FF2B5EF4-FFF2-40B4-BE49-F238E27FC236}">
                    <a16:creationId xmlns:a16="http://schemas.microsoft.com/office/drawing/2014/main" id="{AC2A423F-59DF-4FA8-B8B1-3BF6F99F7F80}"/>
                  </a:ext>
                </a:extLst>
              </p:cNvPr>
              <p:cNvSpPr/>
              <p:nvPr/>
            </p:nvSpPr>
            <p:spPr>
              <a:xfrm>
                <a:off x="4412573" y="2748674"/>
                <a:ext cx="266084" cy="396435"/>
              </a:xfrm>
              <a:custGeom>
                <a:avLst/>
                <a:gdLst/>
                <a:ahLst/>
                <a:cxnLst/>
                <a:rect l="l" t="t" r="r" b="b"/>
                <a:pathLst>
                  <a:path w="5044" h="7515" extrusionOk="0">
                    <a:moveTo>
                      <a:pt x="3652" y="0"/>
                    </a:moveTo>
                    <a:cubicBezTo>
                      <a:pt x="3466" y="168"/>
                      <a:pt x="3348" y="337"/>
                      <a:pt x="3290" y="539"/>
                    </a:cubicBezTo>
                    <a:cubicBezTo>
                      <a:pt x="3206" y="832"/>
                      <a:pt x="3121" y="1127"/>
                      <a:pt x="3068" y="1425"/>
                    </a:cubicBezTo>
                    <a:cubicBezTo>
                      <a:pt x="2986" y="1894"/>
                      <a:pt x="2742" y="2248"/>
                      <a:pt x="2367" y="2525"/>
                    </a:cubicBezTo>
                    <a:cubicBezTo>
                      <a:pt x="2218" y="2636"/>
                      <a:pt x="2060" y="2736"/>
                      <a:pt x="1917" y="2852"/>
                    </a:cubicBezTo>
                    <a:cubicBezTo>
                      <a:pt x="1527" y="3166"/>
                      <a:pt x="1124" y="3469"/>
                      <a:pt x="756" y="3807"/>
                    </a:cubicBezTo>
                    <a:cubicBezTo>
                      <a:pt x="234" y="4286"/>
                      <a:pt x="1" y="4888"/>
                      <a:pt x="84" y="5603"/>
                    </a:cubicBezTo>
                    <a:cubicBezTo>
                      <a:pt x="113" y="5854"/>
                      <a:pt x="211" y="6070"/>
                      <a:pt x="404" y="6225"/>
                    </a:cubicBezTo>
                    <a:cubicBezTo>
                      <a:pt x="548" y="6338"/>
                      <a:pt x="709" y="6435"/>
                      <a:pt x="876" y="6512"/>
                    </a:cubicBezTo>
                    <a:cubicBezTo>
                      <a:pt x="1165" y="6646"/>
                      <a:pt x="1436" y="6803"/>
                      <a:pt x="1686" y="7001"/>
                    </a:cubicBezTo>
                    <a:cubicBezTo>
                      <a:pt x="1778" y="7076"/>
                      <a:pt x="1883" y="7138"/>
                      <a:pt x="1976" y="7211"/>
                    </a:cubicBezTo>
                    <a:cubicBezTo>
                      <a:pt x="2271" y="7438"/>
                      <a:pt x="2603" y="7514"/>
                      <a:pt x="2957" y="7514"/>
                    </a:cubicBezTo>
                    <a:cubicBezTo>
                      <a:pt x="3011" y="7514"/>
                      <a:pt x="3065" y="7512"/>
                      <a:pt x="3120" y="7509"/>
                    </a:cubicBezTo>
                    <a:cubicBezTo>
                      <a:pt x="3318" y="7497"/>
                      <a:pt x="3464" y="7422"/>
                      <a:pt x="3594" y="7267"/>
                    </a:cubicBezTo>
                    <a:cubicBezTo>
                      <a:pt x="4375" y="6337"/>
                      <a:pt x="4834" y="5273"/>
                      <a:pt x="4929" y="4061"/>
                    </a:cubicBezTo>
                    <a:cubicBezTo>
                      <a:pt x="5043" y="2620"/>
                      <a:pt x="4674" y="1318"/>
                      <a:pt x="3795" y="165"/>
                    </a:cubicBezTo>
                    <a:cubicBezTo>
                      <a:pt x="3757" y="117"/>
                      <a:pt x="3711" y="70"/>
                      <a:pt x="3652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764;p86">
                <a:extLst>
                  <a:ext uri="{FF2B5EF4-FFF2-40B4-BE49-F238E27FC236}">
                    <a16:creationId xmlns:a16="http://schemas.microsoft.com/office/drawing/2014/main" id="{F8E0C2CC-B9BA-4BB1-8F10-016451C14F4C}"/>
                  </a:ext>
                </a:extLst>
              </p:cNvPr>
              <p:cNvSpPr/>
              <p:nvPr/>
            </p:nvSpPr>
            <p:spPr>
              <a:xfrm>
                <a:off x="4232740" y="2558448"/>
                <a:ext cx="547307" cy="767865"/>
              </a:xfrm>
              <a:custGeom>
                <a:avLst/>
                <a:gdLst/>
                <a:ahLst/>
                <a:cxnLst/>
                <a:rect l="l" t="t" r="r" b="b"/>
                <a:pathLst>
                  <a:path w="10375" h="14556" extrusionOk="0">
                    <a:moveTo>
                      <a:pt x="3956" y="2"/>
                    </a:moveTo>
                    <a:cubicBezTo>
                      <a:pt x="3930" y="123"/>
                      <a:pt x="3904" y="224"/>
                      <a:pt x="3877" y="335"/>
                    </a:cubicBezTo>
                    <a:cubicBezTo>
                      <a:pt x="4281" y="460"/>
                      <a:pt x="4638" y="559"/>
                      <a:pt x="4986" y="684"/>
                    </a:cubicBezTo>
                    <a:cubicBezTo>
                      <a:pt x="5842" y="991"/>
                      <a:pt x="6661" y="1368"/>
                      <a:pt x="7345" y="1988"/>
                    </a:cubicBezTo>
                    <a:cubicBezTo>
                      <a:pt x="7945" y="2535"/>
                      <a:pt x="8475" y="3139"/>
                      <a:pt x="8909" y="3825"/>
                    </a:cubicBezTo>
                    <a:cubicBezTo>
                      <a:pt x="9483" y="4735"/>
                      <a:pt x="9765" y="5727"/>
                      <a:pt x="9788" y="6799"/>
                    </a:cubicBezTo>
                    <a:cubicBezTo>
                      <a:pt x="9805" y="7588"/>
                      <a:pt x="9711" y="8366"/>
                      <a:pt x="9509" y="9128"/>
                    </a:cubicBezTo>
                    <a:cubicBezTo>
                      <a:pt x="9025" y="10943"/>
                      <a:pt x="8009" y="12353"/>
                      <a:pt x="6336" y="13255"/>
                    </a:cubicBezTo>
                    <a:cubicBezTo>
                      <a:pt x="5970" y="13453"/>
                      <a:pt x="5586" y="13606"/>
                      <a:pt x="5180" y="13700"/>
                    </a:cubicBezTo>
                    <a:cubicBezTo>
                      <a:pt x="4575" y="13839"/>
                      <a:pt x="3969" y="13980"/>
                      <a:pt x="3349" y="14037"/>
                    </a:cubicBezTo>
                    <a:cubicBezTo>
                      <a:pt x="3009" y="14069"/>
                      <a:pt x="2670" y="14105"/>
                      <a:pt x="2330" y="14105"/>
                    </a:cubicBezTo>
                    <a:cubicBezTo>
                      <a:pt x="2159" y="14105"/>
                      <a:pt x="1989" y="14096"/>
                      <a:pt x="1817" y="14072"/>
                    </a:cubicBezTo>
                    <a:cubicBezTo>
                      <a:pt x="1360" y="14011"/>
                      <a:pt x="920" y="13898"/>
                      <a:pt x="486" y="13750"/>
                    </a:cubicBezTo>
                    <a:cubicBezTo>
                      <a:pt x="399" y="13720"/>
                      <a:pt x="314" y="13665"/>
                      <a:pt x="212" y="13665"/>
                    </a:cubicBezTo>
                    <a:cubicBezTo>
                      <a:pt x="187" y="13665"/>
                      <a:pt x="161" y="13668"/>
                      <a:pt x="133" y="13676"/>
                    </a:cubicBezTo>
                    <a:cubicBezTo>
                      <a:pt x="69" y="13783"/>
                      <a:pt x="1" y="13892"/>
                      <a:pt x="39" y="14032"/>
                    </a:cubicBezTo>
                    <a:cubicBezTo>
                      <a:pt x="73" y="14053"/>
                      <a:pt x="98" y="14076"/>
                      <a:pt x="128" y="14085"/>
                    </a:cubicBezTo>
                    <a:cubicBezTo>
                      <a:pt x="996" y="14392"/>
                      <a:pt x="1889" y="14556"/>
                      <a:pt x="2808" y="14556"/>
                    </a:cubicBezTo>
                    <a:cubicBezTo>
                      <a:pt x="2877" y="14556"/>
                      <a:pt x="2946" y="14555"/>
                      <a:pt x="3016" y="14553"/>
                    </a:cubicBezTo>
                    <a:cubicBezTo>
                      <a:pt x="3376" y="14543"/>
                      <a:pt x="3735" y="14520"/>
                      <a:pt x="4094" y="14498"/>
                    </a:cubicBezTo>
                    <a:cubicBezTo>
                      <a:pt x="5478" y="14415"/>
                      <a:pt x="6715" y="13932"/>
                      <a:pt x="7766" y="13038"/>
                    </a:cubicBezTo>
                    <a:cubicBezTo>
                      <a:pt x="9324" y="11716"/>
                      <a:pt x="10117" y="9979"/>
                      <a:pt x="10306" y="7967"/>
                    </a:cubicBezTo>
                    <a:cubicBezTo>
                      <a:pt x="10375" y="7252"/>
                      <a:pt x="10310" y="6529"/>
                      <a:pt x="10188" y="5817"/>
                    </a:cubicBezTo>
                    <a:cubicBezTo>
                      <a:pt x="10023" y="4848"/>
                      <a:pt x="9646" y="3962"/>
                      <a:pt x="9164" y="3111"/>
                    </a:cubicBezTo>
                    <a:cubicBezTo>
                      <a:pt x="8559" y="2046"/>
                      <a:pt x="7664" y="1303"/>
                      <a:pt x="6582" y="780"/>
                    </a:cubicBezTo>
                    <a:cubicBezTo>
                      <a:pt x="5825" y="413"/>
                      <a:pt x="5016" y="184"/>
                      <a:pt x="4190" y="14"/>
                    </a:cubicBezTo>
                    <a:cubicBezTo>
                      <a:pt x="4120" y="0"/>
                      <a:pt x="4046" y="7"/>
                      <a:pt x="3956" y="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765;p86">
                <a:extLst>
                  <a:ext uri="{FF2B5EF4-FFF2-40B4-BE49-F238E27FC236}">
                    <a16:creationId xmlns:a16="http://schemas.microsoft.com/office/drawing/2014/main" id="{7B40980B-EE2E-473B-A46E-7CC828A10654}"/>
                  </a:ext>
                </a:extLst>
              </p:cNvPr>
              <p:cNvSpPr/>
              <p:nvPr/>
            </p:nvSpPr>
            <p:spPr>
              <a:xfrm>
                <a:off x="4083872" y="2712960"/>
                <a:ext cx="326380" cy="212856"/>
              </a:xfrm>
              <a:custGeom>
                <a:avLst/>
                <a:gdLst/>
                <a:ahLst/>
                <a:cxnLst/>
                <a:rect l="l" t="t" r="r" b="b"/>
                <a:pathLst>
                  <a:path w="6187" h="4035" extrusionOk="0">
                    <a:moveTo>
                      <a:pt x="2054" y="0"/>
                    </a:moveTo>
                    <a:cubicBezTo>
                      <a:pt x="1973" y="0"/>
                      <a:pt x="1900" y="56"/>
                      <a:pt x="1772" y="173"/>
                    </a:cubicBezTo>
                    <a:cubicBezTo>
                      <a:pt x="938" y="943"/>
                      <a:pt x="395" y="1883"/>
                      <a:pt x="130" y="2983"/>
                    </a:cubicBezTo>
                    <a:cubicBezTo>
                      <a:pt x="70" y="3234"/>
                      <a:pt x="1" y="3489"/>
                      <a:pt x="39" y="3775"/>
                    </a:cubicBezTo>
                    <a:cubicBezTo>
                      <a:pt x="309" y="3845"/>
                      <a:pt x="549" y="3915"/>
                      <a:pt x="792" y="3970"/>
                    </a:cubicBezTo>
                    <a:cubicBezTo>
                      <a:pt x="928" y="4002"/>
                      <a:pt x="1071" y="4019"/>
                      <a:pt x="1213" y="4028"/>
                    </a:cubicBezTo>
                    <a:cubicBezTo>
                      <a:pt x="1270" y="4033"/>
                      <a:pt x="1328" y="4035"/>
                      <a:pt x="1385" y="4035"/>
                    </a:cubicBezTo>
                    <a:cubicBezTo>
                      <a:pt x="1767" y="4035"/>
                      <a:pt x="2132" y="3942"/>
                      <a:pt x="2478" y="3770"/>
                    </a:cubicBezTo>
                    <a:cubicBezTo>
                      <a:pt x="2810" y="3605"/>
                      <a:pt x="3146" y="3522"/>
                      <a:pt x="3486" y="3522"/>
                    </a:cubicBezTo>
                    <a:cubicBezTo>
                      <a:pt x="3749" y="3522"/>
                      <a:pt x="4015" y="3571"/>
                      <a:pt x="4283" y="3671"/>
                    </a:cubicBezTo>
                    <a:cubicBezTo>
                      <a:pt x="4487" y="3746"/>
                      <a:pt x="4692" y="3825"/>
                      <a:pt x="4903" y="3881"/>
                    </a:cubicBezTo>
                    <a:cubicBezTo>
                      <a:pt x="5090" y="3930"/>
                      <a:pt x="5286" y="3958"/>
                      <a:pt x="5480" y="3979"/>
                    </a:cubicBezTo>
                    <a:cubicBezTo>
                      <a:pt x="5495" y="3981"/>
                      <a:pt x="5510" y="3982"/>
                      <a:pt x="5524" y="3982"/>
                    </a:cubicBezTo>
                    <a:cubicBezTo>
                      <a:pt x="5654" y="3982"/>
                      <a:pt x="5766" y="3919"/>
                      <a:pt x="5862" y="3825"/>
                    </a:cubicBezTo>
                    <a:cubicBezTo>
                      <a:pt x="6179" y="3522"/>
                      <a:pt x="6186" y="3198"/>
                      <a:pt x="5879" y="2884"/>
                    </a:cubicBezTo>
                    <a:cubicBezTo>
                      <a:pt x="5702" y="2702"/>
                      <a:pt x="5484" y="2575"/>
                      <a:pt x="5251" y="2481"/>
                    </a:cubicBezTo>
                    <a:cubicBezTo>
                      <a:pt x="4766" y="2285"/>
                      <a:pt x="4285" y="2079"/>
                      <a:pt x="3790" y="1911"/>
                    </a:cubicBezTo>
                    <a:cubicBezTo>
                      <a:pt x="3386" y="1775"/>
                      <a:pt x="3115" y="1530"/>
                      <a:pt x="2962" y="1139"/>
                    </a:cubicBezTo>
                    <a:cubicBezTo>
                      <a:pt x="2901" y="976"/>
                      <a:pt x="2837" y="814"/>
                      <a:pt x="2763" y="656"/>
                    </a:cubicBezTo>
                    <a:cubicBezTo>
                      <a:pt x="2666" y="445"/>
                      <a:pt x="2530" y="263"/>
                      <a:pt x="2333" y="131"/>
                    </a:cubicBezTo>
                    <a:cubicBezTo>
                      <a:pt x="2205" y="45"/>
                      <a:pt x="2126" y="0"/>
                      <a:pt x="2054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766;p86">
                <a:extLst>
                  <a:ext uri="{FF2B5EF4-FFF2-40B4-BE49-F238E27FC236}">
                    <a16:creationId xmlns:a16="http://schemas.microsoft.com/office/drawing/2014/main" id="{8EFFBF3A-B1F6-4ABB-8E76-B0446C7F9102}"/>
                  </a:ext>
                </a:extLst>
              </p:cNvPr>
              <p:cNvSpPr/>
              <p:nvPr/>
            </p:nvSpPr>
            <p:spPr>
              <a:xfrm>
                <a:off x="4244345" y="3459302"/>
                <a:ext cx="407830" cy="61509"/>
              </a:xfrm>
              <a:custGeom>
                <a:avLst/>
                <a:gdLst/>
                <a:ahLst/>
                <a:cxnLst/>
                <a:rect l="l" t="t" r="r" b="b"/>
                <a:pathLst>
                  <a:path w="7731" h="1166" extrusionOk="0">
                    <a:moveTo>
                      <a:pt x="264" y="1"/>
                    </a:moveTo>
                    <a:cubicBezTo>
                      <a:pt x="191" y="1"/>
                      <a:pt x="120" y="22"/>
                      <a:pt x="21" y="37"/>
                    </a:cubicBezTo>
                    <a:cubicBezTo>
                      <a:pt x="2" y="404"/>
                      <a:pt x="0" y="757"/>
                      <a:pt x="25" y="1135"/>
                    </a:cubicBezTo>
                    <a:cubicBezTo>
                      <a:pt x="743" y="1157"/>
                      <a:pt x="1460" y="1166"/>
                      <a:pt x="2175" y="1166"/>
                    </a:cubicBezTo>
                    <a:cubicBezTo>
                      <a:pt x="4004" y="1166"/>
                      <a:pt x="5827" y="1109"/>
                      <a:pt x="7656" y="1075"/>
                    </a:cubicBezTo>
                    <a:cubicBezTo>
                      <a:pt x="7731" y="752"/>
                      <a:pt x="7725" y="452"/>
                      <a:pt x="7678" y="110"/>
                    </a:cubicBezTo>
                    <a:cubicBezTo>
                      <a:pt x="7576" y="104"/>
                      <a:pt x="7498" y="94"/>
                      <a:pt x="7423" y="94"/>
                    </a:cubicBezTo>
                    <a:cubicBezTo>
                      <a:pt x="7413" y="94"/>
                      <a:pt x="7403" y="94"/>
                      <a:pt x="7393" y="94"/>
                    </a:cubicBezTo>
                    <a:cubicBezTo>
                      <a:pt x="7170" y="99"/>
                      <a:pt x="6947" y="101"/>
                      <a:pt x="6723" y="101"/>
                    </a:cubicBezTo>
                    <a:cubicBezTo>
                      <a:pt x="5605" y="101"/>
                      <a:pt x="4488" y="49"/>
                      <a:pt x="3371" y="26"/>
                    </a:cubicBezTo>
                    <a:cubicBezTo>
                      <a:pt x="2336" y="5"/>
                      <a:pt x="1300" y="6"/>
                      <a:pt x="2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767;p86">
                <a:extLst>
                  <a:ext uri="{FF2B5EF4-FFF2-40B4-BE49-F238E27FC236}">
                    <a16:creationId xmlns:a16="http://schemas.microsoft.com/office/drawing/2014/main" id="{6FC5F9F1-77CD-427C-ACFA-712122C1DBF9}"/>
                  </a:ext>
                </a:extLst>
              </p:cNvPr>
              <p:cNvSpPr/>
              <p:nvPr/>
            </p:nvSpPr>
            <p:spPr>
              <a:xfrm>
                <a:off x="4357447" y="2643907"/>
                <a:ext cx="184687" cy="132040"/>
              </a:xfrm>
              <a:custGeom>
                <a:avLst/>
                <a:gdLst/>
                <a:ahLst/>
                <a:cxnLst/>
                <a:rect l="l" t="t" r="r" b="b"/>
                <a:pathLst>
                  <a:path w="3501" h="2503" extrusionOk="0">
                    <a:moveTo>
                      <a:pt x="370" y="0"/>
                    </a:moveTo>
                    <a:cubicBezTo>
                      <a:pt x="341" y="0"/>
                      <a:pt x="313" y="1"/>
                      <a:pt x="284" y="1"/>
                    </a:cubicBezTo>
                    <a:cubicBezTo>
                      <a:pt x="197" y="303"/>
                      <a:pt x="95" y="571"/>
                      <a:pt x="45" y="847"/>
                    </a:cubicBezTo>
                    <a:cubicBezTo>
                      <a:pt x="4" y="1080"/>
                      <a:pt x="0" y="1326"/>
                      <a:pt x="21" y="1561"/>
                    </a:cubicBezTo>
                    <a:cubicBezTo>
                      <a:pt x="54" y="1918"/>
                      <a:pt x="220" y="2052"/>
                      <a:pt x="569" y="2052"/>
                    </a:cubicBezTo>
                    <a:cubicBezTo>
                      <a:pt x="575" y="2052"/>
                      <a:pt x="580" y="2052"/>
                      <a:pt x="586" y="2052"/>
                    </a:cubicBezTo>
                    <a:cubicBezTo>
                      <a:pt x="651" y="2051"/>
                      <a:pt x="716" y="2039"/>
                      <a:pt x="780" y="2033"/>
                    </a:cubicBezTo>
                    <a:cubicBezTo>
                      <a:pt x="964" y="2012"/>
                      <a:pt x="1147" y="1985"/>
                      <a:pt x="1332" y="1967"/>
                    </a:cubicBezTo>
                    <a:cubicBezTo>
                      <a:pt x="1368" y="1964"/>
                      <a:pt x="1404" y="1962"/>
                      <a:pt x="1439" y="1962"/>
                    </a:cubicBezTo>
                    <a:cubicBezTo>
                      <a:pt x="1693" y="1962"/>
                      <a:pt x="1919" y="2048"/>
                      <a:pt x="2110" y="2233"/>
                    </a:cubicBezTo>
                    <a:cubicBezTo>
                      <a:pt x="2164" y="2286"/>
                      <a:pt x="2216" y="2344"/>
                      <a:pt x="2273" y="2395"/>
                    </a:cubicBezTo>
                    <a:cubicBezTo>
                      <a:pt x="2351" y="2465"/>
                      <a:pt x="2412" y="2503"/>
                      <a:pt x="2471" y="2503"/>
                    </a:cubicBezTo>
                    <a:cubicBezTo>
                      <a:pt x="2531" y="2503"/>
                      <a:pt x="2589" y="2466"/>
                      <a:pt x="2662" y="2386"/>
                    </a:cubicBezTo>
                    <a:cubicBezTo>
                      <a:pt x="2792" y="2244"/>
                      <a:pt x="2904" y="2079"/>
                      <a:pt x="3002" y="1910"/>
                    </a:cubicBezTo>
                    <a:cubicBezTo>
                      <a:pt x="3148" y="1656"/>
                      <a:pt x="3275" y="1390"/>
                      <a:pt x="3408" y="1128"/>
                    </a:cubicBezTo>
                    <a:cubicBezTo>
                      <a:pt x="3440" y="1064"/>
                      <a:pt x="3466" y="996"/>
                      <a:pt x="3501" y="918"/>
                    </a:cubicBezTo>
                    <a:cubicBezTo>
                      <a:pt x="2539" y="317"/>
                      <a:pt x="1522" y="0"/>
                      <a:pt x="37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768;p86">
                <a:extLst>
                  <a:ext uri="{FF2B5EF4-FFF2-40B4-BE49-F238E27FC236}">
                    <a16:creationId xmlns:a16="http://schemas.microsoft.com/office/drawing/2014/main" id="{06E051CD-7951-48EC-B58F-71E83377301A}"/>
                  </a:ext>
                </a:extLst>
              </p:cNvPr>
              <p:cNvSpPr/>
              <p:nvPr/>
            </p:nvSpPr>
            <p:spPr>
              <a:xfrm>
                <a:off x="4103707" y="3045406"/>
                <a:ext cx="75331" cy="108723"/>
              </a:xfrm>
              <a:custGeom>
                <a:avLst/>
                <a:gdLst/>
                <a:ahLst/>
                <a:cxnLst/>
                <a:rect l="l" t="t" r="r" b="b"/>
                <a:pathLst>
                  <a:path w="1428" h="2061" extrusionOk="0">
                    <a:moveTo>
                      <a:pt x="168" y="1"/>
                    </a:moveTo>
                    <a:cubicBezTo>
                      <a:pt x="114" y="1"/>
                      <a:pt x="59" y="6"/>
                      <a:pt x="1" y="16"/>
                    </a:cubicBezTo>
                    <a:cubicBezTo>
                      <a:pt x="306" y="797"/>
                      <a:pt x="752" y="1451"/>
                      <a:pt x="1381" y="2061"/>
                    </a:cubicBezTo>
                    <a:cubicBezTo>
                      <a:pt x="1428" y="1776"/>
                      <a:pt x="1356" y="1582"/>
                      <a:pt x="1269" y="1395"/>
                    </a:cubicBezTo>
                    <a:cubicBezTo>
                      <a:pt x="1099" y="1032"/>
                      <a:pt x="925" y="669"/>
                      <a:pt x="743" y="311"/>
                    </a:cubicBezTo>
                    <a:cubicBezTo>
                      <a:pt x="700" y="228"/>
                      <a:pt x="634" y="140"/>
                      <a:pt x="556" y="98"/>
                    </a:cubicBezTo>
                    <a:cubicBezTo>
                      <a:pt x="438" y="37"/>
                      <a:pt x="311" y="1"/>
                      <a:pt x="168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769;p86">
                <a:extLst>
                  <a:ext uri="{FF2B5EF4-FFF2-40B4-BE49-F238E27FC236}">
                    <a16:creationId xmlns:a16="http://schemas.microsoft.com/office/drawing/2014/main" id="{A7A49550-366F-497B-978F-3024DC6E71D7}"/>
                  </a:ext>
                </a:extLst>
              </p:cNvPr>
              <p:cNvSpPr/>
              <p:nvPr/>
            </p:nvSpPr>
            <p:spPr>
              <a:xfrm>
                <a:off x="4449078" y="3343405"/>
                <a:ext cx="23106" cy="97012"/>
              </a:xfrm>
              <a:custGeom>
                <a:avLst/>
                <a:gdLst/>
                <a:ahLst/>
                <a:cxnLst/>
                <a:rect l="l" t="t" r="r" b="b"/>
                <a:pathLst>
                  <a:path w="438" h="1839" extrusionOk="0">
                    <a:moveTo>
                      <a:pt x="306" y="0"/>
                    </a:moveTo>
                    <a:cubicBezTo>
                      <a:pt x="196" y="0"/>
                      <a:pt x="99" y="14"/>
                      <a:pt x="0" y="85"/>
                    </a:cubicBezTo>
                    <a:cubicBezTo>
                      <a:pt x="22" y="649"/>
                      <a:pt x="46" y="1219"/>
                      <a:pt x="69" y="1810"/>
                    </a:cubicBezTo>
                    <a:cubicBezTo>
                      <a:pt x="140" y="1826"/>
                      <a:pt x="201" y="1839"/>
                      <a:pt x="259" y="1839"/>
                    </a:cubicBezTo>
                    <a:cubicBezTo>
                      <a:pt x="316" y="1839"/>
                      <a:pt x="369" y="1827"/>
                      <a:pt x="425" y="1792"/>
                    </a:cubicBezTo>
                    <a:cubicBezTo>
                      <a:pt x="438" y="1200"/>
                      <a:pt x="432" y="610"/>
                      <a:pt x="410" y="3"/>
                    </a:cubicBezTo>
                    <a:cubicBezTo>
                      <a:pt x="374" y="2"/>
                      <a:pt x="339" y="0"/>
                      <a:pt x="30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770;p86">
                <a:extLst>
                  <a:ext uri="{FF2B5EF4-FFF2-40B4-BE49-F238E27FC236}">
                    <a16:creationId xmlns:a16="http://schemas.microsoft.com/office/drawing/2014/main" id="{8ECAFADE-DAFA-4F8B-8805-3943CA3161E6}"/>
                  </a:ext>
                </a:extLst>
              </p:cNvPr>
              <p:cNvSpPr/>
              <p:nvPr/>
            </p:nvSpPr>
            <p:spPr>
              <a:xfrm>
                <a:off x="4492493" y="2617373"/>
                <a:ext cx="38826" cy="35819"/>
              </a:xfrm>
              <a:custGeom>
                <a:avLst/>
                <a:gdLst/>
                <a:ahLst/>
                <a:cxnLst/>
                <a:rect l="l" t="t" r="r" b="b"/>
                <a:pathLst>
                  <a:path w="736" h="679" extrusionOk="0">
                    <a:moveTo>
                      <a:pt x="144" y="0"/>
                    </a:moveTo>
                    <a:cubicBezTo>
                      <a:pt x="71" y="157"/>
                      <a:pt x="0" y="289"/>
                      <a:pt x="27" y="465"/>
                    </a:cubicBezTo>
                    <a:cubicBezTo>
                      <a:pt x="173" y="533"/>
                      <a:pt x="320" y="600"/>
                      <a:pt x="469" y="666"/>
                    </a:cubicBezTo>
                    <a:cubicBezTo>
                      <a:pt x="495" y="678"/>
                      <a:pt x="529" y="672"/>
                      <a:pt x="589" y="679"/>
                    </a:cubicBezTo>
                    <a:cubicBezTo>
                      <a:pt x="635" y="551"/>
                      <a:pt x="680" y="421"/>
                      <a:pt x="735" y="264"/>
                    </a:cubicBezTo>
                    <a:cubicBezTo>
                      <a:pt x="551" y="134"/>
                      <a:pt x="359" y="56"/>
                      <a:pt x="14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771;p86">
                <a:extLst>
                  <a:ext uri="{FF2B5EF4-FFF2-40B4-BE49-F238E27FC236}">
                    <a16:creationId xmlns:a16="http://schemas.microsoft.com/office/drawing/2014/main" id="{67864EED-F6B8-46D7-AB18-7908D5DCAF7D}"/>
                  </a:ext>
                </a:extLst>
              </p:cNvPr>
              <p:cNvSpPr/>
              <p:nvPr/>
            </p:nvSpPr>
            <p:spPr>
              <a:xfrm>
                <a:off x="4287233" y="3247237"/>
                <a:ext cx="40039" cy="30438"/>
              </a:xfrm>
              <a:custGeom>
                <a:avLst/>
                <a:gdLst/>
                <a:ahLst/>
                <a:cxnLst/>
                <a:rect l="l" t="t" r="r" b="b"/>
                <a:pathLst>
                  <a:path w="759" h="577" extrusionOk="0">
                    <a:moveTo>
                      <a:pt x="143" y="1"/>
                    </a:moveTo>
                    <a:cubicBezTo>
                      <a:pt x="91" y="152"/>
                      <a:pt x="48" y="283"/>
                      <a:pt x="1" y="424"/>
                    </a:cubicBezTo>
                    <a:cubicBezTo>
                      <a:pt x="188" y="549"/>
                      <a:pt x="388" y="568"/>
                      <a:pt x="601" y="577"/>
                    </a:cubicBezTo>
                    <a:cubicBezTo>
                      <a:pt x="681" y="428"/>
                      <a:pt x="758" y="291"/>
                      <a:pt x="730" y="111"/>
                    </a:cubicBezTo>
                    <a:cubicBezTo>
                      <a:pt x="629" y="86"/>
                      <a:pt x="538" y="57"/>
                      <a:pt x="442" y="39"/>
                    </a:cubicBezTo>
                    <a:cubicBezTo>
                      <a:pt x="348" y="22"/>
                      <a:pt x="254" y="15"/>
                      <a:pt x="143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772;p86">
                <a:extLst>
                  <a:ext uri="{FF2B5EF4-FFF2-40B4-BE49-F238E27FC236}">
                    <a16:creationId xmlns:a16="http://schemas.microsoft.com/office/drawing/2014/main" id="{7F00BAC4-4DED-499F-9F76-06EBE93C2F0C}"/>
                  </a:ext>
                </a:extLst>
              </p:cNvPr>
              <p:cNvSpPr/>
              <p:nvPr/>
            </p:nvSpPr>
            <p:spPr>
              <a:xfrm>
                <a:off x="4052326" y="2533496"/>
                <a:ext cx="748927" cy="1008892"/>
              </a:xfrm>
              <a:custGeom>
                <a:avLst/>
                <a:gdLst/>
                <a:ahLst/>
                <a:cxnLst/>
                <a:rect l="l" t="t" r="r" b="b"/>
                <a:pathLst>
                  <a:path w="14197" h="19125" extrusionOk="0">
                    <a:moveTo>
                      <a:pt x="8488" y="1590"/>
                    </a:moveTo>
                    <a:cubicBezTo>
                      <a:pt x="8703" y="1646"/>
                      <a:pt x="8895" y="1724"/>
                      <a:pt x="9079" y="1854"/>
                    </a:cubicBezTo>
                    <a:cubicBezTo>
                      <a:pt x="9024" y="2011"/>
                      <a:pt x="8979" y="2141"/>
                      <a:pt x="8933" y="2269"/>
                    </a:cubicBezTo>
                    <a:cubicBezTo>
                      <a:pt x="8873" y="2262"/>
                      <a:pt x="8839" y="2268"/>
                      <a:pt x="8813" y="2256"/>
                    </a:cubicBezTo>
                    <a:cubicBezTo>
                      <a:pt x="8664" y="2190"/>
                      <a:pt x="8517" y="2123"/>
                      <a:pt x="8371" y="2055"/>
                    </a:cubicBezTo>
                    <a:cubicBezTo>
                      <a:pt x="8344" y="1879"/>
                      <a:pt x="8415" y="1747"/>
                      <a:pt x="8488" y="1590"/>
                    </a:cubicBezTo>
                    <a:close/>
                    <a:moveTo>
                      <a:pt x="6154" y="2093"/>
                    </a:moveTo>
                    <a:cubicBezTo>
                      <a:pt x="7306" y="2093"/>
                      <a:pt x="8323" y="2410"/>
                      <a:pt x="9285" y="3011"/>
                    </a:cubicBezTo>
                    <a:cubicBezTo>
                      <a:pt x="9250" y="3089"/>
                      <a:pt x="9224" y="3157"/>
                      <a:pt x="9192" y="3221"/>
                    </a:cubicBezTo>
                    <a:cubicBezTo>
                      <a:pt x="9059" y="3483"/>
                      <a:pt x="8932" y="3749"/>
                      <a:pt x="8786" y="4003"/>
                    </a:cubicBezTo>
                    <a:cubicBezTo>
                      <a:pt x="8688" y="4172"/>
                      <a:pt x="8576" y="4337"/>
                      <a:pt x="8446" y="4479"/>
                    </a:cubicBezTo>
                    <a:cubicBezTo>
                      <a:pt x="8373" y="4559"/>
                      <a:pt x="8315" y="4596"/>
                      <a:pt x="8255" y="4596"/>
                    </a:cubicBezTo>
                    <a:cubicBezTo>
                      <a:pt x="8196" y="4596"/>
                      <a:pt x="8135" y="4558"/>
                      <a:pt x="8057" y="4488"/>
                    </a:cubicBezTo>
                    <a:cubicBezTo>
                      <a:pt x="8000" y="4437"/>
                      <a:pt x="7948" y="4379"/>
                      <a:pt x="7894" y="4326"/>
                    </a:cubicBezTo>
                    <a:cubicBezTo>
                      <a:pt x="7703" y="4141"/>
                      <a:pt x="7477" y="4055"/>
                      <a:pt x="7223" y="4055"/>
                    </a:cubicBezTo>
                    <a:cubicBezTo>
                      <a:pt x="7188" y="4055"/>
                      <a:pt x="7152" y="4057"/>
                      <a:pt x="7116" y="4060"/>
                    </a:cubicBezTo>
                    <a:cubicBezTo>
                      <a:pt x="6931" y="4078"/>
                      <a:pt x="6748" y="4105"/>
                      <a:pt x="6564" y="4126"/>
                    </a:cubicBezTo>
                    <a:cubicBezTo>
                      <a:pt x="6500" y="4132"/>
                      <a:pt x="6435" y="4144"/>
                      <a:pt x="6370" y="4145"/>
                    </a:cubicBezTo>
                    <a:cubicBezTo>
                      <a:pt x="6364" y="4145"/>
                      <a:pt x="6359" y="4145"/>
                      <a:pt x="6353" y="4145"/>
                    </a:cubicBezTo>
                    <a:cubicBezTo>
                      <a:pt x="6004" y="4145"/>
                      <a:pt x="5838" y="4011"/>
                      <a:pt x="5805" y="3654"/>
                    </a:cubicBezTo>
                    <a:cubicBezTo>
                      <a:pt x="5784" y="3419"/>
                      <a:pt x="5788" y="3173"/>
                      <a:pt x="5829" y="2940"/>
                    </a:cubicBezTo>
                    <a:cubicBezTo>
                      <a:pt x="5879" y="2664"/>
                      <a:pt x="5981" y="2396"/>
                      <a:pt x="6068" y="2094"/>
                    </a:cubicBezTo>
                    <a:cubicBezTo>
                      <a:pt x="6097" y="2094"/>
                      <a:pt x="6125" y="2093"/>
                      <a:pt x="6154" y="2093"/>
                    </a:cubicBezTo>
                    <a:close/>
                    <a:moveTo>
                      <a:pt x="2652" y="3402"/>
                    </a:moveTo>
                    <a:cubicBezTo>
                      <a:pt x="2724" y="3402"/>
                      <a:pt x="2803" y="3447"/>
                      <a:pt x="2931" y="3533"/>
                    </a:cubicBezTo>
                    <a:cubicBezTo>
                      <a:pt x="3128" y="3665"/>
                      <a:pt x="3264" y="3847"/>
                      <a:pt x="3361" y="4058"/>
                    </a:cubicBezTo>
                    <a:cubicBezTo>
                      <a:pt x="3435" y="4216"/>
                      <a:pt x="3499" y="4378"/>
                      <a:pt x="3560" y="4541"/>
                    </a:cubicBezTo>
                    <a:cubicBezTo>
                      <a:pt x="3713" y="4932"/>
                      <a:pt x="3984" y="5177"/>
                      <a:pt x="4388" y="5313"/>
                    </a:cubicBezTo>
                    <a:cubicBezTo>
                      <a:pt x="4883" y="5481"/>
                      <a:pt x="5364" y="5687"/>
                      <a:pt x="5849" y="5883"/>
                    </a:cubicBezTo>
                    <a:cubicBezTo>
                      <a:pt x="6082" y="5977"/>
                      <a:pt x="6300" y="6104"/>
                      <a:pt x="6477" y="6286"/>
                    </a:cubicBezTo>
                    <a:cubicBezTo>
                      <a:pt x="6784" y="6600"/>
                      <a:pt x="6777" y="6924"/>
                      <a:pt x="6460" y="7227"/>
                    </a:cubicBezTo>
                    <a:cubicBezTo>
                      <a:pt x="6364" y="7321"/>
                      <a:pt x="6252" y="7384"/>
                      <a:pt x="6122" y="7384"/>
                    </a:cubicBezTo>
                    <a:cubicBezTo>
                      <a:pt x="6108" y="7384"/>
                      <a:pt x="6093" y="7383"/>
                      <a:pt x="6078" y="7381"/>
                    </a:cubicBezTo>
                    <a:cubicBezTo>
                      <a:pt x="5884" y="7360"/>
                      <a:pt x="5688" y="7332"/>
                      <a:pt x="5501" y="7283"/>
                    </a:cubicBezTo>
                    <a:cubicBezTo>
                      <a:pt x="5290" y="7227"/>
                      <a:pt x="5085" y="7148"/>
                      <a:pt x="4881" y="7073"/>
                    </a:cubicBezTo>
                    <a:cubicBezTo>
                      <a:pt x="4613" y="6973"/>
                      <a:pt x="4347" y="6924"/>
                      <a:pt x="4084" y="6924"/>
                    </a:cubicBezTo>
                    <a:cubicBezTo>
                      <a:pt x="3744" y="6924"/>
                      <a:pt x="3408" y="7007"/>
                      <a:pt x="3076" y="7172"/>
                    </a:cubicBezTo>
                    <a:cubicBezTo>
                      <a:pt x="2730" y="7344"/>
                      <a:pt x="2365" y="7437"/>
                      <a:pt x="1983" y="7437"/>
                    </a:cubicBezTo>
                    <a:cubicBezTo>
                      <a:pt x="1926" y="7437"/>
                      <a:pt x="1868" y="7435"/>
                      <a:pt x="1811" y="7430"/>
                    </a:cubicBezTo>
                    <a:cubicBezTo>
                      <a:pt x="1669" y="7421"/>
                      <a:pt x="1526" y="7404"/>
                      <a:pt x="1390" y="7372"/>
                    </a:cubicBezTo>
                    <a:cubicBezTo>
                      <a:pt x="1147" y="7317"/>
                      <a:pt x="907" y="7247"/>
                      <a:pt x="637" y="7177"/>
                    </a:cubicBezTo>
                    <a:cubicBezTo>
                      <a:pt x="599" y="6891"/>
                      <a:pt x="668" y="6636"/>
                      <a:pt x="728" y="6385"/>
                    </a:cubicBezTo>
                    <a:cubicBezTo>
                      <a:pt x="993" y="5285"/>
                      <a:pt x="1536" y="4345"/>
                      <a:pt x="2370" y="3575"/>
                    </a:cubicBezTo>
                    <a:cubicBezTo>
                      <a:pt x="2498" y="3458"/>
                      <a:pt x="2571" y="3402"/>
                      <a:pt x="2652" y="3402"/>
                    </a:cubicBezTo>
                    <a:close/>
                    <a:moveTo>
                      <a:pt x="10481" y="4079"/>
                    </a:moveTo>
                    <a:cubicBezTo>
                      <a:pt x="10540" y="4149"/>
                      <a:pt x="10586" y="4196"/>
                      <a:pt x="10624" y="4244"/>
                    </a:cubicBezTo>
                    <a:cubicBezTo>
                      <a:pt x="11503" y="5397"/>
                      <a:pt x="11872" y="6699"/>
                      <a:pt x="11758" y="8140"/>
                    </a:cubicBezTo>
                    <a:cubicBezTo>
                      <a:pt x="11663" y="9352"/>
                      <a:pt x="11204" y="10416"/>
                      <a:pt x="10423" y="11346"/>
                    </a:cubicBezTo>
                    <a:cubicBezTo>
                      <a:pt x="10293" y="11501"/>
                      <a:pt x="10147" y="11576"/>
                      <a:pt x="9949" y="11588"/>
                    </a:cubicBezTo>
                    <a:cubicBezTo>
                      <a:pt x="9894" y="11591"/>
                      <a:pt x="9840" y="11593"/>
                      <a:pt x="9786" y="11593"/>
                    </a:cubicBezTo>
                    <a:cubicBezTo>
                      <a:pt x="9432" y="11593"/>
                      <a:pt x="9100" y="11517"/>
                      <a:pt x="8805" y="11290"/>
                    </a:cubicBezTo>
                    <a:cubicBezTo>
                      <a:pt x="8712" y="11217"/>
                      <a:pt x="8607" y="11155"/>
                      <a:pt x="8515" y="11080"/>
                    </a:cubicBezTo>
                    <a:cubicBezTo>
                      <a:pt x="8265" y="10882"/>
                      <a:pt x="7994" y="10725"/>
                      <a:pt x="7705" y="10591"/>
                    </a:cubicBezTo>
                    <a:cubicBezTo>
                      <a:pt x="7538" y="10514"/>
                      <a:pt x="7377" y="10417"/>
                      <a:pt x="7233" y="10304"/>
                    </a:cubicBezTo>
                    <a:cubicBezTo>
                      <a:pt x="7040" y="10149"/>
                      <a:pt x="6942" y="9933"/>
                      <a:pt x="6913" y="9682"/>
                    </a:cubicBezTo>
                    <a:cubicBezTo>
                      <a:pt x="6830" y="8967"/>
                      <a:pt x="7063" y="8365"/>
                      <a:pt x="7585" y="7886"/>
                    </a:cubicBezTo>
                    <a:cubicBezTo>
                      <a:pt x="7953" y="7548"/>
                      <a:pt x="8356" y="7245"/>
                      <a:pt x="8746" y="6931"/>
                    </a:cubicBezTo>
                    <a:cubicBezTo>
                      <a:pt x="8889" y="6815"/>
                      <a:pt x="9047" y="6715"/>
                      <a:pt x="9196" y="6604"/>
                    </a:cubicBezTo>
                    <a:cubicBezTo>
                      <a:pt x="9571" y="6327"/>
                      <a:pt x="9815" y="5973"/>
                      <a:pt x="9897" y="5504"/>
                    </a:cubicBezTo>
                    <a:cubicBezTo>
                      <a:pt x="9950" y="5206"/>
                      <a:pt x="10035" y="4911"/>
                      <a:pt x="10119" y="4618"/>
                    </a:cubicBezTo>
                    <a:cubicBezTo>
                      <a:pt x="10177" y="4416"/>
                      <a:pt x="10295" y="4247"/>
                      <a:pt x="10481" y="4079"/>
                    </a:cubicBezTo>
                    <a:close/>
                    <a:moveTo>
                      <a:pt x="1142" y="9705"/>
                    </a:moveTo>
                    <a:cubicBezTo>
                      <a:pt x="1285" y="9705"/>
                      <a:pt x="1412" y="9741"/>
                      <a:pt x="1530" y="9802"/>
                    </a:cubicBezTo>
                    <a:cubicBezTo>
                      <a:pt x="1608" y="9844"/>
                      <a:pt x="1674" y="9932"/>
                      <a:pt x="1717" y="10015"/>
                    </a:cubicBezTo>
                    <a:cubicBezTo>
                      <a:pt x="1899" y="10373"/>
                      <a:pt x="2073" y="10736"/>
                      <a:pt x="2243" y="11099"/>
                    </a:cubicBezTo>
                    <a:cubicBezTo>
                      <a:pt x="2330" y="11286"/>
                      <a:pt x="2402" y="11480"/>
                      <a:pt x="2355" y="11765"/>
                    </a:cubicBezTo>
                    <a:cubicBezTo>
                      <a:pt x="1726" y="11155"/>
                      <a:pt x="1280" y="10501"/>
                      <a:pt x="975" y="9720"/>
                    </a:cubicBezTo>
                    <a:cubicBezTo>
                      <a:pt x="1033" y="9710"/>
                      <a:pt x="1088" y="9705"/>
                      <a:pt x="1142" y="9705"/>
                    </a:cubicBezTo>
                    <a:close/>
                    <a:moveTo>
                      <a:pt x="5624" y="2137"/>
                    </a:moveTo>
                    <a:lnTo>
                      <a:pt x="5624" y="2137"/>
                    </a:lnTo>
                    <a:cubicBezTo>
                      <a:pt x="5600" y="2224"/>
                      <a:pt x="5583" y="2304"/>
                      <a:pt x="5556" y="2380"/>
                    </a:cubicBezTo>
                    <a:cubicBezTo>
                      <a:pt x="5418" y="2778"/>
                      <a:pt x="5345" y="3182"/>
                      <a:pt x="5383" y="3601"/>
                    </a:cubicBezTo>
                    <a:cubicBezTo>
                      <a:pt x="5392" y="3699"/>
                      <a:pt x="5409" y="3796"/>
                      <a:pt x="5438" y="3888"/>
                    </a:cubicBezTo>
                    <a:cubicBezTo>
                      <a:pt x="5564" y="4306"/>
                      <a:pt x="5808" y="4508"/>
                      <a:pt x="6243" y="4526"/>
                    </a:cubicBezTo>
                    <a:cubicBezTo>
                      <a:pt x="6302" y="4529"/>
                      <a:pt x="6361" y="4531"/>
                      <a:pt x="6421" y="4531"/>
                    </a:cubicBezTo>
                    <a:cubicBezTo>
                      <a:pt x="6590" y="4531"/>
                      <a:pt x="6761" y="4518"/>
                      <a:pt x="6926" y="4485"/>
                    </a:cubicBezTo>
                    <a:cubicBezTo>
                      <a:pt x="7008" y="4469"/>
                      <a:pt x="7086" y="4460"/>
                      <a:pt x="7161" y="4460"/>
                    </a:cubicBezTo>
                    <a:cubicBezTo>
                      <a:pt x="7388" y="4460"/>
                      <a:pt x="7583" y="4541"/>
                      <a:pt x="7744" y="4749"/>
                    </a:cubicBezTo>
                    <a:cubicBezTo>
                      <a:pt x="7770" y="4783"/>
                      <a:pt x="7804" y="4812"/>
                      <a:pt x="7837" y="4839"/>
                    </a:cubicBezTo>
                    <a:cubicBezTo>
                      <a:pt x="7967" y="4950"/>
                      <a:pt x="8103" y="5008"/>
                      <a:pt x="8238" y="5008"/>
                    </a:cubicBezTo>
                    <a:cubicBezTo>
                      <a:pt x="8363" y="5008"/>
                      <a:pt x="8488" y="4958"/>
                      <a:pt x="8607" y="4854"/>
                    </a:cubicBezTo>
                    <a:cubicBezTo>
                      <a:pt x="8761" y="4719"/>
                      <a:pt x="8889" y="4551"/>
                      <a:pt x="9000" y="4378"/>
                    </a:cubicBezTo>
                    <a:cubicBezTo>
                      <a:pt x="9124" y="4187"/>
                      <a:pt x="9211" y="3974"/>
                      <a:pt x="9317" y="3770"/>
                    </a:cubicBezTo>
                    <a:cubicBezTo>
                      <a:pt x="9401" y="3606"/>
                      <a:pt x="9488" y="3444"/>
                      <a:pt x="9584" y="3262"/>
                    </a:cubicBezTo>
                    <a:cubicBezTo>
                      <a:pt x="9849" y="3391"/>
                      <a:pt x="10030" y="3583"/>
                      <a:pt x="10217" y="3800"/>
                    </a:cubicBezTo>
                    <a:cubicBezTo>
                      <a:pt x="9765" y="4202"/>
                      <a:pt x="9613" y="4737"/>
                      <a:pt x="9535" y="5291"/>
                    </a:cubicBezTo>
                    <a:cubicBezTo>
                      <a:pt x="9470" y="5763"/>
                      <a:pt x="9226" y="6084"/>
                      <a:pt x="8856" y="6356"/>
                    </a:cubicBezTo>
                    <a:cubicBezTo>
                      <a:pt x="8419" y="6678"/>
                      <a:pt x="7995" y="7023"/>
                      <a:pt x="7573" y="7366"/>
                    </a:cubicBezTo>
                    <a:cubicBezTo>
                      <a:pt x="7282" y="7602"/>
                      <a:pt x="7041" y="7882"/>
                      <a:pt x="6850" y="8205"/>
                    </a:cubicBezTo>
                    <a:cubicBezTo>
                      <a:pt x="6557" y="8701"/>
                      <a:pt x="6457" y="9238"/>
                      <a:pt x="6542" y="9809"/>
                    </a:cubicBezTo>
                    <a:cubicBezTo>
                      <a:pt x="6600" y="10198"/>
                      <a:pt x="6803" y="10500"/>
                      <a:pt x="7123" y="10719"/>
                    </a:cubicBezTo>
                    <a:cubicBezTo>
                      <a:pt x="7265" y="10818"/>
                      <a:pt x="7421" y="10900"/>
                      <a:pt x="7580" y="10970"/>
                    </a:cubicBezTo>
                    <a:cubicBezTo>
                      <a:pt x="7820" y="11077"/>
                      <a:pt x="8044" y="11210"/>
                      <a:pt x="8251" y="11373"/>
                    </a:cubicBezTo>
                    <a:cubicBezTo>
                      <a:pt x="8319" y="11427"/>
                      <a:pt x="8390" y="11476"/>
                      <a:pt x="8460" y="11528"/>
                    </a:cubicBezTo>
                    <a:cubicBezTo>
                      <a:pt x="8816" y="11788"/>
                      <a:pt x="9196" y="11984"/>
                      <a:pt x="9691" y="11984"/>
                    </a:cubicBezTo>
                    <a:cubicBezTo>
                      <a:pt x="9695" y="11984"/>
                      <a:pt x="9699" y="11984"/>
                      <a:pt x="9703" y="11984"/>
                    </a:cubicBezTo>
                    <a:lnTo>
                      <a:pt x="9703" y="11984"/>
                    </a:lnTo>
                    <a:cubicBezTo>
                      <a:pt x="9643" y="12057"/>
                      <a:pt x="9613" y="12112"/>
                      <a:pt x="9567" y="12145"/>
                    </a:cubicBezTo>
                    <a:cubicBezTo>
                      <a:pt x="8662" y="12820"/>
                      <a:pt x="7649" y="13206"/>
                      <a:pt x="6516" y="13270"/>
                    </a:cubicBezTo>
                    <a:cubicBezTo>
                      <a:pt x="6401" y="13276"/>
                      <a:pt x="6288" y="13279"/>
                      <a:pt x="6175" y="13279"/>
                    </a:cubicBezTo>
                    <a:cubicBezTo>
                      <a:pt x="5045" y="13279"/>
                      <a:pt x="4003" y="12959"/>
                      <a:pt x="3048" y="12322"/>
                    </a:cubicBezTo>
                    <a:cubicBezTo>
                      <a:pt x="2958" y="12262"/>
                      <a:pt x="2871" y="12195"/>
                      <a:pt x="2785" y="12129"/>
                    </a:cubicBezTo>
                    <a:cubicBezTo>
                      <a:pt x="2751" y="12103"/>
                      <a:pt x="2724" y="12067"/>
                      <a:pt x="2691" y="12032"/>
                    </a:cubicBezTo>
                    <a:cubicBezTo>
                      <a:pt x="2700" y="11977"/>
                      <a:pt x="2706" y="11924"/>
                      <a:pt x="2716" y="11870"/>
                    </a:cubicBezTo>
                    <a:cubicBezTo>
                      <a:pt x="2771" y="11560"/>
                      <a:pt x="2727" y="11263"/>
                      <a:pt x="2590" y="10980"/>
                    </a:cubicBezTo>
                    <a:cubicBezTo>
                      <a:pt x="2407" y="10597"/>
                      <a:pt x="2223" y="10213"/>
                      <a:pt x="2043" y="9829"/>
                    </a:cubicBezTo>
                    <a:cubicBezTo>
                      <a:pt x="1933" y="9594"/>
                      <a:pt x="1759" y="9442"/>
                      <a:pt x="1504" y="9398"/>
                    </a:cubicBezTo>
                    <a:cubicBezTo>
                      <a:pt x="1291" y="9362"/>
                      <a:pt x="1076" y="9343"/>
                      <a:pt x="838" y="9312"/>
                    </a:cubicBezTo>
                    <a:cubicBezTo>
                      <a:pt x="651" y="8760"/>
                      <a:pt x="570" y="8186"/>
                      <a:pt x="576" y="7587"/>
                    </a:cubicBezTo>
                    <a:cubicBezTo>
                      <a:pt x="603" y="7583"/>
                      <a:pt x="630" y="7582"/>
                      <a:pt x="655" y="7582"/>
                    </a:cubicBezTo>
                    <a:cubicBezTo>
                      <a:pt x="801" y="7582"/>
                      <a:pt x="922" y="7635"/>
                      <a:pt x="1043" y="7669"/>
                    </a:cubicBezTo>
                    <a:cubicBezTo>
                      <a:pt x="1359" y="7757"/>
                      <a:pt x="1671" y="7805"/>
                      <a:pt x="1980" y="7805"/>
                    </a:cubicBezTo>
                    <a:cubicBezTo>
                      <a:pt x="2408" y="7805"/>
                      <a:pt x="2828" y="7714"/>
                      <a:pt x="3241" y="7515"/>
                    </a:cubicBezTo>
                    <a:cubicBezTo>
                      <a:pt x="3528" y="7377"/>
                      <a:pt x="3815" y="7310"/>
                      <a:pt x="4106" y="7310"/>
                    </a:cubicBezTo>
                    <a:cubicBezTo>
                      <a:pt x="4344" y="7310"/>
                      <a:pt x="4584" y="7355"/>
                      <a:pt x="4828" y="7442"/>
                    </a:cubicBezTo>
                    <a:cubicBezTo>
                      <a:pt x="5083" y="7534"/>
                      <a:pt x="5345" y="7614"/>
                      <a:pt x="5609" y="7679"/>
                    </a:cubicBezTo>
                    <a:cubicBezTo>
                      <a:pt x="5760" y="7716"/>
                      <a:pt x="5921" y="7730"/>
                      <a:pt x="6078" y="7730"/>
                    </a:cubicBezTo>
                    <a:cubicBezTo>
                      <a:pt x="6084" y="7730"/>
                      <a:pt x="6089" y="7730"/>
                      <a:pt x="6095" y="7730"/>
                    </a:cubicBezTo>
                    <a:cubicBezTo>
                      <a:pt x="6519" y="7727"/>
                      <a:pt x="6774" y="7470"/>
                      <a:pt x="6952" y="7121"/>
                    </a:cubicBezTo>
                    <a:cubicBezTo>
                      <a:pt x="7121" y="6794"/>
                      <a:pt x="7054" y="6486"/>
                      <a:pt x="6842" y="6202"/>
                    </a:cubicBezTo>
                    <a:cubicBezTo>
                      <a:pt x="6711" y="6024"/>
                      <a:pt x="6549" y="5877"/>
                      <a:pt x="6357" y="5768"/>
                    </a:cubicBezTo>
                    <a:cubicBezTo>
                      <a:pt x="6178" y="5667"/>
                      <a:pt x="5994" y="5568"/>
                      <a:pt x="5803" y="5489"/>
                    </a:cubicBezTo>
                    <a:cubicBezTo>
                      <a:pt x="5351" y="5303"/>
                      <a:pt x="4896" y="5121"/>
                      <a:pt x="4435" y="4952"/>
                    </a:cubicBezTo>
                    <a:cubicBezTo>
                      <a:pt x="4182" y="4861"/>
                      <a:pt x="4007" y="4703"/>
                      <a:pt x="3913" y="4452"/>
                    </a:cubicBezTo>
                    <a:cubicBezTo>
                      <a:pt x="3868" y="4329"/>
                      <a:pt x="3827" y="4206"/>
                      <a:pt x="3779" y="4083"/>
                    </a:cubicBezTo>
                    <a:cubicBezTo>
                      <a:pt x="3633" y="3706"/>
                      <a:pt x="3411" y="3391"/>
                      <a:pt x="3040" y="3202"/>
                    </a:cubicBezTo>
                    <a:cubicBezTo>
                      <a:pt x="3013" y="3189"/>
                      <a:pt x="2992" y="3163"/>
                      <a:pt x="2968" y="3143"/>
                    </a:cubicBezTo>
                    <a:cubicBezTo>
                      <a:pt x="3421" y="2667"/>
                      <a:pt x="4736" y="2166"/>
                      <a:pt x="5624" y="2137"/>
                    </a:cubicBezTo>
                    <a:close/>
                    <a:moveTo>
                      <a:pt x="4596" y="13531"/>
                    </a:moveTo>
                    <a:cubicBezTo>
                      <a:pt x="4707" y="13545"/>
                      <a:pt x="4801" y="13552"/>
                      <a:pt x="4895" y="13569"/>
                    </a:cubicBezTo>
                    <a:cubicBezTo>
                      <a:pt x="4991" y="13587"/>
                      <a:pt x="5082" y="13616"/>
                      <a:pt x="5183" y="13641"/>
                    </a:cubicBezTo>
                    <a:cubicBezTo>
                      <a:pt x="5211" y="13821"/>
                      <a:pt x="5134" y="13958"/>
                      <a:pt x="5054" y="14107"/>
                    </a:cubicBezTo>
                    <a:cubicBezTo>
                      <a:pt x="4841" y="14098"/>
                      <a:pt x="4641" y="14079"/>
                      <a:pt x="4454" y="13954"/>
                    </a:cubicBezTo>
                    <a:cubicBezTo>
                      <a:pt x="4501" y="13813"/>
                      <a:pt x="4544" y="13682"/>
                      <a:pt x="4596" y="13531"/>
                    </a:cubicBezTo>
                    <a:close/>
                    <a:moveTo>
                      <a:pt x="9475" y="2071"/>
                    </a:moveTo>
                    <a:cubicBezTo>
                      <a:pt x="9582" y="2129"/>
                      <a:pt x="9676" y="2177"/>
                      <a:pt x="9767" y="2231"/>
                    </a:cubicBezTo>
                    <a:cubicBezTo>
                      <a:pt x="10411" y="2620"/>
                      <a:pt x="10924" y="3153"/>
                      <a:pt x="11398" y="3727"/>
                    </a:cubicBezTo>
                    <a:cubicBezTo>
                      <a:pt x="11441" y="3777"/>
                      <a:pt x="11478" y="3830"/>
                      <a:pt x="11520" y="3881"/>
                    </a:cubicBezTo>
                    <a:cubicBezTo>
                      <a:pt x="12526" y="5137"/>
                      <a:pt x="12920" y="6582"/>
                      <a:pt x="12781" y="8164"/>
                    </a:cubicBezTo>
                    <a:cubicBezTo>
                      <a:pt x="12642" y="9728"/>
                      <a:pt x="12084" y="11135"/>
                      <a:pt x="10999" y="12293"/>
                    </a:cubicBezTo>
                    <a:cubicBezTo>
                      <a:pt x="10221" y="13124"/>
                      <a:pt x="9266" y="13669"/>
                      <a:pt x="8143" y="13913"/>
                    </a:cubicBezTo>
                    <a:cubicBezTo>
                      <a:pt x="7348" y="14085"/>
                      <a:pt x="6546" y="14130"/>
                      <a:pt x="5738" y="14142"/>
                    </a:cubicBezTo>
                    <a:cubicBezTo>
                      <a:pt x="5735" y="14142"/>
                      <a:pt x="5732" y="14142"/>
                      <a:pt x="5728" y="14142"/>
                    </a:cubicBezTo>
                    <a:cubicBezTo>
                      <a:pt x="5700" y="14142"/>
                      <a:pt x="5670" y="14138"/>
                      <a:pt x="5641" y="14132"/>
                    </a:cubicBezTo>
                    <a:cubicBezTo>
                      <a:pt x="5621" y="14128"/>
                      <a:pt x="5603" y="14116"/>
                      <a:pt x="5565" y="14100"/>
                    </a:cubicBezTo>
                    <a:cubicBezTo>
                      <a:pt x="5522" y="13960"/>
                      <a:pt x="5615" y="13845"/>
                      <a:pt x="5657" y="13706"/>
                    </a:cubicBezTo>
                    <a:cubicBezTo>
                      <a:pt x="5715" y="13700"/>
                      <a:pt x="5763" y="13691"/>
                      <a:pt x="5810" y="13691"/>
                    </a:cubicBezTo>
                    <a:cubicBezTo>
                      <a:pt x="5814" y="13691"/>
                      <a:pt x="5819" y="13691"/>
                      <a:pt x="5823" y="13691"/>
                    </a:cubicBezTo>
                    <a:cubicBezTo>
                      <a:pt x="5941" y="13698"/>
                      <a:pt x="6058" y="13701"/>
                      <a:pt x="6175" y="13701"/>
                    </a:cubicBezTo>
                    <a:cubicBezTo>
                      <a:pt x="8875" y="13701"/>
                      <a:pt x="11252" y="11900"/>
                      <a:pt x="11955" y="9316"/>
                    </a:cubicBezTo>
                    <a:cubicBezTo>
                      <a:pt x="12556" y="7109"/>
                      <a:pt x="12014" y="5158"/>
                      <a:pt x="10467" y="3482"/>
                    </a:cubicBezTo>
                    <a:cubicBezTo>
                      <a:pt x="10178" y="3169"/>
                      <a:pt x="9849" y="2897"/>
                      <a:pt x="9495" y="2658"/>
                    </a:cubicBezTo>
                    <a:cubicBezTo>
                      <a:pt x="9433" y="2618"/>
                      <a:pt x="9377" y="2570"/>
                      <a:pt x="9305" y="2515"/>
                    </a:cubicBezTo>
                    <a:cubicBezTo>
                      <a:pt x="9340" y="2405"/>
                      <a:pt x="9369" y="2301"/>
                      <a:pt x="9402" y="2198"/>
                    </a:cubicBezTo>
                    <a:cubicBezTo>
                      <a:pt x="9416" y="2161"/>
                      <a:pt x="9442" y="2126"/>
                      <a:pt x="9475" y="2071"/>
                    </a:cubicBezTo>
                    <a:close/>
                    <a:moveTo>
                      <a:pt x="7376" y="475"/>
                    </a:moveTo>
                    <a:cubicBezTo>
                      <a:pt x="7466" y="480"/>
                      <a:pt x="7540" y="473"/>
                      <a:pt x="7610" y="487"/>
                    </a:cubicBezTo>
                    <a:cubicBezTo>
                      <a:pt x="8436" y="657"/>
                      <a:pt x="9245" y="886"/>
                      <a:pt x="10002" y="1253"/>
                    </a:cubicBezTo>
                    <a:cubicBezTo>
                      <a:pt x="11084" y="1776"/>
                      <a:pt x="11979" y="2519"/>
                      <a:pt x="12584" y="3584"/>
                    </a:cubicBezTo>
                    <a:cubicBezTo>
                      <a:pt x="13066" y="4435"/>
                      <a:pt x="13443" y="5321"/>
                      <a:pt x="13608" y="6290"/>
                    </a:cubicBezTo>
                    <a:cubicBezTo>
                      <a:pt x="13730" y="7002"/>
                      <a:pt x="13795" y="7725"/>
                      <a:pt x="13726" y="8440"/>
                    </a:cubicBezTo>
                    <a:cubicBezTo>
                      <a:pt x="13537" y="10452"/>
                      <a:pt x="12744" y="12189"/>
                      <a:pt x="11186" y="13511"/>
                    </a:cubicBezTo>
                    <a:cubicBezTo>
                      <a:pt x="10135" y="14405"/>
                      <a:pt x="8898" y="14888"/>
                      <a:pt x="7514" y="14971"/>
                    </a:cubicBezTo>
                    <a:cubicBezTo>
                      <a:pt x="7155" y="14993"/>
                      <a:pt x="6796" y="15016"/>
                      <a:pt x="6436" y="15026"/>
                    </a:cubicBezTo>
                    <a:cubicBezTo>
                      <a:pt x="6366" y="15028"/>
                      <a:pt x="6297" y="15029"/>
                      <a:pt x="6228" y="15029"/>
                    </a:cubicBezTo>
                    <a:cubicBezTo>
                      <a:pt x="5309" y="15029"/>
                      <a:pt x="4416" y="14865"/>
                      <a:pt x="3548" y="14558"/>
                    </a:cubicBezTo>
                    <a:cubicBezTo>
                      <a:pt x="3518" y="14549"/>
                      <a:pt x="3493" y="14526"/>
                      <a:pt x="3459" y="14505"/>
                    </a:cubicBezTo>
                    <a:cubicBezTo>
                      <a:pt x="3421" y="14365"/>
                      <a:pt x="3489" y="14256"/>
                      <a:pt x="3553" y="14149"/>
                    </a:cubicBezTo>
                    <a:cubicBezTo>
                      <a:pt x="3581" y="14141"/>
                      <a:pt x="3607" y="14138"/>
                      <a:pt x="3632" y="14138"/>
                    </a:cubicBezTo>
                    <a:cubicBezTo>
                      <a:pt x="3734" y="14138"/>
                      <a:pt x="3819" y="14193"/>
                      <a:pt x="3906" y="14223"/>
                    </a:cubicBezTo>
                    <a:cubicBezTo>
                      <a:pt x="4340" y="14371"/>
                      <a:pt x="4780" y="14484"/>
                      <a:pt x="5237" y="14545"/>
                    </a:cubicBezTo>
                    <a:cubicBezTo>
                      <a:pt x="5409" y="14569"/>
                      <a:pt x="5579" y="14578"/>
                      <a:pt x="5750" y="14578"/>
                    </a:cubicBezTo>
                    <a:cubicBezTo>
                      <a:pt x="6090" y="14578"/>
                      <a:pt x="6429" y="14542"/>
                      <a:pt x="6769" y="14510"/>
                    </a:cubicBezTo>
                    <a:cubicBezTo>
                      <a:pt x="7389" y="14453"/>
                      <a:pt x="7995" y="14312"/>
                      <a:pt x="8600" y="14173"/>
                    </a:cubicBezTo>
                    <a:cubicBezTo>
                      <a:pt x="9006" y="14079"/>
                      <a:pt x="9390" y="13926"/>
                      <a:pt x="9756" y="13728"/>
                    </a:cubicBezTo>
                    <a:cubicBezTo>
                      <a:pt x="11429" y="12826"/>
                      <a:pt x="12445" y="11416"/>
                      <a:pt x="12929" y="9601"/>
                    </a:cubicBezTo>
                    <a:cubicBezTo>
                      <a:pt x="13131" y="8839"/>
                      <a:pt x="13225" y="8061"/>
                      <a:pt x="13208" y="7272"/>
                    </a:cubicBezTo>
                    <a:cubicBezTo>
                      <a:pt x="13185" y="6200"/>
                      <a:pt x="12903" y="5208"/>
                      <a:pt x="12329" y="4298"/>
                    </a:cubicBezTo>
                    <a:cubicBezTo>
                      <a:pt x="11895" y="3612"/>
                      <a:pt x="11365" y="3008"/>
                      <a:pt x="10765" y="2461"/>
                    </a:cubicBezTo>
                    <a:cubicBezTo>
                      <a:pt x="10081" y="1841"/>
                      <a:pt x="9262" y="1464"/>
                      <a:pt x="8406" y="1157"/>
                    </a:cubicBezTo>
                    <a:cubicBezTo>
                      <a:pt x="8058" y="1032"/>
                      <a:pt x="7701" y="933"/>
                      <a:pt x="7297" y="808"/>
                    </a:cubicBezTo>
                    <a:cubicBezTo>
                      <a:pt x="7324" y="697"/>
                      <a:pt x="7350" y="596"/>
                      <a:pt x="7376" y="475"/>
                    </a:cubicBezTo>
                    <a:close/>
                    <a:moveTo>
                      <a:pt x="7827" y="15353"/>
                    </a:moveTo>
                    <a:cubicBezTo>
                      <a:pt x="7860" y="15353"/>
                      <a:pt x="7895" y="15355"/>
                      <a:pt x="7931" y="15356"/>
                    </a:cubicBezTo>
                    <a:cubicBezTo>
                      <a:pt x="7953" y="15963"/>
                      <a:pt x="7959" y="16553"/>
                      <a:pt x="7946" y="17145"/>
                    </a:cubicBezTo>
                    <a:cubicBezTo>
                      <a:pt x="7890" y="17180"/>
                      <a:pt x="7837" y="17192"/>
                      <a:pt x="7780" y="17192"/>
                    </a:cubicBezTo>
                    <a:cubicBezTo>
                      <a:pt x="7722" y="17192"/>
                      <a:pt x="7661" y="17179"/>
                      <a:pt x="7590" y="17163"/>
                    </a:cubicBezTo>
                    <a:cubicBezTo>
                      <a:pt x="7567" y="16572"/>
                      <a:pt x="7543" y="16002"/>
                      <a:pt x="7521" y="15438"/>
                    </a:cubicBezTo>
                    <a:cubicBezTo>
                      <a:pt x="7620" y="15367"/>
                      <a:pt x="7717" y="15353"/>
                      <a:pt x="7827" y="15353"/>
                    </a:cubicBezTo>
                    <a:close/>
                    <a:moveTo>
                      <a:pt x="3904" y="17551"/>
                    </a:moveTo>
                    <a:cubicBezTo>
                      <a:pt x="4940" y="17556"/>
                      <a:pt x="5976" y="17555"/>
                      <a:pt x="7011" y="17576"/>
                    </a:cubicBezTo>
                    <a:cubicBezTo>
                      <a:pt x="8128" y="17599"/>
                      <a:pt x="9245" y="17651"/>
                      <a:pt x="10363" y="17651"/>
                    </a:cubicBezTo>
                    <a:cubicBezTo>
                      <a:pt x="10587" y="17651"/>
                      <a:pt x="10810" y="17649"/>
                      <a:pt x="11033" y="17644"/>
                    </a:cubicBezTo>
                    <a:cubicBezTo>
                      <a:pt x="11043" y="17644"/>
                      <a:pt x="11053" y="17644"/>
                      <a:pt x="11063" y="17644"/>
                    </a:cubicBezTo>
                    <a:cubicBezTo>
                      <a:pt x="11138" y="17644"/>
                      <a:pt x="11216" y="17654"/>
                      <a:pt x="11318" y="17660"/>
                    </a:cubicBezTo>
                    <a:cubicBezTo>
                      <a:pt x="11365" y="18002"/>
                      <a:pt x="11371" y="18302"/>
                      <a:pt x="11296" y="18625"/>
                    </a:cubicBezTo>
                    <a:cubicBezTo>
                      <a:pt x="9467" y="18659"/>
                      <a:pt x="7644" y="18716"/>
                      <a:pt x="5815" y="18716"/>
                    </a:cubicBezTo>
                    <a:cubicBezTo>
                      <a:pt x="5100" y="18716"/>
                      <a:pt x="4383" y="18707"/>
                      <a:pt x="3665" y="18685"/>
                    </a:cubicBezTo>
                    <a:cubicBezTo>
                      <a:pt x="3640" y="18307"/>
                      <a:pt x="3642" y="17954"/>
                      <a:pt x="3661" y="17587"/>
                    </a:cubicBezTo>
                    <a:cubicBezTo>
                      <a:pt x="3760" y="17572"/>
                      <a:pt x="3831" y="17551"/>
                      <a:pt x="3904" y="17551"/>
                    </a:cubicBezTo>
                    <a:close/>
                    <a:moveTo>
                      <a:pt x="7268" y="0"/>
                    </a:moveTo>
                    <a:cubicBezTo>
                      <a:pt x="7098" y="1"/>
                      <a:pt x="7009" y="75"/>
                      <a:pt x="6969" y="241"/>
                    </a:cubicBezTo>
                    <a:cubicBezTo>
                      <a:pt x="6934" y="389"/>
                      <a:pt x="6902" y="538"/>
                      <a:pt x="6865" y="686"/>
                    </a:cubicBezTo>
                    <a:cubicBezTo>
                      <a:pt x="6773" y="1049"/>
                      <a:pt x="6816" y="1108"/>
                      <a:pt x="7189" y="1191"/>
                    </a:cubicBezTo>
                    <a:cubicBezTo>
                      <a:pt x="7472" y="1253"/>
                      <a:pt x="7762" y="1301"/>
                      <a:pt x="8041" y="1438"/>
                    </a:cubicBezTo>
                    <a:cubicBezTo>
                      <a:pt x="8017" y="1598"/>
                      <a:pt x="7980" y="1739"/>
                      <a:pt x="7882" y="1884"/>
                    </a:cubicBezTo>
                    <a:cubicBezTo>
                      <a:pt x="7293" y="1723"/>
                      <a:pt x="6710" y="1639"/>
                      <a:pt x="6136" y="1639"/>
                    </a:cubicBezTo>
                    <a:cubicBezTo>
                      <a:pt x="5201" y="1639"/>
                      <a:pt x="4288" y="1860"/>
                      <a:pt x="3404" y="2320"/>
                    </a:cubicBezTo>
                    <a:cubicBezTo>
                      <a:pt x="1976" y="3062"/>
                      <a:pt x="996" y="4210"/>
                      <a:pt x="469" y="5730"/>
                    </a:cubicBezTo>
                    <a:cubicBezTo>
                      <a:pt x="0" y="7077"/>
                      <a:pt x="11" y="8434"/>
                      <a:pt x="506" y="9769"/>
                    </a:cubicBezTo>
                    <a:cubicBezTo>
                      <a:pt x="1158" y="11529"/>
                      <a:pt x="2419" y="12700"/>
                      <a:pt x="4145" y="13372"/>
                    </a:cubicBezTo>
                    <a:cubicBezTo>
                      <a:pt x="4106" y="13654"/>
                      <a:pt x="4106" y="13654"/>
                      <a:pt x="3974" y="13848"/>
                    </a:cubicBezTo>
                    <a:cubicBezTo>
                      <a:pt x="3915" y="13830"/>
                      <a:pt x="3852" y="13814"/>
                      <a:pt x="3792" y="13795"/>
                    </a:cubicBezTo>
                    <a:cubicBezTo>
                      <a:pt x="3719" y="13771"/>
                      <a:pt x="3649" y="13741"/>
                      <a:pt x="3574" y="13723"/>
                    </a:cubicBezTo>
                    <a:cubicBezTo>
                      <a:pt x="3527" y="13713"/>
                      <a:pt x="3482" y="13707"/>
                      <a:pt x="3442" y="13707"/>
                    </a:cubicBezTo>
                    <a:cubicBezTo>
                      <a:pt x="3329" y="13707"/>
                      <a:pt x="3247" y="13751"/>
                      <a:pt x="3209" y="13853"/>
                    </a:cubicBezTo>
                    <a:cubicBezTo>
                      <a:pt x="3117" y="14096"/>
                      <a:pt x="3048" y="14349"/>
                      <a:pt x="2984" y="14601"/>
                    </a:cubicBezTo>
                    <a:cubicBezTo>
                      <a:pt x="2958" y="14703"/>
                      <a:pt x="3016" y="14791"/>
                      <a:pt x="3110" y="14846"/>
                    </a:cubicBezTo>
                    <a:cubicBezTo>
                      <a:pt x="3166" y="14879"/>
                      <a:pt x="3223" y="14918"/>
                      <a:pt x="3284" y="14935"/>
                    </a:cubicBezTo>
                    <a:cubicBezTo>
                      <a:pt x="3816" y="15086"/>
                      <a:pt x="4330" y="15294"/>
                      <a:pt x="4896" y="15336"/>
                    </a:cubicBezTo>
                    <a:cubicBezTo>
                      <a:pt x="5471" y="15377"/>
                      <a:pt x="6044" y="15435"/>
                      <a:pt x="6620" y="15435"/>
                    </a:cubicBezTo>
                    <a:cubicBezTo>
                      <a:pt x="6708" y="15435"/>
                      <a:pt x="6797" y="15433"/>
                      <a:pt x="6885" y="15430"/>
                    </a:cubicBezTo>
                    <a:cubicBezTo>
                      <a:pt x="6887" y="15430"/>
                      <a:pt x="6890" y="15430"/>
                      <a:pt x="6892" y="15430"/>
                    </a:cubicBezTo>
                    <a:cubicBezTo>
                      <a:pt x="6951" y="15430"/>
                      <a:pt x="7011" y="15443"/>
                      <a:pt x="7063" y="15451"/>
                    </a:cubicBezTo>
                    <a:cubicBezTo>
                      <a:pt x="7165" y="15953"/>
                      <a:pt x="7169" y="16857"/>
                      <a:pt x="7063" y="17166"/>
                    </a:cubicBezTo>
                    <a:lnTo>
                      <a:pt x="6880" y="17166"/>
                    </a:lnTo>
                    <a:cubicBezTo>
                      <a:pt x="5854" y="17157"/>
                      <a:pt x="4830" y="17147"/>
                      <a:pt x="3804" y="17140"/>
                    </a:cubicBezTo>
                    <a:cubicBezTo>
                      <a:pt x="3718" y="17140"/>
                      <a:pt x="3630" y="17140"/>
                      <a:pt x="3543" y="17151"/>
                    </a:cubicBezTo>
                    <a:cubicBezTo>
                      <a:pt x="3335" y="17181"/>
                      <a:pt x="3224" y="17283"/>
                      <a:pt x="3213" y="17491"/>
                    </a:cubicBezTo>
                    <a:cubicBezTo>
                      <a:pt x="3193" y="17871"/>
                      <a:pt x="3180" y="18254"/>
                      <a:pt x="3179" y="18635"/>
                    </a:cubicBezTo>
                    <a:cubicBezTo>
                      <a:pt x="3176" y="18907"/>
                      <a:pt x="3344" y="19079"/>
                      <a:pt x="3616" y="19107"/>
                    </a:cubicBezTo>
                    <a:cubicBezTo>
                      <a:pt x="3692" y="19114"/>
                      <a:pt x="3768" y="19116"/>
                      <a:pt x="3844" y="19116"/>
                    </a:cubicBezTo>
                    <a:cubicBezTo>
                      <a:pt x="3877" y="19116"/>
                      <a:pt x="3910" y="19115"/>
                      <a:pt x="3943" y="19115"/>
                    </a:cubicBezTo>
                    <a:cubicBezTo>
                      <a:pt x="4080" y="19114"/>
                      <a:pt x="4218" y="19113"/>
                      <a:pt x="4355" y="19113"/>
                    </a:cubicBezTo>
                    <a:cubicBezTo>
                      <a:pt x="4931" y="19113"/>
                      <a:pt x="5508" y="19124"/>
                      <a:pt x="6085" y="19124"/>
                    </a:cubicBezTo>
                    <a:cubicBezTo>
                      <a:pt x="6560" y="19124"/>
                      <a:pt x="7034" y="19117"/>
                      <a:pt x="7508" y="19089"/>
                    </a:cubicBezTo>
                    <a:cubicBezTo>
                      <a:pt x="7533" y="19087"/>
                      <a:pt x="7559" y="19086"/>
                      <a:pt x="7584" y="19086"/>
                    </a:cubicBezTo>
                    <a:cubicBezTo>
                      <a:pt x="7635" y="19086"/>
                      <a:pt x="7686" y="19089"/>
                      <a:pt x="7737" y="19089"/>
                    </a:cubicBezTo>
                    <a:cubicBezTo>
                      <a:pt x="8947" y="19099"/>
                      <a:pt x="10158" y="19110"/>
                      <a:pt x="11369" y="19119"/>
                    </a:cubicBezTo>
                    <a:cubicBezTo>
                      <a:pt x="11373" y="19119"/>
                      <a:pt x="11377" y="19119"/>
                      <a:pt x="11381" y="19119"/>
                    </a:cubicBezTo>
                    <a:cubicBezTo>
                      <a:pt x="11659" y="19119"/>
                      <a:pt x="11732" y="19047"/>
                      <a:pt x="11755" y="18761"/>
                    </a:cubicBezTo>
                    <a:cubicBezTo>
                      <a:pt x="11764" y="18674"/>
                      <a:pt x="11755" y="18588"/>
                      <a:pt x="11754" y="18500"/>
                    </a:cubicBezTo>
                    <a:cubicBezTo>
                      <a:pt x="11749" y="18248"/>
                      <a:pt x="11723" y="17997"/>
                      <a:pt x="11744" y="17748"/>
                    </a:cubicBezTo>
                    <a:cubicBezTo>
                      <a:pt x="11774" y="17388"/>
                      <a:pt x="11649" y="17209"/>
                      <a:pt x="11278" y="17209"/>
                    </a:cubicBezTo>
                    <a:cubicBezTo>
                      <a:pt x="11255" y="17209"/>
                      <a:pt x="11232" y="17210"/>
                      <a:pt x="11207" y="17211"/>
                    </a:cubicBezTo>
                    <a:cubicBezTo>
                      <a:pt x="11186" y="17213"/>
                      <a:pt x="11163" y="17213"/>
                      <a:pt x="11142" y="17214"/>
                    </a:cubicBezTo>
                    <a:cubicBezTo>
                      <a:pt x="10800" y="17239"/>
                      <a:pt x="10458" y="17249"/>
                      <a:pt x="10116" y="17249"/>
                    </a:cubicBezTo>
                    <a:cubicBezTo>
                      <a:pt x="9651" y="17249"/>
                      <a:pt x="9187" y="17232"/>
                      <a:pt x="8722" y="17213"/>
                    </a:cubicBezTo>
                    <a:cubicBezTo>
                      <a:pt x="8626" y="17209"/>
                      <a:pt x="8531" y="17193"/>
                      <a:pt x="8416" y="17181"/>
                    </a:cubicBezTo>
                    <a:cubicBezTo>
                      <a:pt x="8331" y="16556"/>
                      <a:pt x="8378" y="15948"/>
                      <a:pt x="8372" y="15303"/>
                    </a:cubicBezTo>
                    <a:cubicBezTo>
                      <a:pt x="8539" y="15259"/>
                      <a:pt x="8674" y="15223"/>
                      <a:pt x="8810" y="15190"/>
                    </a:cubicBezTo>
                    <a:cubicBezTo>
                      <a:pt x="9800" y="14939"/>
                      <a:pt x="10700" y="14495"/>
                      <a:pt x="11450" y="13806"/>
                    </a:cubicBezTo>
                    <a:cubicBezTo>
                      <a:pt x="13204" y="12190"/>
                      <a:pt x="14134" y="10180"/>
                      <a:pt x="14177" y="7786"/>
                    </a:cubicBezTo>
                    <a:cubicBezTo>
                      <a:pt x="14196" y="6777"/>
                      <a:pt x="14010" y="5793"/>
                      <a:pt x="13662" y="4839"/>
                    </a:cubicBezTo>
                    <a:cubicBezTo>
                      <a:pt x="12978" y="2966"/>
                      <a:pt x="11676" y="1654"/>
                      <a:pt x="9924" y="781"/>
                    </a:cubicBezTo>
                    <a:cubicBezTo>
                      <a:pt x="9133" y="388"/>
                      <a:pt x="8276" y="153"/>
                      <a:pt x="7397" y="16"/>
                    </a:cubicBezTo>
                    <a:cubicBezTo>
                      <a:pt x="7355" y="10"/>
                      <a:pt x="7310" y="0"/>
                      <a:pt x="726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1773;p86">
              <a:extLst>
                <a:ext uri="{FF2B5EF4-FFF2-40B4-BE49-F238E27FC236}">
                  <a16:creationId xmlns:a16="http://schemas.microsoft.com/office/drawing/2014/main" id="{B9777C4D-F60E-4C23-99AE-6A1BE9A629AD}"/>
                </a:ext>
              </a:extLst>
            </p:cNvPr>
            <p:cNvGrpSpPr/>
            <p:nvPr/>
          </p:nvGrpSpPr>
          <p:grpSpPr>
            <a:xfrm>
              <a:off x="7368620" y="3444625"/>
              <a:ext cx="438794" cy="712277"/>
              <a:chOff x="6405137" y="539491"/>
              <a:chExt cx="1069707" cy="1736414"/>
            </a:xfrm>
          </p:grpSpPr>
          <p:grpSp>
            <p:nvGrpSpPr>
              <p:cNvPr id="52" name="Google Shape;1774;p86">
                <a:extLst>
                  <a:ext uri="{FF2B5EF4-FFF2-40B4-BE49-F238E27FC236}">
                    <a16:creationId xmlns:a16="http://schemas.microsoft.com/office/drawing/2014/main" id="{17C29315-9B4E-4007-816E-C9E7A6D6E953}"/>
                  </a:ext>
                </a:extLst>
              </p:cNvPr>
              <p:cNvGrpSpPr/>
              <p:nvPr/>
            </p:nvGrpSpPr>
            <p:grpSpPr>
              <a:xfrm>
                <a:off x="6475720" y="1120465"/>
                <a:ext cx="926848" cy="1049121"/>
                <a:chOff x="6475720" y="1120465"/>
                <a:chExt cx="926848" cy="1049121"/>
              </a:xfrm>
            </p:grpSpPr>
            <p:sp>
              <p:nvSpPr>
                <p:cNvPr id="102" name="Google Shape;1775;p86">
                  <a:extLst>
                    <a:ext uri="{FF2B5EF4-FFF2-40B4-BE49-F238E27FC236}">
                      <a16:creationId xmlns:a16="http://schemas.microsoft.com/office/drawing/2014/main" id="{04B2BD91-2364-4940-8B53-1DD486AF2D0B}"/>
                    </a:ext>
                  </a:extLst>
                </p:cNvPr>
                <p:cNvSpPr/>
                <p:nvPr/>
              </p:nvSpPr>
              <p:spPr>
                <a:xfrm>
                  <a:off x="7024521" y="1323391"/>
                  <a:ext cx="75485" cy="711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7" h="798" extrusionOk="0">
                      <a:moveTo>
                        <a:pt x="499" y="1"/>
                      </a:moveTo>
                      <a:cubicBezTo>
                        <a:pt x="261" y="1"/>
                        <a:pt x="0" y="272"/>
                        <a:pt x="114" y="544"/>
                      </a:cubicBezTo>
                      <a:cubicBezTo>
                        <a:pt x="181" y="704"/>
                        <a:pt x="338" y="787"/>
                        <a:pt x="497" y="787"/>
                      </a:cubicBezTo>
                      <a:cubicBezTo>
                        <a:pt x="569" y="787"/>
                        <a:pt x="641" y="770"/>
                        <a:pt x="706" y="735"/>
                      </a:cubicBezTo>
                      <a:cubicBezTo>
                        <a:pt x="714" y="731"/>
                        <a:pt x="722" y="729"/>
                        <a:pt x="730" y="729"/>
                      </a:cubicBezTo>
                      <a:cubicBezTo>
                        <a:pt x="763" y="729"/>
                        <a:pt x="789" y="764"/>
                        <a:pt x="781" y="794"/>
                      </a:cubicBezTo>
                      <a:lnTo>
                        <a:pt x="787" y="797"/>
                      </a:lnTo>
                      <a:cubicBezTo>
                        <a:pt x="841" y="604"/>
                        <a:pt x="847" y="402"/>
                        <a:pt x="785" y="228"/>
                      </a:cubicBezTo>
                      <a:cubicBezTo>
                        <a:pt x="726" y="66"/>
                        <a:pt x="615" y="1"/>
                        <a:pt x="499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1776;p86">
                  <a:extLst>
                    <a:ext uri="{FF2B5EF4-FFF2-40B4-BE49-F238E27FC236}">
                      <a16:creationId xmlns:a16="http://schemas.microsoft.com/office/drawing/2014/main" id="{378A47EA-6EC7-43F1-9F64-10AD91456BBE}"/>
                    </a:ext>
                  </a:extLst>
                </p:cNvPr>
                <p:cNvSpPr/>
                <p:nvPr/>
              </p:nvSpPr>
              <p:spPr>
                <a:xfrm>
                  <a:off x="6795750" y="1393083"/>
                  <a:ext cx="55344" cy="472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1" h="530" extrusionOk="0">
                      <a:moveTo>
                        <a:pt x="318" y="0"/>
                      </a:moveTo>
                      <a:cubicBezTo>
                        <a:pt x="285" y="17"/>
                        <a:pt x="253" y="35"/>
                        <a:pt x="221" y="55"/>
                      </a:cubicBezTo>
                      <a:cubicBezTo>
                        <a:pt x="137" y="96"/>
                        <a:pt x="68" y="155"/>
                        <a:pt x="11" y="233"/>
                      </a:cubicBezTo>
                      <a:cubicBezTo>
                        <a:pt x="0" y="432"/>
                        <a:pt x="67" y="529"/>
                        <a:pt x="211" y="529"/>
                      </a:cubicBezTo>
                      <a:cubicBezTo>
                        <a:pt x="218" y="529"/>
                        <a:pt x="226" y="529"/>
                        <a:pt x="234" y="528"/>
                      </a:cubicBezTo>
                      <a:cubicBezTo>
                        <a:pt x="238" y="529"/>
                        <a:pt x="241" y="529"/>
                        <a:pt x="245" y="529"/>
                      </a:cubicBezTo>
                      <a:cubicBezTo>
                        <a:pt x="329" y="529"/>
                        <a:pt x="406" y="505"/>
                        <a:pt x="479" y="462"/>
                      </a:cubicBezTo>
                      <a:cubicBezTo>
                        <a:pt x="620" y="229"/>
                        <a:pt x="600" y="91"/>
                        <a:pt x="419" y="47"/>
                      </a:cubicBezTo>
                      <a:cubicBezTo>
                        <a:pt x="387" y="31"/>
                        <a:pt x="352" y="16"/>
                        <a:pt x="318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777;p86">
                  <a:extLst>
                    <a:ext uri="{FF2B5EF4-FFF2-40B4-BE49-F238E27FC236}">
                      <a16:creationId xmlns:a16="http://schemas.microsoft.com/office/drawing/2014/main" id="{EC17C819-CC6D-44ED-A439-5A09DF9AB326}"/>
                    </a:ext>
                  </a:extLst>
                </p:cNvPr>
                <p:cNvSpPr/>
                <p:nvPr/>
              </p:nvSpPr>
              <p:spPr>
                <a:xfrm>
                  <a:off x="6790225" y="1331590"/>
                  <a:ext cx="60512" cy="532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9" h="598" extrusionOk="0">
                      <a:moveTo>
                        <a:pt x="409" y="1"/>
                      </a:moveTo>
                      <a:cubicBezTo>
                        <a:pt x="109" y="1"/>
                        <a:pt x="1" y="366"/>
                        <a:pt x="260" y="550"/>
                      </a:cubicBezTo>
                      <a:cubicBezTo>
                        <a:pt x="287" y="571"/>
                        <a:pt x="321" y="585"/>
                        <a:pt x="358" y="598"/>
                      </a:cubicBezTo>
                      <a:cubicBezTo>
                        <a:pt x="588" y="451"/>
                        <a:pt x="678" y="220"/>
                        <a:pt x="509" y="4"/>
                      </a:cubicBezTo>
                      <a:lnTo>
                        <a:pt x="509" y="4"/>
                      </a:lnTo>
                      <a:cubicBezTo>
                        <a:pt x="505" y="8"/>
                        <a:pt x="499" y="9"/>
                        <a:pt x="493" y="9"/>
                      </a:cubicBezTo>
                      <a:cubicBezTo>
                        <a:pt x="491" y="9"/>
                        <a:pt x="489" y="9"/>
                        <a:pt x="486" y="9"/>
                      </a:cubicBezTo>
                      <a:cubicBezTo>
                        <a:pt x="459" y="3"/>
                        <a:pt x="433" y="1"/>
                        <a:pt x="409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778;p86">
                  <a:extLst>
                    <a:ext uri="{FF2B5EF4-FFF2-40B4-BE49-F238E27FC236}">
                      <a16:creationId xmlns:a16="http://schemas.microsoft.com/office/drawing/2014/main" id="{7F94ADDA-41EF-44D8-8618-811D37967DCB}"/>
                    </a:ext>
                  </a:extLst>
                </p:cNvPr>
                <p:cNvSpPr/>
                <p:nvPr/>
              </p:nvSpPr>
              <p:spPr>
                <a:xfrm>
                  <a:off x="6544075" y="1574174"/>
                  <a:ext cx="47234" cy="605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0" h="679" extrusionOk="0">
                      <a:moveTo>
                        <a:pt x="530" y="0"/>
                      </a:moveTo>
                      <a:cubicBezTo>
                        <a:pt x="354" y="224"/>
                        <a:pt x="177" y="447"/>
                        <a:pt x="0" y="671"/>
                      </a:cubicBezTo>
                      <a:cubicBezTo>
                        <a:pt x="162" y="673"/>
                        <a:pt x="324" y="676"/>
                        <a:pt x="483" y="679"/>
                      </a:cubicBezTo>
                      <a:cubicBezTo>
                        <a:pt x="497" y="453"/>
                        <a:pt x="513" y="226"/>
                        <a:pt x="53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779;p86">
                  <a:extLst>
                    <a:ext uri="{FF2B5EF4-FFF2-40B4-BE49-F238E27FC236}">
                      <a16:creationId xmlns:a16="http://schemas.microsoft.com/office/drawing/2014/main" id="{CD0C624C-AB9D-42DB-8B08-EC6CEE95A3E9}"/>
                    </a:ext>
                  </a:extLst>
                </p:cNvPr>
                <p:cNvSpPr/>
                <p:nvPr/>
              </p:nvSpPr>
              <p:spPr>
                <a:xfrm>
                  <a:off x="6555928" y="2064691"/>
                  <a:ext cx="36628" cy="283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" h="318" extrusionOk="0">
                      <a:moveTo>
                        <a:pt x="8" y="1"/>
                      </a:moveTo>
                      <a:cubicBezTo>
                        <a:pt x="8" y="74"/>
                        <a:pt x="6" y="149"/>
                        <a:pt x="3" y="222"/>
                      </a:cubicBezTo>
                      <a:cubicBezTo>
                        <a:pt x="3" y="254"/>
                        <a:pt x="2" y="286"/>
                        <a:pt x="0" y="317"/>
                      </a:cubicBezTo>
                      <a:cubicBezTo>
                        <a:pt x="135" y="302"/>
                        <a:pt x="269" y="296"/>
                        <a:pt x="404" y="292"/>
                      </a:cubicBezTo>
                      <a:cubicBezTo>
                        <a:pt x="405" y="201"/>
                        <a:pt x="407" y="111"/>
                        <a:pt x="410" y="20"/>
                      </a:cubicBezTo>
                      <a:cubicBezTo>
                        <a:pt x="277" y="14"/>
                        <a:pt x="143" y="8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780;p86">
                  <a:extLst>
                    <a:ext uri="{FF2B5EF4-FFF2-40B4-BE49-F238E27FC236}">
                      <a16:creationId xmlns:a16="http://schemas.microsoft.com/office/drawing/2014/main" id="{B1F71A3D-A6AC-43FF-9BC7-803754EC44C7}"/>
                    </a:ext>
                  </a:extLst>
                </p:cNvPr>
                <p:cNvSpPr/>
                <p:nvPr/>
              </p:nvSpPr>
              <p:spPr>
                <a:xfrm>
                  <a:off x="6951799" y="1287565"/>
                  <a:ext cx="209699" cy="1946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3" h="2184" extrusionOk="0">
                      <a:moveTo>
                        <a:pt x="1322" y="290"/>
                      </a:moveTo>
                      <a:cubicBezTo>
                        <a:pt x="1635" y="290"/>
                        <a:pt x="1738" y="622"/>
                        <a:pt x="1725" y="912"/>
                      </a:cubicBezTo>
                      <a:cubicBezTo>
                        <a:pt x="1707" y="1337"/>
                        <a:pt x="1549" y="1759"/>
                        <a:pt x="1119" y="1903"/>
                      </a:cubicBezTo>
                      <a:cubicBezTo>
                        <a:pt x="1115" y="1904"/>
                        <a:pt x="1112" y="1905"/>
                        <a:pt x="1109" y="1905"/>
                      </a:cubicBezTo>
                      <a:cubicBezTo>
                        <a:pt x="1080" y="1905"/>
                        <a:pt x="1063" y="1857"/>
                        <a:pt x="1093" y="1843"/>
                      </a:cubicBezTo>
                      <a:cubicBezTo>
                        <a:pt x="1335" y="1739"/>
                        <a:pt x="1522" y="1481"/>
                        <a:pt x="1603" y="1198"/>
                      </a:cubicBezTo>
                      <a:lnTo>
                        <a:pt x="1597" y="1195"/>
                      </a:lnTo>
                      <a:cubicBezTo>
                        <a:pt x="1592" y="1206"/>
                        <a:pt x="1586" y="1216"/>
                        <a:pt x="1572" y="1223"/>
                      </a:cubicBezTo>
                      <a:cubicBezTo>
                        <a:pt x="1492" y="1265"/>
                        <a:pt x="1402" y="1286"/>
                        <a:pt x="1312" y="1286"/>
                      </a:cubicBezTo>
                      <a:cubicBezTo>
                        <a:pt x="1115" y="1286"/>
                        <a:pt x="920" y="1186"/>
                        <a:pt x="835" y="993"/>
                      </a:cubicBezTo>
                      <a:cubicBezTo>
                        <a:pt x="710" y="706"/>
                        <a:pt x="920" y="364"/>
                        <a:pt x="1214" y="301"/>
                      </a:cubicBezTo>
                      <a:cubicBezTo>
                        <a:pt x="1253" y="293"/>
                        <a:pt x="1288" y="290"/>
                        <a:pt x="1322" y="290"/>
                      </a:cubicBezTo>
                      <a:close/>
                      <a:moveTo>
                        <a:pt x="2057" y="0"/>
                      </a:moveTo>
                      <a:cubicBezTo>
                        <a:pt x="2011" y="0"/>
                        <a:pt x="1962" y="3"/>
                        <a:pt x="1914" y="3"/>
                      </a:cubicBezTo>
                      <a:cubicBezTo>
                        <a:pt x="1908" y="3"/>
                        <a:pt x="1902" y="3"/>
                        <a:pt x="1896" y="3"/>
                      </a:cubicBezTo>
                      <a:cubicBezTo>
                        <a:pt x="1841" y="2"/>
                        <a:pt x="1786" y="2"/>
                        <a:pt x="1731" y="2"/>
                      </a:cubicBezTo>
                      <a:cubicBezTo>
                        <a:pt x="1621" y="2"/>
                        <a:pt x="1511" y="4"/>
                        <a:pt x="1401" y="6"/>
                      </a:cubicBezTo>
                      <a:cubicBezTo>
                        <a:pt x="1255" y="10"/>
                        <a:pt x="1108" y="17"/>
                        <a:pt x="960" y="27"/>
                      </a:cubicBezTo>
                      <a:cubicBezTo>
                        <a:pt x="814" y="35"/>
                        <a:pt x="600" y="14"/>
                        <a:pt x="467" y="67"/>
                      </a:cubicBezTo>
                      <a:cubicBezTo>
                        <a:pt x="377" y="131"/>
                        <a:pt x="287" y="197"/>
                        <a:pt x="196" y="262"/>
                      </a:cubicBezTo>
                      <a:cubicBezTo>
                        <a:pt x="192" y="301"/>
                        <a:pt x="190" y="341"/>
                        <a:pt x="186" y="379"/>
                      </a:cubicBezTo>
                      <a:cubicBezTo>
                        <a:pt x="167" y="450"/>
                        <a:pt x="172" y="539"/>
                        <a:pt x="165" y="613"/>
                      </a:cubicBezTo>
                      <a:cubicBezTo>
                        <a:pt x="151" y="789"/>
                        <a:pt x="135" y="964"/>
                        <a:pt x="121" y="1139"/>
                      </a:cubicBezTo>
                      <a:cubicBezTo>
                        <a:pt x="111" y="1246"/>
                        <a:pt x="0" y="2113"/>
                        <a:pt x="91" y="2115"/>
                      </a:cubicBezTo>
                      <a:cubicBezTo>
                        <a:pt x="112" y="2115"/>
                        <a:pt x="126" y="2126"/>
                        <a:pt x="133" y="2139"/>
                      </a:cubicBezTo>
                      <a:cubicBezTo>
                        <a:pt x="456" y="2142"/>
                        <a:pt x="778" y="2148"/>
                        <a:pt x="1098" y="2154"/>
                      </a:cubicBezTo>
                      <a:cubicBezTo>
                        <a:pt x="1275" y="2158"/>
                        <a:pt x="1474" y="2183"/>
                        <a:pt x="1667" y="2183"/>
                      </a:cubicBezTo>
                      <a:cubicBezTo>
                        <a:pt x="1845" y="2183"/>
                        <a:pt x="2018" y="2162"/>
                        <a:pt x="2161" y="2082"/>
                      </a:cubicBezTo>
                      <a:cubicBezTo>
                        <a:pt x="2353" y="1975"/>
                        <a:pt x="2341" y="1973"/>
                        <a:pt x="2349" y="1782"/>
                      </a:cubicBezTo>
                      <a:cubicBezTo>
                        <a:pt x="2353" y="1706"/>
                        <a:pt x="2349" y="1630"/>
                        <a:pt x="2349" y="1554"/>
                      </a:cubicBezTo>
                      <a:cubicBezTo>
                        <a:pt x="2348" y="1403"/>
                        <a:pt x="2344" y="1251"/>
                        <a:pt x="2341" y="1100"/>
                      </a:cubicBezTo>
                      <a:cubicBezTo>
                        <a:pt x="2336" y="930"/>
                        <a:pt x="2330" y="759"/>
                        <a:pt x="2321" y="589"/>
                      </a:cubicBezTo>
                      <a:cubicBezTo>
                        <a:pt x="2315" y="450"/>
                        <a:pt x="2336" y="267"/>
                        <a:pt x="2295" y="135"/>
                      </a:cubicBezTo>
                      <a:cubicBezTo>
                        <a:pt x="2260" y="18"/>
                        <a:pt x="2165" y="0"/>
                        <a:pt x="2057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781;p86">
                  <a:extLst>
                    <a:ext uri="{FF2B5EF4-FFF2-40B4-BE49-F238E27FC236}">
                      <a16:creationId xmlns:a16="http://schemas.microsoft.com/office/drawing/2014/main" id="{1F37511E-2CD1-466C-B193-823702BE5518}"/>
                    </a:ext>
                  </a:extLst>
                </p:cNvPr>
                <p:cNvSpPr/>
                <p:nvPr/>
              </p:nvSpPr>
              <p:spPr>
                <a:xfrm>
                  <a:off x="6717770" y="1283198"/>
                  <a:ext cx="222354" cy="1933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5" h="2170" extrusionOk="0">
                      <a:moveTo>
                        <a:pt x="1279" y="412"/>
                      </a:moveTo>
                      <a:cubicBezTo>
                        <a:pt x="1285" y="412"/>
                        <a:pt x="1291" y="413"/>
                        <a:pt x="1296" y="416"/>
                      </a:cubicBezTo>
                      <a:cubicBezTo>
                        <a:pt x="1506" y="526"/>
                        <a:pt x="1576" y="817"/>
                        <a:pt x="1456" y="1020"/>
                      </a:cubicBezTo>
                      <a:cubicBezTo>
                        <a:pt x="1416" y="1091"/>
                        <a:pt x="1358" y="1137"/>
                        <a:pt x="1293" y="1177"/>
                      </a:cubicBezTo>
                      <a:cubicBezTo>
                        <a:pt x="1311" y="1184"/>
                        <a:pt x="1330" y="1191"/>
                        <a:pt x="1347" y="1197"/>
                      </a:cubicBezTo>
                      <a:cubicBezTo>
                        <a:pt x="1439" y="1236"/>
                        <a:pt x="1529" y="1280"/>
                        <a:pt x="1575" y="1373"/>
                      </a:cubicBezTo>
                      <a:cubicBezTo>
                        <a:pt x="1696" y="1628"/>
                        <a:pt x="1391" y="1831"/>
                        <a:pt x="1173" y="1855"/>
                      </a:cubicBezTo>
                      <a:cubicBezTo>
                        <a:pt x="1155" y="1857"/>
                        <a:pt x="1137" y="1858"/>
                        <a:pt x="1119" y="1858"/>
                      </a:cubicBezTo>
                      <a:cubicBezTo>
                        <a:pt x="914" y="1858"/>
                        <a:pt x="699" y="1725"/>
                        <a:pt x="771" y="1488"/>
                      </a:cubicBezTo>
                      <a:cubicBezTo>
                        <a:pt x="817" y="1339"/>
                        <a:pt x="955" y="1256"/>
                        <a:pt x="1086" y="1186"/>
                      </a:cubicBezTo>
                      <a:cubicBezTo>
                        <a:pt x="924" y="1112"/>
                        <a:pt x="789" y="1016"/>
                        <a:pt x="816" y="787"/>
                      </a:cubicBezTo>
                      <a:cubicBezTo>
                        <a:pt x="839" y="591"/>
                        <a:pt x="1003" y="473"/>
                        <a:pt x="1181" y="473"/>
                      </a:cubicBezTo>
                      <a:cubicBezTo>
                        <a:pt x="1208" y="473"/>
                        <a:pt x="1235" y="476"/>
                        <a:pt x="1262" y="481"/>
                      </a:cubicBezTo>
                      <a:lnTo>
                        <a:pt x="1253" y="472"/>
                      </a:lnTo>
                      <a:cubicBezTo>
                        <a:pt x="1226" y="449"/>
                        <a:pt x="1251" y="412"/>
                        <a:pt x="1279" y="412"/>
                      </a:cubicBezTo>
                      <a:close/>
                      <a:moveTo>
                        <a:pt x="1749" y="0"/>
                      </a:moveTo>
                      <a:cubicBezTo>
                        <a:pt x="1586" y="0"/>
                        <a:pt x="1425" y="15"/>
                        <a:pt x="1323" y="15"/>
                      </a:cubicBezTo>
                      <a:cubicBezTo>
                        <a:pt x="1155" y="15"/>
                        <a:pt x="984" y="19"/>
                        <a:pt x="815" y="24"/>
                      </a:cubicBezTo>
                      <a:cubicBezTo>
                        <a:pt x="801" y="25"/>
                        <a:pt x="786" y="25"/>
                        <a:pt x="770" y="25"/>
                      </a:cubicBezTo>
                      <a:cubicBezTo>
                        <a:pt x="703" y="25"/>
                        <a:pt x="626" y="21"/>
                        <a:pt x="550" y="21"/>
                      </a:cubicBezTo>
                      <a:cubicBezTo>
                        <a:pt x="460" y="21"/>
                        <a:pt x="373" y="27"/>
                        <a:pt x="306" y="50"/>
                      </a:cubicBezTo>
                      <a:cubicBezTo>
                        <a:pt x="0" y="158"/>
                        <a:pt x="107" y="758"/>
                        <a:pt x="104" y="1037"/>
                      </a:cubicBezTo>
                      <a:cubicBezTo>
                        <a:pt x="101" y="1387"/>
                        <a:pt x="102" y="1735"/>
                        <a:pt x="107" y="2084"/>
                      </a:cubicBezTo>
                      <a:cubicBezTo>
                        <a:pt x="107" y="2117"/>
                        <a:pt x="81" y="2134"/>
                        <a:pt x="55" y="2134"/>
                      </a:cubicBezTo>
                      <a:lnTo>
                        <a:pt x="55" y="2161"/>
                      </a:lnTo>
                      <a:cubicBezTo>
                        <a:pt x="405" y="2154"/>
                        <a:pt x="756" y="2152"/>
                        <a:pt x="1108" y="2150"/>
                      </a:cubicBezTo>
                      <a:cubicBezTo>
                        <a:pt x="1111" y="2150"/>
                        <a:pt x="1115" y="2150"/>
                        <a:pt x="1118" y="2150"/>
                      </a:cubicBezTo>
                      <a:cubicBezTo>
                        <a:pt x="1316" y="2150"/>
                        <a:pt x="1529" y="2170"/>
                        <a:pt x="1736" y="2170"/>
                      </a:cubicBezTo>
                      <a:cubicBezTo>
                        <a:pt x="1844" y="2170"/>
                        <a:pt x="1951" y="2164"/>
                        <a:pt x="2052" y="2148"/>
                      </a:cubicBezTo>
                      <a:cubicBezTo>
                        <a:pt x="2494" y="2078"/>
                        <a:pt x="2351" y="1493"/>
                        <a:pt x="2342" y="1170"/>
                      </a:cubicBezTo>
                      <a:cubicBezTo>
                        <a:pt x="2337" y="1003"/>
                        <a:pt x="2332" y="835"/>
                        <a:pt x="2329" y="669"/>
                      </a:cubicBezTo>
                      <a:cubicBezTo>
                        <a:pt x="2326" y="532"/>
                        <a:pt x="2354" y="351"/>
                        <a:pt x="2318" y="222"/>
                      </a:cubicBezTo>
                      <a:cubicBezTo>
                        <a:pt x="2266" y="36"/>
                        <a:pt x="2005" y="0"/>
                        <a:pt x="1749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782;p86">
                  <a:extLst>
                    <a:ext uri="{FF2B5EF4-FFF2-40B4-BE49-F238E27FC236}">
                      <a16:creationId xmlns:a16="http://schemas.microsoft.com/office/drawing/2014/main" id="{B1CC327A-00FE-4DC1-8503-2123EEE05E4B}"/>
                    </a:ext>
                  </a:extLst>
                </p:cNvPr>
                <p:cNvSpPr/>
                <p:nvPr/>
              </p:nvSpPr>
              <p:spPr>
                <a:xfrm>
                  <a:off x="6481424" y="1284713"/>
                  <a:ext cx="205778" cy="1910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2144" extrusionOk="0">
                      <a:moveTo>
                        <a:pt x="544" y="387"/>
                      </a:moveTo>
                      <a:cubicBezTo>
                        <a:pt x="880" y="391"/>
                        <a:pt x="1217" y="410"/>
                        <a:pt x="1554" y="421"/>
                      </a:cubicBezTo>
                      <a:cubicBezTo>
                        <a:pt x="1588" y="422"/>
                        <a:pt x="1623" y="464"/>
                        <a:pt x="1598" y="497"/>
                      </a:cubicBezTo>
                      <a:cubicBezTo>
                        <a:pt x="1317" y="870"/>
                        <a:pt x="1167" y="1269"/>
                        <a:pt x="1068" y="1723"/>
                      </a:cubicBezTo>
                      <a:cubicBezTo>
                        <a:pt x="1062" y="1747"/>
                        <a:pt x="1042" y="1758"/>
                        <a:pt x="1021" y="1758"/>
                      </a:cubicBezTo>
                      <a:cubicBezTo>
                        <a:pt x="995" y="1758"/>
                        <a:pt x="968" y="1741"/>
                        <a:pt x="972" y="1710"/>
                      </a:cubicBezTo>
                      <a:cubicBezTo>
                        <a:pt x="1023" y="1278"/>
                        <a:pt x="1205" y="868"/>
                        <a:pt x="1458" y="517"/>
                      </a:cubicBezTo>
                      <a:cubicBezTo>
                        <a:pt x="1153" y="493"/>
                        <a:pt x="848" y="475"/>
                        <a:pt x="544" y="447"/>
                      </a:cubicBezTo>
                      <a:cubicBezTo>
                        <a:pt x="506" y="443"/>
                        <a:pt x="504" y="387"/>
                        <a:pt x="544" y="387"/>
                      </a:cubicBezTo>
                      <a:close/>
                      <a:moveTo>
                        <a:pt x="727" y="1"/>
                      </a:moveTo>
                      <a:cubicBezTo>
                        <a:pt x="473" y="1"/>
                        <a:pt x="186" y="21"/>
                        <a:pt x="94" y="148"/>
                      </a:cubicBezTo>
                      <a:cubicBezTo>
                        <a:pt x="0" y="280"/>
                        <a:pt x="47" y="507"/>
                        <a:pt x="47" y="667"/>
                      </a:cubicBezTo>
                      <a:lnTo>
                        <a:pt x="47" y="1168"/>
                      </a:lnTo>
                      <a:cubicBezTo>
                        <a:pt x="48" y="1478"/>
                        <a:pt x="54" y="1787"/>
                        <a:pt x="48" y="2097"/>
                      </a:cubicBezTo>
                      <a:cubicBezTo>
                        <a:pt x="129" y="2095"/>
                        <a:pt x="209" y="2095"/>
                        <a:pt x="289" y="2095"/>
                      </a:cubicBezTo>
                      <a:cubicBezTo>
                        <a:pt x="553" y="2095"/>
                        <a:pt x="816" y="2102"/>
                        <a:pt x="1079" y="2107"/>
                      </a:cubicBezTo>
                      <a:cubicBezTo>
                        <a:pt x="1192" y="2109"/>
                        <a:pt x="1454" y="2144"/>
                        <a:pt x="1695" y="2144"/>
                      </a:cubicBezTo>
                      <a:cubicBezTo>
                        <a:pt x="1917" y="2144"/>
                        <a:pt x="2120" y="2115"/>
                        <a:pt x="2173" y="2004"/>
                      </a:cubicBezTo>
                      <a:cubicBezTo>
                        <a:pt x="2219" y="1904"/>
                        <a:pt x="2177" y="1671"/>
                        <a:pt x="2178" y="1559"/>
                      </a:cubicBezTo>
                      <a:cubicBezTo>
                        <a:pt x="2179" y="1392"/>
                        <a:pt x="2183" y="1226"/>
                        <a:pt x="2184" y="1059"/>
                      </a:cubicBezTo>
                      <a:cubicBezTo>
                        <a:pt x="2186" y="825"/>
                        <a:pt x="2308" y="174"/>
                        <a:pt x="2047" y="50"/>
                      </a:cubicBezTo>
                      <a:cubicBezTo>
                        <a:pt x="1979" y="17"/>
                        <a:pt x="1871" y="11"/>
                        <a:pt x="1766" y="11"/>
                      </a:cubicBezTo>
                      <a:cubicBezTo>
                        <a:pt x="1712" y="11"/>
                        <a:pt x="1660" y="13"/>
                        <a:pt x="1614" y="13"/>
                      </a:cubicBezTo>
                      <a:cubicBezTo>
                        <a:pt x="1594" y="13"/>
                        <a:pt x="1575" y="13"/>
                        <a:pt x="1557" y="12"/>
                      </a:cubicBezTo>
                      <a:cubicBezTo>
                        <a:pt x="1437" y="7"/>
                        <a:pt x="1316" y="4"/>
                        <a:pt x="1196" y="4"/>
                      </a:cubicBezTo>
                      <a:cubicBezTo>
                        <a:pt x="1152" y="4"/>
                        <a:pt x="1108" y="5"/>
                        <a:pt x="1063" y="5"/>
                      </a:cubicBezTo>
                      <a:cubicBezTo>
                        <a:pt x="1056" y="5"/>
                        <a:pt x="1048" y="6"/>
                        <a:pt x="1040" y="6"/>
                      </a:cubicBezTo>
                      <a:cubicBezTo>
                        <a:pt x="960" y="6"/>
                        <a:pt x="847" y="1"/>
                        <a:pt x="72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783;p86">
                  <a:extLst>
                    <a:ext uri="{FF2B5EF4-FFF2-40B4-BE49-F238E27FC236}">
                      <a16:creationId xmlns:a16="http://schemas.microsoft.com/office/drawing/2014/main" id="{511A7328-0303-44E4-8359-C71A5F97B5F9}"/>
                    </a:ext>
                  </a:extLst>
                </p:cNvPr>
                <p:cNvSpPr/>
                <p:nvPr/>
              </p:nvSpPr>
              <p:spPr>
                <a:xfrm>
                  <a:off x="6476790" y="1512414"/>
                  <a:ext cx="214334" cy="2011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5" h="2257" extrusionOk="0">
                      <a:moveTo>
                        <a:pt x="1351" y="462"/>
                      </a:moveTo>
                      <a:cubicBezTo>
                        <a:pt x="1380" y="462"/>
                        <a:pt x="1412" y="487"/>
                        <a:pt x="1410" y="518"/>
                      </a:cubicBezTo>
                      <a:cubicBezTo>
                        <a:pt x="1386" y="803"/>
                        <a:pt x="1364" y="1088"/>
                        <a:pt x="1337" y="1373"/>
                      </a:cubicBezTo>
                      <a:cubicBezTo>
                        <a:pt x="1470" y="1374"/>
                        <a:pt x="1602" y="1377"/>
                        <a:pt x="1733" y="1379"/>
                      </a:cubicBezTo>
                      <a:cubicBezTo>
                        <a:pt x="1804" y="1382"/>
                        <a:pt x="1804" y="1489"/>
                        <a:pt x="1733" y="1489"/>
                      </a:cubicBezTo>
                      <a:cubicBezTo>
                        <a:pt x="1598" y="1488"/>
                        <a:pt x="1462" y="1484"/>
                        <a:pt x="1326" y="1483"/>
                      </a:cubicBezTo>
                      <a:cubicBezTo>
                        <a:pt x="1313" y="1613"/>
                        <a:pt x="1298" y="1744"/>
                        <a:pt x="1281" y="1873"/>
                      </a:cubicBezTo>
                      <a:cubicBezTo>
                        <a:pt x="1279" y="1889"/>
                        <a:pt x="1267" y="1896"/>
                        <a:pt x="1254" y="1896"/>
                      </a:cubicBezTo>
                      <a:cubicBezTo>
                        <a:pt x="1237" y="1896"/>
                        <a:pt x="1220" y="1885"/>
                        <a:pt x="1220" y="1866"/>
                      </a:cubicBezTo>
                      <a:cubicBezTo>
                        <a:pt x="1223" y="1738"/>
                        <a:pt x="1228" y="1610"/>
                        <a:pt x="1235" y="1482"/>
                      </a:cubicBezTo>
                      <a:cubicBezTo>
                        <a:pt x="1038" y="1478"/>
                        <a:pt x="842" y="1475"/>
                        <a:pt x="645" y="1472"/>
                      </a:cubicBezTo>
                      <a:cubicBezTo>
                        <a:pt x="592" y="1472"/>
                        <a:pt x="576" y="1414"/>
                        <a:pt x="606" y="1378"/>
                      </a:cubicBezTo>
                      <a:cubicBezTo>
                        <a:pt x="843" y="1079"/>
                        <a:pt x="1079" y="779"/>
                        <a:pt x="1316" y="479"/>
                      </a:cubicBezTo>
                      <a:cubicBezTo>
                        <a:pt x="1324" y="467"/>
                        <a:pt x="1337" y="462"/>
                        <a:pt x="1351" y="462"/>
                      </a:cubicBezTo>
                      <a:close/>
                      <a:moveTo>
                        <a:pt x="1956" y="0"/>
                      </a:moveTo>
                      <a:cubicBezTo>
                        <a:pt x="1699" y="0"/>
                        <a:pt x="1436" y="25"/>
                        <a:pt x="1183" y="30"/>
                      </a:cubicBezTo>
                      <a:cubicBezTo>
                        <a:pt x="1032" y="34"/>
                        <a:pt x="881" y="36"/>
                        <a:pt x="730" y="39"/>
                      </a:cubicBezTo>
                      <a:cubicBezTo>
                        <a:pt x="635" y="40"/>
                        <a:pt x="540" y="44"/>
                        <a:pt x="447" y="45"/>
                      </a:cubicBezTo>
                      <a:cubicBezTo>
                        <a:pt x="304" y="49"/>
                        <a:pt x="290" y="30"/>
                        <a:pt x="187" y="150"/>
                      </a:cubicBezTo>
                      <a:cubicBezTo>
                        <a:pt x="0" y="363"/>
                        <a:pt x="122" y="933"/>
                        <a:pt x="133" y="1218"/>
                      </a:cubicBezTo>
                      <a:cubicBezTo>
                        <a:pt x="148" y="1541"/>
                        <a:pt x="164" y="1862"/>
                        <a:pt x="178" y="2185"/>
                      </a:cubicBezTo>
                      <a:cubicBezTo>
                        <a:pt x="180" y="2189"/>
                        <a:pt x="177" y="2192"/>
                        <a:pt x="177" y="2196"/>
                      </a:cubicBezTo>
                      <a:cubicBezTo>
                        <a:pt x="182" y="2193"/>
                        <a:pt x="188" y="2192"/>
                        <a:pt x="194" y="2192"/>
                      </a:cubicBezTo>
                      <a:cubicBezTo>
                        <a:pt x="207" y="2192"/>
                        <a:pt x="220" y="2198"/>
                        <a:pt x="224" y="2213"/>
                      </a:cubicBezTo>
                      <a:cubicBezTo>
                        <a:pt x="228" y="2228"/>
                        <a:pt x="225" y="2241"/>
                        <a:pt x="225" y="2257"/>
                      </a:cubicBezTo>
                      <a:lnTo>
                        <a:pt x="245" y="2257"/>
                      </a:lnTo>
                      <a:cubicBezTo>
                        <a:pt x="245" y="2239"/>
                        <a:pt x="256" y="2221"/>
                        <a:pt x="281" y="2219"/>
                      </a:cubicBezTo>
                      <a:cubicBezTo>
                        <a:pt x="615" y="2208"/>
                        <a:pt x="949" y="2209"/>
                        <a:pt x="1285" y="2208"/>
                      </a:cubicBezTo>
                      <a:lnTo>
                        <a:pt x="1786" y="2208"/>
                      </a:lnTo>
                      <a:cubicBezTo>
                        <a:pt x="1796" y="2208"/>
                        <a:pt x="1805" y="2208"/>
                        <a:pt x="1813" y="2208"/>
                      </a:cubicBezTo>
                      <a:cubicBezTo>
                        <a:pt x="1937" y="2208"/>
                        <a:pt x="1958" y="2205"/>
                        <a:pt x="2089" y="2117"/>
                      </a:cubicBezTo>
                      <a:cubicBezTo>
                        <a:pt x="2240" y="2016"/>
                        <a:pt x="2231" y="2001"/>
                        <a:pt x="2261" y="1845"/>
                      </a:cubicBezTo>
                      <a:cubicBezTo>
                        <a:pt x="2326" y="1498"/>
                        <a:pt x="2364" y="1147"/>
                        <a:pt x="2380" y="795"/>
                      </a:cubicBezTo>
                      <a:cubicBezTo>
                        <a:pt x="2389" y="626"/>
                        <a:pt x="2391" y="457"/>
                        <a:pt x="2389" y="288"/>
                      </a:cubicBezTo>
                      <a:cubicBezTo>
                        <a:pt x="2386" y="96"/>
                        <a:pt x="2405" y="25"/>
                        <a:pt x="2205" y="9"/>
                      </a:cubicBezTo>
                      <a:cubicBezTo>
                        <a:pt x="2123" y="3"/>
                        <a:pt x="2040" y="0"/>
                        <a:pt x="1956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784;p86">
                  <a:extLst>
                    <a:ext uri="{FF2B5EF4-FFF2-40B4-BE49-F238E27FC236}">
                      <a16:creationId xmlns:a16="http://schemas.microsoft.com/office/drawing/2014/main" id="{ED1FE1F7-7938-4427-8FBC-EF7922B8A4C0}"/>
                    </a:ext>
                  </a:extLst>
                </p:cNvPr>
                <p:cNvSpPr/>
                <p:nvPr/>
              </p:nvSpPr>
              <p:spPr>
                <a:xfrm>
                  <a:off x="6720266" y="1510543"/>
                  <a:ext cx="203996" cy="199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9" h="2233" extrusionOk="0">
                      <a:moveTo>
                        <a:pt x="1014" y="425"/>
                      </a:moveTo>
                      <a:cubicBezTo>
                        <a:pt x="1195" y="425"/>
                        <a:pt x="1461" y="525"/>
                        <a:pt x="1560" y="549"/>
                      </a:cubicBezTo>
                      <a:cubicBezTo>
                        <a:pt x="1590" y="556"/>
                        <a:pt x="1586" y="606"/>
                        <a:pt x="1555" y="606"/>
                      </a:cubicBezTo>
                      <a:cubicBezTo>
                        <a:pt x="1555" y="606"/>
                        <a:pt x="1554" y="606"/>
                        <a:pt x="1553" y="606"/>
                      </a:cubicBezTo>
                      <a:cubicBezTo>
                        <a:pt x="1440" y="596"/>
                        <a:pt x="1279" y="550"/>
                        <a:pt x="1144" y="550"/>
                      </a:cubicBezTo>
                      <a:cubicBezTo>
                        <a:pt x="1095" y="550"/>
                        <a:pt x="1051" y="556"/>
                        <a:pt x="1013" y="571"/>
                      </a:cubicBezTo>
                      <a:cubicBezTo>
                        <a:pt x="1007" y="571"/>
                        <a:pt x="1001" y="571"/>
                        <a:pt x="995" y="571"/>
                      </a:cubicBezTo>
                      <a:cubicBezTo>
                        <a:pt x="916" y="571"/>
                        <a:pt x="893" y="615"/>
                        <a:pt x="930" y="700"/>
                      </a:cubicBezTo>
                      <a:cubicBezTo>
                        <a:pt x="931" y="737"/>
                        <a:pt x="932" y="771"/>
                        <a:pt x="933" y="807"/>
                      </a:cubicBezTo>
                      <a:cubicBezTo>
                        <a:pt x="936" y="877"/>
                        <a:pt x="938" y="950"/>
                        <a:pt x="941" y="1020"/>
                      </a:cubicBezTo>
                      <a:cubicBezTo>
                        <a:pt x="1023" y="956"/>
                        <a:pt x="1116" y="927"/>
                        <a:pt x="1206" y="927"/>
                      </a:cubicBezTo>
                      <a:cubicBezTo>
                        <a:pt x="1462" y="927"/>
                        <a:pt x="1706" y="1156"/>
                        <a:pt x="1672" y="1467"/>
                      </a:cubicBezTo>
                      <a:cubicBezTo>
                        <a:pt x="1640" y="1769"/>
                        <a:pt x="1358" y="1973"/>
                        <a:pt x="1082" y="1973"/>
                      </a:cubicBezTo>
                      <a:cubicBezTo>
                        <a:pt x="948" y="1973"/>
                        <a:pt x="815" y="1925"/>
                        <a:pt x="712" y="1817"/>
                      </a:cubicBezTo>
                      <a:cubicBezTo>
                        <a:pt x="680" y="1782"/>
                        <a:pt x="712" y="1733"/>
                        <a:pt x="749" y="1733"/>
                      </a:cubicBezTo>
                      <a:cubicBezTo>
                        <a:pt x="760" y="1733"/>
                        <a:pt x="771" y="1738"/>
                        <a:pt x="782" y="1748"/>
                      </a:cubicBezTo>
                      <a:cubicBezTo>
                        <a:pt x="868" y="1836"/>
                        <a:pt x="978" y="1875"/>
                        <a:pt x="1089" y="1875"/>
                      </a:cubicBezTo>
                      <a:cubicBezTo>
                        <a:pt x="1294" y="1875"/>
                        <a:pt x="1502" y="1740"/>
                        <a:pt x="1561" y="1529"/>
                      </a:cubicBezTo>
                      <a:cubicBezTo>
                        <a:pt x="1638" y="1259"/>
                        <a:pt x="1426" y="1031"/>
                        <a:pt x="1201" y="1031"/>
                      </a:cubicBezTo>
                      <a:cubicBezTo>
                        <a:pt x="1107" y="1031"/>
                        <a:pt x="1010" y="1071"/>
                        <a:pt x="932" y="1164"/>
                      </a:cubicBezTo>
                      <a:cubicBezTo>
                        <a:pt x="923" y="1174"/>
                        <a:pt x="912" y="1178"/>
                        <a:pt x="901" y="1178"/>
                      </a:cubicBezTo>
                      <a:cubicBezTo>
                        <a:pt x="876" y="1178"/>
                        <a:pt x="850" y="1156"/>
                        <a:pt x="850" y="1129"/>
                      </a:cubicBezTo>
                      <a:cubicBezTo>
                        <a:pt x="844" y="989"/>
                        <a:pt x="750" y="577"/>
                        <a:pt x="872" y="465"/>
                      </a:cubicBezTo>
                      <a:cubicBezTo>
                        <a:pt x="904" y="436"/>
                        <a:pt x="954" y="425"/>
                        <a:pt x="1014" y="425"/>
                      </a:cubicBezTo>
                      <a:close/>
                      <a:moveTo>
                        <a:pt x="1987" y="1"/>
                      </a:moveTo>
                      <a:cubicBezTo>
                        <a:pt x="1862" y="1"/>
                        <a:pt x="1718" y="24"/>
                        <a:pt x="1609" y="28"/>
                      </a:cubicBezTo>
                      <a:cubicBezTo>
                        <a:pt x="1439" y="33"/>
                        <a:pt x="1267" y="36"/>
                        <a:pt x="1097" y="41"/>
                      </a:cubicBezTo>
                      <a:cubicBezTo>
                        <a:pt x="1086" y="41"/>
                        <a:pt x="1075" y="42"/>
                        <a:pt x="1063" y="42"/>
                      </a:cubicBezTo>
                      <a:cubicBezTo>
                        <a:pt x="967" y="42"/>
                        <a:pt x="826" y="32"/>
                        <a:pt x="681" y="32"/>
                      </a:cubicBezTo>
                      <a:cubicBezTo>
                        <a:pt x="425" y="32"/>
                        <a:pt x="156" y="62"/>
                        <a:pt x="90" y="224"/>
                      </a:cubicBezTo>
                      <a:cubicBezTo>
                        <a:pt x="42" y="342"/>
                        <a:pt x="72" y="555"/>
                        <a:pt x="65" y="685"/>
                      </a:cubicBezTo>
                      <a:cubicBezTo>
                        <a:pt x="56" y="859"/>
                        <a:pt x="48" y="1034"/>
                        <a:pt x="39" y="1206"/>
                      </a:cubicBezTo>
                      <a:cubicBezTo>
                        <a:pt x="32" y="1360"/>
                        <a:pt x="25" y="1514"/>
                        <a:pt x="20" y="1668"/>
                      </a:cubicBezTo>
                      <a:cubicBezTo>
                        <a:pt x="16" y="1764"/>
                        <a:pt x="1" y="1864"/>
                        <a:pt x="9" y="1958"/>
                      </a:cubicBezTo>
                      <a:cubicBezTo>
                        <a:pt x="9" y="1966"/>
                        <a:pt x="33" y="2183"/>
                        <a:pt x="66" y="2183"/>
                      </a:cubicBezTo>
                      <a:cubicBezTo>
                        <a:pt x="68" y="2183"/>
                        <a:pt x="70" y="2182"/>
                        <a:pt x="72" y="2180"/>
                      </a:cubicBezTo>
                      <a:cubicBezTo>
                        <a:pt x="83" y="2169"/>
                        <a:pt x="94" y="2165"/>
                        <a:pt x="106" y="2165"/>
                      </a:cubicBezTo>
                      <a:cubicBezTo>
                        <a:pt x="138" y="2165"/>
                        <a:pt x="166" y="2198"/>
                        <a:pt x="155" y="2230"/>
                      </a:cubicBezTo>
                      <a:cubicBezTo>
                        <a:pt x="299" y="2227"/>
                        <a:pt x="442" y="2226"/>
                        <a:pt x="585" y="2226"/>
                      </a:cubicBezTo>
                      <a:cubicBezTo>
                        <a:pt x="775" y="2226"/>
                        <a:pt x="965" y="2227"/>
                        <a:pt x="1155" y="2227"/>
                      </a:cubicBezTo>
                      <a:cubicBezTo>
                        <a:pt x="1332" y="2227"/>
                        <a:pt x="1508" y="2227"/>
                        <a:pt x="1684" y="2226"/>
                      </a:cubicBezTo>
                      <a:cubicBezTo>
                        <a:pt x="1724" y="2226"/>
                        <a:pt x="1775" y="2233"/>
                        <a:pt x="1822" y="2233"/>
                      </a:cubicBezTo>
                      <a:cubicBezTo>
                        <a:pt x="1849" y="2233"/>
                        <a:pt x="1875" y="2231"/>
                        <a:pt x="1897" y="2224"/>
                      </a:cubicBezTo>
                      <a:cubicBezTo>
                        <a:pt x="2014" y="2191"/>
                        <a:pt x="2168" y="1993"/>
                        <a:pt x="2197" y="1878"/>
                      </a:cubicBezTo>
                      <a:cubicBezTo>
                        <a:pt x="2234" y="1721"/>
                        <a:pt x="2203" y="1519"/>
                        <a:pt x="2208" y="1354"/>
                      </a:cubicBezTo>
                      <a:cubicBezTo>
                        <a:pt x="2211" y="1199"/>
                        <a:pt x="2214" y="1044"/>
                        <a:pt x="2217" y="888"/>
                      </a:cubicBezTo>
                      <a:cubicBezTo>
                        <a:pt x="2221" y="714"/>
                        <a:pt x="2226" y="538"/>
                        <a:pt x="2230" y="364"/>
                      </a:cubicBezTo>
                      <a:cubicBezTo>
                        <a:pt x="2234" y="210"/>
                        <a:pt x="2288" y="56"/>
                        <a:pt x="2123" y="14"/>
                      </a:cubicBezTo>
                      <a:cubicBezTo>
                        <a:pt x="2083" y="5"/>
                        <a:pt x="2036" y="1"/>
                        <a:pt x="198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785;p86">
                  <a:extLst>
                    <a:ext uri="{FF2B5EF4-FFF2-40B4-BE49-F238E27FC236}">
                      <a16:creationId xmlns:a16="http://schemas.microsoft.com/office/drawing/2014/main" id="{72E1557F-F227-45C5-A2F7-A4050DD47365}"/>
                    </a:ext>
                  </a:extLst>
                </p:cNvPr>
                <p:cNvSpPr/>
                <p:nvPr/>
              </p:nvSpPr>
              <p:spPr>
                <a:xfrm>
                  <a:off x="6965167" y="1515355"/>
                  <a:ext cx="191162" cy="1890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5" h="2121" extrusionOk="0">
                      <a:moveTo>
                        <a:pt x="1248" y="352"/>
                      </a:moveTo>
                      <a:cubicBezTo>
                        <a:pt x="1310" y="352"/>
                        <a:pt x="1375" y="361"/>
                        <a:pt x="1442" y="382"/>
                      </a:cubicBezTo>
                      <a:cubicBezTo>
                        <a:pt x="1476" y="392"/>
                        <a:pt x="1463" y="436"/>
                        <a:pt x="1433" y="436"/>
                      </a:cubicBezTo>
                      <a:cubicBezTo>
                        <a:pt x="1431" y="436"/>
                        <a:pt x="1429" y="436"/>
                        <a:pt x="1428" y="435"/>
                      </a:cubicBezTo>
                      <a:cubicBezTo>
                        <a:pt x="1397" y="431"/>
                        <a:pt x="1367" y="429"/>
                        <a:pt x="1338" y="429"/>
                      </a:cubicBezTo>
                      <a:cubicBezTo>
                        <a:pt x="851" y="429"/>
                        <a:pt x="512" y="986"/>
                        <a:pt x="621" y="1450"/>
                      </a:cubicBezTo>
                      <a:cubicBezTo>
                        <a:pt x="666" y="1643"/>
                        <a:pt x="823" y="1774"/>
                        <a:pt x="1000" y="1774"/>
                      </a:cubicBezTo>
                      <a:cubicBezTo>
                        <a:pt x="1061" y="1774"/>
                        <a:pt x="1125" y="1758"/>
                        <a:pt x="1188" y="1723"/>
                      </a:cubicBezTo>
                      <a:cubicBezTo>
                        <a:pt x="1260" y="1684"/>
                        <a:pt x="1592" y="1283"/>
                        <a:pt x="1240" y="1264"/>
                      </a:cubicBezTo>
                      <a:lnTo>
                        <a:pt x="1240" y="1264"/>
                      </a:lnTo>
                      <a:lnTo>
                        <a:pt x="972" y="1386"/>
                      </a:lnTo>
                      <a:cubicBezTo>
                        <a:pt x="929" y="1465"/>
                        <a:pt x="910" y="1547"/>
                        <a:pt x="915" y="1637"/>
                      </a:cubicBezTo>
                      <a:cubicBezTo>
                        <a:pt x="915" y="1665"/>
                        <a:pt x="894" y="1679"/>
                        <a:pt x="873" y="1679"/>
                      </a:cubicBezTo>
                      <a:cubicBezTo>
                        <a:pt x="851" y="1679"/>
                        <a:pt x="830" y="1665"/>
                        <a:pt x="829" y="1637"/>
                      </a:cubicBezTo>
                      <a:cubicBezTo>
                        <a:pt x="817" y="1426"/>
                        <a:pt x="997" y="1143"/>
                        <a:pt x="1200" y="1143"/>
                      </a:cubicBezTo>
                      <a:cubicBezTo>
                        <a:pt x="1270" y="1143"/>
                        <a:pt x="1343" y="1176"/>
                        <a:pt x="1412" y="1258"/>
                      </a:cubicBezTo>
                      <a:cubicBezTo>
                        <a:pt x="1646" y="1534"/>
                        <a:pt x="1278" y="1869"/>
                        <a:pt x="1007" y="1882"/>
                      </a:cubicBezTo>
                      <a:cubicBezTo>
                        <a:pt x="997" y="1882"/>
                        <a:pt x="987" y="1882"/>
                        <a:pt x="977" y="1882"/>
                      </a:cubicBezTo>
                      <a:cubicBezTo>
                        <a:pt x="190" y="1882"/>
                        <a:pt x="471" y="352"/>
                        <a:pt x="1248" y="352"/>
                      </a:cubicBezTo>
                      <a:close/>
                      <a:moveTo>
                        <a:pt x="303" y="0"/>
                      </a:moveTo>
                      <a:cubicBezTo>
                        <a:pt x="225" y="0"/>
                        <a:pt x="176" y="12"/>
                        <a:pt x="99" y="101"/>
                      </a:cubicBezTo>
                      <a:cubicBezTo>
                        <a:pt x="1" y="213"/>
                        <a:pt x="11" y="199"/>
                        <a:pt x="22" y="321"/>
                      </a:cubicBezTo>
                      <a:cubicBezTo>
                        <a:pt x="74" y="914"/>
                        <a:pt x="118" y="1510"/>
                        <a:pt x="93" y="2104"/>
                      </a:cubicBezTo>
                      <a:cubicBezTo>
                        <a:pt x="179" y="2105"/>
                        <a:pt x="266" y="2106"/>
                        <a:pt x="352" y="2106"/>
                      </a:cubicBezTo>
                      <a:cubicBezTo>
                        <a:pt x="584" y="2106"/>
                        <a:pt x="815" y="2101"/>
                        <a:pt x="1047" y="2087"/>
                      </a:cubicBezTo>
                      <a:cubicBezTo>
                        <a:pt x="1372" y="2067"/>
                        <a:pt x="1939" y="2120"/>
                        <a:pt x="2085" y="1765"/>
                      </a:cubicBezTo>
                      <a:cubicBezTo>
                        <a:pt x="2138" y="1636"/>
                        <a:pt x="2106" y="1385"/>
                        <a:pt x="2111" y="1248"/>
                      </a:cubicBezTo>
                      <a:cubicBezTo>
                        <a:pt x="2117" y="1095"/>
                        <a:pt x="2122" y="942"/>
                        <a:pt x="2124" y="789"/>
                      </a:cubicBezTo>
                      <a:cubicBezTo>
                        <a:pt x="2127" y="636"/>
                        <a:pt x="2128" y="482"/>
                        <a:pt x="2128" y="330"/>
                      </a:cubicBezTo>
                      <a:cubicBezTo>
                        <a:pt x="2128" y="203"/>
                        <a:pt x="2144" y="176"/>
                        <a:pt x="2045" y="81"/>
                      </a:cubicBezTo>
                      <a:cubicBezTo>
                        <a:pt x="1968" y="8"/>
                        <a:pt x="1934" y="2"/>
                        <a:pt x="1862" y="2"/>
                      </a:cubicBezTo>
                      <a:cubicBezTo>
                        <a:pt x="1848" y="2"/>
                        <a:pt x="1832" y="2"/>
                        <a:pt x="1813" y="2"/>
                      </a:cubicBezTo>
                      <a:cubicBezTo>
                        <a:pt x="1808" y="2"/>
                        <a:pt x="1803" y="2"/>
                        <a:pt x="1798" y="2"/>
                      </a:cubicBezTo>
                      <a:lnTo>
                        <a:pt x="407" y="2"/>
                      </a:lnTo>
                      <a:cubicBezTo>
                        <a:pt x="366" y="2"/>
                        <a:pt x="333" y="0"/>
                        <a:pt x="30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786;p86">
                  <a:extLst>
                    <a:ext uri="{FF2B5EF4-FFF2-40B4-BE49-F238E27FC236}">
                      <a16:creationId xmlns:a16="http://schemas.microsoft.com/office/drawing/2014/main" id="{F4CFCF7B-A16D-461B-9186-1BFA744C563A}"/>
                    </a:ext>
                  </a:extLst>
                </p:cNvPr>
                <p:cNvSpPr/>
                <p:nvPr/>
              </p:nvSpPr>
              <p:spPr>
                <a:xfrm>
                  <a:off x="6959909" y="1746443"/>
                  <a:ext cx="197668" cy="1898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8" h="2130" extrusionOk="0">
                      <a:moveTo>
                        <a:pt x="1004" y="389"/>
                      </a:moveTo>
                      <a:cubicBezTo>
                        <a:pt x="1064" y="389"/>
                        <a:pt x="1126" y="408"/>
                        <a:pt x="1180" y="448"/>
                      </a:cubicBezTo>
                      <a:cubicBezTo>
                        <a:pt x="1334" y="562"/>
                        <a:pt x="1331" y="774"/>
                        <a:pt x="1229" y="917"/>
                      </a:cubicBezTo>
                      <a:cubicBezTo>
                        <a:pt x="1432" y="1001"/>
                        <a:pt x="1556" y="1238"/>
                        <a:pt x="1479" y="1457"/>
                      </a:cubicBezTo>
                      <a:cubicBezTo>
                        <a:pt x="1408" y="1661"/>
                        <a:pt x="1201" y="1765"/>
                        <a:pt x="997" y="1765"/>
                      </a:cubicBezTo>
                      <a:cubicBezTo>
                        <a:pt x="949" y="1765"/>
                        <a:pt x="901" y="1759"/>
                        <a:pt x="855" y="1748"/>
                      </a:cubicBezTo>
                      <a:cubicBezTo>
                        <a:pt x="790" y="1730"/>
                        <a:pt x="811" y="1638"/>
                        <a:pt x="872" y="1638"/>
                      </a:cubicBezTo>
                      <a:cubicBezTo>
                        <a:pt x="876" y="1638"/>
                        <a:pt x="880" y="1638"/>
                        <a:pt x="885" y="1639"/>
                      </a:cubicBezTo>
                      <a:cubicBezTo>
                        <a:pt x="922" y="1647"/>
                        <a:pt x="960" y="1651"/>
                        <a:pt x="999" y="1651"/>
                      </a:cubicBezTo>
                      <a:cubicBezTo>
                        <a:pt x="1138" y="1651"/>
                        <a:pt x="1281" y="1597"/>
                        <a:pt x="1352" y="1469"/>
                      </a:cubicBezTo>
                      <a:cubicBezTo>
                        <a:pt x="1462" y="1272"/>
                        <a:pt x="1324" y="1035"/>
                        <a:pt x="1116" y="997"/>
                      </a:cubicBezTo>
                      <a:cubicBezTo>
                        <a:pt x="1064" y="987"/>
                        <a:pt x="1069" y="923"/>
                        <a:pt x="1102" y="898"/>
                      </a:cubicBezTo>
                      <a:cubicBezTo>
                        <a:pt x="1258" y="781"/>
                        <a:pt x="1213" y="566"/>
                        <a:pt x="1050" y="488"/>
                      </a:cubicBezTo>
                      <a:cubicBezTo>
                        <a:pt x="1030" y="478"/>
                        <a:pt x="1008" y="474"/>
                        <a:pt x="987" y="474"/>
                      </a:cubicBezTo>
                      <a:cubicBezTo>
                        <a:pt x="889" y="474"/>
                        <a:pt x="787" y="563"/>
                        <a:pt x="746" y="635"/>
                      </a:cubicBezTo>
                      <a:cubicBezTo>
                        <a:pt x="740" y="645"/>
                        <a:pt x="730" y="649"/>
                        <a:pt x="720" y="649"/>
                      </a:cubicBezTo>
                      <a:cubicBezTo>
                        <a:pt x="700" y="649"/>
                        <a:pt x="678" y="632"/>
                        <a:pt x="687" y="609"/>
                      </a:cubicBezTo>
                      <a:cubicBezTo>
                        <a:pt x="737" y="479"/>
                        <a:pt x="869" y="389"/>
                        <a:pt x="1004" y="389"/>
                      </a:cubicBezTo>
                      <a:close/>
                      <a:moveTo>
                        <a:pt x="663" y="1"/>
                      </a:moveTo>
                      <a:cubicBezTo>
                        <a:pt x="418" y="1"/>
                        <a:pt x="182" y="48"/>
                        <a:pt x="106" y="266"/>
                      </a:cubicBezTo>
                      <a:cubicBezTo>
                        <a:pt x="64" y="386"/>
                        <a:pt x="97" y="589"/>
                        <a:pt x="94" y="716"/>
                      </a:cubicBezTo>
                      <a:cubicBezTo>
                        <a:pt x="89" y="866"/>
                        <a:pt x="85" y="1015"/>
                        <a:pt x="80" y="1166"/>
                      </a:cubicBezTo>
                      <a:cubicBezTo>
                        <a:pt x="72" y="1466"/>
                        <a:pt x="67" y="1766"/>
                        <a:pt x="52" y="2066"/>
                      </a:cubicBezTo>
                      <a:cubicBezTo>
                        <a:pt x="52" y="2099"/>
                        <a:pt x="27" y="2115"/>
                        <a:pt x="1" y="2115"/>
                      </a:cubicBezTo>
                      <a:lnTo>
                        <a:pt x="3" y="2130"/>
                      </a:lnTo>
                      <a:cubicBezTo>
                        <a:pt x="42" y="2130"/>
                        <a:pt x="81" y="2126"/>
                        <a:pt x="120" y="2116"/>
                      </a:cubicBezTo>
                      <a:cubicBezTo>
                        <a:pt x="115" y="2093"/>
                        <a:pt x="128" y="2063"/>
                        <a:pt x="160" y="2063"/>
                      </a:cubicBezTo>
                      <a:cubicBezTo>
                        <a:pt x="459" y="2056"/>
                        <a:pt x="760" y="2055"/>
                        <a:pt x="1060" y="2053"/>
                      </a:cubicBezTo>
                      <a:cubicBezTo>
                        <a:pt x="1062" y="2053"/>
                        <a:pt x="1065" y="2053"/>
                        <a:pt x="1067" y="2053"/>
                      </a:cubicBezTo>
                      <a:cubicBezTo>
                        <a:pt x="1185" y="2053"/>
                        <a:pt x="1340" y="2070"/>
                        <a:pt x="1495" y="2070"/>
                      </a:cubicBezTo>
                      <a:cubicBezTo>
                        <a:pt x="1745" y="2070"/>
                        <a:pt x="1994" y="2025"/>
                        <a:pt x="2074" y="1789"/>
                      </a:cubicBezTo>
                      <a:cubicBezTo>
                        <a:pt x="2114" y="1668"/>
                        <a:pt x="2083" y="1470"/>
                        <a:pt x="2088" y="1340"/>
                      </a:cubicBezTo>
                      <a:cubicBezTo>
                        <a:pt x="2093" y="1191"/>
                        <a:pt x="2098" y="1042"/>
                        <a:pt x="2103" y="892"/>
                      </a:cubicBezTo>
                      <a:cubicBezTo>
                        <a:pt x="2110" y="715"/>
                        <a:pt x="2217" y="162"/>
                        <a:pt x="2077" y="49"/>
                      </a:cubicBezTo>
                      <a:cubicBezTo>
                        <a:pt x="2053" y="30"/>
                        <a:pt x="1994" y="24"/>
                        <a:pt x="1925" y="24"/>
                      </a:cubicBezTo>
                      <a:cubicBezTo>
                        <a:pt x="1814" y="24"/>
                        <a:pt x="1679" y="39"/>
                        <a:pt x="1625" y="39"/>
                      </a:cubicBezTo>
                      <a:cubicBezTo>
                        <a:pt x="1624" y="39"/>
                        <a:pt x="1623" y="39"/>
                        <a:pt x="1622" y="39"/>
                      </a:cubicBezTo>
                      <a:lnTo>
                        <a:pt x="1166" y="30"/>
                      </a:lnTo>
                      <a:cubicBezTo>
                        <a:pt x="1036" y="28"/>
                        <a:pt x="847" y="1"/>
                        <a:pt x="66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787;p86">
                  <a:extLst>
                    <a:ext uri="{FF2B5EF4-FFF2-40B4-BE49-F238E27FC236}">
                      <a16:creationId xmlns:a16="http://schemas.microsoft.com/office/drawing/2014/main" id="{4DFC685C-16D3-42AE-839C-E285D201459A}"/>
                    </a:ext>
                  </a:extLst>
                </p:cNvPr>
                <p:cNvSpPr/>
                <p:nvPr/>
              </p:nvSpPr>
              <p:spPr>
                <a:xfrm>
                  <a:off x="6719909" y="1746533"/>
                  <a:ext cx="205778" cy="1880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9" h="2110" extrusionOk="0">
                      <a:moveTo>
                        <a:pt x="1084" y="329"/>
                      </a:moveTo>
                      <a:cubicBezTo>
                        <a:pt x="1198" y="329"/>
                        <a:pt x="1305" y="374"/>
                        <a:pt x="1350" y="477"/>
                      </a:cubicBezTo>
                      <a:cubicBezTo>
                        <a:pt x="1426" y="648"/>
                        <a:pt x="1281" y="930"/>
                        <a:pt x="1218" y="1083"/>
                      </a:cubicBezTo>
                      <a:cubicBezTo>
                        <a:pt x="1128" y="1296"/>
                        <a:pt x="1017" y="1496"/>
                        <a:pt x="886" y="1684"/>
                      </a:cubicBezTo>
                      <a:cubicBezTo>
                        <a:pt x="982" y="1689"/>
                        <a:pt x="1079" y="1691"/>
                        <a:pt x="1175" y="1691"/>
                      </a:cubicBezTo>
                      <a:cubicBezTo>
                        <a:pt x="1302" y="1691"/>
                        <a:pt x="1430" y="1687"/>
                        <a:pt x="1558" y="1684"/>
                      </a:cubicBezTo>
                      <a:cubicBezTo>
                        <a:pt x="1558" y="1684"/>
                        <a:pt x="1559" y="1684"/>
                        <a:pt x="1560" y="1684"/>
                      </a:cubicBezTo>
                      <a:cubicBezTo>
                        <a:pt x="1628" y="1684"/>
                        <a:pt x="1625" y="1784"/>
                        <a:pt x="1558" y="1791"/>
                      </a:cubicBezTo>
                      <a:cubicBezTo>
                        <a:pt x="1435" y="1806"/>
                        <a:pt x="1311" y="1812"/>
                        <a:pt x="1188" y="1812"/>
                      </a:cubicBezTo>
                      <a:cubicBezTo>
                        <a:pt x="1052" y="1812"/>
                        <a:pt x="916" y="1804"/>
                        <a:pt x="780" y="1792"/>
                      </a:cubicBezTo>
                      <a:cubicBezTo>
                        <a:pt x="741" y="1789"/>
                        <a:pt x="702" y="1745"/>
                        <a:pt x="730" y="1706"/>
                      </a:cubicBezTo>
                      <a:cubicBezTo>
                        <a:pt x="876" y="1513"/>
                        <a:pt x="1000" y="1310"/>
                        <a:pt x="1097" y="1088"/>
                      </a:cubicBezTo>
                      <a:cubicBezTo>
                        <a:pt x="1140" y="988"/>
                        <a:pt x="1208" y="864"/>
                        <a:pt x="1220" y="754"/>
                      </a:cubicBezTo>
                      <a:cubicBezTo>
                        <a:pt x="1245" y="534"/>
                        <a:pt x="1129" y="464"/>
                        <a:pt x="1011" y="464"/>
                      </a:cubicBezTo>
                      <a:cubicBezTo>
                        <a:pt x="887" y="464"/>
                        <a:pt x="760" y="542"/>
                        <a:pt x="793" y="604"/>
                      </a:cubicBezTo>
                      <a:cubicBezTo>
                        <a:pt x="803" y="624"/>
                        <a:pt x="787" y="651"/>
                        <a:pt x="767" y="651"/>
                      </a:cubicBezTo>
                      <a:cubicBezTo>
                        <a:pt x="763" y="651"/>
                        <a:pt x="757" y="650"/>
                        <a:pt x="753" y="645"/>
                      </a:cubicBezTo>
                      <a:cubicBezTo>
                        <a:pt x="743" y="638"/>
                        <a:pt x="732" y="629"/>
                        <a:pt x="722" y="622"/>
                      </a:cubicBezTo>
                      <a:cubicBezTo>
                        <a:pt x="707" y="610"/>
                        <a:pt x="700" y="598"/>
                        <a:pt x="705" y="579"/>
                      </a:cubicBezTo>
                      <a:cubicBezTo>
                        <a:pt x="729" y="428"/>
                        <a:pt x="915" y="329"/>
                        <a:pt x="1084" y="329"/>
                      </a:cubicBezTo>
                      <a:close/>
                      <a:moveTo>
                        <a:pt x="1982" y="0"/>
                      </a:moveTo>
                      <a:cubicBezTo>
                        <a:pt x="1960" y="0"/>
                        <a:pt x="1936" y="1"/>
                        <a:pt x="1905" y="1"/>
                      </a:cubicBezTo>
                      <a:cubicBezTo>
                        <a:pt x="1831" y="1"/>
                        <a:pt x="1757" y="2"/>
                        <a:pt x="1683" y="2"/>
                      </a:cubicBezTo>
                      <a:cubicBezTo>
                        <a:pt x="1537" y="5"/>
                        <a:pt x="1390" y="10"/>
                        <a:pt x="1243" y="15"/>
                      </a:cubicBezTo>
                      <a:cubicBezTo>
                        <a:pt x="1097" y="21"/>
                        <a:pt x="951" y="28"/>
                        <a:pt x="803" y="37"/>
                      </a:cubicBezTo>
                      <a:cubicBezTo>
                        <a:pt x="787" y="38"/>
                        <a:pt x="770" y="38"/>
                        <a:pt x="752" y="38"/>
                      </a:cubicBezTo>
                      <a:cubicBezTo>
                        <a:pt x="705" y="38"/>
                        <a:pt x="651" y="36"/>
                        <a:pt x="597" y="36"/>
                      </a:cubicBezTo>
                      <a:cubicBezTo>
                        <a:pt x="509" y="36"/>
                        <a:pt x="421" y="42"/>
                        <a:pt x="362" y="69"/>
                      </a:cubicBezTo>
                      <a:cubicBezTo>
                        <a:pt x="1" y="233"/>
                        <a:pt x="120" y="787"/>
                        <a:pt x="120" y="1112"/>
                      </a:cubicBezTo>
                      <a:cubicBezTo>
                        <a:pt x="120" y="1415"/>
                        <a:pt x="121" y="1720"/>
                        <a:pt x="121" y="2025"/>
                      </a:cubicBezTo>
                      <a:cubicBezTo>
                        <a:pt x="121" y="2036"/>
                        <a:pt x="117" y="2047"/>
                        <a:pt x="110" y="2055"/>
                      </a:cubicBezTo>
                      <a:lnTo>
                        <a:pt x="127" y="2060"/>
                      </a:lnTo>
                      <a:cubicBezTo>
                        <a:pt x="133" y="2057"/>
                        <a:pt x="140" y="2057"/>
                        <a:pt x="147" y="2057"/>
                      </a:cubicBezTo>
                      <a:cubicBezTo>
                        <a:pt x="462" y="2070"/>
                        <a:pt x="780" y="2084"/>
                        <a:pt x="1097" y="2090"/>
                      </a:cubicBezTo>
                      <a:cubicBezTo>
                        <a:pt x="1246" y="2094"/>
                        <a:pt x="1397" y="2095"/>
                        <a:pt x="1546" y="2095"/>
                      </a:cubicBezTo>
                      <a:cubicBezTo>
                        <a:pt x="1625" y="2095"/>
                        <a:pt x="1737" y="2110"/>
                        <a:pt x="1838" y="2110"/>
                      </a:cubicBezTo>
                      <a:cubicBezTo>
                        <a:pt x="1896" y="2110"/>
                        <a:pt x="1951" y="2105"/>
                        <a:pt x="1993" y="2090"/>
                      </a:cubicBezTo>
                      <a:cubicBezTo>
                        <a:pt x="2254" y="1994"/>
                        <a:pt x="2215" y="1379"/>
                        <a:pt x="2235" y="1126"/>
                      </a:cubicBezTo>
                      <a:cubicBezTo>
                        <a:pt x="2249" y="970"/>
                        <a:pt x="2261" y="815"/>
                        <a:pt x="2271" y="659"/>
                      </a:cubicBezTo>
                      <a:cubicBezTo>
                        <a:pt x="2275" y="581"/>
                        <a:pt x="2281" y="502"/>
                        <a:pt x="2286" y="424"/>
                      </a:cubicBezTo>
                      <a:cubicBezTo>
                        <a:pt x="2295" y="267"/>
                        <a:pt x="2308" y="263"/>
                        <a:pt x="2190" y="127"/>
                      </a:cubicBezTo>
                      <a:cubicBezTo>
                        <a:pt x="2092" y="13"/>
                        <a:pt x="2069" y="0"/>
                        <a:pt x="1982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788;p86">
                  <a:extLst>
                    <a:ext uri="{FF2B5EF4-FFF2-40B4-BE49-F238E27FC236}">
                      <a16:creationId xmlns:a16="http://schemas.microsoft.com/office/drawing/2014/main" id="{3821C583-58E7-4472-8991-7564D52BB3C1}"/>
                    </a:ext>
                  </a:extLst>
                </p:cNvPr>
                <p:cNvSpPr/>
                <p:nvPr/>
              </p:nvSpPr>
              <p:spPr>
                <a:xfrm>
                  <a:off x="6475720" y="1751612"/>
                  <a:ext cx="191875" cy="1846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3" h="2072" extrusionOk="0">
                      <a:moveTo>
                        <a:pt x="1037" y="287"/>
                      </a:moveTo>
                      <a:cubicBezTo>
                        <a:pt x="1061" y="287"/>
                        <a:pt x="1085" y="304"/>
                        <a:pt x="1083" y="332"/>
                      </a:cubicBezTo>
                      <a:cubicBezTo>
                        <a:pt x="1057" y="783"/>
                        <a:pt x="1044" y="1242"/>
                        <a:pt x="993" y="1692"/>
                      </a:cubicBezTo>
                      <a:cubicBezTo>
                        <a:pt x="990" y="1723"/>
                        <a:pt x="964" y="1740"/>
                        <a:pt x="940" y="1740"/>
                      </a:cubicBezTo>
                      <a:cubicBezTo>
                        <a:pt x="917" y="1740"/>
                        <a:pt x="895" y="1724"/>
                        <a:pt x="895" y="1692"/>
                      </a:cubicBezTo>
                      <a:cubicBezTo>
                        <a:pt x="905" y="1276"/>
                        <a:pt x="945" y="859"/>
                        <a:pt x="981" y="445"/>
                      </a:cubicBezTo>
                      <a:lnTo>
                        <a:pt x="981" y="445"/>
                      </a:lnTo>
                      <a:cubicBezTo>
                        <a:pt x="850" y="565"/>
                        <a:pt x="733" y="695"/>
                        <a:pt x="624" y="838"/>
                      </a:cubicBezTo>
                      <a:cubicBezTo>
                        <a:pt x="616" y="847"/>
                        <a:pt x="606" y="851"/>
                        <a:pt x="597" y="851"/>
                      </a:cubicBezTo>
                      <a:cubicBezTo>
                        <a:pt x="575" y="851"/>
                        <a:pt x="554" y="830"/>
                        <a:pt x="570" y="807"/>
                      </a:cubicBezTo>
                      <a:cubicBezTo>
                        <a:pt x="695" y="620"/>
                        <a:pt x="842" y="455"/>
                        <a:pt x="1004" y="300"/>
                      </a:cubicBezTo>
                      <a:cubicBezTo>
                        <a:pt x="1013" y="291"/>
                        <a:pt x="1025" y="287"/>
                        <a:pt x="1037" y="287"/>
                      </a:cubicBezTo>
                      <a:close/>
                      <a:moveTo>
                        <a:pt x="1573" y="0"/>
                      </a:moveTo>
                      <a:cubicBezTo>
                        <a:pt x="1356" y="0"/>
                        <a:pt x="1133" y="19"/>
                        <a:pt x="926" y="20"/>
                      </a:cubicBezTo>
                      <a:cubicBezTo>
                        <a:pt x="923" y="20"/>
                        <a:pt x="921" y="20"/>
                        <a:pt x="918" y="20"/>
                      </a:cubicBezTo>
                      <a:cubicBezTo>
                        <a:pt x="813" y="20"/>
                        <a:pt x="660" y="3"/>
                        <a:pt x="510" y="3"/>
                      </a:cubicBezTo>
                      <a:cubicBezTo>
                        <a:pt x="299" y="3"/>
                        <a:pt x="95" y="36"/>
                        <a:pt x="42" y="192"/>
                      </a:cubicBezTo>
                      <a:cubicBezTo>
                        <a:pt x="1" y="316"/>
                        <a:pt x="28" y="509"/>
                        <a:pt x="27" y="640"/>
                      </a:cubicBezTo>
                      <a:cubicBezTo>
                        <a:pt x="24" y="807"/>
                        <a:pt x="27" y="975"/>
                        <a:pt x="35" y="1142"/>
                      </a:cubicBezTo>
                      <a:cubicBezTo>
                        <a:pt x="48" y="1440"/>
                        <a:pt x="88" y="1734"/>
                        <a:pt x="111" y="2033"/>
                      </a:cubicBezTo>
                      <a:cubicBezTo>
                        <a:pt x="112" y="2036"/>
                        <a:pt x="111" y="2037"/>
                        <a:pt x="111" y="2040"/>
                      </a:cubicBezTo>
                      <a:cubicBezTo>
                        <a:pt x="436" y="2047"/>
                        <a:pt x="761" y="2057"/>
                        <a:pt x="1086" y="2061"/>
                      </a:cubicBezTo>
                      <a:cubicBezTo>
                        <a:pt x="1259" y="2062"/>
                        <a:pt x="1434" y="2064"/>
                        <a:pt x="1609" y="2064"/>
                      </a:cubicBezTo>
                      <a:cubicBezTo>
                        <a:pt x="1643" y="2064"/>
                        <a:pt x="1695" y="2072"/>
                        <a:pt x="1741" y="2072"/>
                      </a:cubicBezTo>
                      <a:cubicBezTo>
                        <a:pt x="1767" y="2072"/>
                        <a:pt x="1791" y="2070"/>
                        <a:pt x="1810" y="2062"/>
                      </a:cubicBezTo>
                      <a:cubicBezTo>
                        <a:pt x="1922" y="2021"/>
                        <a:pt x="2064" y="1813"/>
                        <a:pt x="2090" y="1705"/>
                      </a:cubicBezTo>
                      <a:cubicBezTo>
                        <a:pt x="2153" y="1433"/>
                        <a:pt x="2116" y="1098"/>
                        <a:pt x="2126" y="817"/>
                      </a:cubicBezTo>
                      <a:cubicBezTo>
                        <a:pt x="2132" y="669"/>
                        <a:pt x="2138" y="522"/>
                        <a:pt x="2143" y="374"/>
                      </a:cubicBezTo>
                      <a:cubicBezTo>
                        <a:pt x="2152" y="155"/>
                        <a:pt x="2126" y="51"/>
                        <a:pt x="1890" y="19"/>
                      </a:cubicBezTo>
                      <a:cubicBezTo>
                        <a:pt x="1787" y="5"/>
                        <a:pt x="1681" y="0"/>
                        <a:pt x="1573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789;p86">
                  <a:extLst>
                    <a:ext uri="{FF2B5EF4-FFF2-40B4-BE49-F238E27FC236}">
                      <a16:creationId xmlns:a16="http://schemas.microsoft.com/office/drawing/2014/main" id="{39A2E7A2-D858-41C0-97CA-7A0ED580370B}"/>
                    </a:ext>
                  </a:extLst>
                </p:cNvPr>
                <p:cNvSpPr/>
                <p:nvPr/>
              </p:nvSpPr>
              <p:spPr>
                <a:xfrm>
                  <a:off x="6484454" y="1981898"/>
                  <a:ext cx="188845" cy="18768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19" h="2106" extrusionOk="0">
                      <a:moveTo>
                        <a:pt x="1255" y="494"/>
                      </a:moveTo>
                      <a:cubicBezTo>
                        <a:pt x="1268" y="494"/>
                        <a:pt x="1281" y="503"/>
                        <a:pt x="1282" y="520"/>
                      </a:cubicBezTo>
                      <a:cubicBezTo>
                        <a:pt x="1287" y="636"/>
                        <a:pt x="1292" y="751"/>
                        <a:pt x="1297" y="868"/>
                      </a:cubicBezTo>
                      <a:cubicBezTo>
                        <a:pt x="1453" y="871"/>
                        <a:pt x="1609" y="876"/>
                        <a:pt x="1766" y="877"/>
                      </a:cubicBezTo>
                      <a:cubicBezTo>
                        <a:pt x="1831" y="879"/>
                        <a:pt x="1831" y="980"/>
                        <a:pt x="1769" y="980"/>
                      </a:cubicBezTo>
                      <a:cubicBezTo>
                        <a:pt x="1768" y="980"/>
                        <a:pt x="1767" y="980"/>
                        <a:pt x="1766" y="980"/>
                      </a:cubicBezTo>
                      <a:cubicBezTo>
                        <a:pt x="1611" y="969"/>
                        <a:pt x="1454" y="961"/>
                        <a:pt x="1300" y="953"/>
                      </a:cubicBezTo>
                      <a:lnTo>
                        <a:pt x="1300" y="953"/>
                      </a:lnTo>
                      <a:cubicBezTo>
                        <a:pt x="1303" y="1041"/>
                        <a:pt x="1305" y="1130"/>
                        <a:pt x="1307" y="1217"/>
                      </a:cubicBezTo>
                      <a:cubicBezTo>
                        <a:pt x="1334" y="1217"/>
                        <a:pt x="1361" y="1217"/>
                        <a:pt x="1389" y="1217"/>
                      </a:cubicBezTo>
                      <a:cubicBezTo>
                        <a:pt x="1463" y="1217"/>
                        <a:pt x="1537" y="1218"/>
                        <a:pt x="1611" y="1220"/>
                      </a:cubicBezTo>
                      <a:cubicBezTo>
                        <a:pt x="1670" y="1221"/>
                        <a:pt x="1671" y="1315"/>
                        <a:pt x="1614" y="1315"/>
                      </a:cubicBezTo>
                      <a:cubicBezTo>
                        <a:pt x="1613" y="1315"/>
                        <a:pt x="1612" y="1315"/>
                        <a:pt x="1611" y="1315"/>
                      </a:cubicBezTo>
                      <a:cubicBezTo>
                        <a:pt x="1507" y="1310"/>
                        <a:pt x="1408" y="1308"/>
                        <a:pt x="1307" y="1308"/>
                      </a:cubicBezTo>
                      <a:cubicBezTo>
                        <a:pt x="1307" y="1425"/>
                        <a:pt x="1305" y="1542"/>
                        <a:pt x="1302" y="1658"/>
                      </a:cubicBezTo>
                      <a:cubicBezTo>
                        <a:pt x="1301" y="1688"/>
                        <a:pt x="1278" y="1702"/>
                        <a:pt x="1256" y="1702"/>
                      </a:cubicBezTo>
                      <a:cubicBezTo>
                        <a:pt x="1234" y="1702"/>
                        <a:pt x="1212" y="1688"/>
                        <a:pt x="1211" y="1658"/>
                      </a:cubicBezTo>
                      <a:cubicBezTo>
                        <a:pt x="1206" y="1542"/>
                        <a:pt x="1206" y="1427"/>
                        <a:pt x="1206" y="1310"/>
                      </a:cubicBezTo>
                      <a:cubicBezTo>
                        <a:pt x="1070" y="1312"/>
                        <a:pt x="936" y="1319"/>
                        <a:pt x="799" y="1327"/>
                      </a:cubicBezTo>
                      <a:cubicBezTo>
                        <a:pt x="798" y="1375"/>
                        <a:pt x="796" y="1422"/>
                        <a:pt x="794" y="1470"/>
                      </a:cubicBezTo>
                      <a:cubicBezTo>
                        <a:pt x="793" y="1499"/>
                        <a:pt x="792" y="1529"/>
                        <a:pt x="791" y="1560"/>
                      </a:cubicBezTo>
                      <a:cubicBezTo>
                        <a:pt x="801" y="1598"/>
                        <a:pt x="797" y="1630"/>
                        <a:pt x="782" y="1654"/>
                      </a:cubicBezTo>
                      <a:cubicBezTo>
                        <a:pt x="804" y="1654"/>
                        <a:pt x="826" y="1669"/>
                        <a:pt x="829" y="1697"/>
                      </a:cubicBezTo>
                      <a:cubicBezTo>
                        <a:pt x="835" y="1752"/>
                        <a:pt x="805" y="1788"/>
                        <a:pt x="754" y="1788"/>
                      </a:cubicBezTo>
                      <a:cubicBezTo>
                        <a:pt x="749" y="1788"/>
                        <a:pt x="743" y="1788"/>
                        <a:pt x="737" y="1787"/>
                      </a:cubicBezTo>
                      <a:cubicBezTo>
                        <a:pt x="714" y="1785"/>
                        <a:pt x="690" y="1769"/>
                        <a:pt x="692" y="1742"/>
                      </a:cubicBezTo>
                      <a:cubicBezTo>
                        <a:pt x="702" y="1606"/>
                        <a:pt x="711" y="1470"/>
                        <a:pt x="718" y="1332"/>
                      </a:cubicBezTo>
                      <a:lnTo>
                        <a:pt x="718" y="1332"/>
                      </a:lnTo>
                      <a:cubicBezTo>
                        <a:pt x="621" y="1339"/>
                        <a:pt x="526" y="1345"/>
                        <a:pt x="429" y="1353"/>
                      </a:cubicBezTo>
                      <a:cubicBezTo>
                        <a:pt x="428" y="1353"/>
                        <a:pt x="428" y="1353"/>
                        <a:pt x="428" y="1353"/>
                      </a:cubicBezTo>
                      <a:cubicBezTo>
                        <a:pt x="399" y="1353"/>
                        <a:pt x="394" y="1307"/>
                        <a:pt x="421" y="1302"/>
                      </a:cubicBezTo>
                      <a:cubicBezTo>
                        <a:pt x="520" y="1281"/>
                        <a:pt x="620" y="1265"/>
                        <a:pt x="722" y="1254"/>
                      </a:cubicBezTo>
                      <a:lnTo>
                        <a:pt x="737" y="927"/>
                      </a:lnTo>
                      <a:cubicBezTo>
                        <a:pt x="621" y="919"/>
                        <a:pt x="506" y="913"/>
                        <a:pt x="391" y="906"/>
                      </a:cubicBezTo>
                      <a:cubicBezTo>
                        <a:pt x="354" y="903"/>
                        <a:pt x="352" y="847"/>
                        <a:pt x="391" y="847"/>
                      </a:cubicBezTo>
                      <a:cubicBezTo>
                        <a:pt x="506" y="848"/>
                        <a:pt x="624" y="850"/>
                        <a:pt x="741" y="853"/>
                      </a:cubicBezTo>
                      <a:cubicBezTo>
                        <a:pt x="746" y="754"/>
                        <a:pt x="751" y="657"/>
                        <a:pt x="759" y="559"/>
                      </a:cubicBezTo>
                      <a:cubicBezTo>
                        <a:pt x="759" y="542"/>
                        <a:pt x="772" y="534"/>
                        <a:pt x="785" y="534"/>
                      </a:cubicBezTo>
                      <a:cubicBezTo>
                        <a:pt x="797" y="534"/>
                        <a:pt x="810" y="542"/>
                        <a:pt x="810" y="559"/>
                      </a:cubicBezTo>
                      <a:cubicBezTo>
                        <a:pt x="813" y="657"/>
                        <a:pt x="812" y="756"/>
                        <a:pt x="810" y="854"/>
                      </a:cubicBezTo>
                      <a:cubicBezTo>
                        <a:pt x="945" y="859"/>
                        <a:pt x="1079" y="861"/>
                        <a:pt x="1212" y="865"/>
                      </a:cubicBezTo>
                      <a:cubicBezTo>
                        <a:pt x="1217" y="749"/>
                        <a:pt x="1222" y="635"/>
                        <a:pt x="1227" y="520"/>
                      </a:cubicBezTo>
                      <a:cubicBezTo>
                        <a:pt x="1228" y="503"/>
                        <a:pt x="1242" y="494"/>
                        <a:pt x="1255" y="494"/>
                      </a:cubicBezTo>
                      <a:close/>
                      <a:moveTo>
                        <a:pt x="1713" y="1"/>
                      </a:moveTo>
                      <a:cubicBezTo>
                        <a:pt x="1492" y="1"/>
                        <a:pt x="1226" y="40"/>
                        <a:pt x="1121" y="43"/>
                      </a:cubicBezTo>
                      <a:lnTo>
                        <a:pt x="665" y="55"/>
                      </a:lnTo>
                      <a:lnTo>
                        <a:pt x="437" y="60"/>
                      </a:lnTo>
                      <a:cubicBezTo>
                        <a:pt x="283" y="64"/>
                        <a:pt x="281" y="50"/>
                        <a:pt x="159" y="179"/>
                      </a:cubicBezTo>
                      <a:cubicBezTo>
                        <a:pt x="17" y="331"/>
                        <a:pt x="36" y="480"/>
                        <a:pt x="25" y="682"/>
                      </a:cubicBezTo>
                      <a:cubicBezTo>
                        <a:pt x="15" y="848"/>
                        <a:pt x="9" y="1014"/>
                        <a:pt x="6" y="1181"/>
                      </a:cubicBezTo>
                      <a:cubicBezTo>
                        <a:pt x="1" y="1471"/>
                        <a:pt x="14" y="1762"/>
                        <a:pt x="20" y="2051"/>
                      </a:cubicBezTo>
                      <a:cubicBezTo>
                        <a:pt x="342" y="2062"/>
                        <a:pt x="665" y="2076"/>
                        <a:pt x="989" y="2079"/>
                      </a:cubicBezTo>
                      <a:cubicBezTo>
                        <a:pt x="1107" y="2081"/>
                        <a:pt x="1306" y="2105"/>
                        <a:pt x="1502" y="2105"/>
                      </a:cubicBezTo>
                      <a:cubicBezTo>
                        <a:pt x="1753" y="2105"/>
                        <a:pt x="2000" y="2066"/>
                        <a:pt x="2076" y="1893"/>
                      </a:cubicBezTo>
                      <a:cubicBezTo>
                        <a:pt x="2119" y="1795"/>
                        <a:pt x="2071" y="1581"/>
                        <a:pt x="2069" y="1472"/>
                      </a:cubicBezTo>
                      <a:cubicBezTo>
                        <a:pt x="2065" y="1318"/>
                        <a:pt x="2061" y="1163"/>
                        <a:pt x="2059" y="1008"/>
                      </a:cubicBezTo>
                      <a:cubicBezTo>
                        <a:pt x="2055" y="853"/>
                        <a:pt x="2053" y="699"/>
                        <a:pt x="2048" y="544"/>
                      </a:cubicBezTo>
                      <a:cubicBezTo>
                        <a:pt x="2045" y="445"/>
                        <a:pt x="2091" y="161"/>
                        <a:pt x="2038" y="81"/>
                      </a:cubicBezTo>
                      <a:cubicBezTo>
                        <a:pt x="1996" y="19"/>
                        <a:pt x="1865" y="1"/>
                        <a:pt x="1713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790;p86">
                  <a:extLst>
                    <a:ext uri="{FF2B5EF4-FFF2-40B4-BE49-F238E27FC236}">
                      <a16:creationId xmlns:a16="http://schemas.microsoft.com/office/drawing/2014/main" id="{98BC7009-636D-4B84-86BC-40D429778BB7}"/>
                    </a:ext>
                  </a:extLst>
                </p:cNvPr>
                <p:cNvSpPr/>
                <p:nvPr/>
              </p:nvSpPr>
              <p:spPr>
                <a:xfrm>
                  <a:off x="6731138" y="1972273"/>
                  <a:ext cx="198827" cy="1900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1" h="2132" extrusionOk="0">
                      <a:moveTo>
                        <a:pt x="1098" y="1525"/>
                      </a:moveTo>
                      <a:cubicBezTo>
                        <a:pt x="1138" y="1525"/>
                        <a:pt x="1181" y="1546"/>
                        <a:pt x="1205" y="1582"/>
                      </a:cubicBezTo>
                      <a:cubicBezTo>
                        <a:pt x="1258" y="1662"/>
                        <a:pt x="1205" y="1759"/>
                        <a:pt x="1116" y="1778"/>
                      </a:cubicBezTo>
                      <a:cubicBezTo>
                        <a:pt x="1104" y="1781"/>
                        <a:pt x="1092" y="1783"/>
                        <a:pt x="1080" y="1783"/>
                      </a:cubicBezTo>
                      <a:cubicBezTo>
                        <a:pt x="1007" y="1783"/>
                        <a:pt x="942" y="1727"/>
                        <a:pt x="920" y="1657"/>
                      </a:cubicBezTo>
                      <a:cubicBezTo>
                        <a:pt x="917" y="1644"/>
                        <a:pt x="920" y="1632"/>
                        <a:pt x="930" y="1623"/>
                      </a:cubicBezTo>
                      <a:lnTo>
                        <a:pt x="930" y="1614"/>
                      </a:lnTo>
                      <a:cubicBezTo>
                        <a:pt x="928" y="1603"/>
                        <a:pt x="936" y="1596"/>
                        <a:pt x="944" y="1596"/>
                      </a:cubicBezTo>
                      <a:cubicBezTo>
                        <a:pt x="949" y="1596"/>
                        <a:pt x="954" y="1599"/>
                        <a:pt x="957" y="1606"/>
                      </a:cubicBezTo>
                      <a:cubicBezTo>
                        <a:pt x="960" y="1616"/>
                        <a:pt x="965" y="1612"/>
                        <a:pt x="976" y="1620"/>
                      </a:cubicBezTo>
                      <a:cubicBezTo>
                        <a:pt x="985" y="1626"/>
                        <a:pt x="991" y="1636"/>
                        <a:pt x="996" y="1645"/>
                      </a:cubicBezTo>
                      <a:cubicBezTo>
                        <a:pt x="997" y="1648"/>
                        <a:pt x="1000" y="1650"/>
                        <a:pt x="1002" y="1653"/>
                      </a:cubicBezTo>
                      <a:cubicBezTo>
                        <a:pt x="997" y="1631"/>
                        <a:pt x="997" y="1607"/>
                        <a:pt x="1007" y="1585"/>
                      </a:cubicBezTo>
                      <a:cubicBezTo>
                        <a:pt x="1024" y="1543"/>
                        <a:pt x="1060" y="1525"/>
                        <a:pt x="1098" y="1525"/>
                      </a:cubicBezTo>
                      <a:close/>
                      <a:moveTo>
                        <a:pt x="1931" y="1"/>
                      </a:moveTo>
                      <a:cubicBezTo>
                        <a:pt x="1826" y="1"/>
                        <a:pt x="1711" y="16"/>
                        <a:pt x="1640" y="19"/>
                      </a:cubicBezTo>
                      <a:cubicBezTo>
                        <a:pt x="1465" y="23"/>
                        <a:pt x="1290" y="28"/>
                        <a:pt x="1114" y="35"/>
                      </a:cubicBezTo>
                      <a:cubicBezTo>
                        <a:pt x="940" y="41"/>
                        <a:pt x="764" y="50"/>
                        <a:pt x="590" y="59"/>
                      </a:cubicBezTo>
                      <a:cubicBezTo>
                        <a:pt x="575" y="60"/>
                        <a:pt x="558" y="60"/>
                        <a:pt x="540" y="60"/>
                      </a:cubicBezTo>
                      <a:cubicBezTo>
                        <a:pt x="501" y="60"/>
                        <a:pt x="457" y="59"/>
                        <a:pt x="410" y="59"/>
                      </a:cubicBezTo>
                      <a:cubicBezTo>
                        <a:pt x="283" y="59"/>
                        <a:pt x="143" y="67"/>
                        <a:pt x="88" y="123"/>
                      </a:cubicBezTo>
                      <a:cubicBezTo>
                        <a:pt x="0" y="211"/>
                        <a:pt x="38" y="498"/>
                        <a:pt x="33" y="620"/>
                      </a:cubicBezTo>
                      <a:cubicBezTo>
                        <a:pt x="28" y="774"/>
                        <a:pt x="26" y="928"/>
                        <a:pt x="24" y="1083"/>
                      </a:cubicBezTo>
                      <a:cubicBezTo>
                        <a:pt x="22" y="1430"/>
                        <a:pt x="27" y="1776"/>
                        <a:pt x="40" y="2122"/>
                      </a:cubicBezTo>
                      <a:lnTo>
                        <a:pt x="40" y="2123"/>
                      </a:lnTo>
                      <a:cubicBezTo>
                        <a:pt x="364" y="2117"/>
                        <a:pt x="687" y="2115"/>
                        <a:pt x="1011" y="2111"/>
                      </a:cubicBezTo>
                      <a:cubicBezTo>
                        <a:pt x="1161" y="2110"/>
                        <a:pt x="1311" y="2109"/>
                        <a:pt x="1463" y="2109"/>
                      </a:cubicBezTo>
                      <a:cubicBezTo>
                        <a:pt x="1541" y="2109"/>
                        <a:pt x="1692" y="2131"/>
                        <a:pt x="1816" y="2131"/>
                      </a:cubicBezTo>
                      <a:cubicBezTo>
                        <a:pt x="1878" y="2131"/>
                        <a:pt x="1934" y="2126"/>
                        <a:pt x="1971" y="2109"/>
                      </a:cubicBezTo>
                      <a:cubicBezTo>
                        <a:pt x="2204" y="2003"/>
                        <a:pt x="2156" y="1734"/>
                        <a:pt x="2160" y="1527"/>
                      </a:cubicBezTo>
                      <a:cubicBezTo>
                        <a:pt x="2163" y="1355"/>
                        <a:pt x="2166" y="1185"/>
                        <a:pt x="2169" y="1013"/>
                      </a:cubicBezTo>
                      <a:cubicBezTo>
                        <a:pt x="2173" y="842"/>
                        <a:pt x="2176" y="670"/>
                        <a:pt x="2178" y="499"/>
                      </a:cubicBezTo>
                      <a:cubicBezTo>
                        <a:pt x="2181" y="380"/>
                        <a:pt x="2230" y="145"/>
                        <a:pt x="2146" y="56"/>
                      </a:cubicBezTo>
                      <a:cubicBezTo>
                        <a:pt x="2106" y="13"/>
                        <a:pt x="2022" y="1"/>
                        <a:pt x="193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791;p86">
                  <a:extLst>
                    <a:ext uri="{FF2B5EF4-FFF2-40B4-BE49-F238E27FC236}">
                      <a16:creationId xmlns:a16="http://schemas.microsoft.com/office/drawing/2014/main" id="{9FF39961-4B0C-4328-BEAD-B6C5B944A04B}"/>
                    </a:ext>
                  </a:extLst>
                </p:cNvPr>
                <p:cNvSpPr/>
                <p:nvPr/>
              </p:nvSpPr>
              <p:spPr>
                <a:xfrm>
                  <a:off x="6973277" y="1971293"/>
                  <a:ext cx="204352" cy="1860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3" h="2088" extrusionOk="0">
                      <a:moveTo>
                        <a:pt x="1064" y="455"/>
                      </a:moveTo>
                      <a:cubicBezTo>
                        <a:pt x="1078" y="455"/>
                        <a:pt x="1092" y="464"/>
                        <a:pt x="1094" y="482"/>
                      </a:cubicBezTo>
                      <a:cubicBezTo>
                        <a:pt x="1107" y="641"/>
                        <a:pt x="1120" y="803"/>
                        <a:pt x="1131" y="966"/>
                      </a:cubicBezTo>
                      <a:cubicBezTo>
                        <a:pt x="1261" y="844"/>
                        <a:pt x="1398" y="732"/>
                        <a:pt x="1530" y="628"/>
                      </a:cubicBezTo>
                      <a:cubicBezTo>
                        <a:pt x="1540" y="621"/>
                        <a:pt x="1551" y="617"/>
                        <a:pt x="1561" y="617"/>
                      </a:cubicBezTo>
                      <a:cubicBezTo>
                        <a:pt x="1601" y="617"/>
                        <a:pt x="1635" y="665"/>
                        <a:pt x="1597" y="696"/>
                      </a:cubicBezTo>
                      <a:cubicBezTo>
                        <a:pt x="1464" y="804"/>
                        <a:pt x="1333" y="914"/>
                        <a:pt x="1207" y="1030"/>
                      </a:cubicBezTo>
                      <a:cubicBezTo>
                        <a:pt x="1218" y="1036"/>
                        <a:pt x="1230" y="1044"/>
                        <a:pt x="1243" y="1051"/>
                      </a:cubicBezTo>
                      <a:cubicBezTo>
                        <a:pt x="1349" y="1046"/>
                        <a:pt x="1456" y="1036"/>
                        <a:pt x="1563" y="1020"/>
                      </a:cubicBezTo>
                      <a:cubicBezTo>
                        <a:pt x="1566" y="1020"/>
                        <a:pt x="1568" y="1020"/>
                        <a:pt x="1570" y="1020"/>
                      </a:cubicBezTo>
                      <a:cubicBezTo>
                        <a:pt x="1624" y="1020"/>
                        <a:pt x="1645" y="1100"/>
                        <a:pt x="1589" y="1110"/>
                      </a:cubicBezTo>
                      <a:cubicBezTo>
                        <a:pt x="1521" y="1120"/>
                        <a:pt x="1454" y="1130"/>
                        <a:pt x="1387" y="1135"/>
                      </a:cubicBezTo>
                      <a:cubicBezTo>
                        <a:pt x="1469" y="1183"/>
                        <a:pt x="1552" y="1231"/>
                        <a:pt x="1634" y="1276"/>
                      </a:cubicBezTo>
                      <a:cubicBezTo>
                        <a:pt x="1679" y="1302"/>
                        <a:pt x="1651" y="1368"/>
                        <a:pt x="1609" y="1368"/>
                      </a:cubicBezTo>
                      <a:cubicBezTo>
                        <a:pt x="1602" y="1368"/>
                        <a:pt x="1593" y="1365"/>
                        <a:pt x="1585" y="1360"/>
                      </a:cubicBezTo>
                      <a:cubicBezTo>
                        <a:pt x="1473" y="1287"/>
                        <a:pt x="1360" y="1217"/>
                        <a:pt x="1244" y="1145"/>
                      </a:cubicBezTo>
                      <a:cubicBezTo>
                        <a:pt x="1209" y="1147"/>
                        <a:pt x="1175" y="1149"/>
                        <a:pt x="1140" y="1149"/>
                      </a:cubicBezTo>
                      <a:cubicBezTo>
                        <a:pt x="1147" y="1293"/>
                        <a:pt x="1152" y="1438"/>
                        <a:pt x="1150" y="1580"/>
                      </a:cubicBezTo>
                      <a:cubicBezTo>
                        <a:pt x="1150" y="1606"/>
                        <a:pt x="1132" y="1619"/>
                        <a:pt x="1113" y="1619"/>
                      </a:cubicBezTo>
                      <a:cubicBezTo>
                        <a:pt x="1093" y="1619"/>
                        <a:pt x="1073" y="1606"/>
                        <a:pt x="1070" y="1580"/>
                      </a:cubicBezTo>
                      <a:cubicBezTo>
                        <a:pt x="1059" y="1450"/>
                        <a:pt x="1052" y="1317"/>
                        <a:pt x="1047" y="1184"/>
                      </a:cubicBezTo>
                      <a:cubicBezTo>
                        <a:pt x="952" y="1282"/>
                        <a:pt x="859" y="1383"/>
                        <a:pt x="758" y="1473"/>
                      </a:cubicBezTo>
                      <a:cubicBezTo>
                        <a:pt x="753" y="1477"/>
                        <a:pt x="746" y="1479"/>
                        <a:pt x="740" y="1479"/>
                      </a:cubicBezTo>
                      <a:cubicBezTo>
                        <a:pt x="720" y="1479"/>
                        <a:pt x="702" y="1460"/>
                        <a:pt x="716" y="1440"/>
                      </a:cubicBezTo>
                      <a:cubicBezTo>
                        <a:pt x="782" y="1339"/>
                        <a:pt x="862" y="1241"/>
                        <a:pt x="948" y="1148"/>
                      </a:cubicBezTo>
                      <a:cubicBezTo>
                        <a:pt x="799" y="1143"/>
                        <a:pt x="653" y="1127"/>
                        <a:pt x="506" y="1100"/>
                      </a:cubicBezTo>
                      <a:cubicBezTo>
                        <a:pt x="472" y="1094"/>
                        <a:pt x="478" y="1035"/>
                        <a:pt x="511" y="1035"/>
                      </a:cubicBezTo>
                      <a:cubicBezTo>
                        <a:pt x="513" y="1035"/>
                        <a:pt x="514" y="1035"/>
                        <a:pt x="515" y="1035"/>
                      </a:cubicBezTo>
                      <a:cubicBezTo>
                        <a:pt x="681" y="1052"/>
                        <a:pt x="843" y="1062"/>
                        <a:pt x="1005" y="1062"/>
                      </a:cubicBezTo>
                      <a:cubicBezTo>
                        <a:pt x="1014" y="1062"/>
                        <a:pt x="1022" y="1062"/>
                        <a:pt x="1031" y="1062"/>
                      </a:cubicBezTo>
                      <a:lnTo>
                        <a:pt x="1042" y="1051"/>
                      </a:lnTo>
                      <a:lnTo>
                        <a:pt x="1042" y="1020"/>
                      </a:lnTo>
                      <a:cubicBezTo>
                        <a:pt x="888" y="925"/>
                        <a:pt x="735" y="833"/>
                        <a:pt x="584" y="737"/>
                      </a:cubicBezTo>
                      <a:cubicBezTo>
                        <a:pt x="557" y="720"/>
                        <a:pt x="573" y="682"/>
                        <a:pt x="598" y="682"/>
                      </a:cubicBezTo>
                      <a:cubicBezTo>
                        <a:pt x="603" y="682"/>
                        <a:pt x="608" y="683"/>
                        <a:pt x="612" y="686"/>
                      </a:cubicBezTo>
                      <a:cubicBezTo>
                        <a:pt x="756" y="767"/>
                        <a:pt x="898" y="851"/>
                        <a:pt x="1041" y="934"/>
                      </a:cubicBezTo>
                      <a:cubicBezTo>
                        <a:pt x="1037" y="782"/>
                        <a:pt x="1037" y="631"/>
                        <a:pt x="1037" y="482"/>
                      </a:cubicBezTo>
                      <a:cubicBezTo>
                        <a:pt x="1037" y="464"/>
                        <a:pt x="1051" y="455"/>
                        <a:pt x="1064" y="455"/>
                      </a:cubicBezTo>
                      <a:close/>
                      <a:moveTo>
                        <a:pt x="1924" y="1"/>
                      </a:moveTo>
                      <a:cubicBezTo>
                        <a:pt x="1812" y="1"/>
                        <a:pt x="1662" y="31"/>
                        <a:pt x="1589" y="35"/>
                      </a:cubicBezTo>
                      <a:cubicBezTo>
                        <a:pt x="1442" y="41"/>
                        <a:pt x="1294" y="50"/>
                        <a:pt x="1148" y="57"/>
                      </a:cubicBezTo>
                      <a:cubicBezTo>
                        <a:pt x="1001" y="66"/>
                        <a:pt x="855" y="76"/>
                        <a:pt x="707" y="86"/>
                      </a:cubicBezTo>
                      <a:cubicBezTo>
                        <a:pt x="691" y="87"/>
                        <a:pt x="672" y="88"/>
                        <a:pt x="652" y="88"/>
                      </a:cubicBezTo>
                      <a:cubicBezTo>
                        <a:pt x="606" y="88"/>
                        <a:pt x="553" y="86"/>
                        <a:pt x="500" y="86"/>
                      </a:cubicBezTo>
                      <a:cubicBezTo>
                        <a:pt x="412" y="86"/>
                        <a:pt x="324" y="91"/>
                        <a:pt x="268" y="118"/>
                      </a:cubicBezTo>
                      <a:cubicBezTo>
                        <a:pt x="0" y="246"/>
                        <a:pt x="114" y="823"/>
                        <a:pt x="115" y="1068"/>
                      </a:cubicBezTo>
                      <a:cubicBezTo>
                        <a:pt x="115" y="1173"/>
                        <a:pt x="58" y="1989"/>
                        <a:pt x="149" y="2019"/>
                      </a:cubicBezTo>
                      <a:cubicBezTo>
                        <a:pt x="183" y="2030"/>
                        <a:pt x="189" y="2060"/>
                        <a:pt x="178" y="2084"/>
                      </a:cubicBezTo>
                      <a:cubicBezTo>
                        <a:pt x="473" y="2084"/>
                        <a:pt x="770" y="2083"/>
                        <a:pt x="1067" y="2083"/>
                      </a:cubicBezTo>
                      <a:cubicBezTo>
                        <a:pt x="1217" y="2083"/>
                        <a:pt x="1367" y="2081"/>
                        <a:pt x="1518" y="2080"/>
                      </a:cubicBezTo>
                      <a:cubicBezTo>
                        <a:pt x="1519" y="2080"/>
                        <a:pt x="1521" y="2080"/>
                        <a:pt x="1523" y="2080"/>
                      </a:cubicBezTo>
                      <a:cubicBezTo>
                        <a:pt x="1595" y="2080"/>
                        <a:pt x="1658" y="2087"/>
                        <a:pt x="1713" y="2087"/>
                      </a:cubicBezTo>
                      <a:cubicBezTo>
                        <a:pt x="1820" y="2087"/>
                        <a:pt x="1896" y="2059"/>
                        <a:pt x="1949" y="1892"/>
                      </a:cubicBezTo>
                      <a:cubicBezTo>
                        <a:pt x="2036" y="1620"/>
                        <a:pt x="2029" y="1277"/>
                        <a:pt x="2066" y="994"/>
                      </a:cubicBezTo>
                      <a:cubicBezTo>
                        <a:pt x="2095" y="773"/>
                        <a:pt x="2293" y="139"/>
                        <a:pt x="2028" y="17"/>
                      </a:cubicBezTo>
                      <a:cubicBezTo>
                        <a:pt x="2003" y="5"/>
                        <a:pt x="1966" y="1"/>
                        <a:pt x="1924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9" name="Google Shape;1792;p86">
                  <a:extLst>
                    <a:ext uri="{FF2B5EF4-FFF2-40B4-BE49-F238E27FC236}">
                      <a16:creationId xmlns:a16="http://schemas.microsoft.com/office/drawing/2014/main" id="{C924939E-17F0-4CDA-A787-64B354E92B5C}"/>
                    </a:ext>
                  </a:extLst>
                </p:cNvPr>
                <p:cNvSpPr/>
                <p:nvPr/>
              </p:nvSpPr>
              <p:spPr>
                <a:xfrm>
                  <a:off x="7205435" y="1982522"/>
                  <a:ext cx="180735" cy="1693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8" h="1900" extrusionOk="0">
                      <a:moveTo>
                        <a:pt x="1116" y="619"/>
                      </a:moveTo>
                      <a:cubicBezTo>
                        <a:pt x="1145" y="619"/>
                        <a:pt x="1174" y="643"/>
                        <a:pt x="1165" y="681"/>
                      </a:cubicBezTo>
                      <a:cubicBezTo>
                        <a:pt x="1152" y="744"/>
                        <a:pt x="1138" y="807"/>
                        <a:pt x="1128" y="868"/>
                      </a:cubicBezTo>
                      <a:cubicBezTo>
                        <a:pt x="1261" y="878"/>
                        <a:pt x="1396" y="889"/>
                        <a:pt x="1529" y="894"/>
                      </a:cubicBezTo>
                      <a:cubicBezTo>
                        <a:pt x="1595" y="895"/>
                        <a:pt x="1595" y="995"/>
                        <a:pt x="1529" y="996"/>
                      </a:cubicBezTo>
                      <a:cubicBezTo>
                        <a:pt x="1500" y="996"/>
                        <a:pt x="1473" y="996"/>
                        <a:pt x="1442" y="995"/>
                      </a:cubicBezTo>
                      <a:cubicBezTo>
                        <a:pt x="1425" y="995"/>
                        <a:pt x="1413" y="990"/>
                        <a:pt x="1405" y="979"/>
                      </a:cubicBezTo>
                      <a:cubicBezTo>
                        <a:pt x="1308" y="967"/>
                        <a:pt x="1211" y="954"/>
                        <a:pt x="1114" y="943"/>
                      </a:cubicBezTo>
                      <a:cubicBezTo>
                        <a:pt x="1083" y="1126"/>
                        <a:pt x="1058" y="1307"/>
                        <a:pt x="1040" y="1495"/>
                      </a:cubicBezTo>
                      <a:cubicBezTo>
                        <a:pt x="1038" y="1512"/>
                        <a:pt x="1021" y="1524"/>
                        <a:pt x="1006" y="1524"/>
                      </a:cubicBezTo>
                      <a:cubicBezTo>
                        <a:pt x="994" y="1524"/>
                        <a:pt x="984" y="1518"/>
                        <a:pt x="982" y="1502"/>
                      </a:cubicBezTo>
                      <a:cubicBezTo>
                        <a:pt x="954" y="1323"/>
                        <a:pt x="961" y="1122"/>
                        <a:pt x="995" y="931"/>
                      </a:cubicBezTo>
                      <a:cubicBezTo>
                        <a:pt x="870" y="919"/>
                        <a:pt x="744" y="905"/>
                        <a:pt x="620" y="890"/>
                      </a:cubicBezTo>
                      <a:cubicBezTo>
                        <a:pt x="580" y="885"/>
                        <a:pt x="576" y="824"/>
                        <a:pt x="616" y="824"/>
                      </a:cubicBezTo>
                      <a:cubicBezTo>
                        <a:pt x="617" y="824"/>
                        <a:pt x="618" y="824"/>
                        <a:pt x="620" y="824"/>
                      </a:cubicBezTo>
                      <a:cubicBezTo>
                        <a:pt x="750" y="833"/>
                        <a:pt x="880" y="845"/>
                        <a:pt x="1009" y="857"/>
                      </a:cubicBezTo>
                      <a:cubicBezTo>
                        <a:pt x="1025" y="787"/>
                        <a:pt x="1046" y="718"/>
                        <a:pt x="1068" y="655"/>
                      </a:cubicBezTo>
                      <a:cubicBezTo>
                        <a:pt x="1077" y="630"/>
                        <a:pt x="1096" y="619"/>
                        <a:pt x="1116" y="619"/>
                      </a:cubicBezTo>
                      <a:close/>
                      <a:moveTo>
                        <a:pt x="1725" y="0"/>
                      </a:moveTo>
                      <a:cubicBezTo>
                        <a:pt x="1543" y="0"/>
                        <a:pt x="1320" y="38"/>
                        <a:pt x="1218" y="41"/>
                      </a:cubicBezTo>
                      <a:cubicBezTo>
                        <a:pt x="950" y="53"/>
                        <a:pt x="664" y="38"/>
                        <a:pt x="398" y="78"/>
                      </a:cubicBezTo>
                      <a:cubicBezTo>
                        <a:pt x="130" y="120"/>
                        <a:pt x="93" y="230"/>
                        <a:pt x="83" y="472"/>
                      </a:cubicBezTo>
                      <a:cubicBezTo>
                        <a:pt x="78" y="608"/>
                        <a:pt x="73" y="743"/>
                        <a:pt x="68" y="878"/>
                      </a:cubicBezTo>
                      <a:cubicBezTo>
                        <a:pt x="65" y="967"/>
                        <a:pt x="1" y="1803"/>
                        <a:pt x="70" y="1811"/>
                      </a:cubicBezTo>
                      <a:cubicBezTo>
                        <a:pt x="109" y="1816"/>
                        <a:pt x="123" y="1856"/>
                        <a:pt x="114" y="1882"/>
                      </a:cubicBezTo>
                      <a:lnTo>
                        <a:pt x="156" y="1882"/>
                      </a:lnTo>
                      <a:cubicBezTo>
                        <a:pt x="161" y="1870"/>
                        <a:pt x="171" y="1861"/>
                        <a:pt x="188" y="1861"/>
                      </a:cubicBezTo>
                      <a:cubicBezTo>
                        <a:pt x="225" y="1861"/>
                        <a:pt x="262" y="1861"/>
                        <a:pt x="298" y="1861"/>
                      </a:cubicBezTo>
                      <a:cubicBezTo>
                        <a:pt x="568" y="1861"/>
                        <a:pt x="839" y="1867"/>
                        <a:pt x="1110" y="1872"/>
                      </a:cubicBezTo>
                      <a:cubicBezTo>
                        <a:pt x="1226" y="1873"/>
                        <a:pt x="1391" y="1899"/>
                        <a:pt x="1547" y="1899"/>
                      </a:cubicBezTo>
                      <a:cubicBezTo>
                        <a:pt x="1738" y="1899"/>
                        <a:pt x="1916" y="1860"/>
                        <a:pt x="1978" y="1688"/>
                      </a:cubicBezTo>
                      <a:cubicBezTo>
                        <a:pt x="2009" y="1597"/>
                        <a:pt x="1979" y="1442"/>
                        <a:pt x="1979" y="1340"/>
                      </a:cubicBezTo>
                      <a:cubicBezTo>
                        <a:pt x="1979" y="1187"/>
                        <a:pt x="1980" y="1033"/>
                        <a:pt x="1980" y="878"/>
                      </a:cubicBezTo>
                      <a:cubicBezTo>
                        <a:pt x="1980" y="742"/>
                        <a:pt x="1982" y="608"/>
                        <a:pt x="1982" y="472"/>
                      </a:cubicBezTo>
                      <a:cubicBezTo>
                        <a:pt x="1983" y="397"/>
                        <a:pt x="2028" y="123"/>
                        <a:pt x="1984" y="68"/>
                      </a:cubicBezTo>
                      <a:cubicBezTo>
                        <a:pt x="1944" y="16"/>
                        <a:pt x="1843" y="0"/>
                        <a:pt x="172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0" name="Google Shape;1793;p86">
                  <a:extLst>
                    <a:ext uri="{FF2B5EF4-FFF2-40B4-BE49-F238E27FC236}">
                      <a16:creationId xmlns:a16="http://schemas.microsoft.com/office/drawing/2014/main" id="{6A3898AB-8DE9-4A2D-863D-A38B41B337AC}"/>
                    </a:ext>
                  </a:extLst>
                </p:cNvPr>
                <p:cNvSpPr/>
                <p:nvPr/>
              </p:nvSpPr>
              <p:spPr>
                <a:xfrm>
                  <a:off x="7201514" y="1741453"/>
                  <a:ext cx="184122" cy="1845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6" h="2071" extrusionOk="0">
                      <a:moveTo>
                        <a:pt x="870" y="968"/>
                      </a:moveTo>
                      <a:cubicBezTo>
                        <a:pt x="1097" y="968"/>
                        <a:pt x="1326" y="989"/>
                        <a:pt x="1542" y="1042"/>
                      </a:cubicBezTo>
                      <a:cubicBezTo>
                        <a:pt x="1593" y="1054"/>
                        <a:pt x="1586" y="1141"/>
                        <a:pt x="1536" y="1141"/>
                      </a:cubicBezTo>
                      <a:cubicBezTo>
                        <a:pt x="1533" y="1141"/>
                        <a:pt x="1531" y="1141"/>
                        <a:pt x="1528" y="1140"/>
                      </a:cubicBezTo>
                      <a:cubicBezTo>
                        <a:pt x="1218" y="1098"/>
                        <a:pt x="918" y="1062"/>
                        <a:pt x="605" y="1062"/>
                      </a:cubicBezTo>
                      <a:cubicBezTo>
                        <a:pt x="572" y="1062"/>
                        <a:pt x="539" y="1063"/>
                        <a:pt x="506" y="1063"/>
                      </a:cubicBezTo>
                      <a:cubicBezTo>
                        <a:pt x="506" y="1063"/>
                        <a:pt x="505" y="1063"/>
                        <a:pt x="505" y="1063"/>
                      </a:cubicBezTo>
                      <a:cubicBezTo>
                        <a:pt x="456" y="1063"/>
                        <a:pt x="457" y="990"/>
                        <a:pt x="506" y="985"/>
                      </a:cubicBezTo>
                      <a:cubicBezTo>
                        <a:pt x="625" y="974"/>
                        <a:pt x="747" y="968"/>
                        <a:pt x="870" y="968"/>
                      </a:cubicBezTo>
                      <a:close/>
                      <a:moveTo>
                        <a:pt x="570" y="0"/>
                      </a:moveTo>
                      <a:cubicBezTo>
                        <a:pt x="358" y="0"/>
                        <a:pt x="162" y="50"/>
                        <a:pt x="84" y="285"/>
                      </a:cubicBezTo>
                      <a:cubicBezTo>
                        <a:pt x="0" y="535"/>
                        <a:pt x="42" y="903"/>
                        <a:pt x="42" y="1165"/>
                      </a:cubicBezTo>
                      <a:cubicBezTo>
                        <a:pt x="41" y="1459"/>
                        <a:pt x="58" y="1750"/>
                        <a:pt x="77" y="2044"/>
                      </a:cubicBezTo>
                      <a:lnTo>
                        <a:pt x="77" y="2048"/>
                      </a:lnTo>
                      <a:cubicBezTo>
                        <a:pt x="93" y="2056"/>
                        <a:pt x="110" y="2065"/>
                        <a:pt x="127" y="2071"/>
                      </a:cubicBezTo>
                      <a:cubicBezTo>
                        <a:pt x="132" y="2061"/>
                        <a:pt x="142" y="2055"/>
                        <a:pt x="153" y="2054"/>
                      </a:cubicBezTo>
                      <a:cubicBezTo>
                        <a:pt x="160" y="2039"/>
                        <a:pt x="173" y="2028"/>
                        <a:pt x="191" y="2028"/>
                      </a:cubicBezTo>
                      <a:cubicBezTo>
                        <a:pt x="192" y="2028"/>
                        <a:pt x="193" y="2028"/>
                        <a:pt x="194" y="2028"/>
                      </a:cubicBezTo>
                      <a:cubicBezTo>
                        <a:pt x="424" y="2053"/>
                        <a:pt x="655" y="2071"/>
                        <a:pt x="887" y="2071"/>
                      </a:cubicBezTo>
                      <a:cubicBezTo>
                        <a:pt x="950" y="2071"/>
                        <a:pt x="1013" y="2069"/>
                        <a:pt x="1076" y="2067"/>
                      </a:cubicBezTo>
                      <a:cubicBezTo>
                        <a:pt x="1223" y="2061"/>
                        <a:pt x="1371" y="2050"/>
                        <a:pt x="1517" y="2032"/>
                      </a:cubicBezTo>
                      <a:cubicBezTo>
                        <a:pt x="1622" y="2018"/>
                        <a:pt x="1728" y="2002"/>
                        <a:pt x="1831" y="1981"/>
                      </a:cubicBezTo>
                      <a:cubicBezTo>
                        <a:pt x="1985" y="1907"/>
                        <a:pt x="2049" y="1798"/>
                        <a:pt x="2024" y="1655"/>
                      </a:cubicBezTo>
                      <a:cubicBezTo>
                        <a:pt x="2065" y="1403"/>
                        <a:pt x="2023" y="1111"/>
                        <a:pt x="2023" y="854"/>
                      </a:cubicBezTo>
                      <a:lnTo>
                        <a:pt x="2023" y="399"/>
                      </a:lnTo>
                      <a:lnTo>
                        <a:pt x="2023" y="170"/>
                      </a:lnTo>
                      <a:cubicBezTo>
                        <a:pt x="1998" y="109"/>
                        <a:pt x="1957" y="78"/>
                        <a:pt x="1899" y="78"/>
                      </a:cubicBezTo>
                      <a:cubicBezTo>
                        <a:pt x="1885" y="78"/>
                        <a:pt x="1870" y="80"/>
                        <a:pt x="1853" y="84"/>
                      </a:cubicBezTo>
                      <a:cubicBezTo>
                        <a:pt x="1590" y="8"/>
                        <a:pt x="1244" y="36"/>
                        <a:pt x="969" y="25"/>
                      </a:cubicBezTo>
                      <a:cubicBezTo>
                        <a:pt x="848" y="21"/>
                        <a:pt x="705" y="0"/>
                        <a:pt x="57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" name="Google Shape;1794;p86">
                  <a:extLst>
                    <a:ext uri="{FF2B5EF4-FFF2-40B4-BE49-F238E27FC236}">
                      <a16:creationId xmlns:a16="http://schemas.microsoft.com/office/drawing/2014/main" id="{3FE9D81F-FF64-4A1F-B617-5D9246B5D1CE}"/>
                    </a:ext>
                  </a:extLst>
                </p:cNvPr>
                <p:cNvSpPr/>
                <p:nvPr/>
              </p:nvSpPr>
              <p:spPr>
                <a:xfrm>
                  <a:off x="7197681" y="1520702"/>
                  <a:ext cx="203194" cy="189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0" h="2129" extrusionOk="0">
                      <a:moveTo>
                        <a:pt x="820" y="644"/>
                      </a:moveTo>
                      <a:cubicBezTo>
                        <a:pt x="827" y="644"/>
                        <a:pt x="835" y="647"/>
                        <a:pt x="841" y="654"/>
                      </a:cubicBezTo>
                      <a:cubicBezTo>
                        <a:pt x="930" y="762"/>
                        <a:pt x="1022" y="872"/>
                        <a:pt x="1112" y="981"/>
                      </a:cubicBezTo>
                      <a:cubicBezTo>
                        <a:pt x="1197" y="888"/>
                        <a:pt x="1273" y="788"/>
                        <a:pt x="1358" y="694"/>
                      </a:cubicBezTo>
                      <a:cubicBezTo>
                        <a:pt x="1367" y="685"/>
                        <a:pt x="1377" y="681"/>
                        <a:pt x="1388" y="681"/>
                      </a:cubicBezTo>
                      <a:cubicBezTo>
                        <a:pt x="1418" y="681"/>
                        <a:pt x="1448" y="717"/>
                        <a:pt x="1428" y="747"/>
                      </a:cubicBezTo>
                      <a:cubicBezTo>
                        <a:pt x="1358" y="858"/>
                        <a:pt x="1271" y="961"/>
                        <a:pt x="1175" y="1058"/>
                      </a:cubicBezTo>
                      <a:cubicBezTo>
                        <a:pt x="1286" y="1193"/>
                        <a:pt x="1394" y="1332"/>
                        <a:pt x="1492" y="1474"/>
                      </a:cubicBezTo>
                      <a:cubicBezTo>
                        <a:pt x="1516" y="1509"/>
                        <a:pt x="1481" y="1549"/>
                        <a:pt x="1447" y="1549"/>
                      </a:cubicBezTo>
                      <a:cubicBezTo>
                        <a:pt x="1435" y="1549"/>
                        <a:pt x="1424" y="1545"/>
                        <a:pt x="1415" y="1534"/>
                      </a:cubicBezTo>
                      <a:cubicBezTo>
                        <a:pt x="1305" y="1405"/>
                        <a:pt x="1203" y="1269"/>
                        <a:pt x="1101" y="1129"/>
                      </a:cubicBezTo>
                      <a:cubicBezTo>
                        <a:pt x="991" y="1231"/>
                        <a:pt x="874" y="1325"/>
                        <a:pt x="761" y="1407"/>
                      </a:cubicBezTo>
                      <a:cubicBezTo>
                        <a:pt x="755" y="1412"/>
                        <a:pt x="748" y="1414"/>
                        <a:pt x="742" y="1414"/>
                      </a:cubicBezTo>
                      <a:cubicBezTo>
                        <a:pt x="712" y="1414"/>
                        <a:pt x="687" y="1370"/>
                        <a:pt x="714" y="1348"/>
                      </a:cubicBezTo>
                      <a:cubicBezTo>
                        <a:pt x="829" y="1255"/>
                        <a:pt x="941" y="1159"/>
                        <a:pt x="1044" y="1054"/>
                      </a:cubicBezTo>
                      <a:cubicBezTo>
                        <a:pt x="958" y="933"/>
                        <a:pt x="874" y="813"/>
                        <a:pt x="789" y="694"/>
                      </a:cubicBezTo>
                      <a:cubicBezTo>
                        <a:pt x="773" y="672"/>
                        <a:pt x="797" y="644"/>
                        <a:pt x="820" y="644"/>
                      </a:cubicBezTo>
                      <a:close/>
                      <a:moveTo>
                        <a:pt x="1832" y="11"/>
                      </a:moveTo>
                      <a:cubicBezTo>
                        <a:pt x="1726" y="11"/>
                        <a:pt x="1610" y="22"/>
                        <a:pt x="1534" y="22"/>
                      </a:cubicBezTo>
                      <a:cubicBezTo>
                        <a:pt x="1527" y="22"/>
                        <a:pt x="1520" y="22"/>
                        <a:pt x="1514" y="22"/>
                      </a:cubicBezTo>
                      <a:cubicBezTo>
                        <a:pt x="1358" y="18"/>
                        <a:pt x="1204" y="15"/>
                        <a:pt x="1049" y="15"/>
                      </a:cubicBezTo>
                      <a:cubicBezTo>
                        <a:pt x="893" y="15"/>
                        <a:pt x="739" y="17"/>
                        <a:pt x="582" y="21"/>
                      </a:cubicBezTo>
                      <a:cubicBezTo>
                        <a:pt x="387" y="26"/>
                        <a:pt x="185" y="1"/>
                        <a:pt x="81" y="183"/>
                      </a:cubicBezTo>
                      <a:cubicBezTo>
                        <a:pt x="1" y="324"/>
                        <a:pt x="41" y="486"/>
                        <a:pt x="49" y="644"/>
                      </a:cubicBezTo>
                      <a:cubicBezTo>
                        <a:pt x="58" y="816"/>
                        <a:pt x="69" y="991"/>
                        <a:pt x="78" y="1165"/>
                      </a:cubicBezTo>
                      <a:cubicBezTo>
                        <a:pt x="94" y="1471"/>
                        <a:pt x="121" y="1782"/>
                        <a:pt x="123" y="2091"/>
                      </a:cubicBezTo>
                      <a:cubicBezTo>
                        <a:pt x="123" y="2107"/>
                        <a:pt x="117" y="2119"/>
                        <a:pt x="105" y="2127"/>
                      </a:cubicBezTo>
                      <a:lnTo>
                        <a:pt x="105" y="2127"/>
                      </a:lnTo>
                      <a:cubicBezTo>
                        <a:pt x="109" y="2125"/>
                        <a:pt x="114" y="2124"/>
                        <a:pt x="119" y="2124"/>
                      </a:cubicBezTo>
                      <a:cubicBezTo>
                        <a:pt x="446" y="2124"/>
                        <a:pt x="773" y="2121"/>
                        <a:pt x="1101" y="2116"/>
                      </a:cubicBezTo>
                      <a:cubicBezTo>
                        <a:pt x="1273" y="2113"/>
                        <a:pt x="1447" y="2109"/>
                        <a:pt x="1619" y="2104"/>
                      </a:cubicBezTo>
                      <a:cubicBezTo>
                        <a:pt x="1641" y="2103"/>
                        <a:pt x="1665" y="2103"/>
                        <a:pt x="1690" y="2103"/>
                      </a:cubicBezTo>
                      <a:cubicBezTo>
                        <a:pt x="1705" y="2103"/>
                        <a:pt x="1720" y="2103"/>
                        <a:pt x="1736" y="2103"/>
                      </a:cubicBezTo>
                      <a:cubicBezTo>
                        <a:pt x="1843" y="2103"/>
                        <a:pt x="1962" y="2100"/>
                        <a:pt x="2039" y="2055"/>
                      </a:cubicBezTo>
                      <a:cubicBezTo>
                        <a:pt x="2160" y="1985"/>
                        <a:pt x="2257" y="1775"/>
                        <a:pt x="2272" y="1645"/>
                      </a:cubicBezTo>
                      <a:cubicBezTo>
                        <a:pt x="2280" y="1574"/>
                        <a:pt x="2267" y="1494"/>
                        <a:pt x="2264" y="1423"/>
                      </a:cubicBezTo>
                      <a:cubicBezTo>
                        <a:pt x="2257" y="1276"/>
                        <a:pt x="2247" y="1129"/>
                        <a:pt x="2236" y="984"/>
                      </a:cubicBezTo>
                      <a:cubicBezTo>
                        <a:pt x="2220" y="805"/>
                        <a:pt x="2200" y="626"/>
                        <a:pt x="2174" y="448"/>
                      </a:cubicBezTo>
                      <a:cubicBezTo>
                        <a:pt x="2156" y="318"/>
                        <a:pt x="2168" y="112"/>
                        <a:pt x="2038" y="42"/>
                      </a:cubicBezTo>
                      <a:cubicBezTo>
                        <a:pt x="1992" y="18"/>
                        <a:pt x="1916" y="11"/>
                        <a:pt x="1832" y="11"/>
                      </a:cubicBezTo>
                      <a:close/>
                      <a:moveTo>
                        <a:pt x="105" y="2127"/>
                      </a:moveTo>
                      <a:cubicBezTo>
                        <a:pt x="105" y="2127"/>
                        <a:pt x="104" y="2128"/>
                        <a:pt x="103" y="2128"/>
                      </a:cubicBezTo>
                      <a:cubicBezTo>
                        <a:pt x="104" y="2128"/>
                        <a:pt x="105" y="2127"/>
                        <a:pt x="105" y="2127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" name="Google Shape;1795;p86">
                  <a:extLst>
                    <a:ext uri="{FF2B5EF4-FFF2-40B4-BE49-F238E27FC236}">
                      <a16:creationId xmlns:a16="http://schemas.microsoft.com/office/drawing/2014/main" id="{25DA7583-0692-4A02-BB9F-82FF3BA78DB2}"/>
                    </a:ext>
                  </a:extLst>
                </p:cNvPr>
                <p:cNvSpPr/>
                <p:nvPr/>
              </p:nvSpPr>
              <p:spPr>
                <a:xfrm>
                  <a:off x="7200711" y="1289525"/>
                  <a:ext cx="201857" cy="1906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65" h="2139" extrusionOk="0">
                      <a:moveTo>
                        <a:pt x="1100" y="614"/>
                      </a:moveTo>
                      <a:cubicBezTo>
                        <a:pt x="1143" y="614"/>
                        <a:pt x="1188" y="629"/>
                        <a:pt x="1223" y="649"/>
                      </a:cubicBezTo>
                      <a:cubicBezTo>
                        <a:pt x="1237" y="655"/>
                        <a:pt x="1248" y="672"/>
                        <a:pt x="1247" y="687"/>
                      </a:cubicBezTo>
                      <a:cubicBezTo>
                        <a:pt x="1239" y="753"/>
                        <a:pt x="1221" y="822"/>
                        <a:pt x="1165" y="865"/>
                      </a:cubicBezTo>
                      <a:cubicBezTo>
                        <a:pt x="1139" y="885"/>
                        <a:pt x="1105" y="896"/>
                        <a:pt x="1073" y="896"/>
                      </a:cubicBezTo>
                      <a:cubicBezTo>
                        <a:pt x="1052" y="896"/>
                        <a:pt x="1031" y="891"/>
                        <a:pt x="1012" y="881"/>
                      </a:cubicBezTo>
                      <a:cubicBezTo>
                        <a:pt x="965" y="856"/>
                        <a:pt x="944" y="802"/>
                        <a:pt x="965" y="752"/>
                      </a:cubicBezTo>
                      <a:cubicBezTo>
                        <a:pt x="968" y="743"/>
                        <a:pt x="973" y="735"/>
                        <a:pt x="978" y="727"/>
                      </a:cubicBezTo>
                      <a:cubicBezTo>
                        <a:pt x="978" y="709"/>
                        <a:pt x="983" y="692"/>
                        <a:pt x="991" y="676"/>
                      </a:cubicBezTo>
                      <a:cubicBezTo>
                        <a:pt x="1015" y="630"/>
                        <a:pt x="1056" y="614"/>
                        <a:pt x="1100" y="614"/>
                      </a:cubicBezTo>
                      <a:close/>
                      <a:moveTo>
                        <a:pt x="781" y="1013"/>
                      </a:moveTo>
                      <a:cubicBezTo>
                        <a:pt x="888" y="1013"/>
                        <a:pt x="995" y="1020"/>
                        <a:pt x="1101" y="1024"/>
                      </a:cubicBezTo>
                      <a:cubicBezTo>
                        <a:pt x="1249" y="1028"/>
                        <a:pt x="1401" y="1023"/>
                        <a:pt x="1547" y="1048"/>
                      </a:cubicBezTo>
                      <a:cubicBezTo>
                        <a:pt x="1598" y="1056"/>
                        <a:pt x="1580" y="1126"/>
                        <a:pt x="1536" y="1130"/>
                      </a:cubicBezTo>
                      <a:cubicBezTo>
                        <a:pt x="1500" y="1133"/>
                        <a:pt x="1463" y="1135"/>
                        <a:pt x="1426" y="1135"/>
                      </a:cubicBezTo>
                      <a:cubicBezTo>
                        <a:pt x="1294" y="1135"/>
                        <a:pt x="1160" y="1119"/>
                        <a:pt x="1028" y="1112"/>
                      </a:cubicBezTo>
                      <a:cubicBezTo>
                        <a:pt x="881" y="1103"/>
                        <a:pt x="732" y="1099"/>
                        <a:pt x="588" y="1072"/>
                      </a:cubicBezTo>
                      <a:cubicBezTo>
                        <a:pt x="557" y="1066"/>
                        <a:pt x="568" y="1025"/>
                        <a:pt x="594" y="1023"/>
                      </a:cubicBezTo>
                      <a:cubicBezTo>
                        <a:pt x="656" y="1016"/>
                        <a:pt x="718" y="1013"/>
                        <a:pt x="781" y="1013"/>
                      </a:cubicBezTo>
                      <a:close/>
                      <a:moveTo>
                        <a:pt x="1105" y="1314"/>
                      </a:moveTo>
                      <a:cubicBezTo>
                        <a:pt x="1113" y="1314"/>
                        <a:pt x="1120" y="1314"/>
                        <a:pt x="1127" y="1316"/>
                      </a:cubicBezTo>
                      <a:cubicBezTo>
                        <a:pt x="1212" y="1332"/>
                        <a:pt x="1261" y="1417"/>
                        <a:pt x="1223" y="1496"/>
                      </a:cubicBezTo>
                      <a:cubicBezTo>
                        <a:pt x="1198" y="1547"/>
                        <a:pt x="1143" y="1580"/>
                        <a:pt x="1088" y="1580"/>
                      </a:cubicBezTo>
                      <a:cubicBezTo>
                        <a:pt x="1062" y="1580"/>
                        <a:pt x="1036" y="1573"/>
                        <a:pt x="1012" y="1556"/>
                      </a:cubicBezTo>
                      <a:cubicBezTo>
                        <a:pt x="949" y="1509"/>
                        <a:pt x="930" y="1418"/>
                        <a:pt x="971" y="1350"/>
                      </a:cubicBezTo>
                      <a:cubicBezTo>
                        <a:pt x="978" y="1337"/>
                        <a:pt x="988" y="1332"/>
                        <a:pt x="999" y="1332"/>
                      </a:cubicBezTo>
                      <a:cubicBezTo>
                        <a:pt x="1006" y="1332"/>
                        <a:pt x="1014" y="1334"/>
                        <a:pt x="1020" y="1339"/>
                      </a:cubicBezTo>
                      <a:cubicBezTo>
                        <a:pt x="1044" y="1322"/>
                        <a:pt x="1076" y="1314"/>
                        <a:pt x="1105" y="1314"/>
                      </a:cubicBezTo>
                      <a:close/>
                      <a:moveTo>
                        <a:pt x="1691" y="1"/>
                      </a:moveTo>
                      <a:cubicBezTo>
                        <a:pt x="1483" y="1"/>
                        <a:pt x="1272" y="23"/>
                        <a:pt x="1175" y="25"/>
                      </a:cubicBezTo>
                      <a:cubicBezTo>
                        <a:pt x="1003" y="30"/>
                        <a:pt x="828" y="39"/>
                        <a:pt x="656" y="51"/>
                      </a:cubicBezTo>
                      <a:cubicBezTo>
                        <a:pt x="425" y="70"/>
                        <a:pt x="166" y="45"/>
                        <a:pt x="92" y="326"/>
                      </a:cubicBezTo>
                      <a:cubicBezTo>
                        <a:pt x="57" y="456"/>
                        <a:pt x="125" y="672"/>
                        <a:pt x="131" y="811"/>
                      </a:cubicBezTo>
                      <a:cubicBezTo>
                        <a:pt x="137" y="953"/>
                        <a:pt x="137" y="1098"/>
                        <a:pt x="132" y="1242"/>
                      </a:cubicBezTo>
                      <a:cubicBezTo>
                        <a:pt x="123" y="1516"/>
                        <a:pt x="99" y="1792"/>
                        <a:pt x="40" y="2061"/>
                      </a:cubicBezTo>
                      <a:cubicBezTo>
                        <a:pt x="36" y="2082"/>
                        <a:pt x="19" y="2093"/>
                        <a:pt x="1" y="2095"/>
                      </a:cubicBezTo>
                      <a:lnTo>
                        <a:pt x="2" y="2115"/>
                      </a:lnTo>
                      <a:cubicBezTo>
                        <a:pt x="128" y="2102"/>
                        <a:pt x="256" y="2097"/>
                        <a:pt x="385" y="2097"/>
                      </a:cubicBezTo>
                      <a:cubicBezTo>
                        <a:pt x="585" y="2097"/>
                        <a:pt x="786" y="2108"/>
                        <a:pt x="984" y="2111"/>
                      </a:cubicBezTo>
                      <a:cubicBezTo>
                        <a:pt x="1155" y="2113"/>
                        <a:pt x="1357" y="2138"/>
                        <a:pt x="1550" y="2138"/>
                      </a:cubicBezTo>
                      <a:cubicBezTo>
                        <a:pt x="1722" y="2138"/>
                        <a:pt x="1887" y="2119"/>
                        <a:pt x="2020" y="2047"/>
                      </a:cubicBezTo>
                      <a:cubicBezTo>
                        <a:pt x="2197" y="1953"/>
                        <a:pt x="2175" y="1935"/>
                        <a:pt x="2185" y="1758"/>
                      </a:cubicBezTo>
                      <a:cubicBezTo>
                        <a:pt x="2189" y="1685"/>
                        <a:pt x="2189" y="1612"/>
                        <a:pt x="2190" y="1539"/>
                      </a:cubicBezTo>
                      <a:cubicBezTo>
                        <a:pt x="2195" y="1375"/>
                        <a:pt x="2198" y="1210"/>
                        <a:pt x="2202" y="1046"/>
                      </a:cubicBezTo>
                      <a:cubicBezTo>
                        <a:pt x="2205" y="901"/>
                        <a:pt x="2208" y="756"/>
                        <a:pt x="2213" y="610"/>
                      </a:cubicBezTo>
                      <a:cubicBezTo>
                        <a:pt x="2216" y="489"/>
                        <a:pt x="2265" y="257"/>
                        <a:pt x="2212" y="146"/>
                      </a:cubicBezTo>
                      <a:cubicBezTo>
                        <a:pt x="2155" y="29"/>
                        <a:pt x="1925" y="1"/>
                        <a:pt x="1691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3" name="Google Shape;1796;p86">
                  <a:extLst>
                    <a:ext uri="{FF2B5EF4-FFF2-40B4-BE49-F238E27FC236}">
                      <a16:creationId xmlns:a16="http://schemas.microsoft.com/office/drawing/2014/main" id="{B7A8AF40-199F-41EE-BA6F-13F7189389DF}"/>
                    </a:ext>
                  </a:extLst>
                </p:cNvPr>
                <p:cNvSpPr/>
                <p:nvPr/>
              </p:nvSpPr>
              <p:spPr>
                <a:xfrm>
                  <a:off x="7211228" y="1120465"/>
                  <a:ext cx="190360" cy="728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6" h="817" extrusionOk="0">
                      <a:moveTo>
                        <a:pt x="400" y="1"/>
                      </a:moveTo>
                      <a:cubicBezTo>
                        <a:pt x="250" y="1"/>
                        <a:pt x="101" y="22"/>
                        <a:pt x="64" y="138"/>
                      </a:cubicBezTo>
                      <a:cubicBezTo>
                        <a:pt x="1" y="328"/>
                        <a:pt x="24" y="603"/>
                        <a:pt x="14" y="812"/>
                      </a:cubicBezTo>
                      <a:cubicBezTo>
                        <a:pt x="497" y="793"/>
                        <a:pt x="982" y="793"/>
                        <a:pt x="1466" y="793"/>
                      </a:cubicBezTo>
                      <a:cubicBezTo>
                        <a:pt x="1545" y="793"/>
                        <a:pt x="1699" y="816"/>
                        <a:pt x="1838" y="816"/>
                      </a:cubicBezTo>
                      <a:cubicBezTo>
                        <a:pt x="1956" y="816"/>
                        <a:pt x="2063" y="800"/>
                        <a:pt x="2105" y="739"/>
                      </a:cubicBezTo>
                      <a:cubicBezTo>
                        <a:pt x="2131" y="701"/>
                        <a:pt x="2108" y="461"/>
                        <a:pt x="2108" y="414"/>
                      </a:cubicBezTo>
                      <a:cubicBezTo>
                        <a:pt x="2110" y="377"/>
                        <a:pt x="2135" y="118"/>
                        <a:pt x="2112" y="89"/>
                      </a:cubicBezTo>
                      <a:cubicBezTo>
                        <a:pt x="2060" y="25"/>
                        <a:pt x="1865" y="14"/>
                        <a:pt x="1689" y="14"/>
                      </a:cubicBezTo>
                      <a:cubicBezTo>
                        <a:pt x="1592" y="14"/>
                        <a:pt x="1501" y="17"/>
                        <a:pt x="1442" y="17"/>
                      </a:cubicBezTo>
                      <a:cubicBezTo>
                        <a:pt x="1428" y="17"/>
                        <a:pt x="1416" y="17"/>
                        <a:pt x="1406" y="17"/>
                      </a:cubicBezTo>
                      <a:cubicBezTo>
                        <a:pt x="1227" y="10"/>
                        <a:pt x="1049" y="6"/>
                        <a:pt x="872" y="6"/>
                      </a:cubicBezTo>
                      <a:cubicBezTo>
                        <a:pt x="799" y="6"/>
                        <a:pt x="726" y="7"/>
                        <a:pt x="653" y="8"/>
                      </a:cubicBezTo>
                      <a:cubicBezTo>
                        <a:pt x="649" y="8"/>
                        <a:pt x="646" y="8"/>
                        <a:pt x="643" y="8"/>
                      </a:cubicBezTo>
                      <a:cubicBezTo>
                        <a:pt x="576" y="8"/>
                        <a:pt x="488" y="1"/>
                        <a:pt x="40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" name="Google Shape;1797;p86">
                  <a:extLst>
                    <a:ext uri="{FF2B5EF4-FFF2-40B4-BE49-F238E27FC236}">
                      <a16:creationId xmlns:a16="http://schemas.microsoft.com/office/drawing/2014/main" id="{2AED0659-3B02-4C33-99F3-86A585AD3A8A}"/>
                    </a:ext>
                  </a:extLst>
                </p:cNvPr>
                <p:cNvSpPr/>
                <p:nvPr/>
              </p:nvSpPr>
              <p:spPr>
                <a:xfrm>
                  <a:off x="6969178" y="1122425"/>
                  <a:ext cx="184924" cy="766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5" h="860" extrusionOk="0">
                      <a:moveTo>
                        <a:pt x="324" y="0"/>
                      </a:moveTo>
                      <a:cubicBezTo>
                        <a:pt x="195" y="0"/>
                        <a:pt x="74" y="20"/>
                        <a:pt x="30" y="104"/>
                      </a:cubicBezTo>
                      <a:cubicBezTo>
                        <a:pt x="0" y="162"/>
                        <a:pt x="25" y="381"/>
                        <a:pt x="25" y="446"/>
                      </a:cubicBezTo>
                      <a:cubicBezTo>
                        <a:pt x="27" y="560"/>
                        <a:pt x="30" y="674"/>
                        <a:pt x="32" y="789"/>
                      </a:cubicBezTo>
                      <a:cubicBezTo>
                        <a:pt x="32" y="790"/>
                        <a:pt x="30" y="791"/>
                        <a:pt x="30" y="794"/>
                      </a:cubicBezTo>
                      <a:cubicBezTo>
                        <a:pt x="456" y="824"/>
                        <a:pt x="882" y="849"/>
                        <a:pt x="1310" y="850"/>
                      </a:cubicBezTo>
                      <a:cubicBezTo>
                        <a:pt x="1394" y="850"/>
                        <a:pt x="1497" y="860"/>
                        <a:pt x="1598" y="860"/>
                      </a:cubicBezTo>
                      <a:cubicBezTo>
                        <a:pt x="1735" y="860"/>
                        <a:pt x="1869" y="842"/>
                        <a:pt x="1952" y="760"/>
                      </a:cubicBezTo>
                      <a:cubicBezTo>
                        <a:pt x="2056" y="661"/>
                        <a:pt x="2040" y="609"/>
                        <a:pt x="2040" y="477"/>
                      </a:cubicBezTo>
                      <a:cubicBezTo>
                        <a:pt x="2040" y="412"/>
                        <a:pt x="2075" y="234"/>
                        <a:pt x="2042" y="172"/>
                      </a:cubicBezTo>
                      <a:cubicBezTo>
                        <a:pt x="1974" y="50"/>
                        <a:pt x="1739" y="31"/>
                        <a:pt x="1535" y="31"/>
                      </a:cubicBezTo>
                      <a:cubicBezTo>
                        <a:pt x="1447" y="31"/>
                        <a:pt x="1364" y="35"/>
                        <a:pt x="1304" y="35"/>
                      </a:cubicBezTo>
                      <a:cubicBezTo>
                        <a:pt x="1290" y="35"/>
                        <a:pt x="1278" y="34"/>
                        <a:pt x="1268" y="34"/>
                      </a:cubicBezTo>
                      <a:cubicBezTo>
                        <a:pt x="1060" y="26"/>
                        <a:pt x="852" y="20"/>
                        <a:pt x="642" y="18"/>
                      </a:cubicBezTo>
                      <a:cubicBezTo>
                        <a:pt x="568" y="18"/>
                        <a:pt x="443" y="0"/>
                        <a:pt x="324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" name="Google Shape;1798;p86">
                  <a:extLst>
                    <a:ext uri="{FF2B5EF4-FFF2-40B4-BE49-F238E27FC236}">
                      <a16:creationId xmlns:a16="http://schemas.microsoft.com/office/drawing/2014/main" id="{5C789EA8-0D53-43E8-AA35-63A7FD83A47D}"/>
                    </a:ext>
                  </a:extLst>
                </p:cNvPr>
                <p:cNvSpPr/>
                <p:nvPr/>
              </p:nvSpPr>
              <p:spPr>
                <a:xfrm>
                  <a:off x="6732119" y="1123584"/>
                  <a:ext cx="191875" cy="700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53" h="786" extrusionOk="0">
                      <a:moveTo>
                        <a:pt x="1765" y="0"/>
                      </a:moveTo>
                      <a:cubicBezTo>
                        <a:pt x="1719" y="0"/>
                        <a:pt x="1667" y="6"/>
                        <a:pt x="1598" y="8"/>
                      </a:cubicBezTo>
                      <a:cubicBezTo>
                        <a:pt x="1503" y="11"/>
                        <a:pt x="1407" y="15"/>
                        <a:pt x="1311" y="17"/>
                      </a:cubicBezTo>
                      <a:cubicBezTo>
                        <a:pt x="1081" y="24"/>
                        <a:pt x="852" y="32"/>
                        <a:pt x="622" y="38"/>
                      </a:cubicBezTo>
                      <a:cubicBezTo>
                        <a:pt x="614" y="38"/>
                        <a:pt x="606" y="38"/>
                        <a:pt x="597" y="38"/>
                      </a:cubicBezTo>
                      <a:cubicBezTo>
                        <a:pt x="541" y="38"/>
                        <a:pt x="472" y="34"/>
                        <a:pt x="402" y="34"/>
                      </a:cubicBezTo>
                      <a:cubicBezTo>
                        <a:pt x="252" y="34"/>
                        <a:pt x="98" y="55"/>
                        <a:pt x="53" y="191"/>
                      </a:cubicBezTo>
                      <a:cubicBezTo>
                        <a:pt x="0" y="354"/>
                        <a:pt x="67" y="605"/>
                        <a:pt x="75" y="776"/>
                      </a:cubicBezTo>
                      <a:cubicBezTo>
                        <a:pt x="494" y="757"/>
                        <a:pt x="916" y="764"/>
                        <a:pt x="1335" y="761"/>
                      </a:cubicBezTo>
                      <a:cubicBezTo>
                        <a:pt x="1337" y="761"/>
                        <a:pt x="1338" y="761"/>
                        <a:pt x="1340" y="761"/>
                      </a:cubicBezTo>
                      <a:cubicBezTo>
                        <a:pt x="1449" y="761"/>
                        <a:pt x="1612" y="785"/>
                        <a:pt x="1753" y="785"/>
                      </a:cubicBezTo>
                      <a:cubicBezTo>
                        <a:pt x="1829" y="785"/>
                        <a:pt x="1899" y="778"/>
                        <a:pt x="1952" y="757"/>
                      </a:cubicBezTo>
                      <a:cubicBezTo>
                        <a:pt x="2152" y="677"/>
                        <a:pt x="2112" y="565"/>
                        <a:pt x="2108" y="411"/>
                      </a:cubicBezTo>
                      <a:cubicBezTo>
                        <a:pt x="2103" y="259"/>
                        <a:pt x="2117" y="226"/>
                        <a:pt x="1996" y="106"/>
                      </a:cubicBezTo>
                      <a:cubicBezTo>
                        <a:pt x="1907" y="18"/>
                        <a:pt x="1846" y="0"/>
                        <a:pt x="1765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6" name="Google Shape;1799;p86">
                  <a:extLst>
                    <a:ext uri="{FF2B5EF4-FFF2-40B4-BE49-F238E27FC236}">
                      <a16:creationId xmlns:a16="http://schemas.microsoft.com/office/drawing/2014/main" id="{0F421BC8-6447-4BDF-B0AA-615468F16557}"/>
                    </a:ext>
                  </a:extLst>
                </p:cNvPr>
                <p:cNvSpPr/>
                <p:nvPr/>
              </p:nvSpPr>
              <p:spPr>
                <a:xfrm>
                  <a:off x="6489177" y="1125901"/>
                  <a:ext cx="182963" cy="73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53" h="825" extrusionOk="0">
                      <a:moveTo>
                        <a:pt x="350" y="1"/>
                      </a:moveTo>
                      <a:cubicBezTo>
                        <a:pt x="231" y="1"/>
                        <a:pt x="120" y="17"/>
                        <a:pt x="79" y="78"/>
                      </a:cubicBezTo>
                      <a:cubicBezTo>
                        <a:pt x="1" y="193"/>
                        <a:pt x="100" y="618"/>
                        <a:pt x="118" y="734"/>
                      </a:cubicBezTo>
                      <a:cubicBezTo>
                        <a:pt x="121" y="754"/>
                        <a:pt x="115" y="768"/>
                        <a:pt x="104" y="781"/>
                      </a:cubicBezTo>
                      <a:cubicBezTo>
                        <a:pt x="467" y="787"/>
                        <a:pt x="830" y="803"/>
                        <a:pt x="1192" y="815"/>
                      </a:cubicBezTo>
                      <a:cubicBezTo>
                        <a:pt x="1284" y="819"/>
                        <a:pt x="1375" y="824"/>
                        <a:pt x="1467" y="825"/>
                      </a:cubicBezTo>
                      <a:cubicBezTo>
                        <a:pt x="1475" y="825"/>
                        <a:pt x="1482" y="825"/>
                        <a:pt x="1490" y="825"/>
                      </a:cubicBezTo>
                      <a:cubicBezTo>
                        <a:pt x="1634" y="825"/>
                        <a:pt x="1838" y="787"/>
                        <a:pt x="1934" y="676"/>
                      </a:cubicBezTo>
                      <a:cubicBezTo>
                        <a:pt x="2012" y="584"/>
                        <a:pt x="2053" y="303"/>
                        <a:pt x="2012" y="190"/>
                      </a:cubicBezTo>
                      <a:cubicBezTo>
                        <a:pt x="1957" y="34"/>
                        <a:pt x="1773" y="3"/>
                        <a:pt x="1590" y="3"/>
                      </a:cubicBezTo>
                      <a:cubicBezTo>
                        <a:pt x="1469" y="3"/>
                        <a:pt x="1349" y="16"/>
                        <a:pt x="1268" y="16"/>
                      </a:cubicBezTo>
                      <a:lnTo>
                        <a:pt x="680" y="17"/>
                      </a:lnTo>
                      <a:cubicBezTo>
                        <a:pt x="678" y="17"/>
                        <a:pt x="676" y="17"/>
                        <a:pt x="674" y="17"/>
                      </a:cubicBezTo>
                      <a:cubicBezTo>
                        <a:pt x="601" y="17"/>
                        <a:pt x="471" y="1"/>
                        <a:pt x="350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3" name="Google Shape;1800;p86">
                <a:extLst>
                  <a:ext uri="{FF2B5EF4-FFF2-40B4-BE49-F238E27FC236}">
                    <a16:creationId xmlns:a16="http://schemas.microsoft.com/office/drawing/2014/main" id="{CB7B3890-1241-468A-A77E-C904C122EB98}"/>
                  </a:ext>
                </a:extLst>
              </p:cNvPr>
              <p:cNvSpPr/>
              <p:nvPr/>
            </p:nvSpPr>
            <p:spPr>
              <a:xfrm>
                <a:off x="6495416" y="807564"/>
                <a:ext cx="910717" cy="188845"/>
              </a:xfrm>
              <a:custGeom>
                <a:avLst/>
                <a:gdLst/>
                <a:ahLst/>
                <a:cxnLst/>
                <a:rect l="l" t="t" r="r" b="b"/>
                <a:pathLst>
                  <a:path w="10219" h="2119" extrusionOk="0">
                    <a:moveTo>
                      <a:pt x="3841" y="286"/>
                    </a:moveTo>
                    <a:cubicBezTo>
                      <a:pt x="3858" y="286"/>
                      <a:pt x="3874" y="297"/>
                      <a:pt x="3875" y="319"/>
                    </a:cubicBezTo>
                    <a:cubicBezTo>
                      <a:pt x="3906" y="776"/>
                      <a:pt x="3890" y="1236"/>
                      <a:pt x="3850" y="1692"/>
                    </a:cubicBezTo>
                    <a:cubicBezTo>
                      <a:pt x="3847" y="1728"/>
                      <a:pt x="3818" y="1747"/>
                      <a:pt x="3789" y="1747"/>
                    </a:cubicBezTo>
                    <a:cubicBezTo>
                      <a:pt x="3761" y="1747"/>
                      <a:pt x="3733" y="1728"/>
                      <a:pt x="3735" y="1691"/>
                    </a:cubicBezTo>
                    <a:cubicBezTo>
                      <a:pt x="3751" y="1471"/>
                      <a:pt x="3761" y="1253"/>
                      <a:pt x="3772" y="1035"/>
                    </a:cubicBezTo>
                    <a:lnTo>
                      <a:pt x="3772" y="1035"/>
                    </a:lnTo>
                    <a:cubicBezTo>
                      <a:pt x="3768" y="1037"/>
                      <a:pt x="3764" y="1038"/>
                      <a:pt x="3758" y="1038"/>
                    </a:cubicBezTo>
                    <a:cubicBezTo>
                      <a:pt x="3573" y="1034"/>
                      <a:pt x="3387" y="1037"/>
                      <a:pt x="3202" y="1027"/>
                    </a:cubicBezTo>
                    <a:cubicBezTo>
                      <a:pt x="3170" y="1025"/>
                      <a:pt x="3150" y="996"/>
                      <a:pt x="3157" y="966"/>
                    </a:cubicBezTo>
                    <a:cubicBezTo>
                      <a:pt x="3198" y="775"/>
                      <a:pt x="3226" y="580"/>
                      <a:pt x="3268" y="388"/>
                    </a:cubicBezTo>
                    <a:cubicBezTo>
                      <a:pt x="3272" y="372"/>
                      <a:pt x="3287" y="365"/>
                      <a:pt x="3301" y="365"/>
                    </a:cubicBezTo>
                    <a:cubicBezTo>
                      <a:pt x="3320" y="365"/>
                      <a:pt x="3338" y="377"/>
                      <a:pt x="3335" y="398"/>
                    </a:cubicBezTo>
                    <a:cubicBezTo>
                      <a:pt x="3314" y="576"/>
                      <a:pt x="3282" y="753"/>
                      <a:pt x="3258" y="931"/>
                    </a:cubicBezTo>
                    <a:cubicBezTo>
                      <a:pt x="3276" y="931"/>
                      <a:pt x="3295" y="931"/>
                      <a:pt x="3313" y="931"/>
                    </a:cubicBezTo>
                    <a:cubicBezTo>
                      <a:pt x="3463" y="931"/>
                      <a:pt x="3612" y="935"/>
                      <a:pt x="3761" y="936"/>
                    </a:cubicBezTo>
                    <a:cubicBezTo>
                      <a:pt x="3768" y="936"/>
                      <a:pt x="3773" y="938"/>
                      <a:pt x="3778" y="940"/>
                    </a:cubicBezTo>
                    <a:cubicBezTo>
                      <a:pt x="3788" y="733"/>
                      <a:pt x="3796" y="527"/>
                      <a:pt x="3806" y="319"/>
                    </a:cubicBezTo>
                    <a:cubicBezTo>
                      <a:pt x="3808" y="297"/>
                      <a:pt x="3824" y="286"/>
                      <a:pt x="3841" y="286"/>
                    </a:cubicBezTo>
                    <a:close/>
                    <a:moveTo>
                      <a:pt x="2813" y="276"/>
                    </a:moveTo>
                    <a:cubicBezTo>
                      <a:pt x="2844" y="276"/>
                      <a:pt x="2869" y="298"/>
                      <a:pt x="2870" y="333"/>
                    </a:cubicBezTo>
                    <a:cubicBezTo>
                      <a:pt x="2879" y="575"/>
                      <a:pt x="2881" y="815"/>
                      <a:pt x="2878" y="1058"/>
                    </a:cubicBezTo>
                    <a:cubicBezTo>
                      <a:pt x="2874" y="1220"/>
                      <a:pt x="2911" y="1499"/>
                      <a:pt x="2851" y="1647"/>
                    </a:cubicBezTo>
                    <a:cubicBezTo>
                      <a:pt x="2800" y="1770"/>
                      <a:pt x="2664" y="1802"/>
                      <a:pt x="2517" y="1802"/>
                    </a:cubicBezTo>
                    <a:cubicBezTo>
                      <a:pt x="2371" y="1802"/>
                      <a:pt x="2214" y="1771"/>
                      <a:pt x="2114" y="1766"/>
                    </a:cubicBezTo>
                    <a:cubicBezTo>
                      <a:pt x="2071" y="1763"/>
                      <a:pt x="2071" y="1702"/>
                      <a:pt x="2114" y="1699"/>
                    </a:cubicBezTo>
                    <a:cubicBezTo>
                      <a:pt x="2126" y="1698"/>
                      <a:pt x="2138" y="1698"/>
                      <a:pt x="2152" y="1698"/>
                    </a:cubicBezTo>
                    <a:cubicBezTo>
                      <a:pt x="2233" y="1698"/>
                      <a:pt x="2341" y="1708"/>
                      <a:pt x="2440" y="1708"/>
                    </a:cubicBezTo>
                    <a:cubicBezTo>
                      <a:pt x="2516" y="1708"/>
                      <a:pt x="2587" y="1702"/>
                      <a:pt x="2636" y="1681"/>
                    </a:cubicBezTo>
                    <a:cubicBezTo>
                      <a:pt x="2796" y="1610"/>
                      <a:pt x="2758" y="1409"/>
                      <a:pt x="2763" y="1267"/>
                    </a:cubicBezTo>
                    <a:cubicBezTo>
                      <a:pt x="2764" y="1223"/>
                      <a:pt x="2763" y="1180"/>
                      <a:pt x="2764" y="1136"/>
                    </a:cubicBezTo>
                    <a:cubicBezTo>
                      <a:pt x="2586" y="1131"/>
                      <a:pt x="2393" y="1081"/>
                      <a:pt x="2220" y="1042"/>
                    </a:cubicBezTo>
                    <a:cubicBezTo>
                      <a:pt x="2187" y="1034"/>
                      <a:pt x="2193" y="980"/>
                      <a:pt x="2228" y="980"/>
                    </a:cubicBezTo>
                    <a:cubicBezTo>
                      <a:pt x="2228" y="980"/>
                      <a:pt x="2229" y="980"/>
                      <a:pt x="2229" y="980"/>
                    </a:cubicBezTo>
                    <a:cubicBezTo>
                      <a:pt x="2399" y="989"/>
                      <a:pt x="2595" y="994"/>
                      <a:pt x="2764" y="1035"/>
                    </a:cubicBezTo>
                    <a:cubicBezTo>
                      <a:pt x="2766" y="829"/>
                      <a:pt x="2766" y="622"/>
                      <a:pt x="2760" y="416"/>
                    </a:cubicBezTo>
                    <a:cubicBezTo>
                      <a:pt x="2694" y="440"/>
                      <a:pt x="2629" y="452"/>
                      <a:pt x="2563" y="452"/>
                    </a:cubicBezTo>
                    <a:cubicBezTo>
                      <a:pt x="2485" y="452"/>
                      <a:pt x="2406" y="435"/>
                      <a:pt x="2324" y="400"/>
                    </a:cubicBezTo>
                    <a:cubicBezTo>
                      <a:pt x="2273" y="379"/>
                      <a:pt x="2302" y="299"/>
                      <a:pt x="2349" y="299"/>
                    </a:cubicBezTo>
                    <a:cubicBezTo>
                      <a:pt x="2354" y="299"/>
                      <a:pt x="2359" y="300"/>
                      <a:pt x="2364" y="302"/>
                    </a:cubicBezTo>
                    <a:cubicBezTo>
                      <a:pt x="2435" y="326"/>
                      <a:pt x="2499" y="340"/>
                      <a:pt x="2563" y="340"/>
                    </a:cubicBezTo>
                    <a:cubicBezTo>
                      <a:pt x="2634" y="340"/>
                      <a:pt x="2705" y="323"/>
                      <a:pt x="2785" y="283"/>
                    </a:cubicBezTo>
                    <a:cubicBezTo>
                      <a:pt x="2794" y="278"/>
                      <a:pt x="2804" y="276"/>
                      <a:pt x="2813" y="276"/>
                    </a:cubicBezTo>
                    <a:close/>
                    <a:moveTo>
                      <a:pt x="955" y="404"/>
                    </a:moveTo>
                    <a:cubicBezTo>
                      <a:pt x="955" y="404"/>
                      <a:pt x="956" y="404"/>
                      <a:pt x="956" y="404"/>
                    </a:cubicBezTo>
                    <a:cubicBezTo>
                      <a:pt x="980" y="404"/>
                      <a:pt x="1003" y="420"/>
                      <a:pt x="1010" y="444"/>
                    </a:cubicBezTo>
                    <a:cubicBezTo>
                      <a:pt x="1011" y="452"/>
                      <a:pt x="1014" y="462"/>
                      <a:pt x="1016" y="470"/>
                    </a:cubicBezTo>
                    <a:cubicBezTo>
                      <a:pt x="1026" y="508"/>
                      <a:pt x="997" y="533"/>
                      <a:pt x="967" y="533"/>
                    </a:cubicBezTo>
                    <a:cubicBezTo>
                      <a:pt x="951" y="533"/>
                      <a:pt x="935" y="526"/>
                      <a:pt x="924" y="511"/>
                    </a:cubicBezTo>
                    <a:lnTo>
                      <a:pt x="924" y="511"/>
                    </a:lnTo>
                    <a:cubicBezTo>
                      <a:pt x="1012" y="639"/>
                      <a:pt x="918" y="1047"/>
                      <a:pt x="903" y="1201"/>
                    </a:cubicBezTo>
                    <a:cubicBezTo>
                      <a:pt x="887" y="1395"/>
                      <a:pt x="872" y="1589"/>
                      <a:pt x="836" y="1781"/>
                    </a:cubicBezTo>
                    <a:cubicBezTo>
                      <a:pt x="833" y="1796"/>
                      <a:pt x="822" y="1803"/>
                      <a:pt x="810" y="1803"/>
                    </a:cubicBezTo>
                    <a:cubicBezTo>
                      <a:pt x="794" y="1803"/>
                      <a:pt x="777" y="1791"/>
                      <a:pt x="776" y="1773"/>
                    </a:cubicBezTo>
                    <a:cubicBezTo>
                      <a:pt x="761" y="1409"/>
                      <a:pt x="805" y="1042"/>
                      <a:pt x="831" y="680"/>
                    </a:cubicBezTo>
                    <a:cubicBezTo>
                      <a:pt x="839" y="577"/>
                      <a:pt x="814" y="404"/>
                      <a:pt x="955" y="404"/>
                    </a:cubicBezTo>
                    <a:close/>
                    <a:moveTo>
                      <a:pt x="1325" y="267"/>
                    </a:moveTo>
                    <a:cubicBezTo>
                      <a:pt x="1325" y="267"/>
                      <a:pt x="1326" y="267"/>
                      <a:pt x="1326" y="267"/>
                    </a:cubicBezTo>
                    <a:cubicBezTo>
                      <a:pt x="1553" y="275"/>
                      <a:pt x="1778" y="292"/>
                      <a:pt x="2005" y="308"/>
                    </a:cubicBezTo>
                    <a:cubicBezTo>
                      <a:pt x="2042" y="311"/>
                      <a:pt x="2063" y="339"/>
                      <a:pt x="2055" y="375"/>
                    </a:cubicBezTo>
                    <a:cubicBezTo>
                      <a:pt x="2017" y="565"/>
                      <a:pt x="2037" y="1003"/>
                      <a:pt x="1803" y="1078"/>
                    </a:cubicBezTo>
                    <a:cubicBezTo>
                      <a:pt x="1784" y="1084"/>
                      <a:pt x="1763" y="1086"/>
                      <a:pt x="1740" y="1086"/>
                    </a:cubicBezTo>
                    <a:cubicBezTo>
                      <a:pt x="1648" y="1086"/>
                      <a:pt x="1533" y="1048"/>
                      <a:pt x="1439" y="1048"/>
                    </a:cubicBezTo>
                    <a:cubicBezTo>
                      <a:pt x="1387" y="1048"/>
                      <a:pt x="1341" y="1060"/>
                      <a:pt x="1310" y="1097"/>
                    </a:cubicBezTo>
                    <a:cubicBezTo>
                      <a:pt x="1275" y="1140"/>
                      <a:pt x="1307" y="1374"/>
                      <a:pt x="1302" y="1430"/>
                    </a:cubicBezTo>
                    <a:cubicBezTo>
                      <a:pt x="1297" y="1518"/>
                      <a:pt x="1286" y="1608"/>
                      <a:pt x="1276" y="1697"/>
                    </a:cubicBezTo>
                    <a:cubicBezTo>
                      <a:pt x="1396" y="1683"/>
                      <a:pt x="1516" y="1675"/>
                      <a:pt x="1638" y="1675"/>
                    </a:cubicBezTo>
                    <a:cubicBezTo>
                      <a:pt x="1678" y="1675"/>
                      <a:pt x="1719" y="1676"/>
                      <a:pt x="1759" y="1678"/>
                    </a:cubicBezTo>
                    <a:cubicBezTo>
                      <a:pt x="1830" y="1682"/>
                      <a:pt x="1831" y="1790"/>
                      <a:pt x="1762" y="1790"/>
                    </a:cubicBezTo>
                    <a:cubicBezTo>
                      <a:pt x="1761" y="1790"/>
                      <a:pt x="1760" y="1790"/>
                      <a:pt x="1759" y="1790"/>
                    </a:cubicBezTo>
                    <a:cubicBezTo>
                      <a:pt x="1716" y="1788"/>
                      <a:pt x="1674" y="1787"/>
                      <a:pt x="1631" y="1787"/>
                    </a:cubicBezTo>
                    <a:cubicBezTo>
                      <a:pt x="1496" y="1787"/>
                      <a:pt x="1363" y="1795"/>
                      <a:pt x="1227" y="1814"/>
                    </a:cubicBezTo>
                    <a:cubicBezTo>
                      <a:pt x="1224" y="1815"/>
                      <a:pt x="1221" y="1815"/>
                      <a:pt x="1218" y="1815"/>
                    </a:cubicBezTo>
                    <a:cubicBezTo>
                      <a:pt x="1188" y="1815"/>
                      <a:pt x="1151" y="1796"/>
                      <a:pt x="1155" y="1760"/>
                    </a:cubicBezTo>
                    <a:cubicBezTo>
                      <a:pt x="1191" y="1501"/>
                      <a:pt x="1203" y="1247"/>
                      <a:pt x="1197" y="986"/>
                    </a:cubicBezTo>
                    <a:cubicBezTo>
                      <a:pt x="1197" y="958"/>
                      <a:pt x="1221" y="930"/>
                      <a:pt x="1249" y="930"/>
                    </a:cubicBezTo>
                    <a:cubicBezTo>
                      <a:pt x="1251" y="930"/>
                      <a:pt x="1252" y="930"/>
                      <a:pt x="1253" y="930"/>
                    </a:cubicBezTo>
                    <a:cubicBezTo>
                      <a:pt x="1345" y="937"/>
                      <a:pt x="1492" y="971"/>
                      <a:pt x="1617" y="971"/>
                    </a:cubicBezTo>
                    <a:cubicBezTo>
                      <a:pt x="1685" y="971"/>
                      <a:pt x="1746" y="961"/>
                      <a:pt x="1788" y="931"/>
                    </a:cubicBezTo>
                    <a:cubicBezTo>
                      <a:pt x="1897" y="855"/>
                      <a:pt x="1917" y="576"/>
                      <a:pt x="1942" y="408"/>
                    </a:cubicBezTo>
                    <a:cubicBezTo>
                      <a:pt x="1734" y="386"/>
                      <a:pt x="1526" y="363"/>
                      <a:pt x="1317" y="334"/>
                    </a:cubicBezTo>
                    <a:cubicBezTo>
                      <a:pt x="1280" y="329"/>
                      <a:pt x="1288" y="267"/>
                      <a:pt x="1325" y="267"/>
                    </a:cubicBezTo>
                    <a:close/>
                    <a:moveTo>
                      <a:pt x="5064" y="0"/>
                    </a:moveTo>
                    <a:cubicBezTo>
                      <a:pt x="4727" y="0"/>
                      <a:pt x="4390" y="1"/>
                      <a:pt x="4053" y="2"/>
                    </a:cubicBezTo>
                    <a:cubicBezTo>
                      <a:pt x="3044" y="6"/>
                      <a:pt x="2033" y="13"/>
                      <a:pt x="1022" y="25"/>
                    </a:cubicBezTo>
                    <a:cubicBezTo>
                      <a:pt x="906" y="26"/>
                      <a:pt x="789" y="27"/>
                      <a:pt x="672" y="28"/>
                    </a:cubicBezTo>
                    <a:cubicBezTo>
                      <a:pt x="670" y="28"/>
                      <a:pt x="667" y="28"/>
                      <a:pt x="665" y="28"/>
                    </a:cubicBezTo>
                    <a:cubicBezTo>
                      <a:pt x="609" y="28"/>
                      <a:pt x="517" y="15"/>
                      <a:pt x="437" y="15"/>
                    </a:cubicBezTo>
                    <a:cubicBezTo>
                      <a:pt x="392" y="15"/>
                      <a:pt x="351" y="19"/>
                      <a:pt x="323" y="32"/>
                    </a:cubicBezTo>
                    <a:cubicBezTo>
                      <a:pt x="140" y="121"/>
                      <a:pt x="110" y="504"/>
                      <a:pt x="79" y="691"/>
                    </a:cubicBezTo>
                    <a:cubicBezTo>
                      <a:pt x="0" y="1167"/>
                      <a:pt x="37" y="1633"/>
                      <a:pt x="84" y="2110"/>
                    </a:cubicBezTo>
                    <a:lnTo>
                      <a:pt x="84" y="2114"/>
                    </a:lnTo>
                    <a:lnTo>
                      <a:pt x="112" y="2118"/>
                    </a:lnTo>
                    <a:cubicBezTo>
                      <a:pt x="112" y="2097"/>
                      <a:pt x="126" y="2078"/>
                      <a:pt x="150" y="2077"/>
                    </a:cubicBezTo>
                    <a:cubicBezTo>
                      <a:pt x="458" y="2059"/>
                      <a:pt x="767" y="2053"/>
                      <a:pt x="1077" y="2053"/>
                    </a:cubicBezTo>
                    <a:cubicBezTo>
                      <a:pt x="1622" y="2053"/>
                      <a:pt x="2169" y="2072"/>
                      <a:pt x="2710" y="2075"/>
                    </a:cubicBezTo>
                    <a:cubicBezTo>
                      <a:pt x="3525" y="2078"/>
                      <a:pt x="4340" y="2084"/>
                      <a:pt x="5153" y="2089"/>
                    </a:cubicBezTo>
                    <a:cubicBezTo>
                      <a:pt x="6809" y="2098"/>
                      <a:pt x="8464" y="2108"/>
                      <a:pt x="10120" y="2119"/>
                    </a:cubicBezTo>
                    <a:lnTo>
                      <a:pt x="10120" y="2114"/>
                    </a:lnTo>
                    <a:cubicBezTo>
                      <a:pt x="10158" y="1801"/>
                      <a:pt x="10218" y="1496"/>
                      <a:pt x="10218" y="1179"/>
                    </a:cubicBezTo>
                    <a:cubicBezTo>
                      <a:pt x="10217" y="815"/>
                      <a:pt x="10165" y="456"/>
                      <a:pt x="10112" y="97"/>
                    </a:cubicBezTo>
                    <a:cubicBezTo>
                      <a:pt x="10106" y="67"/>
                      <a:pt x="10128" y="41"/>
                      <a:pt x="10153" y="31"/>
                    </a:cubicBezTo>
                    <a:lnTo>
                      <a:pt x="10142" y="28"/>
                    </a:lnTo>
                    <a:cubicBezTo>
                      <a:pt x="10134" y="32"/>
                      <a:pt x="10126" y="34"/>
                      <a:pt x="10116" y="34"/>
                    </a:cubicBezTo>
                    <a:cubicBezTo>
                      <a:pt x="8432" y="11"/>
                      <a:pt x="6748" y="0"/>
                      <a:pt x="506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801;p86">
                <a:extLst>
                  <a:ext uri="{FF2B5EF4-FFF2-40B4-BE49-F238E27FC236}">
                    <a16:creationId xmlns:a16="http://schemas.microsoft.com/office/drawing/2014/main" id="{D4386464-22EC-4E50-9A8F-6159F7009DD9}"/>
                  </a:ext>
                </a:extLst>
              </p:cNvPr>
              <p:cNvSpPr/>
              <p:nvPr/>
            </p:nvSpPr>
            <p:spPr>
              <a:xfrm>
                <a:off x="6405137" y="549740"/>
                <a:ext cx="1056785" cy="1715916"/>
              </a:xfrm>
              <a:custGeom>
                <a:avLst/>
                <a:gdLst/>
                <a:ahLst/>
                <a:cxnLst/>
                <a:rect l="l" t="t" r="r" b="b"/>
                <a:pathLst>
                  <a:path w="11858" h="19254" extrusionOk="0">
                    <a:moveTo>
                      <a:pt x="6204" y="2776"/>
                    </a:moveTo>
                    <a:cubicBezTo>
                      <a:pt x="7846" y="2776"/>
                      <a:pt x="9488" y="2787"/>
                      <a:pt x="11130" y="2809"/>
                    </a:cubicBezTo>
                    <a:cubicBezTo>
                      <a:pt x="11195" y="2812"/>
                      <a:pt x="11204" y="2899"/>
                      <a:pt x="11156" y="2921"/>
                    </a:cubicBezTo>
                    <a:lnTo>
                      <a:pt x="11167" y="2924"/>
                    </a:lnTo>
                    <a:cubicBezTo>
                      <a:pt x="11175" y="2921"/>
                      <a:pt x="11183" y="2920"/>
                      <a:pt x="11191" y="2920"/>
                    </a:cubicBezTo>
                    <a:cubicBezTo>
                      <a:pt x="11213" y="2920"/>
                      <a:pt x="11233" y="2932"/>
                      <a:pt x="11237" y="2961"/>
                    </a:cubicBezTo>
                    <a:cubicBezTo>
                      <a:pt x="11332" y="3626"/>
                      <a:pt x="11454" y="4372"/>
                      <a:pt x="11193" y="5016"/>
                    </a:cubicBezTo>
                    <a:cubicBezTo>
                      <a:pt x="11242" y="5037"/>
                      <a:pt x="11236" y="5127"/>
                      <a:pt x="11170" y="5127"/>
                    </a:cubicBezTo>
                    <a:cubicBezTo>
                      <a:pt x="11169" y="5127"/>
                      <a:pt x="11169" y="5127"/>
                      <a:pt x="11168" y="5127"/>
                    </a:cubicBezTo>
                    <a:cubicBezTo>
                      <a:pt x="9501" y="5116"/>
                      <a:pt x="7834" y="5106"/>
                      <a:pt x="6166" y="5096"/>
                    </a:cubicBezTo>
                    <a:cubicBezTo>
                      <a:pt x="5332" y="5092"/>
                      <a:pt x="4499" y="5086"/>
                      <a:pt x="3665" y="5081"/>
                    </a:cubicBezTo>
                    <a:cubicBezTo>
                      <a:pt x="3595" y="5080"/>
                      <a:pt x="3526" y="5080"/>
                      <a:pt x="3457" y="5080"/>
                    </a:cubicBezTo>
                    <a:cubicBezTo>
                      <a:pt x="3114" y="5080"/>
                      <a:pt x="2770" y="5085"/>
                      <a:pt x="2426" y="5085"/>
                    </a:cubicBezTo>
                    <a:cubicBezTo>
                      <a:pt x="2003" y="5085"/>
                      <a:pt x="1582" y="5078"/>
                      <a:pt x="1163" y="5048"/>
                    </a:cubicBezTo>
                    <a:cubicBezTo>
                      <a:pt x="1139" y="5047"/>
                      <a:pt x="1125" y="5028"/>
                      <a:pt x="1125" y="5007"/>
                    </a:cubicBezTo>
                    <a:lnTo>
                      <a:pt x="1097" y="5005"/>
                    </a:lnTo>
                    <a:cubicBezTo>
                      <a:pt x="1097" y="5023"/>
                      <a:pt x="1081" y="5033"/>
                      <a:pt x="1066" y="5033"/>
                    </a:cubicBezTo>
                    <a:cubicBezTo>
                      <a:pt x="1052" y="5033"/>
                      <a:pt x="1038" y="5026"/>
                      <a:pt x="1033" y="5011"/>
                    </a:cubicBezTo>
                    <a:cubicBezTo>
                      <a:pt x="830" y="4312"/>
                      <a:pt x="928" y="3531"/>
                      <a:pt x="1165" y="2853"/>
                    </a:cubicBezTo>
                    <a:cubicBezTo>
                      <a:pt x="1174" y="2829"/>
                      <a:pt x="1194" y="2812"/>
                      <a:pt x="1221" y="2812"/>
                    </a:cubicBezTo>
                    <a:cubicBezTo>
                      <a:pt x="2881" y="2787"/>
                      <a:pt x="4543" y="2776"/>
                      <a:pt x="6204" y="2776"/>
                    </a:cubicBezTo>
                    <a:close/>
                    <a:moveTo>
                      <a:pt x="9939" y="6305"/>
                    </a:moveTo>
                    <a:cubicBezTo>
                      <a:pt x="9993" y="6305"/>
                      <a:pt x="10048" y="6305"/>
                      <a:pt x="10102" y="6306"/>
                    </a:cubicBezTo>
                    <a:cubicBezTo>
                      <a:pt x="10335" y="6309"/>
                      <a:pt x="10565" y="6316"/>
                      <a:pt x="10797" y="6330"/>
                    </a:cubicBezTo>
                    <a:cubicBezTo>
                      <a:pt x="10805" y="6331"/>
                      <a:pt x="10815" y="6331"/>
                      <a:pt x="10826" y="6331"/>
                    </a:cubicBezTo>
                    <a:cubicBezTo>
                      <a:pt x="10864" y="6331"/>
                      <a:pt x="10915" y="6329"/>
                      <a:pt x="10969" y="6329"/>
                    </a:cubicBezTo>
                    <a:cubicBezTo>
                      <a:pt x="11069" y="6329"/>
                      <a:pt x="11177" y="6336"/>
                      <a:pt x="11225" y="6380"/>
                    </a:cubicBezTo>
                    <a:cubicBezTo>
                      <a:pt x="11276" y="6427"/>
                      <a:pt x="11263" y="6486"/>
                      <a:pt x="11266" y="6548"/>
                    </a:cubicBezTo>
                    <a:cubicBezTo>
                      <a:pt x="11277" y="6781"/>
                      <a:pt x="11261" y="7018"/>
                      <a:pt x="11258" y="7252"/>
                    </a:cubicBezTo>
                    <a:cubicBezTo>
                      <a:pt x="11258" y="7281"/>
                      <a:pt x="11234" y="7307"/>
                      <a:pt x="11207" y="7308"/>
                    </a:cubicBezTo>
                    <a:cubicBezTo>
                      <a:pt x="10893" y="7308"/>
                      <a:pt x="10579" y="7310"/>
                      <a:pt x="10265" y="7310"/>
                    </a:cubicBezTo>
                    <a:cubicBezTo>
                      <a:pt x="9857" y="7310"/>
                      <a:pt x="9449" y="7306"/>
                      <a:pt x="9042" y="7291"/>
                    </a:cubicBezTo>
                    <a:cubicBezTo>
                      <a:pt x="9031" y="7300"/>
                      <a:pt x="9017" y="7305"/>
                      <a:pt x="9003" y="7305"/>
                    </a:cubicBezTo>
                    <a:cubicBezTo>
                      <a:pt x="8977" y="7305"/>
                      <a:pt x="8953" y="7288"/>
                      <a:pt x="8955" y="7255"/>
                    </a:cubicBezTo>
                    <a:cubicBezTo>
                      <a:pt x="8971" y="7013"/>
                      <a:pt x="8954" y="6729"/>
                      <a:pt x="9005" y="6492"/>
                    </a:cubicBezTo>
                    <a:cubicBezTo>
                      <a:pt x="9016" y="6442"/>
                      <a:pt x="9016" y="6397"/>
                      <a:pt x="9058" y="6360"/>
                    </a:cubicBezTo>
                    <a:cubicBezTo>
                      <a:pt x="9104" y="6319"/>
                      <a:pt x="9185" y="6311"/>
                      <a:pt x="9262" y="6311"/>
                    </a:cubicBezTo>
                    <a:cubicBezTo>
                      <a:pt x="9312" y="6311"/>
                      <a:pt x="9360" y="6314"/>
                      <a:pt x="9397" y="6314"/>
                    </a:cubicBezTo>
                    <a:cubicBezTo>
                      <a:pt x="9401" y="6314"/>
                      <a:pt x="9405" y="6314"/>
                      <a:pt x="9409" y="6314"/>
                    </a:cubicBezTo>
                    <a:cubicBezTo>
                      <a:pt x="9586" y="6308"/>
                      <a:pt x="9763" y="6305"/>
                      <a:pt x="9939" y="6305"/>
                    </a:cubicBezTo>
                    <a:close/>
                    <a:moveTo>
                      <a:pt x="5510" y="6308"/>
                    </a:moveTo>
                    <a:cubicBezTo>
                      <a:pt x="5618" y="6308"/>
                      <a:pt x="5720" y="6325"/>
                      <a:pt x="5788" y="6381"/>
                    </a:cubicBezTo>
                    <a:cubicBezTo>
                      <a:pt x="5933" y="6502"/>
                      <a:pt x="5885" y="6789"/>
                      <a:pt x="5888" y="6949"/>
                    </a:cubicBezTo>
                    <a:cubicBezTo>
                      <a:pt x="5890" y="7130"/>
                      <a:pt x="5894" y="7248"/>
                      <a:pt x="5707" y="7300"/>
                    </a:cubicBezTo>
                    <a:cubicBezTo>
                      <a:pt x="5664" y="7312"/>
                      <a:pt x="5617" y="7315"/>
                      <a:pt x="5568" y="7315"/>
                    </a:cubicBezTo>
                    <a:cubicBezTo>
                      <a:pt x="5492" y="7315"/>
                      <a:pt x="5413" y="7307"/>
                      <a:pt x="5342" y="7307"/>
                    </a:cubicBezTo>
                    <a:lnTo>
                      <a:pt x="4782" y="7307"/>
                    </a:lnTo>
                    <a:cubicBezTo>
                      <a:pt x="4426" y="7306"/>
                      <a:pt x="4069" y="7309"/>
                      <a:pt x="3716" y="7291"/>
                    </a:cubicBezTo>
                    <a:cubicBezTo>
                      <a:pt x="3695" y="7290"/>
                      <a:pt x="3684" y="7275"/>
                      <a:pt x="3681" y="7259"/>
                    </a:cubicBezTo>
                    <a:cubicBezTo>
                      <a:pt x="3668" y="7253"/>
                      <a:pt x="3657" y="7244"/>
                      <a:pt x="3654" y="7228"/>
                    </a:cubicBezTo>
                    <a:cubicBezTo>
                      <a:pt x="3624" y="7031"/>
                      <a:pt x="3541" y="6672"/>
                      <a:pt x="3641" y="6490"/>
                    </a:cubicBezTo>
                    <a:cubicBezTo>
                      <a:pt x="3697" y="6386"/>
                      <a:pt x="3801" y="6379"/>
                      <a:pt x="3906" y="6379"/>
                    </a:cubicBezTo>
                    <a:cubicBezTo>
                      <a:pt x="3924" y="6379"/>
                      <a:pt x="3942" y="6379"/>
                      <a:pt x="3959" y="6379"/>
                    </a:cubicBezTo>
                    <a:cubicBezTo>
                      <a:pt x="3974" y="6379"/>
                      <a:pt x="3990" y="6379"/>
                      <a:pt x="4004" y="6378"/>
                    </a:cubicBezTo>
                    <a:cubicBezTo>
                      <a:pt x="4368" y="6364"/>
                      <a:pt x="4732" y="6354"/>
                      <a:pt x="5095" y="6342"/>
                    </a:cubicBezTo>
                    <a:cubicBezTo>
                      <a:pt x="5203" y="6339"/>
                      <a:pt x="5363" y="6308"/>
                      <a:pt x="5510" y="6308"/>
                    </a:cubicBezTo>
                    <a:close/>
                    <a:moveTo>
                      <a:pt x="6554" y="6316"/>
                    </a:moveTo>
                    <a:cubicBezTo>
                      <a:pt x="6668" y="6316"/>
                      <a:pt x="6788" y="6334"/>
                      <a:pt x="6860" y="6335"/>
                    </a:cubicBezTo>
                    <a:cubicBezTo>
                      <a:pt x="7220" y="6338"/>
                      <a:pt x="7578" y="6348"/>
                      <a:pt x="7938" y="6367"/>
                    </a:cubicBezTo>
                    <a:cubicBezTo>
                      <a:pt x="7949" y="6368"/>
                      <a:pt x="7960" y="6368"/>
                      <a:pt x="7973" y="6368"/>
                    </a:cubicBezTo>
                    <a:cubicBezTo>
                      <a:pt x="8019" y="6368"/>
                      <a:pt x="8075" y="6365"/>
                      <a:pt x="8133" y="6365"/>
                    </a:cubicBezTo>
                    <a:cubicBezTo>
                      <a:pt x="8254" y="6365"/>
                      <a:pt x="8382" y="6378"/>
                      <a:pt x="8445" y="6454"/>
                    </a:cubicBezTo>
                    <a:cubicBezTo>
                      <a:pt x="8551" y="6580"/>
                      <a:pt x="8495" y="7003"/>
                      <a:pt x="8475" y="7147"/>
                    </a:cubicBezTo>
                    <a:cubicBezTo>
                      <a:pt x="8454" y="7285"/>
                      <a:pt x="8407" y="7339"/>
                      <a:pt x="8269" y="7373"/>
                    </a:cubicBezTo>
                    <a:cubicBezTo>
                      <a:pt x="8155" y="7399"/>
                      <a:pt x="8029" y="7408"/>
                      <a:pt x="7900" y="7408"/>
                    </a:cubicBezTo>
                    <a:cubicBezTo>
                      <a:pt x="7679" y="7408"/>
                      <a:pt x="7448" y="7382"/>
                      <a:pt x="7250" y="7373"/>
                    </a:cubicBezTo>
                    <a:cubicBezTo>
                      <a:pt x="6929" y="7359"/>
                      <a:pt x="6611" y="7328"/>
                      <a:pt x="6294" y="7282"/>
                    </a:cubicBezTo>
                    <a:cubicBezTo>
                      <a:pt x="6273" y="7279"/>
                      <a:pt x="6267" y="7256"/>
                      <a:pt x="6274" y="7239"/>
                    </a:cubicBezTo>
                    <a:cubicBezTo>
                      <a:pt x="6271" y="7232"/>
                      <a:pt x="6266" y="7226"/>
                      <a:pt x="6266" y="7216"/>
                    </a:cubicBezTo>
                    <a:cubicBezTo>
                      <a:pt x="6250" y="7026"/>
                      <a:pt x="6246" y="6835"/>
                      <a:pt x="6250" y="6645"/>
                    </a:cubicBezTo>
                    <a:cubicBezTo>
                      <a:pt x="6252" y="6581"/>
                      <a:pt x="6239" y="6460"/>
                      <a:pt x="6288" y="6398"/>
                    </a:cubicBezTo>
                    <a:cubicBezTo>
                      <a:pt x="6341" y="6333"/>
                      <a:pt x="6445" y="6316"/>
                      <a:pt x="6554" y="6316"/>
                    </a:cubicBezTo>
                    <a:close/>
                    <a:moveTo>
                      <a:pt x="2309" y="6372"/>
                    </a:moveTo>
                    <a:cubicBezTo>
                      <a:pt x="2453" y="6372"/>
                      <a:pt x="2597" y="6373"/>
                      <a:pt x="2741" y="6374"/>
                    </a:cubicBezTo>
                    <a:cubicBezTo>
                      <a:pt x="2746" y="6374"/>
                      <a:pt x="2750" y="6374"/>
                      <a:pt x="2755" y="6374"/>
                    </a:cubicBezTo>
                    <a:cubicBezTo>
                      <a:pt x="2776" y="6374"/>
                      <a:pt x="2797" y="6373"/>
                      <a:pt x="2816" y="6373"/>
                    </a:cubicBezTo>
                    <a:cubicBezTo>
                      <a:pt x="2909" y="6373"/>
                      <a:pt x="2979" y="6382"/>
                      <a:pt x="3035" y="6475"/>
                    </a:cubicBezTo>
                    <a:cubicBezTo>
                      <a:pt x="3096" y="6575"/>
                      <a:pt x="3072" y="6788"/>
                      <a:pt x="3060" y="6896"/>
                    </a:cubicBezTo>
                    <a:cubicBezTo>
                      <a:pt x="3025" y="7199"/>
                      <a:pt x="2873" y="7374"/>
                      <a:pt x="2570" y="7397"/>
                    </a:cubicBezTo>
                    <a:cubicBezTo>
                      <a:pt x="2468" y="7405"/>
                      <a:pt x="2365" y="7409"/>
                      <a:pt x="2260" y="7409"/>
                    </a:cubicBezTo>
                    <a:cubicBezTo>
                      <a:pt x="1817" y="7409"/>
                      <a:pt x="1352" y="7346"/>
                      <a:pt x="928" y="7301"/>
                    </a:cubicBezTo>
                    <a:cubicBezTo>
                      <a:pt x="891" y="7297"/>
                      <a:pt x="889" y="7243"/>
                      <a:pt x="928" y="7243"/>
                    </a:cubicBezTo>
                    <a:lnTo>
                      <a:pt x="964" y="7243"/>
                    </a:lnTo>
                    <a:cubicBezTo>
                      <a:pt x="963" y="7239"/>
                      <a:pt x="960" y="7233"/>
                      <a:pt x="959" y="7227"/>
                    </a:cubicBezTo>
                    <a:cubicBezTo>
                      <a:pt x="916" y="6961"/>
                      <a:pt x="903" y="6700"/>
                      <a:pt x="923" y="6430"/>
                    </a:cubicBezTo>
                    <a:cubicBezTo>
                      <a:pt x="926" y="6403"/>
                      <a:pt x="946" y="6377"/>
                      <a:pt x="976" y="6377"/>
                    </a:cubicBezTo>
                    <a:cubicBezTo>
                      <a:pt x="1420" y="6376"/>
                      <a:pt x="1864" y="6372"/>
                      <a:pt x="2309" y="6372"/>
                    </a:cubicBezTo>
                    <a:close/>
                    <a:moveTo>
                      <a:pt x="2040" y="8146"/>
                    </a:moveTo>
                    <a:cubicBezTo>
                      <a:pt x="2073" y="8146"/>
                      <a:pt x="2105" y="8146"/>
                      <a:pt x="2138" y="8147"/>
                    </a:cubicBezTo>
                    <a:cubicBezTo>
                      <a:pt x="2356" y="8149"/>
                      <a:pt x="2576" y="8160"/>
                      <a:pt x="2795" y="8180"/>
                    </a:cubicBezTo>
                    <a:cubicBezTo>
                      <a:pt x="2869" y="8188"/>
                      <a:pt x="3050" y="8174"/>
                      <a:pt x="3114" y="8240"/>
                    </a:cubicBezTo>
                    <a:cubicBezTo>
                      <a:pt x="3171" y="8300"/>
                      <a:pt x="3157" y="8397"/>
                      <a:pt x="3157" y="8473"/>
                    </a:cubicBezTo>
                    <a:cubicBezTo>
                      <a:pt x="3157" y="8712"/>
                      <a:pt x="3151" y="8954"/>
                      <a:pt x="3146" y="9196"/>
                    </a:cubicBezTo>
                    <a:cubicBezTo>
                      <a:pt x="3142" y="9436"/>
                      <a:pt x="3140" y="9676"/>
                      <a:pt x="3135" y="9917"/>
                    </a:cubicBezTo>
                    <a:cubicBezTo>
                      <a:pt x="3132" y="10051"/>
                      <a:pt x="3175" y="10250"/>
                      <a:pt x="3108" y="10374"/>
                    </a:cubicBezTo>
                    <a:cubicBezTo>
                      <a:pt x="3054" y="10472"/>
                      <a:pt x="2924" y="10497"/>
                      <a:pt x="2785" y="10497"/>
                    </a:cubicBezTo>
                    <a:cubicBezTo>
                      <a:pt x="2639" y="10497"/>
                      <a:pt x="2484" y="10469"/>
                      <a:pt x="2396" y="10467"/>
                    </a:cubicBezTo>
                    <a:cubicBezTo>
                      <a:pt x="1895" y="10455"/>
                      <a:pt x="1392" y="10450"/>
                      <a:pt x="893" y="10417"/>
                    </a:cubicBezTo>
                    <a:cubicBezTo>
                      <a:pt x="883" y="10416"/>
                      <a:pt x="875" y="10412"/>
                      <a:pt x="869" y="10407"/>
                    </a:cubicBezTo>
                    <a:cubicBezTo>
                      <a:pt x="863" y="10409"/>
                      <a:pt x="857" y="10410"/>
                      <a:pt x="850" y="10410"/>
                    </a:cubicBezTo>
                    <a:cubicBezTo>
                      <a:pt x="827" y="10410"/>
                      <a:pt x="803" y="10395"/>
                      <a:pt x="802" y="10362"/>
                    </a:cubicBezTo>
                    <a:cubicBezTo>
                      <a:pt x="788" y="9880"/>
                      <a:pt x="797" y="9398"/>
                      <a:pt x="797" y="8915"/>
                    </a:cubicBezTo>
                    <a:cubicBezTo>
                      <a:pt x="797" y="8726"/>
                      <a:pt x="707" y="8359"/>
                      <a:pt x="910" y="8244"/>
                    </a:cubicBezTo>
                    <a:cubicBezTo>
                      <a:pt x="1045" y="8168"/>
                      <a:pt x="1282" y="8182"/>
                      <a:pt x="1426" y="8172"/>
                    </a:cubicBezTo>
                    <a:cubicBezTo>
                      <a:pt x="1630" y="8155"/>
                      <a:pt x="1835" y="8146"/>
                      <a:pt x="2040" y="8146"/>
                    </a:cubicBezTo>
                    <a:close/>
                    <a:moveTo>
                      <a:pt x="5419" y="8126"/>
                    </a:moveTo>
                    <a:cubicBezTo>
                      <a:pt x="5533" y="8126"/>
                      <a:pt x="5646" y="8133"/>
                      <a:pt x="5744" y="8159"/>
                    </a:cubicBezTo>
                    <a:cubicBezTo>
                      <a:pt x="5804" y="8175"/>
                      <a:pt x="5857" y="8186"/>
                      <a:pt x="5898" y="8242"/>
                    </a:cubicBezTo>
                    <a:cubicBezTo>
                      <a:pt x="5978" y="8350"/>
                      <a:pt x="5938" y="8553"/>
                      <a:pt x="5942" y="8674"/>
                    </a:cubicBezTo>
                    <a:cubicBezTo>
                      <a:pt x="5948" y="8916"/>
                      <a:pt x="5954" y="9158"/>
                      <a:pt x="5960" y="9399"/>
                    </a:cubicBezTo>
                    <a:cubicBezTo>
                      <a:pt x="5967" y="9623"/>
                      <a:pt x="5980" y="9847"/>
                      <a:pt x="5978" y="10070"/>
                    </a:cubicBezTo>
                    <a:cubicBezTo>
                      <a:pt x="5976" y="10179"/>
                      <a:pt x="5978" y="10293"/>
                      <a:pt x="5901" y="10377"/>
                    </a:cubicBezTo>
                    <a:cubicBezTo>
                      <a:pt x="5810" y="10481"/>
                      <a:pt x="5647" y="10507"/>
                      <a:pt x="5476" y="10507"/>
                    </a:cubicBezTo>
                    <a:cubicBezTo>
                      <a:pt x="5304" y="10507"/>
                      <a:pt x="5124" y="10480"/>
                      <a:pt x="5004" y="10480"/>
                    </a:cubicBezTo>
                    <a:cubicBezTo>
                      <a:pt x="4522" y="10479"/>
                      <a:pt x="4040" y="10478"/>
                      <a:pt x="3557" y="10467"/>
                    </a:cubicBezTo>
                    <a:cubicBezTo>
                      <a:pt x="3507" y="10465"/>
                      <a:pt x="3507" y="10389"/>
                      <a:pt x="3557" y="10389"/>
                    </a:cubicBezTo>
                    <a:lnTo>
                      <a:pt x="3561" y="10389"/>
                    </a:lnTo>
                    <a:lnTo>
                      <a:pt x="3561" y="10362"/>
                    </a:lnTo>
                    <a:cubicBezTo>
                      <a:pt x="3535" y="10362"/>
                      <a:pt x="3507" y="10346"/>
                      <a:pt x="3507" y="10311"/>
                    </a:cubicBezTo>
                    <a:cubicBezTo>
                      <a:pt x="3500" y="9807"/>
                      <a:pt x="3500" y="9303"/>
                      <a:pt x="3508" y="8799"/>
                    </a:cubicBezTo>
                    <a:cubicBezTo>
                      <a:pt x="3512" y="8580"/>
                      <a:pt x="3441" y="8265"/>
                      <a:pt x="3695" y="8178"/>
                    </a:cubicBezTo>
                    <a:cubicBezTo>
                      <a:pt x="3787" y="8146"/>
                      <a:pt x="3901" y="8139"/>
                      <a:pt x="4016" y="8139"/>
                    </a:cubicBezTo>
                    <a:cubicBezTo>
                      <a:pt x="4100" y="8139"/>
                      <a:pt x="4185" y="8143"/>
                      <a:pt x="4262" y="8143"/>
                    </a:cubicBezTo>
                    <a:cubicBezTo>
                      <a:pt x="4282" y="8143"/>
                      <a:pt x="4302" y="8142"/>
                      <a:pt x="4322" y="8142"/>
                    </a:cubicBezTo>
                    <a:cubicBezTo>
                      <a:pt x="4509" y="8135"/>
                      <a:pt x="4697" y="8132"/>
                      <a:pt x="4884" y="8132"/>
                    </a:cubicBezTo>
                    <a:cubicBezTo>
                      <a:pt x="4942" y="8132"/>
                      <a:pt x="5000" y="8133"/>
                      <a:pt x="5058" y="8133"/>
                    </a:cubicBezTo>
                    <a:cubicBezTo>
                      <a:pt x="5065" y="8133"/>
                      <a:pt x="5072" y="8133"/>
                      <a:pt x="5079" y="8133"/>
                    </a:cubicBezTo>
                    <a:cubicBezTo>
                      <a:pt x="5184" y="8133"/>
                      <a:pt x="5302" y="8126"/>
                      <a:pt x="5419" y="8126"/>
                    </a:cubicBezTo>
                    <a:close/>
                    <a:moveTo>
                      <a:pt x="10777" y="8196"/>
                    </a:moveTo>
                    <a:cubicBezTo>
                      <a:pt x="10958" y="8196"/>
                      <a:pt x="11137" y="8222"/>
                      <a:pt x="11214" y="8340"/>
                    </a:cubicBezTo>
                    <a:cubicBezTo>
                      <a:pt x="11278" y="8439"/>
                      <a:pt x="11258" y="8584"/>
                      <a:pt x="11256" y="8692"/>
                    </a:cubicBezTo>
                    <a:cubicBezTo>
                      <a:pt x="11251" y="8930"/>
                      <a:pt x="11244" y="9166"/>
                      <a:pt x="11237" y="9405"/>
                    </a:cubicBezTo>
                    <a:cubicBezTo>
                      <a:pt x="11230" y="9640"/>
                      <a:pt x="11234" y="9880"/>
                      <a:pt x="11217" y="10116"/>
                    </a:cubicBezTo>
                    <a:cubicBezTo>
                      <a:pt x="11210" y="10212"/>
                      <a:pt x="11210" y="10319"/>
                      <a:pt x="11153" y="10401"/>
                    </a:cubicBezTo>
                    <a:cubicBezTo>
                      <a:pt x="11066" y="10526"/>
                      <a:pt x="10899" y="10558"/>
                      <a:pt x="10722" y="10558"/>
                    </a:cubicBezTo>
                    <a:cubicBezTo>
                      <a:pt x="10549" y="10558"/>
                      <a:pt x="10367" y="10528"/>
                      <a:pt x="10244" y="10524"/>
                    </a:cubicBezTo>
                    <a:cubicBezTo>
                      <a:pt x="9803" y="10512"/>
                      <a:pt x="9341" y="10537"/>
                      <a:pt x="8906" y="10465"/>
                    </a:cubicBezTo>
                    <a:cubicBezTo>
                      <a:pt x="8877" y="10460"/>
                      <a:pt x="8888" y="10423"/>
                      <a:pt x="8912" y="10421"/>
                    </a:cubicBezTo>
                    <a:cubicBezTo>
                      <a:pt x="8917" y="10421"/>
                      <a:pt x="8922" y="10420"/>
                      <a:pt x="8928" y="10420"/>
                    </a:cubicBezTo>
                    <a:lnTo>
                      <a:pt x="8926" y="10399"/>
                    </a:lnTo>
                    <a:cubicBezTo>
                      <a:pt x="8923" y="10400"/>
                      <a:pt x="8920" y="10400"/>
                      <a:pt x="8917" y="10400"/>
                    </a:cubicBezTo>
                    <a:cubicBezTo>
                      <a:pt x="8891" y="10400"/>
                      <a:pt x="8864" y="10382"/>
                      <a:pt x="8867" y="10351"/>
                    </a:cubicBezTo>
                    <a:cubicBezTo>
                      <a:pt x="8923" y="9883"/>
                      <a:pt x="8970" y="9424"/>
                      <a:pt x="8938" y="8951"/>
                    </a:cubicBezTo>
                    <a:cubicBezTo>
                      <a:pt x="8923" y="8726"/>
                      <a:pt x="8808" y="8426"/>
                      <a:pt x="9068" y="8309"/>
                    </a:cubicBezTo>
                    <a:cubicBezTo>
                      <a:pt x="9228" y="8237"/>
                      <a:pt x="9472" y="8252"/>
                      <a:pt x="9639" y="8240"/>
                    </a:cubicBezTo>
                    <a:cubicBezTo>
                      <a:pt x="9889" y="8223"/>
                      <a:pt x="10142" y="8213"/>
                      <a:pt x="10392" y="8213"/>
                    </a:cubicBezTo>
                    <a:cubicBezTo>
                      <a:pt x="10485" y="8213"/>
                      <a:pt x="10631" y="8196"/>
                      <a:pt x="10777" y="8196"/>
                    </a:cubicBezTo>
                    <a:close/>
                    <a:moveTo>
                      <a:pt x="7843" y="8176"/>
                    </a:moveTo>
                    <a:cubicBezTo>
                      <a:pt x="8052" y="8176"/>
                      <a:pt x="8262" y="8181"/>
                      <a:pt x="8471" y="8191"/>
                    </a:cubicBezTo>
                    <a:cubicBezTo>
                      <a:pt x="8500" y="8194"/>
                      <a:pt x="8520" y="8215"/>
                      <a:pt x="8522" y="8244"/>
                    </a:cubicBezTo>
                    <a:cubicBezTo>
                      <a:pt x="8558" y="8696"/>
                      <a:pt x="8582" y="9150"/>
                      <a:pt x="8588" y="9606"/>
                    </a:cubicBezTo>
                    <a:cubicBezTo>
                      <a:pt x="8590" y="9844"/>
                      <a:pt x="8664" y="10242"/>
                      <a:pt x="8491" y="10444"/>
                    </a:cubicBezTo>
                    <a:cubicBezTo>
                      <a:pt x="8400" y="10551"/>
                      <a:pt x="8240" y="10579"/>
                      <a:pt x="8071" y="10579"/>
                    </a:cubicBezTo>
                    <a:cubicBezTo>
                      <a:pt x="7889" y="10579"/>
                      <a:pt x="7696" y="10546"/>
                      <a:pt x="7567" y="10542"/>
                    </a:cubicBezTo>
                    <a:cubicBezTo>
                      <a:pt x="7124" y="10529"/>
                      <a:pt x="6679" y="10518"/>
                      <a:pt x="6236" y="10496"/>
                    </a:cubicBezTo>
                    <a:cubicBezTo>
                      <a:pt x="6232" y="10497"/>
                      <a:pt x="6229" y="10499"/>
                      <a:pt x="6225" y="10499"/>
                    </a:cubicBezTo>
                    <a:cubicBezTo>
                      <a:pt x="6225" y="10499"/>
                      <a:pt x="6224" y="10499"/>
                      <a:pt x="6224" y="10499"/>
                    </a:cubicBezTo>
                    <a:cubicBezTo>
                      <a:pt x="5955" y="10499"/>
                      <a:pt x="6101" y="9963"/>
                      <a:pt x="6113" y="9828"/>
                    </a:cubicBezTo>
                    <a:cubicBezTo>
                      <a:pt x="6134" y="9574"/>
                      <a:pt x="6157" y="9321"/>
                      <a:pt x="6178" y="9068"/>
                    </a:cubicBezTo>
                    <a:cubicBezTo>
                      <a:pt x="6194" y="8875"/>
                      <a:pt x="6177" y="8642"/>
                      <a:pt x="6234" y="8458"/>
                    </a:cubicBezTo>
                    <a:cubicBezTo>
                      <a:pt x="6321" y="8178"/>
                      <a:pt x="6688" y="8229"/>
                      <a:pt x="6929" y="8211"/>
                    </a:cubicBezTo>
                    <a:cubicBezTo>
                      <a:pt x="7233" y="8187"/>
                      <a:pt x="7538" y="8176"/>
                      <a:pt x="7843" y="8176"/>
                    </a:cubicBezTo>
                    <a:close/>
                    <a:moveTo>
                      <a:pt x="8995" y="13021"/>
                    </a:moveTo>
                    <a:cubicBezTo>
                      <a:pt x="8993" y="13022"/>
                      <a:pt x="8992" y="13023"/>
                      <a:pt x="8991" y="13023"/>
                    </a:cubicBezTo>
                    <a:lnTo>
                      <a:pt x="8991" y="13023"/>
                    </a:lnTo>
                    <a:cubicBezTo>
                      <a:pt x="8992" y="13023"/>
                      <a:pt x="8994" y="13022"/>
                      <a:pt x="8995" y="13021"/>
                    </a:cubicBezTo>
                    <a:close/>
                    <a:moveTo>
                      <a:pt x="8214" y="10718"/>
                    </a:moveTo>
                    <a:cubicBezTo>
                      <a:pt x="8280" y="10718"/>
                      <a:pt x="8343" y="10725"/>
                      <a:pt x="8393" y="10751"/>
                    </a:cubicBezTo>
                    <a:cubicBezTo>
                      <a:pt x="8632" y="10871"/>
                      <a:pt x="8520" y="11358"/>
                      <a:pt x="8516" y="11567"/>
                    </a:cubicBezTo>
                    <a:cubicBezTo>
                      <a:pt x="8512" y="11797"/>
                      <a:pt x="8504" y="12025"/>
                      <a:pt x="8493" y="12257"/>
                    </a:cubicBezTo>
                    <a:cubicBezTo>
                      <a:pt x="8486" y="12416"/>
                      <a:pt x="8517" y="12647"/>
                      <a:pt x="8429" y="12789"/>
                    </a:cubicBezTo>
                    <a:cubicBezTo>
                      <a:pt x="8302" y="12992"/>
                      <a:pt x="7933" y="12972"/>
                      <a:pt x="7728" y="12994"/>
                    </a:cubicBezTo>
                    <a:cubicBezTo>
                      <a:pt x="7449" y="13022"/>
                      <a:pt x="7170" y="13036"/>
                      <a:pt x="6891" y="13036"/>
                    </a:cubicBezTo>
                    <a:cubicBezTo>
                      <a:pt x="6714" y="13036"/>
                      <a:pt x="6537" y="13030"/>
                      <a:pt x="6360" y="13018"/>
                    </a:cubicBezTo>
                    <a:cubicBezTo>
                      <a:pt x="6351" y="13029"/>
                      <a:pt x="6337" y="13034"/>
                      <a:pt x="6323" y="13034"/>
                    </a:cubicBezTo>
                    <a:cubicBezTo>
                      <a:pt x="6300" y="13034"/>
                      <a:pt x="6277" y="13020"/>
                      <a:pt x="6274" y="12991"/>
                    </a:cubicBezTo>
                    <a:cubicBezTo>
                      <a:pt x="6270" y="12982"/>
                      <a:pt x="6270" y="12971"/>
                      <a:pt x="6273" y="12962"/>
                    </a:cubicBezTo>
                    <a:cubicBezTo>
                      <a:pt x="6267" y="12489"/>
                      <a:pt x="6267" y="12018"/>
                      <a:pt x="6231" y="11545"/>
                    </a:cubicBezTo>
                    <a:cubicBezTo>
                      <a:pt x="6216" y="11347"/>
                      <a:pt x="6083" y="10917"/>
                      <a:pt x="6293" y="10769"/>
                    </a:cubicBezTo>
                    <a:cubicBezTo>
                      <a:pt x="6342" y="10735"/>
                      <a:pt x="6405" y="10728"/>
                      <a:pt x="6466" y="10728"/>
                    </a:cubicBezTo>
                    <a:cubicBezTo>
                      <a:pt x="6505" y="10728"/>
                      <a:pt x="6542" y="10731"/>
                      <a:pt x="6577" y="10731"/>
                    </a:cubicBezTo>
                    <a:cubicBezTo>
                      <a:pt x="6652" y="10730"/>
                      <a:pt x="6726" y="10730"/>
                      <a:pt x="6800" y="10730"/>
                    </a:cubicBezTo>
                    <a:cubicBezTo>
                      <a:pt x="6948" y="10730"/>
                      <a:pt x="7097" y="10731"/>
                      <a:pt x="7246" y="10731"/>
                    </a:cubicBezTo>
                    <a:lnTo>
                      <a:pt x="7969" y="10731"/>
                    </a:lnTo>
                    <a:cubicBezTo>
                      <a:pt x="8037" y="10731"/>
                      <a:pt x="8127" y="10718"/>
                      <a:pt x="8214" y="10718"/>
                    </a:cubicBezTo>
                    <a:close/>
                    <a:moveTo>
                      <a:pt x="9421" y="10800"/>
                    </a:moveTo>
                    <a:cubicBezTo>
                      <a:pt x="9546" y="10800"/>
                      <a:pt x="9668" y="10809"/>
                      <a:pt x="9759" y="10809"/>
                    </a:cubicBezTo>
                    <a:cubicBezTo>
                      <a:pt x="9761" y="10809"/>
                      <a:pt x="9763" y="10809"/>
                      <a:pt x="9765" y="10809"/>
                    </a:cubicBezTo>
                    <a:cubicBezTo>
                      <a:pt x="9833" y="10808"/>
                      <a:pt x="9901" y="10808"/>
                      <a:pt x="9969" y="10808"/>
                    </a:cubicBezTo>
                    <a:cubicBezTo>
                      <a:pt x="10328" y="10808"/>
                      <a:pt x="10686" y="10820"/>
                      <a:pt x="11045" y="10840"/>
                    </a:cubicBezTo>
                    <a:cubicBezTo>
                      <a:pt x="11066" y="10841"/>
                      <a:pt x="11092" y="10854"/>
                      <a:pt x="11096" y="10876"/>
                    </a:cubicBezTo>
                    <a:cubicBezTo>
                      <a:pt x="11167" y="11280"/>
                      <a:pt x="11220" y="11688"/>
                      <a:pt x="11247" y="12098"/>
                    </a:cubicBezTo>
                    <a:cubicBezTo>
                      <a:pt x="11265" y="12354"/>
                      <a:pt x="11356" y="12742"/>
                      <a:pt x="11145" y="12943"/>
                    </a:cubicBezTo>
                    <a:cubicBezTo>
                      <a:pt x="10956" y="13121"/>
                      <a:pt x="10635" y="13098"/>
                      <a:pt x="10397" y="13103"/>
                    </a:cubicBezTo>
                    <a:cubicBezTo>
                      <a:pt x="10210" y="13108"/>
                      <a:pt x="10023" y="13110"/>
                      <a:pt x="9836" y="13110"/>
                    </a:cubicBezTo>
                    <a:cubicBezTo>
                      <a:pt x="9561" y="13110"/>
                      <a:pt x="9286" y="13105"/>
                      <a:pt x="9011" y="13096"/>
                    </a:cubicBezTo>
                    <a:cubicBezTo>
                      <a:pt x="8970" y="13094"/>
                      <a:pt x="8962" y="13041"/>
                      <a:pt x="8991" y="13023"/>
                    </a:cubicBezTo>
                    <a:lnTo>
                      <a:pt x="8991" y="13023"/>
                    </a:lnTo>
                    <a:cubicBezTo>
                      <a:pt x="8985" y="13026"/>
                      <a:pt x="8979" y="13027"/>
                      <a:pt x="8972" y="13027"/>
                    </a:cubicBezTo>
                    <a:cubicBezTo>
                      <a:pt x="8951" y="13027"/>
                      <a:pt x="8928" y="13013"/>
                      <a:pt x="8925" y="12984"/>
                    </a:cubicBezTo>
                    <a:cubicBezTo>
                      <a:pt x="8881" y="12542"/>
                      <a:pt x="8870" y="12097"/>
                      <a:pt x="8846" y="11653"/>
                    </a:cubicBezTo>
                    <a:cubicBezTo>
                      <a:pt x="8834" y="11444"/>
                      <a:pt x="8741" y="11112"/>
                      <a:pt x="8909" y="10938"/>
                    </a:cubicBezTo>
                    <a:cubicBezTo>
                      <a:pt x="9021" y="10823"/>
                      <a:pt x="9226" y="10800"/>
                      <a:pt x="9421" y="10800"/>
                    </a:cubicBezTo>
                    <a:close/>
                    <a:moveTo>
                      <a:pt x="3239" y="10697"/>
                    </a:moveTo>
                    <a:cubicBezTo>
                      <a:pt x="3267" y="10697"/>
                      <a:pt x="3289" y="10723"/>
                      <a:pt x="3290" y="10752"/>
                    </a:cubicBezTo>
                    <a:cubicBezTo>
                      <a:pt x="3313" y="11203"/>
                      <a:pt x="3306" y="11654"/>
                      <a:pt x="3255" y="12103"/>
                    </a:cubicBezTo>
                    <a:cubicBezTo>
                      <a:pt x="3226" y="12359"/>
                      <a:pt x="3237" y="12788"/>
                      <a:pt x="3072" y="12998"/>
                    </a:cubicBezTo>
                    <a:cubicBezTo>
                      <a:pt x="2986" y="13104"/>
                      <a:pt x="2840" y="13127"/>
                      <a:pt x="2693" y="13127"/>
                    </a:cubicBezTo>
                    <a:cubicBezTo>
                      <a:pt x="2577" y="13127"/>
                      <a:pt x="2459" y="13113"/>
                      <a:pt x="2370" y="13113"/>
                    </a:cubicBezTo>
                    <a:cubicBezTo>
                      <a:pt x="1942" y="13112"/>
                      <a:pt x="1514" y="13115"/>
                      <a:pt x="1087" y="13097"/>
                    </a:cubicBezTo>
                    <a:cubicBezTo>
                      <a:pt x="1063" y="13096"/>
                      <a:pt x="1050" y="13078"/>
                      <a:pt x="1050" y="13059"/>
                    </a:cubicBezTo>
                    <a:lnTo>
                      <a:pt x="1030" y="13059"/>
                    </a:lnTo>
                    <a:lnTo>
                      <a:pt x="1030" y="13060"/>
                    </a:lnTo>
                    <a:cubicBezTo>
                      <a:pt x="1031" y="13076"/>
                      <a:pt x="1019" y="13084"/>
                      <a:pt x="1007" y="13084"/>
                    </a:cubicBezTo>
                    <a:cubicBezTo>
                      <a:pt x="997" y="13084"/>
                      <a:pt x="987" y="13078"/>
                      <a:pt x="983" y="13067"/>
                    </a:cubicBezTo>
                    <a:cubicBezTo>
                      <a:pt x="977" y="13051"/>
                      <a:pt x="970" y="13040"/>
                      <a:pt x="969" y="13024"/>
                    </a:cubicBezTo>
                    <a:cubicBezTo>
                      <a:pt x="959" y="13033"/>
                      <a:pt x="946" y="13038"/>
                      <a:pt x="933" y="13038"/>
                    </a:cubicBezTo>
                    <a:cubicBezTo>
                      <a:pt x="906" y="13038"/>
                      <a:pt x="878" y="13020"/>
                      <a:pt x="877" y="12985"/>
                    </a:cubicBezTo>
                    <a:cubicBezTo>
                      <a:pt x="848" y="12531"/>
                      <a:pt x="830" y="12077"/>
                      <a:pt x="813" y="11621"/>
                    </a:cubicBezTo>
                    <a:cubicBezTo>
                      <a:pt x="804" y="11420"/>
                      <a:pt x="686" y="10948"/>
                      <a:pt x="874" y="10794"/>
                    </a:cubicBezTo>
                    <a:cubicBezTo>
                      <a:pt x="938" y="10741"/>
                      <a:pt x="1032" y="10737"/>
                      <a:pt x="1117" y="10737"/>
                    </a:cubicBezTo>
                    <a:cubicBezTo>
                      <a:pt x="1129" y="10737"/>
                      <a:pt x="1140" y="10737"/>
                      <a:pt x="1152" y="10737"/>
                    </a:cubicBezTo>
                    <a:cubicBezTo>
                      <a:pt x="1165" y="10737"/>
                      <a:pt x="1179" y="10737"/>
                      <a:pt x="1192" y="10737"/>
                    </a:cubicBezTo>
                    <a:cubicBezTo>
                      <a:pt x="1420" y="10732"/>
                      <a:pt x="1646" y="10729"/>
                      <a:pt x="1874" y="10724"/>
                    </a:cubicBezTo>
                    <a:cubicBezTo>
                      <a:pt x="2327" y="10716"/>
                      <a:pt x="2781" y="10707"/>
                      <a:pt x="3236" y="10697"/>
                    </a:cubicBezTo>
                    <a:cubicBezTo>
                      <a:pt x="3237" y="10697"/>
                      <a:pt x="3238" y="10697"/>
                      <a:pt x="3239" y="10697"/>
                    </a:cubicBezTo>
                    <a:close/>
                    <a:moveTo>
                      <a:pt x="5831" y="10681"/>
                    </a:moveTo>
                    <a:cubicBezTo>
                      <a:pt x="5860" y="10681"/>
                      <a:pt x="5884" y="10708"/>
                      <a:pt x="5884" y="10736"/>
                    </a:cubicBezTo>
                    <a:cubicBezTo>
                      <a:pt x="5875" y="11202"/>
                      <a:pt x="5864" y="11669"/>
                      <a:pt x="5855" y="12134"/>
                    </a:cubicBezTo>
                    <a:cubicBezTo>
                      <a:pt x="5850" y="12361"/>
                      <a:pt x="5928" y="12791"/>
                      <a:pt x="5771" y="12989"/>
                    </a:cubicBezTo>
                    <a:cubicBezTo>
                      <a:pt x="5680" y="13105"/>
                      <a:pt x="5505" y="13130"/>
                      <a:pt x="5332" y="13130"/>
                    </a:cubicBezTo>
                    <a:cubicBezTo>
                      <a:pt x="5203" y="13130"/>
                      <a:pt x="5075" y="13116"/>
                      <a:pt x="4985" y="13116"/>
                    </a:cubicBezTo>
                    <a:cubicBezTo>
                      <a:pt x="4537" y="13116"/>
                      <a:pt x="4085" y="13114"/>
                      <a:pt x="3637" y="13084"/>
                    </a:cubicBezTo>
                    <a:cubicBezTo>
                      <a:pt x="3631" y="13084"/>
                      <a:pt x="3625" y="13082"/>
                      <a:pt x="3620" y="13079"/>
                    </a:cubicBezTo>
                    <a:cubicBezTo>
                      <a:pt x="3603" y="13088"/>
                      <a:pt x="3588" y="13092"/>
                      <a:pt x="3573" y="13092"/>
                    </a:cubicBezTo>
                    <a:cubicBezTo>
                      <a:pt x="3460" y="13092"/>
                      <a:pt x="3438" y="12831"/>
                      <a:pt x="3440" y="12739"/>
                    </a:cubicBezTo>
                    <a:cubicBezTo>
                      <a:pt x="3451" y="12180"/>
                      <a:pt x="3478" y="11619"/>
                      <a:pt x="3518" y="11062"/>
                    </a:cubicBezTo>
                    <a:cubicBezTo>
                      <a:pt x="3540" y="10739"/>
                      <a:pt x="3714" y="10731"/>
                      <a:pt x="3967" y="10731"/>
                    </a:cubicBezTo>
                    <a:cubicBezTo>
                      <a:pt x="3981" y="10731"/>
                      <a:pt x="3994" y="10731"/>
                      <a:pt x="4008" y="10731"/>
                    </a:cubicBezTo>
                    <a:cubicBezTo>
                      <a:pt x="4044" y="10731"/>
                      <a:pt x="4082" y="10731"/>
                      <a:pt x="4121" y="10729"/>
                    </a:cubicBezTo>
                    <a:lnTo>
                      <a:pt x="5830" y="10682"/>
                    </a:lnTo>
                    <a:cubicBezTo>
                      <a:pt x="5830" y="10682"/>
                      <a:pt x="5831" y="10681"/>
                      <a:pt x="5831" y="10681"/>
                    </a:cubicBezTo>
                    <a:close/>
                    <a:moveTo>
                      <a:pt x="9348" y="13256"/>
                    </a:moveTo>
                    <a:cubicBezTo>
                      <a:pt x="9512" y="13256"/>
                      <a:pt x="9687" y="13284"/>
                      <a:pt x="9797" y="13287"/>
                    </a:cubicBezTo>
                    <a:cubicBezTo>
                      <a:pt x="10202" y="13301"/>
                      <a:pt x="10607" y="13333"/>
                      <a:pt x="11012" y="13375"/>
                    </a:cubicBezTo>
                    <a:cubicBezTo>
                      <a:pt x="11038" y="13377"/>
                      <a:pt x="11063" y="13396"/>
                      <a:pt x="11063" y="13425"/>
                    </a:cubicBezTo>
                    <a:cubicBezTo>
                      <a:pt x="11064" y="13844"/>
                      <a:pt x="11066" y="14264"/>
                      <a:pt x="11066" y="14683"/>
                    </a:cubicBezTo>
                    <a:cubicBezTo>
                      <a:pt x="11066" y="14882"/>
                      <a:pt x="11153" y="15251"/>
                      <a:pt x="10965" y="15395"/>
                    </a:cubicBezTo>
                    <a:cubicBezTo>
                      <a:pt x="10787" y="15532"/>
                      <a:pt x="10389" y="15522"/>
                      <a:pt x="10181" y="15538"/>
                    </a:cubicBezTo>
                    <a:cubicBezTo>
                      <a:pt x="10074" y="15545"/>
                      <a:pt x="9967" y="15548"/>
                      <a:pt x="9860" y="15548"/>
                    </a:cubicBezTo>
                    <a:cubicBezTo>
                      <a:pt x="9643" y="15548"/>
                      <a:pt x="9427" y="15534"/>
                      <a:pt x="9211" y="15507"/>
                    </a:cubicBezTo>
                    <a:cubicBezTo>
                      <a:pt x="9207" y="15517"/>
                      <a:pt x="9197" y="15527"/>
                      <a:pt x="9183" y="15527"/>
                    </a:cubicBezTo>
                    <a:cubicBezTo>
                      <a:pt x="9111" y="15524"/>
                      <a:pt x="9043" y="15503"/>
                      <a:pt x="8984" y="15463"/>
                    </a:cubicBezTo>
                    <a:cubicBezTo>
                      <a:pt x="8979" y="15465"/>
                      <a:pt x="8973" y="15466"/>
                      <a:pt x="8967" y="15466"/>
                    </a:cubicBezTo>
                    <a:cubicBezTo>
                      <a:pt x="8943" y="15466"/>
                      <a:pt x="8917" y="15449"/>
                      <a:pt x="8914" y="15417"/>
                    </a:cubicBezTo>
                    <a:cubicBezTo>
                      <a:pt x="8874" y="15016"/>
                      <a:pt x="8866" y="14610"/>
                      <a:pt x="8881" y="14207"/>
                    </a:cubicBezTo>
                    <a:cubicBezTo>
                      <a:pt x="8887" y="13992"/>
                      <a:pt x="8886" y="13759"/>
                      <a:pt x="8926" y="13547"/>
                    </a:cubicBezTo>
                    <a:cubicBezTo>
                      <a:pt x="8938" y="13481"/>
                      <a:pt x="8939" y="13413"/>
                      <a:pt x="8988" y="13360"/>
                    </a:cubicBezTo>
                    <a:cubicBezTo>
                      <a:pt x="9066" y="13278"/>
                      <a:pt x="9203" y="13256"/>
                      <a:pt x="9348" y="13256"/>
                    </a:cubicBezTo>
                    <a:close/>
                    <a:moveTo>
                      <a:pt x="6678" y="13311"/>
                    </a:moveTo>
                    <a:cubicBezTo>
                      <a:pt x="6853" y="13311"/>
                      <a:pt x="7041" y="13343"/>
                      <a:pt x="7163" y="13345"/>
                    </a:cubicBezTo>
                    <a:cubicBezTo>
                      <a:pt x="7581" y="13352"/>
                      <a:pt x="7998" y="13361"/>
                      <a:pt x="8414" y="13367"/>
                    </a:cubicBezTo>
                    <a:cubicBezTo>
                      <a:pt x="8444" y="13369"/>
                      <a:pt x="8471" y="13393"/>
                      <a:pt x="8470" y="13424"/>
                    </a:cubicBezTo>
                    <a:cubicBezTo>
                      <a:pt x="8456" y="13835"/>
                      <a:pt x="8440" y="14245"/>
                      <a:pt x="8425" y="14655"/>
                    </a:cubicBezTo>
                    <a:cubicBezTo>
                      <a:pt x="8418" y="14880"/>
                      <a:pt x="8489" y="15289"/>
                      <a:pt x="8324" y="15470"/>
                    </a:cubicBezTo>
                    <a:cubicBezTo>
                      <a:pt x="8231" y="15571"/>
                      <a:pt x="8078" y="15592"/>
                      <a:pt x="7926" y="15592"/>
                    </a:cubicBezTo>
                    <a:cubicBezTo>
                      <a:pt x="7816" y="15592"/>
                      <a:pt x="7706" y="15581"/>
                      <a:pt x="7620" y="15581"/>
                    </a:cubicBezTo>
                    <a:cubicBezTo>
                      <a:pt x="7217" y="15581"/>
                      <a:pt x="6815" y="15581"/>
                      <a:pt x="6412" y="15575"/>
                    </a:cubicBezTo>
                    <a:cubicBezTo>
                      <a:pt x="6377" y="15586"/>
                      <a:pt x="6340" y="15592"/>
                      <a:pt x="6303" y="15592"/>
                    </a:cubicBezTo>
                    <a:cubicBezTo>
                      <a:pt x="6277" y="15592"/>
                      <a:pt x="6250" y="15589"/>
                      <a:pt x="6223" y="15584"/>
                    </a:cubicBezTo>
                    <a:cubicBezTo>
                      <a:pt x="6206" y="15581"/>
                      <a:pt x="6210" y="15556"/>
                      <a:pt x="6226" y="15556"/>
                    </a:cubicBezTo>
                    <a:lnTo>
                      <a:pt x="6225" y="15541"/>
                    </a:lnTo>
                    <a:cubicBezTo>
                      <a:pt x="6199" y="15541"/>
                      <a:pt x="6175" y="15525"/>
                      <a:pt x="6175" y="15492"/>
                    </a:cubicBezTo>
                    <a:cubicBezTo>
                      <a:pt x="6180" y="15080"/>
                      <a:pt x="6196" y="14668"/>
                      <a:pt x="6208" y="14256"/>
                    </a:cubicBezTo>
                    <a:cubicBezTo>
                      <a:pt x="6214" y="14045"/>
                      <a:pt x="6132" y="13576"/>
                      <a:pt x="6313" y="13410"/>
                    </a:cubicBezTo>
                    <a:cubicBezTo>
                      <a:pt x="6397" y="13332"/>
                      <a:pt x="6533" y="13311"/>
                      <a:pt x="6678" y="13311"/>
                    </a:cubicBezTo>
                    <a:close/>
                    <a:moveTo>
                      <a:pt x="5379" y="13316"/>
                    </a:moveTo>
                    <a:cubicBezTo>
                      <a:pt x="5434" y="13316"/>
                      <a:pt x="5490" y="13317"/>
                      <a:pt x="5544" y="13319"/>
                    </a:cubicBezTo>
                    <a:cubicBezTo>
                      <a:pt x="5642" y="13324"/>
                      <a:pt x="5757" y="13325"/>
                      <a:pt x="5839" y="13391"/>
                    </a:cubicBezTo>
                    <a:cubicBezTo>
                      <a:pt x="6050" y="13560"/>
                      <a:pt x="5914" y="14037"/>
                      <a:pt x="5898" y="14261"/>
                    </a:cubicBezTo>
                    <a:cubicBezTo>
                      <a:pt x="5880" y="14495"/>
                      <a:pt x="5861" y="14728"/>
                      <a:pt x="5837" y="14959"/>
                    </a:cubicBezTo>
                    <a:cubicBezTo>
                      <a:pt x="5823" y="15114"/>
                      <a:pt x="5847" y="15361"/>
                      <a:pt x="5777" y="15506"/>
                    </a:cubicBezTo>
                    <a:cubicBezTo>
                      <a:pt x="5721" y="15621"/>
                      <a:pt x="5577" y="15647"/>
                      <a:pt x="5427" y="15647"/>
                    </a:cubicBezTo>
                    <a:cubicBezTo>
                      <a:pt x="5297" y="15647"/>
                      <a:pt x="5162" y="15627"/>
                      <a:pt x="5076" y="15627"/>
                    </a:cubicBezTo>
                    <a:cubicBezTo>
                      <a:pt x="4609" y="15627"/>
                      <a:pt x="4142" y="15610"/>
                      <a:pt x="3678" y="15565"/>
                    </a:cubicBezTo>
                    <a:cubicBezTo>
                      <a:pt x="3633" y="15561"/>
                      <a:pt x="3625" y="15502"/>
                      <a:pt x="3658" y="15487"/>
                    </a:cubicBezTo>
                    <a:lnTo>
                      <a:pt x="3641" y="15483"/>
                    </a:lnTo>
                    <a:cubicBezTo>
                      <a:pt x="3631" y="15496"/>
                      <a:pt x="3615" y="15503"/>
                      <a:pt x="3598" y="15503"/>
                    </a:cubicBezTo>
                    <a:cubicBezTo>
                      <a:pt x="3572" y="15503"/>
                      <a:pt x="3545" y="15486"/>
                      <a:pt x="3545" y="15453"/>
                    </a:cubicBezTo>
                    <a:cubicBezTo>
                      <a:pt x="3544" y="14957"/>
                      <a:pt x="3542" y="14462"/>
                      <a:pt x="3541" y="13968"/>
                    </a:cubicBezTo>
                    <a:cubicBezTo>
                      <a:pt x="3541" y="13754"/>
                      <a:pt x="3494" y="13508"/>
                      <a:pt x="3734" y="13414"/>
                    </a:cubicBezTo>
                    <a:cubicBezTo>
                      <a:pt x="3878" y="13359"/>
                      <a:pt x="4074" y="13373"/>
                      <a:pt x="4223" y="13362"/>
                    </a:cubicBezTo>
                    <a:cubicBezTo>
                      <a:pt x="4442" y="13348"/>
                      <a:pt x="4664" y="13338"/>
                      <a:pt x="4883" y="13329"/>
                    </a:cubicBezTo>
                    <a:cubicBezTo>
                      <a:pt x="5048" y="13324"/>
                      <a:pt x="5214" y="13316"/>
                      <a:pt x="5379" y="13316"/>
                    </a:cubicBezTo>
                    <a:close/>
                    <a:moveTo>
                      <a:pt x="2785" y="13391"/>
                    </a:moveTo>
                    <a:cubicBezTo>
                      <a:pt x="2849" y="13391"/>
                      <a:pt x="2913" y="13398"/>
                      <a:pt x="2960" y="13429"/>
                    </a:cubicBezTo>
                    <a:cubicBezTo>
                      <a:pt x="3045" y="13484"/>
                      <a:pt x="3044" y="13545"/>
                      <a:pt x="3051" y="13638"/>
                    </a:cubicBezTo>
                    <a:cubicBezTo>
                      <a:pt x="3071" y="13852"/>
                      <a:pt x="3033" y="14088"/>
                      <a:pt x="3025" y="14303"/>
                    </a:cubicBezTo>
                    <a:cubicBezTo>
                      <a:pt x="3015" y="14525"/>
                      <a:pt x="3008" y="14746"/>
                      <a:pt x="2998" y="14969"/>
                    </a:cubicBezTo>
                    <a:cubicBezTo>
                      <a:pt x="2993" y="15113"/>
                      <a:pt x="3009" y="15284"/>
                      <a:pt x="2957" y="15422"/>
                    </a:cubicBezTo>
                    <a:cubicBezTo>
                      <a:pt x="2877" y="15633"/>
                      <a:pt x="2685" y="15658"/>
                      <a:pt x="2490" y="15658"/>
                    </a:cubicBezTo>
                    <a:cubicBezTo>
                      <a:pt x="2440" y="15658"/>
                      <a:pt x="2390" y="15657"/>
                      <a:pt x="2342" y="15656"/>
                    </a:cubicBezTo>
                    <a:cubicBezTo>
                      <a:pt x="1858" y="15651"/>
                      <a:pt x="1373" y="15630"/>
                      <a:pt x="889" y="15591"/>
                    </a:cubicBezTo>
                    <a:cubicBezTo>
                      <a:pt x="870" y="15589"/>
                      <a:pt x="862" y="15577"/>
                      <a:pt x="859" y="15564"/>
                    </a:cubicBezTo>
                    <a:cubicBezTo>
                      <a:pt x="858" y="15564"/>
                      <a:pt x="856" y="15564"/>
                      <a:pt x="855" y="15564"/>
                    </a:cubicBezTo>
                    <a:cubicBezTo>
                      <a:pt x="835" y="15564"/>
                      <a:pt x="816" y="15555"/>
                      <a:pt x="811" y="15532"/>
                    </a:cubicBezTo>
                    <a:cubicBezTo>
                      <a:pt x="724" y="15090"/>
                      <a:pt x="708" y="14628"/>
                      <a:pt x="710" y="14181"/>
                    </a:cubicBezTo>
                    <a:cubicBezTo>
                      <a:pt x="711" y="13995"/>
                      <a:pt x="629" y="13547"/>
                      <a:pt x="832" y="13429"/>
                    </a:cubicBezTo>
                    <a:cubicBezTo>
                      <a:pt x="880" y="13401"/>
                      <a:pt x="941" y="13394"/>
                      <a:pt x="1004" y="13394"/>
                    </a:cubicBezTo>
                    <a:cubicBezTo>
                      <a:pt x="1072" y="13394"/>
                      <a:pt x="1142" y="13403"/>
                      <a:pt x="1199" y="13403"/>
                    </a:cubicBezTo>
                    <a:cubicBezTo>
                      <a:pt x="1201" y="13403"/>
                      <a:pt x="1203" y="13402"/>
                      <a:pt x="1205" y="13402"/>
                    </a:cubicBezTo>
                    <a:cubicBezTo>
                      <a:pt x="1433" y="13401"/>
                      <a:pt x="1658" y="13399"/>
                      <a:pt x="1886" y="13398"/>
                    </a:cubicBezTo>
                    <a:cubicBezTo>
                      <a:pt x="2131" y="13397"/>
                      <a:pt x="2377" y="13397"/>
                      <a:pt x="2624" y="13397"/>
                    </a:cubicBezTo>
                    <a:cubicBezTo>
                      <a:pt x="2668" y="13397"/>
                      <a:pt x="2727" y="13391"/>
                      <a:pt x="2785" y="13391"/>
                    </a:cubicBezTo>
                    <a:close/>
                    <a:moveTo>
                      <a:pt x="11020" y="15975"/>
                    </a:moveTo>
                    <a:cubicBezTo>
                      <a:pt x="11049" y="15975"/>
                      <a:pt x="11071" y="16002"/>
                      <a:pt x="11071" y="16029"/>
                    </a:cubicBezTo>
                    <a:cubicBezTo>
                      <a:pt x="11070" y="16434"/>
                      <a:pt x="11069" y="16839"/>
                      <a:pt x="11066" y="17244"/>
                    </a:cubicBezTo>
                    <a:cubicBezTo>
                      <a:pt x="11065" y="17441"/>
                      <a:pt x="11133" y="17787"/>
                      <a:pt x="11022" y="17963"/>
                    </a:cubicBezTo>
                    <a:cubicBezTo>
                      <a:pt x="10962" y="18060"/>
                      <a:pt x="10837" y="18085"/>
                      <a:pt x="10704" y="18085"/>
                    </a:cubicBezTo>
                    <a:cubicBezTo>
                      <a:pt x="10564" y="18085"/>
                      <a:pt x="10414" y="18057"/>
                      <a:pt x="10320" y="18055"/>
                    </a:cubicBezTo>
                    <a:cubicBezTo>
                      <a:pt x="9935" y="18041"/>
                      <a:pt x="9551" y="18031"/>
                      <a:pt x="9167" y="18011"/>
                    </a:cubicBezTo>
                    <a:cubicBezTo>
                      <a:pt x="9139" y="18009"/>
                      <a:pt x="9128" y="17981"/>
                      <a:pt x="9135" y="17960"/>
                    </a:cubicBezTo>
                    <a:lnTo>
                      <a:pt x="9093" y="17960"/>
                    </a:lnTo>
                    <a:cubicBezTo>
                      <a:pt x="9088" y="17976"/>
                      <a:pt x="9074" y="17987"/>
                      <a:pt x="9051" y="17987"/>
                    </a:cubicBezTo>
                    <a:cubicBezTo>
                      <a:pt x="9050" y="17987"/>
                      <a:pt x="9049" y="17987"/>
                      <a:pt x="9048" y="17987"/>
                    </a:cubicBezTo>
                    <a:cubicBezTo>
                      <a:pt x="8830" y="17973"/>
                      <a:pt x="8920" y="17613"/>
                      <a:pt x="8926" y="17478"/>
                    </a:cubicBezTo>
                    <a:lnTo>
                      <a:pt x="8950" y="16784"/>
                    </a:lnTo>
                    <a:cubicBezTo>
                      <a:pt x="8955" y="16634"/>
                      <a:pt x="8922" y="16383"/>
                      <a:pt x="8972" y="16241"/>
                    </a:cubicBezTo>
                    <a:cubicBezTo>
                      <a:pt x="9038" y="16062"/>
                      <a:pt x="9224" y="16042"/>
                      <a:pt x="9405" y="16042"/>
                    </a:cubicBezTo>
                    <a:cubicBezTo>
                      <a:pt x="9454" y="16042"/>
                      <a:pt x="9502" y="16044"/>
                      <a:pt x="9548" y="16044"/>
                    </a:cubicBezTo>
                    <a:cubicBezTo>
                      <a:pt x="9570" y="16044"/>
                      <a:pt x="9592" y="16044"/>
                      <a:pt x="9612" y="16043"/>
                    </a:cubicBezTo>
                    <a:cubicBezTo>
                      <a:pt x="10081" y="16019"/>
                      <a:pt x="10550" y="15997"/>
                      <a:pt x="11017" y="15975"/>
                    </a:cubicBezTo>
                    <a:cubicBezTo>
                      <a:pt x="11018" y="15975"/>
                      <a:pt x="11019" y="15975"/>
                      <a:pt x="11020" y="15975"/>
                    </a:cubicBezTo>
                    <a:close/>
                    <a:moveTo>
                      <a:pt x="8320" y="15846"/>
                    </a:moveTo>
                    <a:cubicBezTo>
                      <a:pt x="8376" y="15846"/>
                      <a:pt x="8430" y="15850"/>
                      <a:pt x="8482" y="15860"/>
                    </a:cubicBezTo>
                    <a:cubicBezTo>
                      <a:pt x="8766" y="15918"/>
                      <a:pt x="8635" y="16304"/>
                      <a:pt x="8609" y="16496"/>
                    </a:cubicBezTo>
                    <a:cubicBezTo>
                      <a:pt x="8548" y="16964"/>
                      <a:pt x="8496" y="17433"/>
                      <a:pt x="8426" y="17899"/>
                    </a:cubicBezTo>
                    <a:cubicBezTo>
                      <a:pt x="8393" y="18114"/>
                      <a:pt x="8303" y="18134"/>
                      <a:pt x="8136" y="18134"/>
                    </a:cubicBezTo>
                    <a:cubicBezTo>
                      <a:pt x="8097" y="18134"/>
                      <a:pt x="8054" y="18133"/>
                      <a:pt x="8007" y="18133"/>
                    </a:cubicBezTo>
                    <a:cubicBezTo>
                      <a:pt x="7939" y="18133"/>
                      <a:pt x="7872" y="18134"/>
                      <a:pt x="7805" y="18134"/>
                    </a:cubicBezTo>
                    <a:cubicBezTo>
                      <a:pt x="7384" y="18134"/>
                      <a:pt x="6962" y="18125"/>
                      <a:pt x="6542" y="18109"/>
                    </a:cubicBezTo>
                    <a:cubicBezTo>
                      <a:pt x="6512" y="18106"/>
                      <a:pt x="6502" y="18082"/>
                      <a:pt x="6507" y="18062"/>
                    </a:cubicBezTo>
                    <a:lnTo>
                      <a:pt x="6500" y="18062"/>
                    </a:lnTo>
                    <a:cubicBezTo>
                      <a:pt x="6282" y="18020"/>
                      <a:pt x="6385" y="17508"/>
                      <a:pt x="6385" y="17355"/>
                    </a:cubicBezTo>
                    <a:cubicBezTo>
                      <a:pt x="6384" y="17114"/>
                      <a:pt x="6383" y="16873"/>
                      <a:pt x="6380" y="16630"/>
                    </a:cubicBezTo>
                    <a:cubicBezTo>
                      <a:pt x="6379" y="16484"/>
                      <a:pt x="6332" y="16263"/>
                      <a:pt x="6391" y="16125"/>
                    </a:cubicBezTo>
                    <a:cubicBezTo>
                      <a:pt x="6467" y="15943"/>
                      <a:pt x="6701" y="15927"/>
                      <a:pt x="6909" y="15927"/>
                    </a:cubicBezTo>
                    <a:cubicBezTo>
                      <a:pt x="6955" y="15927"/>
                      <a:pt x="6999" y="15928"/>
                      <a:pt x="7040" y="15928"/>
                    </a:cubicBezTo>
                    <a:cubicBezTo>
                      <a:pt x="7076" y="15928"/>
                      <a:pt x="7109" y="15927"/>
                      <a:pt x="7139" y="15925"/>
                    </a:cubicBezTo>
                    <a:cubicBezTo>
                      <a:pt x="7376" y="15908"/>
                      <a:pt x="7615" y="15896"/>
                      <a:pt x="7853" y="15884"/>
                    </a:cubicBezTo>
                    <a:cubicBezTo>
                      <a:pt x="7997" y="15876"/>
                      <a:pt x="8165" y="15846"/>
                      <a:pt x="8320" y="15846"/>
                    </a:cubicBezTo>
                    <a:close/>
                    <a:moveTo>
                      <a:pt x="5666" y="15850"/>
                    </a:moveTo>
                    <a:cubicBezTo>
                      <a:pt x="5723" y="15850"/>
                      <a:pt x="5776" y="15855"/>
                      <a:pt x="5818" y="15869"/>
                    </a:cubicBezTo>
                    <a:cubicBezTo>
                      <a:pt x="5927" y="15905"/>
                      <a:pt x="5937" y="15953"/>
                      <a:pt x="5952" y="16062"/>
                    </a:cubicBezTo>
                    <a:cubicBezTo>
                      <a:pt x="5996" y="16386"/>
                      <a:pt x="5938" y="16759"/>
                      <a:pt x="5932" y="17088"/>
                    </a:cubicBezTo>
                    <a:cubicBezTo>
                      <a:pt x="5927" y="17366"/>
                      <a:pt x="5988" y="17738"/>
                      <a:pt x="5904" y="18003"/>
                    </a:cubicBezTo>
                    <a:cubicBezTo>
                      <a:pt x="5864" y="18128"/>
                      <a:pt x="5788" y="18162"/>
                      <a:pt x="5662" y="18173"/>
                    </a:cubicBezTo>
                    <a:cubicBezTo>
                      <a:pt x="5550" y="18184"/>
                      <a:pt x="5436" y="18188"/>
                      <a:pt x="5322" y="18188"/>
                    </a:cubicBezTo>
                    <a:cubicBezTo>
                      <a:pt x="5085" y="18188"/>
                      <a:pt x="4846" y="18172"/>
                      <a:pt x="4615" y="18169"/>
                    </a:cubicBezTo>
                    <a:cubicBezTo>
                      <a:pt x="4275" y="18166"/>
                      <a:pt x="3936" y="18164"/>
                      <a:pt x="3599" y="18154"/>
                    </a:cubicBezTo>
                    <a:cubicBezTo>
                      <a:pt x="3553" y="18153"/>
                      <a:pt x="3555" y="18086"/>
                      <a:pt x="3599" y="18085"/>
                    </a:cubicBezTo>
                    <a:lnTo>
                      <a:pt x="3599" y="18082"/>
                    </a:lnTo>
                    <a:cubicBezTo>
                      <a:pt x="3572" y="17390"/>
                      <a:pt x="3577" y="16695"/>
                      <a:pt x="3615" y="16003"/>
                    </a:cubicBezTo>
                    <a:cubicBezTo>
                      <a:pt x="3616" y="15974"/>
                      <a:pt x="3636" y="15954"/>
                      <a:pt x="3665" y="15952"/>
                    </a:cubicBezTo>
                    <a:cubicBezTo>
                      <a:pt x="4034" y="15927"/>
                      <a:pt x="4403" y="15906"/>
                      <a:pt x="4772" y="15891"/>
                    </a:cubicBezTo>
                    <a:cubicBezTo>
                      <a:pt x="4948" y="15886"/>
                      <a:pt x="5123" y="15881"/>
                      <a:pt x="5298" y="15875"/>
                    </a:cubicBezTo>
                    <a:cubicBezTo>
                      <a:pt x="5397" y="15874"/>
                      <a:pt x="5541" y="15850"/>
                      <a:pt x="5666" y="15850"/>
                    </a:cubicBezTo>
                    <a:close/>
                    <a:moveTo>
                      <a:pt x="2977" y="15984"/>
                    </a:moveTo>
                    <a:cubicBezTo>
                      <a:pt x="3007" y="15984"/>
                      <a:pt x="3029" y="16008"/>
                      <a:pt x="3029" y="16035"/>
                    </a:cubicBezTo>
                    <a:cubicBezTo>
                      <a:pt x="3040" y="16479"/>
                      <a:pt x="3049" y="16923"/>
                      <a:pt x="3060" y="17368"/>
                    </a:cubicBezTo>
                    <a:cubicBezTo>
                      <a:pt x="3065" y="17583"/>
                      <a:pt x="3163" y="17984"/>
                      <a:pt x="3001" y="18164"/>
                    </a:cubicBezTo>
                    <a:cubicBezTo>
                      <a:pt x="2919" y="18255"/>
                      <a:pt x="2766" y="18279"/>
                      <a:pt x="2606" y="18279"/>
                    </a:cubicBezTo>
                    <a:cubicBezTo>
                      <a:pt x="2445" y="18279"/>
                      <a:pt x="2277" y="18255"/>
                      <a:pt x="2172" y="18254"/>
                    </a:cubicBezTo>
                    <a:cubicBezTo>
                      <a:pt x="1745" y="18248"/>
                      <a:pt x="1315" y="18228"/>
                      <a:pt x="891" y="18185"/>
                    </a:cubicBezTo>
                    <a:cubicBezTo>
                      <a:pt x="888" y="18184"/>
                      <a:pt x="885" y="18183"/>
                      <a:pt x="883" y="18183"/>
                    </a:cubicBezTo>
                    <a:cubicBezTo>
                      <a:pt x="879" y="18184"/>
                      <a:pt x="874" y="18185"/>
                      <a:pt x="869" y="18185"/>
                    </a:cubicBezTo>
                    <a:cubicBezTo>
                      <a:pt x="845" y="18185"/>
                      <a:pt x="820" y="18170"/>
                      <a:pt x="818" y="18140"/>
                    </a:cubicBezTo>
                    <a:cubicBezTo>
                      <a:pt x="783" y="17736"/>
                      <a:pt x="788" y="17326"/>
                      <a:pt x="805" y="16919"/>
                    </a:cubicBezTo>
                    <a:cubicBezTo>
                      <a:pt x="814" y="16714"/>
                      <a:pt x="762" y="16309"/>
                      <a:pt x="909" y="16133"/>
                    </a:cubicBezTo>
                    <a:cubicBezTo>
                      <a:pt x="996" y="16028"/>
                      <a:pt x="1163" y="16005"/>
                      <a:pt x="1333" y="16005"/>
                    </a:cubicBezTo>
                    <a:cubicBezTo>
                      <a:pt x="1468" y="16005"/>
                      <a:pt x="1605" y="16019"/>
                      <a:pt x="1704" y="16019"/>
                    </a:cubicBezTo>
                    <a:cubicBezTo>
                      <a:pt x="1712" y="16019"/>
                      <a:pt x="1719" y="16019"/>
                      <a:pt x="1725" y="16019"/>
                    </a:cubicBezTo>
                    <a:cubicBezTo>
                      <a:pt x="2144" y="16007"/>
                      <a:pt x="2560" y="15996"/>
                      <a:pt x="2977" y="15984"/>
                    </a:cubicBezTo>
                    <a:close/>
                    <a:moveTo>
                      <a:pt x="1670" y="1"/>
                    </a:moveTo>
                    <a:cubicBezTo>
                      <a:pt x="1409" y="1"/>
                      <a:pt x="1149" y="17"/>
                      <a:pt x="905" y="88"/>
                    </a:cubicBezTo>
                    <a:cubicBezTo>
                      <a:pt x="444" y="225"/>
                      <a:pt x="0" y="677"/>
                      <a:pt x="224" y="1190"/>
                    </a:cubicBezTo>
                    <a:cubicBezTo>
                      <a:pt x="230" y="1204"/>
                      <a:pt x="227" y="1216"/>
                      <a:pt x="219" y="1225"/>
                    </a:cubicBezTo>
                    <a:cubicBezTo>
                      <a:pt x="227" y="2522"/>
                      <a:pt x="238" y="3820"/>
                      <a:pt x="245" y="5119"/>
                    </a:cubicBezTo>
                    <a:cubicBezTo>
                      <a:pt x="259" y="7395"/>
                      <a:pt x="272" y="9670"/>
                      <a:pt x="278" y="11945"/>
                    </a:cubicBezTo>
                    <a:cubicBezTo>
                      <a:pt x="287" y="14233"/>
                      <a:pt x="330" y="16532"/>
                      <a:pt x="232" y="18819"/>
                    </a:cubicBezTo>
                    <a:cubicBezTo>
                      <a:pt x="236" y="18823"/>
                      <a:pt x="240" y="18827"/>
                      <a:pt x="241" y="18834"/>
                    </a:cubicBezTo>
                    <a:cubicBezTo>
                      <a:pt x="301" y="19178"/>
                      <a:pt x="730" y="19227"/>
                      <a:pt x="1104" y="19227"/>
                    </a:cubicBezTo>
                    <a:cubicBezTo>
                      <a:pt x="1251" y="19227"/>
                      <a:pt x="1390" y="19219"/>
                      <a:pt x="1494" y="19219"/>
                    </a:cubicBezTo>
                    <a:cubicBezTo>
                      <a:pt x="1503" y="19219"/>
                      <a:pt x="1512" y="19219"/>
                      <a:pt x="1521" y="19219"/>
                    </a:cubicBezTo>
                    <a:cubicBezTo>
                      <a:pt x="2027" y="19228"/>
                      <a:pt x="2534" y="19234"/>
                      <a:pt x="3041" y="19239"/>
                    </a:cubicBezTo>
                    <a:cubicBezTo>
                      <a:pt x="3905" y="19249"/>
                      <a:pt x="4768" y="19254"/>
                      <a:pt x="5632" y="19254"/>
                    </a:cubicBezTo>
                    <a:cubicBezTo>
                      <a:pt x="5803" y="19254"/>
                      <a:pt x="5973" y="19254"/>
                      <a:pt x="6143" y="19253"/>
                    </a:cubicBezTo>
                    <a:cubicBezTo>
                      <a:pt x="7176" y="19250"/>
                      <a:pt x="8210" y="19241"/>
                      <a:pt x="9243" y="19222"/>
                    </a:cubicBezTo>
                    <a:cubicBezTo>
                      <a:pt x="9742" y="19213"/>
                      <a:pt x="10244" y="19213"/>
                      <a:pt x="10743" y="19186"/>
                    </a:cubicBezTo>
                    <a:cubicBezTo>
                      <a:pt x="10988" y="19173"/>
                      <a:pt x="11352" y="19189"/>
                      <a:pt x="11575" y="19067"/>
                    </a:cubicBezTo>
                    <a:cubicBezTo>
                      <a:pt x="11852" y="18916"/>
                      <a:pt x="11800" y="18383"/>
                      <a:pt x="11822" y="18121"/>
                    </a:cubicBezTo>
                    <a:cubicBezTo>
                      <a:pt x="11825" y="18099"/>
                      <a:pt x="11840" y="18084"/>
                      <a:pt x="11857" y="18077"/>
                    </a:cubicBezTo>
                    <a:cubicBezTo>
                      <a:pt x="11848" y="15843"/>
                      <a:pt x="11841" y="13611"/>
                      <a:pt x="11832" y="11379"/>
                    </a:cubicBezTo>
                    <a:cubicBezTo>
                      <a:pt x="11824" y="9406"/>
                      <a:pt x="11817" y="7433"/>
                      <a:pt x="11803" y="5459"/>
                    </a:cubicBezTo>
                    <a:cubicBezTo>
                      <a:pt x="11799" y="4459"/>
                      <a:pt x="11796" y="3459"/>
                      <a:pt x="11792" y="2461"/>
                    </a:cubicBezTo>
                    <a:cubicBezTo>
                      <a:pt x="11790" y="1971"/>
                      <a:pt x="11789" y="1481"/>
                      <a:pt x="11787" y="992"/>
                    </a:cubicBezTo>
                    <a:cubicBezTo>
                      <a:pt x="11787" y="724"/>
                      <a:pt x="11796" y="447"/>
                      <a:pt x="11574" y="259"/>
                    </a:cubicBezTo>
                    <a:cubicBezTo>
                      <a:pt x="11430" y="136"/>
                      <a:pt x="11235" y="92"/>
                      <a:pt x="11053" y="66"/>
                    </a:cubicBezTo>
                    <a:cubicBezTo>
                      <a:pt x="10844" y="38"/>
                      <a:pt x="10630" y="30"/>
                      <a:pt x="10415" y="30"/>
                    </a:cubicBezTo>
                    <a:cubicBezTo>
                      <a:pt x="10177" y="30"/>
                      <a:pt x="9937" y="39"/>
                      <a:pt x="9702" y="39"/>
                    </a:cubicBezTo>
                    <a:cubicBezTo>
                      <a:pt x="9695" y="39"/>
                      <a:pt x="9689" y="39"/>
                      <a:pt x="9682" y="39"/>
                    </a:cubicBezTo>
                    <a:cubicBezTo>
                      <a:pt x="9195" y="38"/>
                      <a:pt x="8707" y="37"/>
                      <a:pt x="8221" y="34"/>
                    </a:cubicBezTo>
                    <a:cubicBezTo>
                      <a:pt x="7227" y="32"/>
                      <a:pt x="6234" y="28"/>
                      <a:pt x="5240" y="23"/>
                    </a:cubicBezTo>
                    <a:cubicBezTo>
                      <a:pt x="4265" y="21"/>
                      <a:pt x="3292" y="17"/>
                      <a:pt x="2318" y="13"/>
                    </a:cubicBezTo>
                    <a:cubicBezTo>
                      <a:pt x="2108" y="12"/>
                      <a:pt x="1889" y="1"/>
                      <a:pt x="167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5" name="Google Shape;1802;p86">
                <a:extLst>
                  <a:ext uri="{FF2B5EF4-FFF2-40B4-BE49-F238E27FC236}">
                    <a16:creationId xmlns:a16="http://schemas.microsoft.com/office/drawing/2014/main" id="{8D6B62C6-442E-4324-BD82-476B8BEE431A}"/>
                  </a:ext>
                </a:extLst>
              </p:cNvPr>
              <p:cNvGrpSpPr/>
              <p:nvPr/>
            </p:nvGrpSpPr>
            <p:grpSpPr>
              <a:xfrm>
                <a:off x="6405583" y="539491"/>
                <a:ext cx="1069262" cy="1736414"/>
                <a:chOff x="6405583" y="539491"/>
                <a:chExt cx="1069262" cy="1736414"/>
              </a:xfrm>
            </p:grpSpPr>
            <p:sp>
              <p:nvSpPr>
                <p:cNvPr id="56" name="Google Shape;1803;p86">
                  <a:extLst>
                    <a:ext uri="{FF2B5EF4-FFF2-40B4-BE49-F238E27FC236}">
                      <a16:creationId xmlns:a16="http://schemas.microsoft.com/office/drawing/2014/main" id="{B42E3E46-514F-45E6-8ABD-D9CEF3CF8C70}"/>
                    </a:ext>
                  </a:extLst>
                </p:cNvPr>
                <p:cNvSpPr/>
                <p:nvPr/>
              </p:nvSpPr>
              <p:spPr>
                <a:xfrm>
                  <a:off x="6405583" y="539491"/>
                  <a:ext cx="1069262" cy="17364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98" h="19484" extrusionOk="0">
                      <a:moveTo>
                        <a:pt x="1669" y="117"/>
                      </a:moveTo>
                      <a:cubicBezTo>
                        <a:pt x="1889" y="117"/>
                        <a:pt x="2108" y="129"/>
                        <a:pt x="2318" y="130"/>
                      </a:cubicBezTo>
                      <a:cubicBezTo>
                        <a:pt x="3292" y="132"/>
                        <a:pt x="4266" y="136"/>
                        <a:pt x="5240" y="141"/>
                      </a:cubicBezTo>
                      <a:cubicBezTo>
                        <a:pt x="6234" y="143"/>
                        <a:pt x="7227" y="147"/>
                        <a:pt x="8221" y="150"/>
                      </a:cubicBezTo>
                      <a:cubicBezTo>
                        <a:pt x="8708" y="152"/>
                        <a:pt x="9195" y="154"/>
                        <a:pt x="9682" y="155"/>
                      </a:cubicBezTo>
                      <a:cubicBezTo>
                        <a:pt x="9695" y="156"/>
                        <a:pt x="9709" y="156"/>
                        <a:pt x="9722" y="156"/>
                      </a:cubicBezTo>
                      <a:cubicBezTo>
                        <a:pt x="9952" y="156"/>
                        <a:pt x="10187" y="147"/>
                        <a:pt x="10421" y="147"/>
                      </a:cubicBezTo>
                      <a:cubicBezTo>
                        <a:pt x="10634" y="147"/>
                        <a:pt x="10846" y="154"/>
                        <a:pt x="11054" y="182"/>
                      </a:cubicBezTo>
                      <a:cubicBezTo>
                        <a:pt x="11236" y="208"/>
                        <a:pt x="11430" y="253"/>
                        <a:pt x="11573" y="376"/>
                      </a:cubicBezTo>
                      <a:cubicBezTo>
                        <a:pt x="11796" y="563"/>
                        <a:pt x="11785" y="840"/>
                        <a:pt x="11786" y="1108"/>
                      </a:cubicBezTo>
                      <a:cubicBezTo>
                        <a:pt x="11790" y="1597"/>
                        <a:pt x="11791" y="2087"/>
                        <a:pt x="11792" y="2577"/>
                      </a:cubicBezTo>
                      <a:cubicBezTo>
                        <a:pt x="11795" y="3577"/>
                        <a:pt x="11797" y="4575"/>
                        <a:pt x="11802" y="5575"/>
                      </a:cubicBezTo>
                      <a:cubicBezTo>
                        <a:pt x="11814" y="7548"/>
                        <a:pt x="11820" y="9520"/>
                        <a:pt x="11828" y="11492"/>
                      </a:cubicBezTo>
                      <a:cubicBezTo>
                        <a:pt x="11836" y="13725"/>
                        <a:pt x="11844" y="15957"/>
                        <a:pt x="11853" y="18189"/>
                      </a:cubicBezTo>
                      <a:cubicBezTo>
                        <a:pt x="11835" y="18198"/>
                        <a:pt x="11822" y="18213"/>
                        <a:pt x="11823" y="18237"/>
                      </a:cubicBezTo>
                      <a:cubicBezTo>
                        <a:pt x="11800" y="18498"/>
                        <a:pt x="11852" y="19033"/>
                        <a:pt x="11576" y="19183"/>
                      </a:cubicBezTo>
                      <a:cubicBezTo>
                        <a:pt x="11352" y="19304"/>
                        <a:pt x="10989" y="19290"/>
                        <a:pt x="10744" y="19302"/>
                      </a:cubicBezTo>
                      <a:cubicBezTo>
                        <a:pt x="10244" y="19329"/>
                        <a:pt x="9743" y="19329"/>
                        <a:pt x="9243" y="19339"/>
                      </a:cubicBezTo>
                      <a:cubicBezTo>
                        <a:pt x="8210" y="19358"/>
                        <a:pt x="7176" y="19366"/>
                        <a:pt x="6143" y="19369"/>
                      </a:cubicBezTo>
                      <a:cubicBezTo>
                        <a:pt x="5995" y="19370"/>
                        <a:pt x="5848" y="19370"/>
                        <a:pt x="5700" y="19370"/>
                      </a:cubicBezTo>
                      <a:cubicBezTo>
                        <a:pt x="4813" y="19370"/>
                        <a:pt x="3927" y="19367"/>
                        <a:pt x="3041" y="19356"/>
                      </a:cubicBezTo>
                      <a:cubicBezTo>
                        <a:pt x="2535" y="19350"/>
                        <a:pt x="2028" y="19345"/>
                        <a:pt x="1520" y="19336"/>
                      </a:cubicBezTo>
                      <a:cubicBezTo>
                        <a:pt x="1512" y="19336"/>
                        <a:pt x="1503" y="19336"/>
                        <a:pt x="1493" y="19336"/>
                      </a:cubicBezTo>
                      <a:cubicBezTo>
                        <a:pt x="1390" y="19336"/>
                        <a:pt x="1252" y="19344"/>
                        <a:pt x="1105" y="19344"/>
                      </a:cubicBezTo>
                      <a:cubicBezTo>
                        <a:pt x="731" y="19344"/>
                        <a:pt x="301" y="19295"/>
                        <a:pt x="241" y="18950"/>
                      </a:cubicBezTo>
                      <a:cubicBezTo>
                        <a:pt x="240" y="18943"/>
                        <a:pt x="236" y="18939"/>
                        <a:pt x="232" y="18935"/>
                      </a:cubicBezTo>
                      <a:cubicBezTo>
                        <a:pt x="331" y="16648"/>
                        <a:pt x="287" y="14348"/>
                        <a:pt x="279" y="12061"/>
                      </a:cubicBezTo>
                      <a:cubicBezTo>
                        <a:pt x="271" y="9786"/>
                        <a:pt x="258" y="7511"/>
                        <a:pt x="246" y="5236"/>
                      </a:cubicBezTo>
                      <a:cubicBezTo>
                        <a:pt x="239" y="3938"/>
                        <a:pt x="228" y="2639"/>
                        <a:pt x="219" y="1341"/>
                      </a:cubicBezTo>
                      <a:cubicBezTo>
                        <a:pt x="225" y="1331"/>
                        <a:pt x="230" y="1319"/>
                        <a:pt x="224" y="1307"/>
                      </a:cubicBezTo>
                      <a:cubicBezTo>
                        <a:pt x="1" y="793"/>
                        <a:pt x="446" y="341"/>
                        <a:pt x="906" y="206"/>
                      </a:cubicBezTo>
                      <a:cubicBezTo>
                        <a:pt x="1149" y="134"/>
                        <a:pt x="1409" y="117"/>
                        <a:pt x="1669" y="117"/>
                      </a:cubicBezTo>
                      <a:close/>
                      <a:moveTo>
                        <a:pt x="1973" y="0"/>
                      </a:moveTo>
                      <a:cubicBezTo>
                        <a:pt x="1750" y="0"/>
                        <a:pt x="1528" y="6"/>
                        <a:pt x="1308" y="23"/>
                      </a:cubicBezTo>
                      <a:cubicBezTo>
                        <a:pt x="912" y="55"/>
                        <a:pt x="505" y="165"/>
                        <a:pt x="259" y="501"/>
                      </a:cubicBezTo>
                      <a:cubicBezTo>
                        <a:pt x="89" y="732"/>
                        <a:pt x="27" y="1010"/>
                        <a:pt x="139" y="1271"/>
                      </a:cubicBezTo>
                      <a:cubicBezTo>
                        <a:pt x="118" y="1276"/>
                        <a:pt x="100" y="1293"/>
                        <a:pt x="100" y="1323"/>
                      </a:cubicBezTo>
                      <a:cubicBezTo>
                        <a:pt x="129" y="5892"/>
                        <a:pt x="192" y="10462"/>
                        <a:pt x="186" y="15032"/>
                      </a:cubicBezTo>
                      <a:cubicBezTo>
                        <a:pt x="185" y="16335"/>
                        <a:pt x="150" y="17639"/>
                        <a:pt x="165" y="18940"/>
                      </a:cubicBezTo>
                      <a:cubicBezTo>
                        <a:pt x="165" y="18951"/>
                        <a:pt x="170" y="18959"/>
                        <a:pt x="176" y="18965"/>
                      </a:cubicBezTo>
                      <a:cubicBezTo>
                        <a:pt x="214" y="19389"/>
                        <a:pt x="753" y="19438"/>
                        <a:pt x="1183" y="19438"/>
                      </a:cubicBezTo>
                      <a:cubicBezTo>
                        <a:pt x="1314" y="19438"/>
                        <a:pt x="1434" y="19434"/>
                        <a:pt x="1528" y="19434"/>
                      </a:cubicBezTo>
                      <a:cubicBezTo>
                        <a:pt x="1544" y="19434"/>
                        <a:pt x="1560" y="19434"/>
                        <a:pt x="1575" y="19434"/>
                      </a:cubicBezTo>
                      <a:cubicBezTo>
                        <a:pt x="2550" y="19458"/>
                        <a:pt x="3524" y="19472"/>
                        <a:pt x="4500" y="19478"/>
                      </a:cubicBezTo>
                      <a:cubicBezTo>
                        <a:pt x="5014" y="19482"/>
                        <a:pt x="5527" y="19484"/>
                        <a:pt x="6041" y="19484"/>
                      </a:cubicBezTo>
                      <a:cubicBezTo>
                        <a:pt x="7496" y="19484"/>
                        <a:pt x="8951" y="19467"/>
                        <a:pt x="10404" y="19428"/>
                      </a:cubicBezTo>
                      <a:cubicBezTo>
                        <a:pt x="10789" y="19418"/>
                        <a:pt x="11379" y="19458"/>
                        <a:pt x="11718" y="19239"/>
                      </a:cubicBezTo>
                      <a:cubicBezTo>
                        <a:pt x="11995" y="19063"/>
                        <a:pt x="11913" y="18517"/>
                        <a:pt x="11926" y="18238"/>
                      </a:cubicBezTo>
                      <a:cubicBezTo>
                        <a:pt x="11942" y="18231"/>
                        <a:pt x="11954" y="18218"/>
                        <a:pt x="11954" y="18195"/>
                      </a:cubicBezTo>
                      <a:cubicBezTo>
                        <a:pt x="11940" y="13812"/>
                        <a:pt x="11928" y="9430"/>
                        <a:pt x="11915" y="5045"/>
                      </a:cubicBezTo>
                      <a:cubicBezTo>
                        <a:pt x="11911" y="3948"/>
                        <a:pt x="11907" y="2851"/>
                        <a:pt x="11902" y="1752"/>
                      </a:cubicBezTo>
                      <a:cubicBezTo>
                        <a:pt x="11901" y="1373"/>
                        <a:pt x="11997" y="838"/>
                        <a:pt x="11814" y="487"/>
                      </a:cubicBezTo>
                      <a:cubicBezTo>
                        <a:pt x="11677" y="226"/>
                        <a:pt x="11388" y="119"/>
                        <a:pt x="11112" y="73"/>
                      </a:cubicBezTo>
                      <a:cubicBezTo>
                        <a:pt x="10900" y="39"/>
                        <a:pt x="10683" y="31"/>
                        <a:pt x="10466" y="31"/>
                      </a:cubicBezTo>
                      <a:cubicBezTo>
                        <a:pt x="10248" y="31"/>
                        <a:pt x="10029" y="39"/>
                        <a:pt x="9815" y="39"/>
                      </a:cubicBezTo>
                      <a:cubicBezTo>
                        <a:pt x="9809" y="39"/>
                        <a:pt x="9802" y="39"/>
                        <a:pt x="9796" y="39"/>
                      </a:cubicBezTo>
                      <a:cubicBezTo>
                        <a:pt x="9250" y="37"/>
                        <a:pt x="8705" y="36"/>
                        <a:pt x="8159" y="34"/>
                      </a:cubicBezTo>
                      <a:lnTo>
                        <a:pt x="4887" y="21"/>
                      </a:lnTo>
                      <a:cubicBezTo>
                        <a:pt x="4261" y="19"/>
                        <a:pt x="3638" y="16"/>
                        <a:pt x="3015" y="15"/>
                      </a:cubicBezTo>
                      <a:cubicBezTo>
                        <a:pt x="2670" y="14"/>
                        <a:pt x="2321" y="0"/>
                        <a:pt x="197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1804;p86">
                  <a:extLst>
                    <a:ext uri="{FF2B5EF4-FFF2-40B4-BE49-F238E27FC236}">
                      <a16:creationId xmlns:a16="http://schemas.microsoft.com/office/drawing/2014/main" id="{4AB2A55E-5D41-449A-9952-FFA9CEAA24DD}"/>
                    </a:ext>
                  </a:extLst>
                </p:cNvPr>
                <p:cNvSpPr/>
                <p:nvPr/>
              </p:nvSpPr>
              <p:spPr>
                <a:xfrm>
                  <a:off x="7202761" y="1111463"/>
                  <a:ext cx="207471" cy="89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8" h="1006" extrusionOk="0">
                      <a:moveTo>
                        <a:pt x="496" y="105"/>
                      </a:moveTo>
                      <a:cubicBezTo>
                        <a:pt x="584" y="105"/>
                        <a:pt x="673" y="112"/>
                        <a:pt x="740" y="112"/>
                      </a:cubicBezTo>
                      <a:cubicBezTo>
                        <a:pt x="743" y="112"/>
                        <a:pt x="747" y="112"/>
                        <a:pt x="750" y="112"/>
                      </a:cubicBezTo>
                      <a:cubicBezTo>
                        <a:pt x="831" y="111"/>
                        <a:pt x="913" y="110"/>
                        <a:pt x="994" y="110"/>
                      </a:cubicBezTo>
                      <a:cubicBezTo>
                        <a:pt x="1164" y="110"/>
                        <a:pt x="1333" y="113"/>
                        <a:pt x="1502" y="120"/>
                      </a:cubicBezTo>
                      <a:cubicBezTo>
                        <a:pt x="1508" y="120"/>
                        <a:pt x="1516" y="120"/>
                        <a:pt x="1524" y="120"/>
                      </a:cubicBezTo>
                      <a:cubicBezTo>
                        <a:pt x="1584" y="120"/>
                        <a:pt x="1687" y="115"/>
                        <a:pt x="1796" y="115"/>
                      </a:cubicBezTo>
                      <a:cubicBezTo>
                        <a:pt x="1969" y="115"/>
                        <a:pt x="2157" y="127"/>
                        <a:pt x="2209" y="190"/>
                      </a:cubicBezTo>
                      <a:cubicBezTo>
                        <a:pt x="2231" y="219"/>
                        <a:pt x="2205" y="478"/>
                        <a:pt x="2205" y="515"/>
                      </a:cubicBezTo>
                      <a:cubicBezTo>
                        <a:pt x="2205" y="563"/>
                        <a:pt x="2226" y="805"/>
                        <a:pt x="2201" y="843"/>
                      </a:cubicBezTo>
                      <a:cubicBezTo>
                        <a:pt x="2160" y="904"/>
                        <a:pt x="2053" y="920"/>
                        <a:pt x="1935" y="920"/>
                      </a:cubicBezTo>
                      <a:cubicBezTo>
                        <a:pt x="1796" y="920"/>
                        <a:pt x="1641" y="897"/>
                        <a:pt x="1562" y="897"/>
                      </a:cubicBezTo>
                      <a:cubicBezTo>
                        <a:pt x="1078" y="897"/>
                        <a:pt x="593" y="897"/>
                        <a:pt x="111" y="916"/>
                      </a:cubicBezTo>
                      <a:cubicBezTo>
                        <a:pt x="122" y="707"/>
                        <a:pt x="97" y="432"/>
                        <a:pt x="160" y="242"/>
                      </a:cubicBezTo>
                      <a:cubicBezTo>
                        <a:pt x="197" y="126"/>
                        <a:pt x="346" y="105"/>
                        <a:pt x="496" y="105"/>
                      </a:cubicBezTo>
                      <a:close/>
                      <a:moveTo>
                        <a:pt x="969" y="0"/>
                      </a:moveTo>
                      <a:cubicBezTo>
                        <a:pt x="798" y="0"/>
                        <a:pt x="628" y="4"/>
                        <a:pt x="457" y="9"/>
                      </a:cubicBezTo>
                      <a:cubicBezTo>
                        <a:pt x="451" y="9"/>
                        <a:pt x="445" y="9"/>
                        <a:pt x="439" y="9"/>
                      </a:cubicBezTo>
                      <a:cubicBezTo>
                        <a:pt x="403" y="9"/>
                        <a:pt x="359" y="7"/>
                        <a:pt x="313" y="7"/>
                      </a:cubicBezTo>
                      <a:cubicBezTo>
                        <a:pt x="235" y="7"/>
                        <a:pt x="153" y="14"/>
                        <a:pt x="106" y="56"/>
                      </a:cubicBezTo>
                      <a:cubicBezTo>
                        <a:pt x="64" y="93"/>
                        <a:pt x="64" y="137"/>
                        <a:pt x="53" y="188"/>
                      </a:cubicBezTo>
                      <a:cubicBezTo>
                        <a:pt x="2" y="424"/>
                        <a:pt x="18" y="708"/>
                        <a:pt x="2" y="950"/>
                      </a:cubicBezTo>
                      <a:cubicBezTo>
                        <a:pt x="1" y="984"/>
                        <a:pt x="25" y="1000"/>
                        <a:pt x="51" y="1000"/>
                      </a:cubicBezTo>
                      <a:cubicBezTo>
                        <a:pt x="65" y="1000"/>
                        <a:pt x="79" y="995"/>
                        <a:pt x="90" y="987"/>
                      </a:cubicBezTo>
                      <a:cubicBezTo>
                        <a:pt x="497" y="1002"/>
                        <a:pt x="905" y="1006"/>
                        <a:pt x="1313" y="1006"/>
                      </a:cubicBezTo>
                      <a:cubicBezTo>
                        <a:pt x="1626" y="1006"/>
                        <a:pt x="1940" y="1004"/>
                        <a:pt x="2254" y="1004"/>
                      </a:cubicBezTo>
                      <a:cubicBezTo>
                        <a:pt x="2283" y="1004"/>
                        <a:pt x="2308" y="978"/>
                        <a:pt x="2308" y="949"/>
                      </a:cubicBezTo>
                      <a:cubicBezTo>
                        <a:pt x="2311" y="716"/>
                        <a:pt x="2327" y="478"/>
                        <a:pt x="2316" y="245"/>
                      </a:cubicBezTo>
                      <a:cubicBezTo>
                        <a:pt x="2315" y="183"/>
                        <a:pt x="2326" y="124"/>
                        <a:pt x="2273" y="76"/>
                      </a:cubicBezTo>
                      <a:cubicBezTo>
                        <a:pt x="2223" y="31"/>
                        <a:pt x="2111" y="24"/>
                        <a:pt x="2010" y="24"/>
                      </a:cubicBezTo>
                      <a:cubicBezTo>
                        <a:pt x="1959" y="24"/>
                        <a:pt x="1910" y="26"/>
                        <a:pt x="1874" y="26"/>
                      </a:cubicBezTo>
                      <a:cubicBezTo>
                        <a:pt x="1863" y="26"/>
                        <a:pt x="1852" y="26"/>
                        <a:pt x="1844" y="25"/>
                      </a:cubicBezTo>
                      <a:cubicBezTo>
                        <a:pt x="1612" y="12"/>
                        <a:pt x="1381" y="4"/>
                        <a:pt x="1150" y="2"/>
                      </a:cubicBezTo>
                      <a:cubicBezTo>
                        <a:pt x="1090" y="1"/>
                        <a:pt x="1029" y="0"/>
                        <a:pt x="96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1805;p86">
                  <a:extLst>
                    <a:ext uri="{FF2B5EF4-FFF2-40B4-BE49-F238E27FC236}">
                      <a16:creationId xmlns:a16="http://schemas.microsoft.com/office/drawing/2014/main" id="{F7FE8A91-E5A4-4990-A965-34064EC7D458}"/>
                    </a:ext>
                  </a:extLst>
                </p:cNvPr>
                <p:cNvSpPr/>
                <p:nvPr/>
              </p:nvSpPr>
              <p:spPr>
                <a:xfrm>
                  <a:off x="7190106" y="1279989"/>
                  <a:ext cx="220216" cy="2105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1" h="2362" extrusionOk="0">
                      <a:moveTo>
                        <a:pt x="1968" y="0"/>
                      </a:moveTo>
                      <a:cubicBezTo>
                        <a:pt x="1824" y="0"/>
                        <a:pt x="1681" y="17"/>
                        <a:pt x="1588" y="17"/>
                      </a:cubicBezTo>
                      <a:cubicBezTo>
                        <a:pt x="1587" y="17"/>
                        <a:pt x="1585" y="17"/>
                        <a:pt x="1584" y="17"/>
                      </a:cubicBezTo>
                      <a:cubicBezTo>
                        <a:pt x="1334" y="18"/>
                        <a:pt x="1081" y="26"/>
                        <a:pt x="831" y="43"/>
                      </a:cubicBezTo>
                      <a:cubicBezTo>
                        <a:pt x="663" y="55"/>
                        <a:pt x="420" y="40"/>
                        <a:pt x="260" y="113"/>
                      </a:cubicBezTo>
                      <a:cubicBezTo>
                        <a:pt x="0" y="230"/>
                        <a:pt x="115" y="529"/>
                        <a:pt x="130" y="754"/>
                      </a:cubicBezTo>
                      <a:cubicBezTo>
                        <a:pt x="162" y="1227"/>
                        <a:pt x="115" y="1686"/>
                        <a:pt x="59" y="2154"/>
                      </a:cubicBezTo>
                      <a:cubicBezTo>
                        <a:pt x="56" y="2186"/>
                        <a:pt x="83" y="2203"/>
                        <a:pt x="109" y="2203"/>
                      </a:cubicBezTo>
                      <a:cubicBezTo>
                        <a:pt x="112" y="2203"/>
                        <a:pt x="115" y="2203"/>
                        <a:pt x="118" y="2202"/>
                      </a:cubicBezTo>
                      <a:cubicBezTo>
                        <a:pt x="137" y="2200"/>
                        <a:pt x="153" y="2189"/>
                        <a:pt x="158" y="2168"/>
                      </a:cubicBezTo>
                      <a:cubicBezTo>
                        <a:pt x="217" y="1901"/>
                        <a:pt x="239" y="1624"/>
                        <a:pt x="250" y="1349"/>
                      </a:cubicBezTo>
                      <a:cubicBezTo>
                        <a:pt x="254" y="1205"/>
                        <a:pt x="254" y="1062"/>
                        <a:pt x="249" y="918"/>
                      </a:cubicBezTo>
                      <a:cubicBezTo>
                        <a:pt x="243" y="779"/>
                        <a:pt x="175" y="565"/>
                        <a:pt x="210" y="433"/>
                      </a:cubicBezTo>
                      <a:cubicBezTo>
                        <a:pt x="283" y="152"/>
                        <a:pt x="543" y="177"/>
                        <a:pt x="773" y="160"/>
                      </a:cubicBezTo>
                      <a:cubicBezTo>
                        <a:pt x="946" y="146"/>
                        <a:pt x="1121" y="138"/>
                        <a:pt x="1293" y="133"/>
                      </a:cubicBezTo>
                      <a:cubicBezTo>
                        <a:pt x="1390" y="130"/>
                        <a:pt x="1602" y="108"/>
                        <a:pt x="1811" y="108"/>
                      </a:cubicBezTo>
                      <a:cubicBezTo>
                        <a:pt x="2044" y="108"/>
                        <a:pt x="2273" y="136"/>
                        <a:pt x="2330" y="253"/>
                      </a:cubicBezTo>
                      <a:cubicBezTo>
                        <a:pt x="2383" y="364"/>
                        <a:pt x="2333" y="596"/>
                        <a:pt x="2331" y="717"/>
                      </a:cubicBezTo>
                      <a:cubicBezTo>
                        <a:pt x="2327" y="862"/>
                        <a:pt x="2324" y="1008"/>
                        <a:pt x="2320" y="1153"/>
                      </a:cubicBezTo>
                      <a:cubicBezTo>
                        <a:pt x="2316" y="1317"/>
                        <a:pt x="2311" y="1482"/>
                        <a:pt x="2308" y="1646"/>
                      </a:cubicBezTo>
                      <a:cubicBezTo>
                        <a:pt x="2306" y="1718"/>
                        <a:pt x="2306" y="1791"/>
                        <a:pt x="2303" y="1865"/>
                      </a:cubicBezTo>
                      <a:cubicBezTo>
                        <a:pt x="2293" y="2042"/>
                        <a:pt x="2315" y="2060"/>
                        <a:pt x="2138" y="2154"/>
                      </a:cubicBezTo>
                      <a:cubicBezTo>
                        <a:pt x="2005" y="2226"/>
                        <a:pt x="1839" y="2245"/>
                        <a:pt x="1666" y="2245"/>
                      </a:cubicBezTo>
                      <a:cubicBezTo>
                        <a:pt x="1473" y="2245"/>
                        <a:pt x="1272" y="2221"/>
                        <a:pt x="1102" y="2218"/>
                      </a:cubicBezTo>
                      <a:cubicBezTo>
                        <a:pt x="903" y="2215"/>
                        <a:pt x="701" y="2204"/>
                        <a:pt x="501" y="2204"/>
                      </a:cubicBezTo>
                      <a:cubicBezTo>
                        <a:pt x="373" y="2204"/>
                        <a:pt x="245" y="2208"/>
                        <a:pt x="120" y="2222"/>
                      </a:cubicBezTo>
                      <a:cubicBezTo>
                        <a:pt x="114" y="2222"/>
                        <a:pt x="109" y="2223"/>
                        <a:pt x="104" y="2223"/>
                      </a:cubicBezTo>
                      <a:cubicBezTo>
                        <a:pt x="80" y="2227"/>
                        <a:pt x="70" y="2264"/>
                        <a:pt x="98" y="2269"/>
                      </a:cubicBezTo>
                      <a:cubicBezTo>
                        <a:pt x="533" y="2339"/>
                        <a:pt x="995" y="2317"/>
                        <a:pt x="1436" y="2328"/>
                      </a:cubicBezTo>
                      <a:cubicBezTo>
                        <a:pt x="1559" y="2331"/>
                        <a:pt x="1741" y="2361"/>
                        <a:pt x="1914" y="2361"/>
                      </a:cubicBezTo>
                      <a:cubicBezTo>
                        <a:pt x="2091" y="2361"/>
                        <a:pt x="2258" y="2330"/>
                        <a:pt x="2345" y="2205"/>
                      </a:cubicBezTo>
                      <a:cubicBezTo>
                        <a:pt x="2402" y="2122"/>
                        <a:pt x="2402" y="2015"/>
                        <a:pt x="2409" y="1919"/>
                      </a:cubicBezTo>
                      <a:cubicBezTo>
                        <a:pt x="2426" y="1685"/>
                        <a:pt x="2422" y="1445"/>
                        <a:pt x="2429" y="1209"/>
                      </a:cubicBezTo>
                      <a:cubicBezTo>
                        <a:pt x="2436" y="971"/>
                        <a:pt x="2443" y="734"/>
                        <a:pt x="2448" y="497"/>
                      </a:cubicBezTo>
                      <a:cubicBezTo>
                        <a:pt x="2450" y="387"/>
                        <a:pt x="2470" y="243"/>
                        <a:pt x="2406" y="145"/>
                      </a:cubicBezTo>
                      <a:cubicBezTo>
                        <a:pt x="2329" y="27"/>
                        <a:pt x="2148" y="0"/>
                        <a:pt x="19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1806;p86">
                  <a:extLst>
                    <a:ext uri="{FF2B5EF4-FFF2-40B4-BE49-F238E27FC236}">
                      <a16:creationId xmlns:a16="http://schemas.microsoft.com/office/drawing/2014/main" id="{E52B8ED5-2557-4B2F-8296-90E21B2369BA}"/>
                    </a:ext>
                  </a:extLst>
                </p:cNvPr>
                <p:cNvSpPr/>
                <p:nvPr/>
              </p:nvSpPr>
              <p:spPr>
                <a:xfrm>
                  <a:off x="7183957" y="1512147"/>
                  <a:ext cx="233227" cy="20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17" h="2323" extrusionOk="0">
                      <a:moveTo>
                        <a:pt x="680" y="1"/>
                      </a:moveTo>
                      <a:cubicBezTo>
                        <a:pt x="486" y="1"/>
                        <a:pt x="282" y="24"/>
                        <a:pt x="168" y="139"/>
                      </a:cubicBezTo>
                      <a:cubicBezTo>
                        <a:pt x="0" y="311"/>
                        <a:pt x="94" y="645"/>
                        <a:pt x="106" y="854"/>
                      </a:cubicBezTo>
                      <a:cubicBezTo>
                        <a:pt x="130" y="1296"/>
                        <a:pt x="141" y="1743"/>
                        <a:pt x="184" y="2185"/>
                      </a:cubicBezTo>
                      <a:cubicBezTo>
                        <a:pt x="188" y="2214"/>
                        <a:pt x="210" y="2228"/>
                        <a:pt x="232" y="2228"/>
                      </a:cubicBezTo>
                      <a:cubicBezTo>
                        <a:pt x="240" y="2228"/>
                        <a:pt x="248" y="2226"/>
                        <a:pt x="255" y="2222"/>
                      </a:cubicBezTo>
                      <a:cubicBezTo>
                        <a:pt x="266" y="2216"/>
                        <a:pt x="275" y="2204"/>
                        <a:pt x="275" y="2185"/>
                      </a:cubicBezTo>
                      <a:cubicBezTo>
                        <a:pt x="272" y="1876"/>
                        <a:pt x="245" y="1567"/>
                        <a:pt x="229" y="1258"/>
                      </a:cubicBezTo>
                      <a:cubicBezTo>
                        <a:pt x="221" y="1086"/>
                        <a:pt x="210" y="911"/>
                        <a:pt x="200" y="738"/>
                      </a:cubicBezTo>
                      <a:cubicBezTo>
                        <a:pt x="192" y="580"/>
                        <a:pt x="153" y="418"/>
                        <a:pt x="232" y="278"/>
                      </a:cubicBezTo>
                      <a:cubicBezTo>
                        <a:pt x="336" y="96"/>
                        <a:pt x="540" y="120"/>
                        <a:pt x="734" y="115"/>
                      </a:cubicBezTo>
                      <a:cubicBezTo>
                        <a:pt x="889" y="113"/>
                        <a:pt x="1044" y="109"/>
                        <a:pt x="1200" y="109"/>
                      </a:cubicBezTo>
                      <a:cubicBezTo>
                        <a:pt x="1356" y="111"/>
                        <a:pt x="1510" y="113"/>
                        <a:pt x="1666" y="117"/>
                      </a:cubicBezTo>
                      <a:cubicBezTo>
                        <a:pt x="1669" y="117"/>
                        <a:pt x="1672" y="117"/>
                        <a:pt x="1676" y="117"/>
                      </a:cubicBezTo>
                      <a:cubicBezTo>
                        <a:pt x="1751" y="117"/>
                        <a:pt x="1873" y="105"/>
                        <a:pt x="1983" y="105"/>
                      </a:cubicBezTo>
                      <a:cubicBezTo>
                        <a:pt x="2067" y="105"/>
                        <a:pt x="2143" y="111"/>
                        <a:pt x="2189" y="136"/>
                      </a:cubicBezTo>
                      <a:cubicBezTo>
                        <a:pt x="2321" y="207"/>
                        <a:pt x="2308" y="412"/>
                        <a:pt x="2326" y="543"/>
                      </a:cubicBezTo>
                      <a:cubicBezTo>
                        <a:pt x="2352" y="720"/>
                        <a:pt x="2372" y="900"/>
                        <a:pt x="2388" y="1077"/>
                      </a:cubicBezTo>
                      <a:cubicBezTo>
                        <a:pt x="2401" y="1225"/>
                        <a:pt x="2411" y="1372"/>
                        <a:pt x="2418" y="1519"/>
                      </a:cubicBezTo>
                      <a:cubicBezTo>
                        <a:pt x="2421" y="1591"/>
                        <a:pt x="2434" y="1671"/>
                        <a:pt x="2426" y="1741"/>
                      </a:cubicBezTo>
                      <a:cubicBezTo>
                        <a:pt x="2411" y="1871"/>
                        <a:pt x="2314" y="2081"/>
                        <a:pt x="2193" y="2151"/>
                      </a:cubicBezTo>
                      <a:cubicBezTo>
                        <a:pt x="2119" y="2195"/>
                        <a:pt x="2005" y="2199"/>
                        <a:pt x="1902" y="2199"/>
                      </a:cubicBezTo>
                      <a:cubicBezTo>
                        <a:pt x="1879" y="2199"/>
                        <a:pt x="1857" y="2199"/>
                        <a:pt x="1836" y="2199"/>
                      </a:cubicBezTo>
                      <a:cubicBezTo>
                        <a:pt x="1814" y="2199"/>
                        <a:pt x="1793" y="2199"/>
                        <a:pt x="1773" y="2200"/>
                      </a:cubicBezTo>
                      <a:cubicBezTo>
                        <a:pt x="1601" y="2205"/>
                        <a:pt x="1427" y="2209"/>
                        <a:pt x="1255" y="2212"/>
                      </a:cubicBezTo>
                      <a:cubicBezTo>
                        <a:pt x="929" y="2217"/>
                        <a:pt x="601" y="2220"/>
                        <a:pt x="274" y="2220"/>
                      </a:cubicBezTo>
                      <a:cubicBezTo>
                        <a:pt x="269" y="2220"/>
                        <a:pt x="263" y="2221"/>
                        <a:pt x="258" y="2224"/>
                      </a:cubicBezTo>
                      <a:cubicBezTo>
                        <a:pt x="224" y="2238"/>
                        <a:pt x="229" y="2297"/>
                        <a:pt x="274" y="2299"/>
                      </a:cubicBezTo>
                      <a:cubicBezTo>
                        <a:pt x="540" y="2308"/>
                        <a:pt x="806" y="2313"/>
                        <a:pt x="1073" y="2313"/>
                      </a:cubicBezTo>
                      <a:cubicBezTo>
                        <a:pt x="1268" y="2313"/>
                        <a:pt x="1464" y="2310"/>
                        <a:pt x="1659" y="2305"/>
                      </a:cubicBezTo>
                      <a:cubicBezTo>
                        <a:pt x="1896" y="2299"/>
                        <a:pt x="2219" y="2322"/>
                        <a:pt x="2406" y="2144"/>
                      </a:cubicBezTo>
                      <a:cubicBezTo>
                        <a:pt x="2617" y="1943"/>
                        <a:pt x="2526" y="1553"/>
                        <a:pt x="2508" y="1299"/>
                      </a:cubicBezTo>
                      <a:cubicBezTo>
                        <a:pt x="2481" y="889"/>
                        <a:pt x="2428" y="481"/>
                        <a:pt x="2356" y="77"/>
                      </a:cubicBezTo>
                      <a:cubicBezTo>
                        <a:pt x="2351" y="55"/>
                        <a:pt x="2326" y="42"/>
                        <a:pt x="2305" y="40"/>
                      </a:cubicBezTo>
                      <a:cubicBezTo>
                        <a:pt x="1936" y="21"/>
                        <a:pt x="1568" y="9"/>
                        <a:pt x="1199" y="9"/>
                      </a:cubicBezTo>
                      <a:cubicBezTo>
                        <a:pt x="1141" y="9"/>
                        <a:pt x="1083" y="10"/>
                        <a:pt x="1025" y="10"/>
                      </a:cubicBezTo>
                      <a:cubicBezTo>
                        <a:pt x="1023" y="10"/>
                        <a:pt x="1021" y="10"/>
                        <a:pt x="1019" y="10"/>
                      </a:cubicBezTo>
                      <a:cubicBezTo>
                        <a:pt x="928" y="10"/>
                        <a:pt x="806" y="1"/>
                        <a:pt x="68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1807;p86">
                  <a:extLst>
                    <a:ext uri="{FF2B5EF4-FFF2-40B4-BE49-F238E27FC236}">
                      <a16:creationId xmlns:a16="http://schemas.microsoft.com/office/drawing/2014/main" id="{B5608217-240A-447F-BAB8-C69A68B36E7F}"/>
                    </a:ext>
                  </a:extLst>
                </p:cNvPr>
                <p:cNvSpPr/>
                <p:nvPr/>
              </p:nvSpPr>
              <p:spPr>
                <a:xfrm>
                  <a:off x="7395973" y="809881"/>
                  <a:ext cx="29855" cy="1868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5" h="2097" extrusionOk="0">
                      <a:moveTo>
                        <a:pt x="70" y="0"/>
                      </a:moveTo>
                      <a:cubicBezTo>
                        <a:pt x="63" y="0"/>
                        <a:pt x="55" y="2"/>
                        <a:pt x="47" y="4"/>
                      </a:cubicBezTo>
                      <a:cubicBezTo>
                        <a:pt x="22" y="14"/>
                        <a:pt x="0" y="37"/>
                        <a:pt x="6" y="70"/>
                      </a:cubicBezTo>
                      <a:cubicBezTo>
                        <a:pt x="59" y="429"/>
                        <a:pt x="111" y="789"/>
                        <a:pt x="112" y="1151"/>
                      </a:cubicBezTo>
                      <a:cubicBezTo>
                        <a:pt x="113" y="1469"/>
                        <a:pt x="53" y="1774"/>
                        <a:pt x="14" y="2087"/>
                      </a:cubicBezTo>
                      <a:lnTo>
                        <a:pt x="14" y="2092"/>
                      </a:lnTo>
                      <a:lnTo>
                        <a:pt x="74" y="2097"/>
                      </a:lnTo>
                      <a:cubicBezTo>
                        <a:pt x="335" y="1453"/>
                        <a:pt x="214" y="707"/>
                        <a:pt x="117" y="42"/>
                      </a:cubicBezTo>
                      <a:cubicBezTo>
                        <a:pt x="113" y="13"/>
                        <a:pt x="93" y="0"/>
                        <a:pt x="7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1808;p86">
                  <a:extLst>
                    <a:ext uri="{FF2B5EF4-FFF2-40B4-BE49-F238E27FC236}">
                      <a16:creationId xmlns:a16="http://schemas.microsoft.com/office/drawing/2014/main" id="{08EE6832-1BDC-49CC-B0DF-2D23E4AAAA43}"/>
                    </a:ext>
                  </a:extLst>
                </p:cNvPr>
                <p:cNvSpPr/>
                <p:nvPr/>
              </p:nvSpPr>
              <p:spPr>
                <a:xfrm>
                  <a:off x="6505308" y="990438"/>
                  <a:ext cx="901894" cy="163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20" h="183" extrusionOk="0">
                      <a:moveTo>
                        <a:pt x="959" y="0"/>
                      </a:moveTo>
                      <a:cubicBezTo>
                        <a:pt x="652" y="0"/>
                        <a:pt x="345" y="6"/>
                        <a:pt x="39" y="24"/>
                      </a:cubicBezTo>
                      <a:cubicBezTo>
                        <a:pt x="15" y="25"/>
                        <a:pt x="1" y="45"/>
                        <a:pt x="1" y="65"/>
                      </a:cubicBezTo>
                      <a:cubicBezTo>
                        <a:pt x="1" y="83"/>
                        <a:pt x="15" y="103"/>
                        <a:pt x="39" y="104"/>
                      </a:cubicBezTo>
                      <a:cubicBezTo>
                        <a:pt x="458" y="134"/>
                        <a:pt x="880" y="141"/>
                        <a:pt x="1302" y="141"/>
                      </a:cubicBezTo>
                      <a:cubicBezTo>
                        <a:pt x="1646" y="141"/>
                        <a:pt x="1990" y="136"/>
                        <a:pt x="2333" y="136"/>
                      </a:cubicBezTo>
                      <a:cubicBezTo>
                        <a:pt x="2402" y="136"/>
                        <a:pt x="2471" y="137"/>
                        <a:pt x="2541" y="137"/>
                      </a:cubicBezTo>
                      <a:cubicBezTo>
                        <a:pt x="3376" y="141"/>
                        <a:pt x="4210" y="147"/>
                        <a:pt x="5042" y="152"/>
                      </a:cubicBezTo>
                      <a:cubicBezTo>
                        <a:pt x="6710" y="163"/>
                        <a:pt x="8379" y="172"/>
                        <a:pt x="10045" y="183"/>
                      </a:cubicBezTo>
                      <a:cubicBezTo>
                        <a:pt x="10111" y="183"/>
                        <a:pt x="10120" y="92"/>
                        <a:pt x="10069" y="71"/>
                      </a:cubicBezTo>
                      <a:lnTo>
                        <a:pt x="10009" y="66"/>
                      </a:lnTo>
                      <a:cubicBezTo>
                        <a:pt x="8353" y="56"/>
                        <a:pt x="6698" y="45"/>
                        <a:pt x="5042" y="36"/>
                      </a:cubicBezTo>
                      <a:cubicBezTo>
                        <a:pt x="4229" y="30"/>
                        <a:pt x="3414" y="26"/>
                        <a:pt x="2599" y="21"/>
                      </a:cubicBezTo>
                      <a:cubicBezTo>
                        <a:pt x="2055" y="19"/>
                        <a:pt x="1507" y="0"/>
                        <a:pt x="95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1809;p86">
                  <a:extLst>
                    <a:ext uri="{FF2B5EF4-FFF2-40B4-BE49-F238E27FC236}">
                      <a16:creationId xmlns:a16="http://schemas.microsoft.com/office/drawing/2014/main" id="{3F5D062F-E0C7-42C4-BAEE-C450C6FFAC34}"/>
                    </a:ext>
                  </a:extLst>
                </p:cNvPr>
                <p:cNvSpPr/>
                <p:nvPr/>
              </p:nvSpPr>
              <p:spPr>
                <a:xfrm>
                  <a:off x="6479018" y="797137"/>
                  <a:ext cx="924531" cy="2014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74" h="2260" extrusionOk="0">
                      <a:moveTo>
                        <a:pt x="5401" y="0"/>
                      </a:moveTo>
                      <a:cubicBezTo>
                        <a:pt x="3731" y="0"/>
                        <a:pt x="2061" y="12"/>
                        <a:pt x="392" y="38"/>
                      </a:cubicBezTo>
                      <a:cubicBezTo>
                        <a:pt x="365" y="38"/>
                        <a:pt x="344" y="55"/>
                        <a:pt x="336" y="79"/>
                      </a:cubicBezTo>
                      <a:cubicBezTo>
                        <a:pt x="99" y="758"/>
                        <a:pt x="1" y="1537"/>
                        <a:pt x="204" y="2237"/>
                      </a:cubicBezTo>
                      <a:cubicBezTo>
                        <a:pt x="209" y="2252"/>
                        <a:pt x="223" y="2259"/>
                        <a:pt x="237" y="2259"/>
                      </a:cubicBezTo>
                      <a:cubicBezTo>
                        <a:pt x="253" y="2259"/>
                        <a:pt x="268" y="2250"/>
                        <a:pt x="268" y="2231"/>
                      </a:cubicBezTo>
                      <a:lnTo>
                        <a:pt x="268" y="2228"/>
                      </a:lnTo>
                      <a:cubicBezTo>
                        <a:pt x="220" y="1750"/>
                        <a:pt x="184" y="1285"/>
                        <a:pt x="263" y="808"/>
                      </a:cubicBezTo>
                      <a:cubicBezTo>
                        <a:pt x="294" y="621"/>
                        <a:pt x="324" y="238"/>
                        <a:pt x="507" y="149"/>
                      </a:cubicBezTo>
                      <a:cubicBezTo>
                        <a:pt x="534" y="136"/>
                        <a:pt x="575" y="132"/>
                        <a:pt x="620" y="132"/>
                      </a:cubicBezTo>
                      <a:cubicBezTo>
                        <a:pt x="702" y="132"/>
                        <a:pt x="797" y="146"/>
                        <a:pt x="852" y="146"/>
                      </a:cubicBezTo>
                      <a:cubicBezTo>
                        <a:pt x="854" y="146"/>
                        <a:pt x="855" y="146"/>
                        <a:pt x="856" y="146"/>
                      </a:cubicBezTo>
                      <a:cubicBezTo>
                        <a:pt x="973" y="144"/>
                        <a:pt x="1089" y="143"/>
                        <a:pt x="1206" y="142"/>
                      </a:cubicBezTo>
                      <a:cubicBezTo>
                        <a:pt x="2217" y="130"/>
                        <a:pt x="3228" y="123"/>
                        <a:pt x="4238" y="120"/>
                      </a:cubicBezTo>
                      <a:cubicBezTo>
                        <a:pt x="4654" y="118"/>
                        <a:pt x="5070" y="117"/>
                        <a:pt x="5486" y="117"/>
                      </a:cubicBezTo>
                      <a:cubicBezTo>
                        <a:pt x="7091" y="117"/>
                        <a:pt x="8696" y="129"/>
                        <a:pt x="10300" y="152"/>
                      </a:cubicBezTo>
                      <a:cubicBezTo>
                        <a:pt x="10310" y="152"/>
                        <a:pt x="10319" y="148"/>
                        <a:pt x="10326" y="146"/>
                      </a:cubicBezTo>
                      <a:cubicBezTo>
                        <a:pt x="10373" y="123"/>
                        <a:pt x="10365" y="36"/>
                        <a:pt x="10300" y="34"/>
                      </a:cubicBezTo>
                      <a:cubicBezTo>
                        <a:pt x="8667" y="12"/>
                        <a:pt x="7034" y="0"/>
                        <a:pt x="54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1810;p86">
                  <a:extLst>
                    <a:ext uri="{FF2B5EF4-FFF2-40B4-BE49-F238E27FC236}">
                      <a16:creationId xmlns:a16="http://schemas.microsoft.com/office/drawing/2014/main" id="{081927AF-EFD4-4A90-AF5C-95D2B42624E4}"/>
                    </a:ext>
                  </a:extLst>
                </p:cNvPr>
                <p:cNvSpPr/>
                <p:nvPr/>
              </p:nvSpPr>
              <p:spPr>
                <a:xfrm>
                  <a:off x="7192156" y="1973699"/>
                  <a:ext cx="205332" cy="187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4" h="2108" extrusionOk="0">
                      <a:moveTo>
                        <a:pt x="2194" y="0"/>
                      </a:moveTo>
                      <a:cubicBezTo>
                        <a:pt x="2191" y="0"/>
                        <a:pt x="2189" y="0"/>
                        <a:pt x="2187" y="1"/>
                      </a:cubicBezTo>
                      <a:cubicBezTo>
                        <a:pt x="1721" y="22"/>
                        <a:pt x="1252" y="44"/>
                        <a:pt x="783" y="67"/>
                      </a:cubicBezTo>
                      <a:cubicBezTo>
                        <a:pt x="764" y="67"/>
                        <a:pt x="745" y="68"/>
                        <a:pt x="726" y="68"/>
                      </a:cubicBezTo>
                      <a:cubicBezTo>
                        <a:pt x="677" y="68"/>
                        <a:pt x="624" y="66"/>
                        <a:pt x="571" y="66"/>
                      </a:cubicBezTo>
                      <a:cubicBezTo>
                        <a:pt x="392" y="66"/>
                        <a:pt x="208" y="86"/>
                        <a:pt x="143" y="265"/>
                      </a:cubicBezTo>
                      <a:cubicBezTo>
                        <a:pt x="90" y="407"/>
                        <a:pt x="125" y="658"/>
                        <a:pt x="120" y="808"/>
                      </a:cubicBezTo>
                      <a:cubicBezTo>
                        <a:pt x="111" y="1040"/>
                        <a:pt x="104" y="1271"/>
                        <a:pt x="97" y="1503"/>
                      </a:cubicBezTo>
                      <a:cubicBezTo>
                        <a:pt x="92" y="1639"/>
                        <a:pt x="1" y="1998"/>
                        <a:pt x="219" y="2011"/>
                      </a:cubicBezTo>
                      <a:cubicBezTo>
                        <a:pt x="221" y="2011"/>
                        <a:pt x="223" y="2011"/>
                        <a:pt x="224" y="2011"/>
                      </a:cubicBezTo>
                      <a:cubicBezTo>
                        <a:pt x="245" y="2011"/>
                        <a:pt x="258" y="1999"/>
                        <a:pt x="263" y="1985"/>
                      </a:cubicBezTo>
                      <a:cubicBezTo>
                        <a:pt x="272" y="1957"/>
                        <a:pt x="256" y="1920"/>
                        <a:pt x="219" y="1914"/>
                      </a:cubicBezTo>
                      <a:cubicBezTo>
                        <a:pt x="150" y="1905"/>
                        <a:pt x="214" y="1069"/>
                        <a:pt x="217" y="981"/>
                      </a:cubicBezTo>
                      <a:cubicBezTo>
                        <a:pt x="221" y="845"/>
                        <a:pt x="227" y="711"/>
                        <a:pt x="232" y="576"/>
                      </a:cubicBezTo>
                      <a:cubicBezTo>
                        <a:pt x="241" y="333"/>
                        <a:pt x="279" y="222"/>
                        <a:pt x="547" y="182"/>
                      </a:cubicBezTo>
                      <a:cubicBezTo>
                        <a:pt x="813" y="142"/>
                        <a:pt x="1099" y="156"/>
                        <a:pt x="1367" y="144"/>
                      </a:cubicBezTo>
                      <a:cubicBezTo>
                        <a:pt x="1470" y="139"/>
                        <a:pt x="1694" y="100"/>
                        <a:pt x="1876" y="100"/>
                      </a:cubicBezTo>
                      <a:cubicBezTo>
                        <a:pt x="1993" y="100"/>
                        <a:pt x="2093" y="116"/>
                        <a:pt x="2133" y="168"/>
                      </a:cubicBezTo>
                      <a:cubicBezTo>
                        <a:pt x="2176" y="223"/>
                        <a:pt x="2131" y="497"/>
                        <a:pt x="2131" y="572"/>
                      </a:cubicBezTo>
                      <a:cubicBezTo>
                        <a:pt x="2129" y="709"/>
                        <a:pt x="2129" y="843"/>
                        <a:pt x="2129" y="978"/>
                      </a:cubicBezTo>
                      <a:cubicBezTo>
                        <a:pt x="2129" y="1132"/>
                        <a:pt x="2128" y="1286"/>
                        <a:pt x="2128" y="1440"/>
                      </a:cubicBezTo>
                      <a:cubicBezTo>
                        <a:pt x="2128" y="1542"/>
                        <a:pt x="2160" y="1697"/>
                        <a:pt x="2127" y="1788"/>
                      </a:cubicBezTo>
                      <a:cubicBezTo>
                        <a:pt x="2064" y="1960"/>
                        <a:pt x="1885" y="1999"/>
                        <a:pt x="1694" y="1999"/>
                      </a:cubicBezTo>
                      <a:cubicBezTo>
                        <a:pt x="1539" y="1999"/>
                        <a:pt x="1375" y="1973"/>
                        <a:pt x="1259" y="1972"/>
                      </a:cubicBezTo>
                      <a:cubicBezTo>
                        <a:pt x="975" y="1967"/>
                        <a:pt x="691" y="1961"/>
                        <a:pt x="406" y="1961"/>
                      </a:cubicBezTo>
                      <a:cubicBezTo>
                        <a:pt x="383" y="1961"/>
                        <a:pt x="360" y="1961"/>
                        <a:pt x="337" y="1961"/>
                      </a:cubicBezTo>
                      <a:cubicBezTo>
                        <a:pt x="320" y="1961"/>
                        <a:pt x="310" y="1971"/>
                        <a:pt x="305" y="1982"/>
                      </a:cubicBezTo>
                      <a:cubicBezTo>
                        <a:pt x="297" y="2003"/>
                        <a:pt x="308" y="2031"/>
                        <a:pt x="337" y="2033"/>
                      </a:cubicBezTo>
                      <a:cubicBezTo>
                        <a:pt x="722" y="2054"/>
                        <a:pt x="1105" y="2064"/>
                        <a:pt x="1490" y="2077"/>
                      </a:cubicBezTo>
                      <a:cubicBezTo>
                        <a:pt x="1584" y="2079"/>
                        <a:pt x="1734" y="2107"/>
                        <a:pt x="1874" y="2107"/>
                      </a:cubicBezTo>
                      <a:cubicBezTo>
                        <a:pt x="2008" y="2107"/>
                        <a:pt x="2133" y="2082"/>
                        <a:pt x="2193" y="1985"/>
                      </a:cubicBezTo>
                      <a:cubicBezTo>
                        <a:pt x="2303" y="1809"/>
                        <a:pt x="2235" y="1463"/>
                        <a:pt x="2237" y="1266"/>
                      </a:cubicBezTo>
                      <a:cubicBezTo>
                        <a:pt x="2238" y="861"/>
                        <a:pt x="2240" y="456"/>
                        <a:pt x="2243" y="51"/>
                      </a:cubicBezTo>
                      <a:cubicBezTo>
                        <a:pt x="2243" y="25"/>
                        <a:pt x="2221" y="0"/>
                        <a:pt x="219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1811;p86">
                  <a:extLst>
                    <a:ext uri="{FF2B5EF4-FFF2-40B4-BE49-F238E27FC236}">
                      <a16:creationId xmlns:a16="http://schemas.microsoft.com/office/drawing/2014/main" id="{B7A27F5F-D672-49AB-819B-A33C5AE87688}"/>
                    </a:ext>
                  </a:extLst>
                </p:cNvPr>
                <p:cNvSpPr/>
                <p:nvPr/>
              </p:nvSpPr>
              <p:spPr>
                <a:xfrm>
                  <a:off x="7195008" y="1730937"/>
                  <a:ext cx="204174" cy="2044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1" h="2294" extrusionOk="0">
                      <a:moveTo>
                        <a:pt x="643" y="115"/>
                      </a:moveTo>
                      <a:cubicBezTo>
                        <a:pt x="778" y="115"/>
                        <a:pt x="921" y="135"/>
                        <a:pt x="1042" y="140"/>
                      </a:cubicBezTo>
                      <a:cubicBezTo>
                        <a:pt x="1317" y="151"/>
                        <a:pt x="1663" y="123"/>
                        <a:pt x="1926" y="199"/>
                      </a:cubicBezTo>
                      <a:cubicBezTo>
                        <a:pt x="1942" y="195"/>
                        <a:pt x="1957" y="193"/>
                        <a:pt x="1971" y="193"/>
                      </a:cubicBezTo>
                      <a:cubicBezTo>
                        <a:pt x="2030" y="193"/>
                        <a:pt x="2071" y="224"/>
                        <a:pt x="2096" y="285"/>
                      </a:cubicBezTo>
                      <a:lnTo>
                        <a:pt x="2096" y="515"/>
                      </a:lnTo>
                      <a:lnTo>
                        <a:pt x="2096" y="972"/>
                      </a:lnTo>
                      <a:cubicBezTo>
                        <a:pt x="2096" y="1229"/>
                        <a:pt x="2138" y="1519"/>
                        <a:pt x="2097" y="1773"/>
                      </a:cubicBezTo>
                      <a:cubicBezTo>
                        <a:pt x="2122" y="1916"/>
                        <a:pt x="2057" y="2025"/>
                        <a:pt x="1904" y="2097"/>
                      </a:cubicBezTo>
                      <a:cubicBezTo>
                        <a:pt x="1798" y="2115"/>
                        <a:pt x="1695" y="2134"/>
                        <a:pt x="1590" y="2146"/>
                      </a:cubicBezTo>
                      <a:cubicBezTo>
                        <a:pt x="1443" y="2166"/>
                        <a:pt x="1297" y="2177"/>
                        <a:pt x="1149" y="2183"/>
                      </a:cubicBezTo>
                      <a:cubicBezTo>
                        <a:pt x="1087" y="2185"/>
                        <a:pt x="1026" y="2186"/>
                        <a:pt x="965" y="2186"/>
                      </a:cubicBezTo>
                      <a:cubicBezTo>
                        <a:pt x="732" y="2186"/>
                        <a:pt x="500" y="2170"/>
                        <a:pt x="266" y="2144"/>
                      </a:cubicBezTo>
                      <a:cubicBezTo>
                        <a:pt x="264" y="2144"/>
                        <a:pt x="263" y="2144"/>
                        <a:pt x="261" y="2144"/>
                      </a:cubicBezTo>
                      <a:cubicBezTo>
                        <a:pt x="244" y="2144"/>
                        <a:pt x="231" y="2154"/>
                        <a:pt x="226" y="2169"/>
                      </a:cubicBezTo>
                      <a:cubicBezTo>
                        <a:pt x="213" y="2170"/>
                        <a:pt x="205" y="2177"/>
                        <a:pt x="200" y="2187"/>
                      </a:cubicBezTo>
                      <a:cubicBezTo>
                        <a:pt x="183" y="2179"/>
                        <a:pt x="165" y="2172"/>
                        <a:pt x="149" y="2162"/>
                      </a:cubicBezTo>
                      <a:lnTo>
                        <a:pt x="149" y="2160"/>
                      </a:lnTo>
                      <a:cubicBezTo>
                        <a:pt x="131" y="1867"/>
                        <a:pt x="114" y="1574"/>
                        <a:pt x="115" y="1279"/>
                      </a:cubicBezTo>
                      <a:cubicBezTo>
                        <a:pt x="116" y="1019"/>
                        <a:pt x="73" y="650"/>
                        <a:pt x="157" y="400"/>
                      </a:cubicBezTo>
                      <a:cubicBezTo>
                        <a:pt x="235" y="164"/>
                        <a:pt x="431" y="115"/>
                        <a:pt x="643" y="115"/>
                      </a:cubicBezTo>
                      <a:close/>
                      <a:moveTo>
                        <a:pt x="481" y="0"/>
                      </a:moveTo>
                      <a:cubicBezTo>
                        <a:pt x="336" y="0"/>
                        <a:pt x="200" y="23"/>
                        <a:pt x="123" y="105"/>
                      </a:cubicBezTo>
                      <a:cubicBezTo>
                        <a:pt x="73" y="158"/>
                        <a:pt x="72" y="225"/>
                        <a:pt x="60" y="292"/>
                      </a:cubicBezTo>
                      <a:cubicBezTo>
                        <a:pt x="20" y="504"/>
                        <a:pt x="23" y="736"/>
                        <a:pt x="15" y="951"/>
                      </a:cubicBezTo>
                      <a:cubicBezTo>
                        <a:pt x="1" y="1354"/>
                        <a:pt x="8" y="1761"/>
                        <a:pt x="49" y="2162"/>
                      </a:cubicBezTo>
                      <a:cubicBezTo>
                        <a:pt x="51" y="2194"/>
                        <a:pt x="79" y="2210"/>
                        <a:pt x="105" y="2210"/>
                      </a:cubicBezTo>
                      <a:cubicBezTo>
                        <a:pt x="110" y="2210"/>
                        <a:pt x="114" y="2209"/>
                        <a:pt x="119" y="2208"/>
                      </a:cubicBezTo>
                      <a:cubicBezTo>
                        <a:pt x="179" y="2246"/>
                        <a:pt x="246" y="2269"/>
                        <a:pt x="317" y="2272"/>
                      </a:cubicBezTo>
                      <a:cubicBezTo>
                        <a:pt x="318" y="2272"/>
                        <a:pt x="319" y="2272"/>
                        <a:pt x="319" y="2272"/>
                      </a:cubicBezTo>
                      <a:cubicBezTo>
                        <a:pt x="332" y="2272"/>
                        <a:pt x="342" y="2263"/>
                        <a:pt x="345" y="2252"/>
                      </a:cubicBezTo>
                      <a:cubicBezTo>
                        <a:pt x="559" y="2279"/>
                        <a:pt x="774" y="2293"/>
                        <a:pt x="990" y="2293"/>
                      </a:cubicBezTo>
                      <a:cubicBezTo>
                        <a:pt x="1098" y="2293"/>
                        <a:pt x="1207" y="2290"/>
                        <a:pt x="1316" y="2283"/>
                      </a:cubicBezTo>
                      <a:cubicBezTo>
                        <a:pt x="1527" y="2268"/>
                        <a:pt x="1924" y="2278"/>
                        <a:pt x="2102" y="2141"/>
                      </a:cubicBezTo>
                      <a:cubicBezTo>
                        <a:pt x="2290" y="1997"/>
                        <a:pt x="2203" y="1628"/>
                        <a:pt x="2203" y="1429"/>
                      </a:cubicBezTo>
                      <a:cubicBezTo>
                        <a:pt x="2202" y="1010"/>
                        <a:pt x="2201" y="590"/>
                        <a:pt x="2197" y="170"/>
                      </a:cubicBezTo>
                      <a:cubicBezTo>
                        <a:pt x="2197" y="140"/>
                        <a:pt x="2174" y="122"/>
                        <a:pt x="2147" y="119"/>
                      </a:cubicBezTo>
                      <a:cubicBezTo>
                        <a:pt x="1743" y="78"/>
                        <a:pt x="1337" y="46"/>
                        <a:pt x="931" y="32"/>
                      </a:cubicBezTo>
                      <a:cubicBezTo>
                        <a:pt x="820" y="29"/>
                        <a:pt x="645" y="0"/>
                        <a:pt x="48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1812;p86">
                  <a:extLst>
                    <a:ext uri="{FF2B5EF4-FFF2-40B4-BE49-F238E27FC236}">
                      <a16:creationId xmlns:a16="http://schemas.microsoft.com/office/drawing/2014/main" id="{86221F55-84EC-4207-B559-E4B905AE8500}"/>
                    </a:ext>
                  </a:extLst>
                </p:cNvPr>
                <p:cNvSpPr/>
                <p:nvPr/>
              </p:nvSpPr>
              <p:spPr>
                <a:xfrm>
                  <a:off x="7256857" y="2037598"/>
                  <a:ext cx="90813" cy="8074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19" h="906" extrusionOk="0">
                      <a:moveTo>
                        <a:pt x="540" y="1"/>
                      </a:moveTo>
                      <a:cubicBezTo>
                        <a:pt x="520" y="1"/>
                        <a:pt x="501" y="12"/>
                        <a:pt x="492" y="37"/>
                      </a:cubicBezTo>
                      <a:cubicBezTo>
                        <a:pt x="470" y="100"/>
                        <a:pt x="448" y="169"/>
                        <a:pt x="434" y="239"/>
                      </a:cubicBezTo>
                      <a:cubicBezTo>
                        <a:pt x="304" y="227"/>
                        <a:pt x="174" y="215"/>
                        <a:pt x="44" y="206"/>
                      </a:cubicBezTo>
                      <a:cubicBezTo>
                        <a:pt x="42" y="206"/>
                        <a:pt x="41" y="206"/>
                        <a:pt x="40" y="206"/>
                      </a:cubicBezTo>
                      <a:cubicBezTo>
                        <a:pt x="0" y="206"/>
                        <a:pt x="4" y="267"/>
                        <a:pt x="44" y="272"/>
                      </a:cubicBezTo>
                      <a:cubicBezTo>
                        <a:pt x="169" y="288"/>
                        <a:pt x="294" y="300"/>
                        <a:pt x="420" y="313"/>
                      </a:cubicBezTo>
                      <a:cubicBezTo>
                        <a:pt x="385" y="504"/>
                        <a:pt x="378" y="704"/>
                        <a:pt x="406" y="884"/>
                      </a:cubicBezTo>
                      <a:cubicBezTo>
                        <a:pt x="408" y="899"/>
                        <a:pt x="418" y="905"/>
                        <a:pt x="430" y="905"/>
                      </a:cubicBezTo>
                      <a:cubicBezTo>
                        <a:pt x="445" y="905"/>
                        <a:pt x="462" y="894"/>
                        <a:pt x="464" y="877"/>
                      </a:cubicBezTo>
                      <a:cubicBezTo>
                        <a:pt x="484" y="687"/>
                        <a:pt x="507" y="508"/>
                        <a:pt x="538" y="325"/>
                      </a:cubicBezTo>
                      <a:cubicBezTo>
                        <a:pt x="635" y="336"/>
                        <a:pt x="732" y="349"/>
                        <a:pt x="830" y="361"/>
                      </a:cubicBezTo>
                      <a:cubicBezTo>
                        <a:pt x="837" y="371"/>
                        <a:pt x="849" y="377"/>
                        <a:pt x="867" y="377"/>
                      </a:cubicBezTo>
                      <a:lnTo>
                        <a:pt x="952" y="377"/>
                      </a:lnTo>
                      <a:cubicBezTo>
                        <a:pt x="1018" y="376"/>
                        <a:pt x="1018" y="277"/>
                        <a:pt x="952" y="275"/>
                      </a:cubicBezTo>
                      <a:cubicBezTo>
                        <a:pt x="819" y="270"/>
                        <a:pt x="686" y="260"/>
                        <a:pt x="553" y="250"/>
                      </a:cubicBezTo>
                      <a:cubicBezTo>
                        <a:pt x="565" y="187"/>
                        <a:pt x="576" y="126"/>
                        <a:pt x="589" y="63"/>
                      </a:cubicBezTo>
                      <a:cubicBezTo>
                        <a:pt x="598" y="25"/>
                        <a:pt x="569" y="1"/>
                        <a:pt x="54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1813;p86">
                  <a:extLst>
                    <a:ext uri="{FF2B5EF4-FFF2-40B4-BE49-F238E27FC236}">
                      <a16:creationId xmlns:a16="http://schemas.microsoft.com/office/drawing/2014/main" id="{67A81FCA-8F79-4410-B637-CDD7E3AEE16D}"/>
                    </a:ext>
                  </a:extLst>
                </p:cNvPr>
                <p:cNvSpPr/>
                <p:nvPr/>
              </p:nvSpPr>
              <p:spPr>
                <a:xfrm>
                  <a:off x="7242152" y="1827632"/>
                  <a:ext cx="101508" cy="15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39" h="174" extrusionOk="0">
                      <a:moveTo>
                        <a:pt x="414" y="1"/>
                      </a:moveTo>
                      <a:cubicBezTo>
                        <a:pt x="291" y="1"/>
                        <a:pt x="169" y="7"/>
                        <a:pt x="50" y="18"/>
                      </a:cubicBezTo>
                      <a:cubicBezTo>
                        <a:pt x="1" y="23"/>
                        <a:pt x="0" y="96"/>
                        <a:pt x="49" y="96"/>
                      </a:cubicBezTo>
                      <a:cubicBezTo>
                        <a:pt x="49" y="96"/>
                        <a:pt x="50" y="96"/>
                        <a:pt x="50" y="96"/>
                      </a:cubicBezTo>
                      <a:cubicBezTo>
                        <a:pt x="82" y="96"/>
                        <a:pt x="113" y="95"/>
                        <a:pt x="144" y="95"/>
                      </a:cubicBezTo>
                      <a:cubicBezTo>
                        <a:pt x="458" y="95"/>
                        <a:pt x="759" y="132"/>
                        <a:pt x="1072" y="173"/>
                      </a:cubicBezTo>
                      <a:cubicBezTo>
                        <a:pt x="1075" y="174"/>
                        <a:pt x="1077" y="174"/>
                        <a:pt x="1080" y="174"/>
                      </a:cubicBezTo>
                      <a:cubicBezTo>
                        <a:pt x="1130" y="174"/>
                        <a:pt x="1138" y="87"/>
                        <a:pt x="1086" y="75"/>
                      </a:cubicBezTo>
                      <a:cubicBezTo>
                        <a:pt x="870" y="22"/>
                        <a:pt x="641" y="1"/>
                        <a:pt x="41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814;p86">
                  <a:extLst>
                    <a:ext uri="{FF2B5EF4-FFF2-40B4-BE49-F238E27FC236}">
                      <a16:creationId xmlns:a16="http://schemas.microsoft.com/office/drawing/2014/main" id="{368CF35D-1FBB-4008-A67C-72F82E8741BC}"/>
                    </a:ext>
                  </a:extLst>
                </p:cNvPr>
                <p:cNvSpPr/>
                <p:nvPr/>
              </p:nvSpPr>
              <p:spPr>
                <a:xfrm>
                  <a:off x="7250530" y="1379536"/>
                  <a:ext cx="92774" cy="110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41" h="124" extrusionOk="0">
                      <a:moveTo>
                        <a:pt x="218" y="1"/>
                      </a:moveTo>
                      <a:cubicBezTo>
                        <a:pt x="158" y="1"/>
                        <a:pt x="98" y="3"/>
                        <a:pt x="38" y="10"/>
                      </a:cubicBezTo>
                      <a:cubicBezTo>
                        <a:pt x="11" y="13"/>
                        <a:pt x="1" y="54"/>
                        <a:pt x="31" y="60"/>
                      </a:cubicBezTo>
                      <a:cubicBezTo>
                        <a:pt x="177" y="88"/>
                        <a:pt x="324" y="89"/>
                        <a:pt x="472" y="99"/>
                      </a:cubicBezTo>
                      <a:cubicBezTo>
                        <a:pt x="602" y="107"/>
                        <a:pt x="735" y="124"/>
                        <a:pt x="866" y="124"/>
                      </a:cubicBezTo>
                      <a:cubicBezTo>
                        <a:pt x="904" y="124"/>
                        <a:pt x="941" y="123"/>
                        <a:pt x="978" y="119"/>
                      </a:cubicBezTo>
                      <a:cubicBezTo>
                        <a:pt x="1021" y="116"/>
                        <a:pt x="1040" y="46"/>
                        <a:pt x="989" y="36"/>
                      </a:cubicBezTo>
                      <a:cubicBezTo>
                        <a:pt x="843" y="12"/>
                        <a:pt x="691" y="16"/>
                        <a:pt x="545" y="12"/>
                      </a:cubicBezTo>
                      <a:cubicBezTo>
                        <a:pt x="437" y="8"/>
                        <a:pt x="327" y="1"/>
                        <a:pt x="21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1815;p86">
                  <a:extLst>
                    <a:ext uri="{FF2B5EF4-FFF2-40B4-BE49-F238E27FC236}">
                      <a16:creationId xmlns:a16="http://schemas.microsoft.com/office/drawing/2014/main" id="{0D641806-B112-462C-8049-742F9CE33BE4}"/>
                    </a:ext>
                  </a:extLst>
                </p:cNvPr>
                <p:cNvSpPr/>
                <p:nvPr/>
              </p:nvSpPr>
              <p:spPr>
                <a:xfrm>
                  <a:off x="7258818" y="1578274"/>
                  <a:ext cx="73970" cy="805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0" h="904" extrusionOk="0">
                      <a:moveTo>
                        <a:pt x="134" y="0"/>
                      </a:moveTo>
                      <a:cubicBezTo>
                        <a:pt x="111" y="0"/>
                        <a:pt x="87" y="28"/>
                        <a:pt x="103" y="51"/>
                      </a:cubicBezTo>
                      <a:cubicBezTo>
                        <a:pt x="187" y="169"/>
                        <a:pt x="272" y="291"/>
                        <a:pt x="358" y="410"/>
                      </a:cubicBezTo>
                      <a:cubicBezTo>
                        <a:pt x="255" y="515"/>
                        <a:pt x="143" y="611"/>
                        <a:pt x="28" y="705"/>
                      </a:cubicBezTo>
                      <a:cubicBezTo>
                        <a:pt x="1" y="727"/>
                        <a:pt x="26" y="771"/>
                        <a:pt x="56" y="771"/>
                      </a:cubicBezTo>
                      <a:cubicBezTo>
                        <a:pt x="62" y="771"/>
                        <a:pt x="69" y="769"/>
                        <a:pt x="75" y="765"/>
                      </a:cubicBezTo>
                      <a:cubicBezTo>
                        <a:pt x="190" y="682"/>
                        <a:pt x="305" y="588"/>
                        <a:pt x="415" y="487"/>
                      </a:cubicBezTo>
                      <a:cubicBezTo>
                        <a:pt x="516" y="625"/>
                        <a:pt x="619" y="760"/>
                        <a:pt x="729" y="889"/>
                      </a:cubicBezTo>
                      <a:cubicBezTo>
                        <a:pt x="738" y="899"/>
                        <a:pt x="749" y="904"/>
                        <a:pt x="760" y="904"/>
                      </a:cubicBezTo>
                      <a:cubicBezTo>
                        <a:pt x="794" y="904"/>
                        <a:pt x="830" y="863"/>
                        <a:pt x="806" y="830"/>
                      </a:cubicBezTo>
                      <a:cubicBezTo>
                        <a:pt x="708" y="687"/>
                        <a:pt x="600" y="548"/>
                        <a:pt x="489" y="414"/>
                      </a:cubicBezTo>
                      <a:cubicBezTo>
                        <a:pt x="585" y="317"/>
                        <a:pt x="672" y="214"/>
                        <a:pt x="742" y="104"/>
                      </a:cubicBezTo>
                      <a:cubicBezTo>
                        <a:pt x="762" y="72"/>
                        <a:pt x="733" y="38"/>
                        <a:pt x="702" y="38"/>
                      </a:cubicBezTo>
                      <a:cubicBezTo>
                        <a:pt x="692" y="38"/>
                        <a:pt x="681" y="42"/>
                        <a:pt x="672" y="51"/>
                      </a:cubicBezTo>
                      <a:cubicBezTo>
                        <a:pt x="587" y="144"/>
                        <a:pt x="511" y="244"/>
                        <a:pt x="426" y="339"/>
                      </a:cubicBezTo>
                      <a:cubicBezTo>
                        <a:pt x="336" y="228"/>
                        <a:pt x="245" y="119"/>
                        <a:pt x="155" y="11"/>
                      </a:cubicBezTo>
                      <a:cubicBezTo>
                        <a:pt x="149" y="3"/>
                        <a:pt x="142" y="0"/>
                        <a:pt x="13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1816;p86">
                  <a:extLst>
                    <a:ext uri="{FF2B5EF4-FFF2-40B4-BE49-F238E27FC236}">
                      <a16:creationId xmlns:a16="http://schemas.microsoft.com/office/drawing/2014/main" id="{03FBBD2E-E05B-4F16-A024-9321B38345B5}"/>
                    </a:ext>
                  </a:extLst>
                </p:cNvPr>
                <p:cNvSpPr/>
                <p:nvPr/>
              </p:nvSpPr>
              <p:spPr>
                <a:xfrm>
                  <a:off x="7284930" y="1344156"/>
                  <a:ext cx="27092" cy="252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4" h="283" extrusionOk="0">
                      <a:moveTo>
                        <a:pt x="159" y="89"/>
                      </a:moveTo>
                      <a:cubicBezTo>
                        <a:pt x="175" y="89"/>
                        <a:pt x="194" y="94"/>
                        <a:pt x="209" y="101"/>
                      </a:cubicBezTo>
                      <a:cubicBezTo>
                        <a:pt x="203" y="137"/>
                        <a:pt x="188" y="175"/>
                        <a:pt x="159" y="189"/>
                      </a:cubicBezTo>
                      <a:cubicBezTo>
                        <a:pt x="166" y="171"/>
                        <a:pt x="160" y="146"/>
                        <a:pt x="135" y="138"/>
                      </a:cubicBezTo>
                      <a:cubicBezTo>
                        <a:pt x="133" y="138"/>
                        <a:pt x="132" y="136"/>
                        <a:pt x="132" y="136"/>
                      </a:cubicBezTo>
                      <a:cubicBezTo>
                        <a:pt x="151" y="131"/>
                        <a:pt x="154" y="107"/>
                        <a:pt x="143" y="91"/>
                      </a:cubicBezTo>
                      <a:cubicBezTo>
                        <a:pt x="148" y="90"/>
                        <a:pt x="153" y="89"/>
                        <a:pt x="159" y="89"/>
                      </a:cubicBezTo>
                      <a:close/>
                      <a:moveTo>
                        <a:pt x="156" y="0"/>
                      </a:moveTo>
                      <a:cubicBezTo>
                        <a:pt x="111" y="0"/>
                        <a:pt x="70" y="17"/>
                        <a:pt x="47" y="63"/>
                      </a:cubicBezTo>
                      <a:cubicBezTo>
                        <a:pt x="39" y="77"/>
                        <a:pt x="35" y="96"/>
                        <a:pt x="35" y="114"/>
                      </a:cubicBezTo>
                      <a:cubicBezTo>
                        <a:pt x="30" y="122"/>
                        <a:pt x="25" y="130"/>
                        <a:pt x="21" y="139"/>
                      </a:cubicBezTo>
                      <a:cubicBezTo>
                        <a:pt x="0" y="190"/>
                        <a:pt x="21" y="244"/>
                        <a:pt x="69" y="268"/>
                      </a:cubicBezTo>
                      <a:cubicBezTo>
                        <a:pt x="88" y="278"/>
                        <a:pt x="109" y="283"/>
                        <a:pt x="130" y="283"/>
                      </a:cubicBezTo>
                      <a:cubicBezTo>
                        <a:pt x="163" y="283"/>
                        <a:pt x="196" y="272"/>
                        <a:pt x="222" y="252"/>
                      </a:cubicBezTo>
                      <a:cubicBezTo>
                        <a:pt x="277" y="209"/>
                        <a:pt x="296" y="140"/>
                        <a:pt x="303" y="74"/>
                      </a:cubicBezTo>
                      <a:cubicBezTo>
                        <a:pt x="304" y="59"/>
                        <a:pt x="293" y="42"/>
                        <a:pt x="280" y="36"/>
                      </a:cubicBezTo>
                      <a:cubicBezTo>
                        <a:pt x="245" y="16"/>
                        <a:pt x="199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1817;p86">
                  <a:extLst>
                    <a:ext uri="{FF2B5EF4-FFF2-40B4-BE49-F238E27FC236}">
                      <a16:creationId xmlns:a16="http://schemas.microsoft.com/office/drawing/2014/main" id="{F4D8192B-FD34-4EE7-A4A0-0DEF7D53A739}"/>
                    </a:ext>
                  </a:extLst>
                </p:cNvPr>
                <p:cNvSpPr/>
                <p:nvPr/>
              </p:nvSpPr>
              <p:spPr>
                <a:xfrm>
                  <a:off x="7283860" y="1406540"/>
                  <a:ext cx="29410" cy="23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" h="268" extrusionOk="0">
                      <a:moveTo>
                        <a:pt x="174" y="1"/>
                      </a:moveTo>
                      <a:cubicBezTo>
                        <a:pt x="144" y="1"/>
                        <a:pt x="112" y="9"/>
                        <a:pt x="90" y="26"/>
                      </a:cubicBezTo>
                      <a:cubicBezTo>
                        <a:pt x="84" y="22"/>
                        <a:pt x="76" y="19"/>
                        <a:pt x="69" y="19"/>
                      </a:cubicBezTo>
                      <a:cubicBezTo>
                        <a:pt x="58" y="19"/>
                        <a:pt x="48" y="24"/>
                        <a:pt x="40" y="37"/>
                      </a:cubicBezTo>
                      <a:cubicBezTo>
                        <a:pt x="1" y="105"/>
                        <a:pt x="17" y="196"/>
                        <a:pt x="82" y="243"/>
                      </a:cubicBezTo>
                      <a:cubicBezTo>
                        <a:pt x="105" y="260"/>
                        <a:pt x="131" y="267"/>
                        <a:pt x="157" y="267"/>
                      </a:cubicBezTo>
                      <a:cubicBezTo>
                        <a:pt x="212" y="267"/>
                        <a:pt x="267" y="234"/>
                        <a:pt x="292" y="183"/>
                      </a:cubicBezTo>
                      <a:cubicBezTo>
                        <a:pt x="330" y="104"/>
                        <a:pt x="280" y="17"/>
                        <a:pt x="197" y="3"/>
                      </a:cubicBezTo>
                      <a:cubicBezTo>
                        <a:pt x="189" y="1"/>
                        <a:pt x="182" y="1"/>
                        <a:pt x="17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1818;p86">
                  <a:extLst>
                    <a:ext uri="{FF2B5EF4-FFF2-40B4-BE49-F238E27FC236}">
                      <a16:creationId xmlns:a16="http://schemas.microsoft.com/office/drawing/2014/main" id="{B671DCE6-363F-4475-9C1D-AC07A4350595}"/>
                    </a:ext>
                  </a:extLst>
                </p:cNvPr>
                <p:cNvSpPr/>
                <p:nvPr/>
              </p:nvSpPr>
              <p:spPr>
                <a:xfrm>
                  <a:off x="6964900" y="1961846"/>
                  <a:ext cx="221463" cy="2040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85" h="2290" extrusionOk="0">
                      <a:moveTo>
                        <a:pt x="2016" y="107"/>
                      </a:moveTo>
                      <a:cubicBezTo>
                        <a:pt x="2058" y="107"/>
                        <a:pt x="2095" y="111"/>
                        <a:pt x="2121" y="123"/>
                      </a:cubicBezTo>
                      <a:cubicBezTo>
                        <a:pt x="2387" y="244"/>
                        <a:pt x="2189" y="879"/>
                        <a:pt x="2159" y="1100"/>
                      </a:cubicBezTo>
                      <a:cubicBezTo>
                        <a:pt x="2122" y="1385"/>
                        <a:pt x="2128" y="1727"/>
                        <a:pt x="2041" y="1998"/>
                      </a:cubicBezTo>
                      <a:cubicBezTo>
                        <a:pt x="1989" y="2165"/>
                        <a:pt x="1914" y="2194"/>
                        <a:pt x="1807" y="2194"/>
                      </a:cubicBezTo>
                      <a:cubicBezTo>
                        <a:pt x="1752" y="2194"/>
                        <a:pt x="1688" y="2186"/>
                        <a:pt x="1615" y="2186"/>
                      </a:cubicBezTo>
                      <a:cubicBezTo>
                        <a:pt x="1613" y="2186"/>
                        <a:pt x="1611" y="2186"/>
                        <a:pt x="1609" y="2186"/>
                      </a:cubicBezTo>
                      <a:cubicBezTo>
                        <a:pt x="1457" y="2187"/>
                        <a:pt x="1308" y="2188"/>
                        <a:pt x="1158" y="2188"/>
                      </a:cubicBezTo>
                      <a:cubicBezTo>
                        <a:pt x="861" y="2188"/>
                        <a:pt x="565" y="2190"/>
                        <a:pt x="269" y="2190"/>
                      </a:cubicBezTo>
                      <a:cubicBezTo>
                        <a:pt x="280" y="2166"/>
                        <a:pt x="274" y="2135"/>
                        <a:pt x="241" y="2125"/>
                      </a:cubicBezTo>
                      <a:cubicBezTo>
                        <a:pt x="150" y="2095"/>
                        <a:pt x="206" y="1279"/>
                        <a:pt x="206" y="1174"/>
                      </a:cubicBezTo>
                      <a:cubicBezTo>
                        <a:pt x="205" y="929"/>
                        <a:pt x="92" y="352"/>
                        <a:pt x="359" y="224"/>
                      </a:cubicBezTo>
                      <a:cubicBezTo>
                        <a:pt x="415" y="197"/>
                        <a:pt x="503" y="192"/>
                        <a:pt x="591" y="192"/>
                      </a:cubicBezTo>
                      <a:cubicBezTo>
                        <a:pt x="645" y="192"/>
                        <a:pt x="698" y="194"/>
                        <a:pt x="744" y="194"/>
                      </a:cubicBezTo>
                      <a:cubicBezTo>
                        <a:pt x="764" y="194"/>
                        <a:pt x="782" y="193"/>
                        <a:pt x="799" y="192"/>
                      </a:cubicBezTo>
                      <a:cubicBezTo>
                        <a:pt x="946" y="182"/>
                        <a:pt x="1093" y="172"/>
                        <a:pt x="1239" y="163"/>
                      </a:cubicBezTo>
                      <a:cubicBezTo>
                        <a:pt x="1386" y="156"/>
                        <a:pt x="1534" y="147"/>
                        <a:pt x="1680" y="141"/>
                      </a:cubicBezTo>
                      <a:cubicBezTo>
                        <a:pt x="1756" y="137"/>
                        <a:pt x="1905" y="107"/>
                        <a:pt x="2016" y="107"/>
                      </a:cubicBezTo>
                      <a:close/>
                      <a:moveTo>
                        <a:pt x="2040" y="0"/>
                      </a:moveTo>
                      <a:cubicBezTo>
                        <a:pt x="1884" y="0"/>
                        <a:pt x="1717" y="31"/>
                        <a:pt x="1571" y="39"/>
                      </a:cubicBezTo>
                      <a:cubicBezTo>
                        <a:pt x="1333" y="51"/>
                        <a:pt x="1094" y="64"/>
                        <a:pt x="855" y="80"/>
                      </a:cubicBezTo>
                      <a:cubicBezTo>
                        <a:pt x="826" y="82"/>
                        <a:pt x="793" y="83"/>
                        <a:pt x="757" y="83"/>
                      </a:cubicBezTo>
                      <a:cubicBezTo>
                        <a:pt x="716" y="83"/>
                        <a:pt x="672" y="82"/>
                        <a:pt x="627" y="82"/>
                      </a:cubicBezTo>
                      <a:cubicBezTo>
                        <a:pt x="418" y="82"/>
                        <a:pt x="185" y="98"/>
                        <a:pt x="109" y="280"/>
                      </a:cubicBezTo>
                      <a:cubicBezTo>
                        <a:pt x="51" y="418"/>
                        <a:pt x="98" y="639"/>
                        <a:pt x="98" y="785"/>
                      </a:cubicBezTo>
                      <a:cubicBezTo>
                        <a:pt x="99" y="1026"/>
                        <a:pt x="102" y="1269"/>
                        <a:pt x="103" y="1510"/>
                      </a:cubicBezTo>
                      <a:cubicBezTo>
                        <a:pt x="103" y="1662"/>
                        <a:pt x="0" y="2174"/>
                        <a:pt x="217" y="2217"/>
                      </a:cubicBezTo>
                      <a:lnTo>
                        <a:pt x="225" y="2217"/>
                      </a:lnTo>
                      <a:cubicBezTo>
                        <a:pt x="220" y="2237"/>
                        <a:pt x="231" y="2261"/>
                        <a:pt x="259" y="2264"/>
                      </a:cubicBezTo>
                      <a:cubicBezTo>
                        <a:pt x="699" y="2280"/>
                        <a:pt x="1138" y="2288"/>
                        <a:pt x="1576" y="2288"/>
                      </a:cubicBezTo>
                      <a:cubicBezTo>
                        <a:pt x="1625" y="2288"/>
                        <a:pt x="1674" y="2288"/>
                        <a:pt x="1723" y="2288"/>
                      </a:cubicBezTo>
                      <a:cubicBezTo>
                        <a:pt x="1772" y="2288"/>
                        <a:pt x="1817" y="2289"/>
                        <a:pt x="1857" y="2289"/>
                      </a:cubicBezTo>
                      <a:cubicBezTo>
                        <a:pt x="2023" y="2289"/>
                        <a:pt x="2111" y="2268"/>
                        <a:pt x="2144" y="2054"/>
                      </a:cubicBezTo>
                      <a:cubicBezTo>
                        <a:pt x="2216" y="1588"/>
                        <a:pt x="2267" y="1117"/>
                        <a:pt x="2328" y="650"/>
                      </a:cubicBezTo>
                      <a:cubicBezTo>
                        <a:pt x="2354" y="459"/>
                        <a:pt x="2485" y="72"/>
                        <a:pt x="2201" y="14"/>
                      </a:cubicBezTo>
                      <a:cubicBezTo>
                        <a:pt x="2150" y="4"/>
                        <a:pt x="2096" y="0"/>
                        <a:pt x="204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1819;p86">
                  <a:extLst>
                    <a:ext uri="{FF2B5EF4-FFF2-40B4-BE49-F238E27FC236}">
                      <a16:creationId xmlns:a16="http://schemas.microsoft.com/office/drawing/2014/main" id="{3ABE03EE-B6D2-4223-9911-46763B0239B9}"/>
                    </a:ext>
                  </a:extLst>
                </p:cNvPr>
                <p:cNvSpPr/>
                <p:nvPr/>
              </p:nvSpPr>
              <p:spPr>
                <a:xfrm>
                  <a:off x="6935669" y="1278474"/>
                  <a:ext cx="241604" cy="214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1" h="2403" extrusionOk="0">
                      <a:moveTo>
                        <a:pt x="2238" y="100"/>
                      </a:moveTo>
                      <a:cubicBezTo>
                        <a:pt x="2346" y="100"/>
                        <a:pt x="2441" y="119"/>
                        <a:pt x="2476" y="236"/>
                      </a:cubicBezTo>
                      <a:cubicBezTo>
                        <a:pt x="2517" y="367"/>
                        <a:pt x="2496" y="552"/>
                        <a:pt x="2502" y="690"/>
                      </a:cubicBezTo>
                      <a:cubicBezTo>
                        <a:pt x="2511" y="860"/>
                        <a:pt x="2518" y="1031"/>
                        <a:pt x="2522" y="1201"/>
                      </a:cubicBezTo>
                      <a:cubicBezTo>
                        <a:pt x="2525" y="1353"/>
                        <a:pt x="2529" y="1505"/>
                        <a:pt x="2530" y="1656"/>
                      </a:cubicBezTo>
                      <a:cubicBezTo>
                        <a:pt x="2530" y="1732"/>
                        <a:pt x="2533" y="1808"/>
                        <a:pt x="2530" y="1884"/>
                      </a:cubicBezTo>
                      <a:cubicBezTo>
                        <a:pt x="2523" y="2074"/>
                        <a:pt x="2534" y="2077"/>
                        <a:pt x="2342" y="2182"/>
                      </a:cubicBezTo>
                      <a:cubicBezTo>
                        <a:pt x="2198" y="2262"/>
                        <a:pt x="2025" y="2283"/>
                        <a:pt x="1846" y="2283"/>
                      </a:cubicBezTo>
                      <a:cubicBezTo>
                        <a:pt x="1654" y="2283"/>
                        <a:pt x="1455" y="2259"/>
                        <a:pt x="1279" y="2255"/>
                      </a:cubicBezTo>
                      <a:cubicBezTo>
                        <a:pt x="958" y="2247"/>
                        <a:pt x="637" y="2241"/>
                        <a:pt x="314" y="2240"/>
                      </a:cubicBezTo>
                      <a:cubicBezTo>
                        <a:pt x="308" y="2226"/>
                        <a:pt x="293" y="2215"/>
                        <a:pt x="272" y="2215"/>
                      </a:cubicBezTo>
                      <a:cubicBezTo>
                        <a:pt x="182" y="2214"/>
                        <a:pt x="292" y="1346"/>
                        <a:pt x="302" y="1239"/>
                      </a:cubicBezTo>
                      <a:cubicBezTo>
                        <a:pt x="316" y="1064"/>
                        <a:pt x="332" y="890"/>
                        <a:pt x="346" y="714"/>
                      </a:cubicBezTo>
                      <a:cubicBezTo>
                        <a:pt x="353" y="640"/>
                        <a:pt x="348" y="551"/>
                        <a:pt x="367" y="480"/>
                      </a:cubicBezTo>
                      <a:cubicBezTo>
                        <a:pt x="371" y="440"/>
                        <a:pt x="373" y="401"/>
                        <a:pt x="377" y="363"/>
                      </a:cubicBezTo>
                      <a:cubicBezTo>
                        <a:pt x="467" y="297"/>
                        <a:pt x="557" y="233"/>
                        <a:pt x="648" y="168"/>
                      </a:cubicBezTo>
                      <a:cubicBezTo>
                        <a:pt x="781" y="115"/>
                        <a:pt x="995" y="136"/>
                        <a:pt x="1141" y="126"/>
                      </a:cubicBezTo>
                      <a:cubicBezTo>
                        <a:pt x="1288" y="117"/>
                        <a:pt x="1434" y="111"/>
                        <a:pt x="1582" y="107"/>
                      </a:cubicBezTo>
                      <a:cubicBezTo>
                        <a:pt x="1692" y="104"/>
                        <a:pt x="1802" y="103"/>
                        <a:pt x="1912" y="103"/>
                      </a:cubicBezTo>
                      <a:cubicBezTo>
                        <a:pt x="1967" y="103"/>
                        <a:pt x="2022" y="103"/>
                        <a:pt x="2077" y="104"/>
                      </a:cubicBezTo>
                      <a:cubicBezTo>
                        <a:pt x="2081" y="104"/>
                        <a:pt x="2085" y="104"/>
                        <a:pt x="2089" y="104"/>
                      </a:cubicBezTo>
                      <a:cubicBezTo>
                        <a:pt x="2139" y="104"/>
                        <a:pt x="2190" y="100"/>
                        <a:pt x="2238" y="100"/>
                      </a:cubicBezTo>
                      <a:close/>
                      <a:moveTo>
                        <a:pt x="1899" y="0"/>
                      </a:moveTo>
                      <a:cubicBezTo>
                        <a:pt x="1591" y="0"/>
                        <a:pt x="1284" y="11"/>
                        <a:pt x="976" y="35"/>
                      </a:cubicBezTo>
                      <a:cubicBezTo>
                        <a:pt x="735" y="54"/>
                        <a:pt x="368" y="2"/>
                        <a:pt x="281" y="283"/>
                      </a:cubicBezTo>
                      <a:cubicBezTo>
                        <a:pt x="224" y="467"/>
                        <a:pt x="241" y="700"/>
                        <a:pt x="225" y="892"/>
                      </a:cubicBezTo>
                      <a:cubicBezTo>
                        <a:pt x="204" y="1146"/>
                        <a:pt x="181" y="1398"/>
                        <a:pt x="160" y="1653"/>
                      </a:cubicBezTo>
                      <a:cubicBezTo>
                        <a:pt x="148" y="1786"/>
                        <a:pt x="1" y="2323"/>
                        <a:pt x="271" y="2323"/>
                      </a:cubicBezTo>
                      <a:cubicBezTo>
                        <a:pt x="271" y="2323"/>
                        <a:pt x="272" y="2323"/>
                        <a:pt x="272" y="2323"/>
                      </a:cubicBezTo>
                      <a:cubicBezTo>
                        <a:pt x="276" y="2323"/>
                        <a:pt x="278" y="2320"/>
                        <a:pt x="283" y="2320"/>
                      </a:cubicBezTo>
                      <a:cubicBezTo>
                        <a:pt x="726" y="2342"/>
                        <a:pt x="1171" y="2354"/>
                        <a:pt x="1614" y="2366"/>
                      </a:cubicBezTo>
                      <a:cubicBezTo>
                        <a:pt x="1742" y="2369"/>
                        <a:pt x="1935" y="2402"/>
                        <a:pt x="2117" y="2402"/>
                      </a:cubicBezTo>
                      <a:cubicBezTo>
                        <a:pt x="2286" y="2402"/>
                        <a:pt x="2446" y="2374"/>
                        <a:pt x="2538" y="2267"/>
                      </a:cubicBezTo>
                      <a:cubicBezTo>
                        <a:pt x="2711" y="2065"/>
                        <a:pt x="2637" y="1665"/>
                        <a:pt x="2635" y="1429"/>
                      </a:cubicBezTo>
                      <a:cubicBezTo>
                        <a:pt x="2630" y="973"/>
                        <a:pt x="2607" y="519"/>
                        <a:pt x="2570" y="68"/>
                      </a:cubicBezTo>
                      <a:cubicBezTo>
                        <a:pt x="2568" y="39"/>
                        <a:pt x="2549" y="17"/>
                        <a:pt x="2518" y="15"/>
                      </a:cubicBezTo>
                      <a:cubicBezTo>
                        <a:pt x="2311" y="5"/>
                        <a:pt x="2105" y="0"/>
                        <a:pt x="189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1820;p86">
                  <a:extLst>
                    <a:ext uri="{FF2B5EF4-FFF2-40B4-BE49-F238E27FC236}">
                      <a16:creationId xmlns:a16="http://schemas.microsoft.com/office/drawing/2014/main" id="{8F8EB39F-BA08-492F-AE1A-E4028CA58F86}"/>
                    </a:ext>
                  </a:extLst>
                </p:cNvPr>
                <p:cNvSpPr/>
                <p:nvPr/>
              </p:nvSpPr>
              <p:spPr>
                <a:xfrm>
                  <a:off x="6947165" y="1504928"/>
                  <a:ext cx="227256" cy="2065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0" h="2318" extrusionOk="0">
                      <a:moveTo>
                        <a:pt x="503" y="118"/>
                      </a:moveTo>
                      <a:cubicBezTo>
                        <a:pt x="533" y="118"/>
                        <a:pt x="567" y="120"/>
                        <a:pt x="607" y="120"/>
                      </a:cubicBezTo>
                      <a:lnTo>
                        <a:pt x="1999" y="120"/>
                      </a:lnTo>
                      <a:cubicBezTo>
                        <a:pt x="2029" y="120"/>
                        <a:pt x="2053" y="119"/>
                        <a:pt x="2074" y="119"/>
                      </a:cubicBezTo>
                      <a:cubicBezTo>
                        <a:pt x="2140" y="119"/>
                        <a:pt x="2174" y="128"/>
                        <a:pt x="2247" y="198"/>
                      </a:cubicBezTo>
                      <a:cubicBezTo>
                        <a:pt x="2346" y="290"/>
                        <a:pt x="2330" y="320"/>
                        <a:pt x="2330" y="446"/>
                      </a:cubicBezTo>
                      <a:cubicBezTo>
                        <a:pt x="2330" y="599"/>
                        <a:pt x="2329" y="753"/>
                        <a:pt x="2325" y="907"/>
                      </a:cubicBezTo>
                      <a:cubicBezTo>
                        <a:pt x="2322" y="1060"/>
                        <a:pt x="2316" y="1214"/>
                        <a:pt x="2311" y="1366"/>
                      </a:cubicBezTo>
                      <a:cubicBezTo>
                        <a:pt x="2306" y="1502"/>
                        <a:pt x="2338" y="1754"/>
                        <a:pt x="2285" y="1883"/>
                      </a:cubicBezTo>
                      <a:cubicBezTo>
                        <a:pt x="2140" y="2237"/>
                        <a:pt x="1573" y="2185"/>
                        <a:pt x="1248" y="2205"/>
                      </a:cubicBezTo>
                      <a:cubicBezTo>
                        <a:pt x="1029" y="2220"/>
                        <a:pt x="810" y="2225"/>
                        <a:pt x="591" y="2225"/>
                      </a:cubicBezTo>
                      <a:cubicBezTo>
                        <a:pt x="491" y="2225"/>
                        <a:pt x="392" y="2224"/>
                        <a:pt x="293" y="2222"/>
                      </a:cubicBezTo>
                      <a:cubicBezTo>
                        <a:pt x="319" y="1628"/>
                        <a:pt x="275" y="1031"/>
                        <a:pt x="223" y="440"/>
                      </a:cubicBezTo>
                      <a:cubicBezTo>
                        <a:pt x="212" y="317"/>
                        <a:pt x="201" y="331"/>
                        <a:pt x="298" y="219"/>
                      </a:cubicBezTo>
                      <a:cubicBezTo>
                        <a:pt x="375" y="131"/>
                        <a:pt x="426" y="118"/>
                        <a:pt x="503" y="118"/>
                      </a:cubicBezTo>
                      <a:close/>
                      <a:moveTo>
                        <a:pt x="2130" y="1"/>
                      </a:moveTo>
                      <a:cubicBezTo>
                        <a:pt x="2044" y="1"/>
                        <a:pt x="1955" y="13"/>
                        <a:pt x="1887" y="13"/>
                      </a:cubicBezTo>
                      <a:lnTo>
                        <a:pt x="1164" y="13"/>
                      </a:lnTo>
                      <a:cubicBezTo>
                        <a:pt x="1015" y="13"/>
                        <a:pt x="866" y="11"/>
                        <a:pt x="718" y="11"/>
                      </a:cubicBezTo>
                      <a:cubicBezTo>
                        <a:pt x="644" y="11"/>
                        <a:pt x="570" y="11"/>
                        <a:pt x="495" y="13"/>
                      </a:cubicBezTo>
                      <a:cubicBezTo>
                        <a:pt x="493" y="13"/>
                        <a:pt x="490" y="13"/>
                        <a:pt x="487" y="13"/>
                      </a:cubicBezTo>
                      <a:cubicBezTo>
                        <a:pt x="455" y="13"/>
                        <a:pt x="419" y="11"/>
                        <a:pt x="384" y="11"/>
                      </a:cubicBezTo>
                      <a:cubicBezTo>
                        <a:pt x="322" y="11"/>
                        <a:pt x="260" y="17"/>
                        <a:pt x="211" y="51"/>
                      </a:cubicBezTo>
                      <a:cubicBezTo>
                        <a:pt x="0" y="199"/>
                        <a:pt x="135" y="629"/>
                        <a:pt x="149" y="827"/>
                      </a:cubicBezTo>
                      <a:cubicBezTo>
                        <a:pt x="184" y="1298"/>
                        <a:pt x="185" y="1771"/>
                        <a:pt x="191" y="2244"/>
                      </a:cubicBezTo>
                      <a:cubicBezTo>
                        <a:pt x="189" y="2253"/>
                        <a:pt x="189" y="2264"/>
                        <a:pt x="192" y="2272"/>
                      </a:cubicBezTo>
                      <a:cubicBezTo>
                        <a:pt x="195" y="2301"/>
                        <a:pt x="218" y="2316"/>
                        <a:pt x="241" y="2316"/>
                      </a:cubicBezTo>
                      <a:cubicBezTo>
                        <a:pt x="255" y="2316"/>
                        <a:pt x="269" y="2310"/>
                        <a:pt x="279" y="2299"/>
                      </a:cubicBezTo>
                      <a:cubicBezTo>
                        <a:pt x="456" y="2312"/>
                        <a:pt x="633" y="2318"/>
                        <a:pt x="811" y="2318"/>
                      </a:cubicBezTo>
                      <a:cubicBezTo>
                        <a:pt x="1089" y="2318"/>
                        <a:pt x="1368" y="2303"/>
                        <a:pt x="1646" y="2276"/>
                      </a:cubicBezTo>
                      <a:cubicBezTo>
                        <a:pt x="1852" y="2254"/>
                        <a:pt x="2221" y="2274"/>
                        <a:pt x="2347" y="2070"/>
                      </a:cubicBezTo>
                      <a:cubicBezTo>
                        <a:pt x="2436" y="1929"/>
                        <a:pt x="2404" y="1697"/>
                        <a:pt x="2411" y="1538"/>
                      </a:cubicBezTo>
                      <a:cubicBezTo>
                        <a:pt x="2422" y="1307"/>
                        <a:pt x="2430" y="1077"/>
                        <a:pt x="2434" y="849"/>
                      </a:cubicBezTo>
                      <a:cubicBezTo>
                        <a:pt x="2438" y="640"/>
                        <a:pt x="2550" y="154"/>
                        <a:pt x="2311" y="33"/>
                      </a:cubicBezTo>
                      <a:cubicBezTo>
                        <a:pt x="2261" y="8"/>
                        <a:pt x="2197" y="1"/>
                        <a:pt x="213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1821;p86">
                  <a:extLst>
                    <a:ext uri="{FF2B5EF4-FFF2-40B4-BE49-F238E27FC236}">
                      <a16:creationId xmlns:a16="http://schemas.microsoft.com/office/drawing/2014/main" id="{F7903729-81EF-4047-B40F-05BF99B467B4}"/>
                    </a:ext>
                  </a:extLst>
                </p:cNvPr>
                <p:cNvSpPr/>
                <p:nvPr/>
              </p:nvSpPr>
              <p:spPr>
                <a:xfrm>
                  <a:off x="6961068" y="1112355"/>
                  <a:ext cx="206135" cy="974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3" h="1093" extrusionOk="0">
                      <a:moveTo>
                        <a:pt x="418" y="114"/>
                      </a:moveTo>
                      <a:cubicBezTo>
                        <a:pt x="537" y="114"/>
                        <a:pt x="661" y="132"/>
                        <a:pt x="736" y="132"/>
                      </a:cubicBezTo>
                      <a:cubicBezTo>
                        <a:pt x="943" y="135"/>
                        <a:pt x="1151" y="141"/>
                        <a:pt x="1360" y="148"/>
                      </a:cubicBezTo>
                      <a:cubicBezTo>
                        <a:pt x="1369" y="148"/>
                        <a:pt x="1378" y="148"/>
                        <a:pt x="1389" y="148"/>
                      </a:cubicBezTo>
                      <a:cubicBezTo>
                        <a:pt x="1451" y="148"/>
                        <a:pt x="1538" y="144"/>
                        <a:pt x="1632" y="144"/>
                      </a:cubicBezTo>
                      <a:cubicBezTo>
                        <a:pt x="1834" y="144"/>
                        <a:pt x="2066" y="164"/>
                        <a:pt x="2133" y="285"/>
                      </a:cubicBezTo>
                      <a:cubicBezTo>
                        <a:pt x="2166" y="345"/>
                        <a:pt x="2131" y="524"/>
                        <a:pt x="2131" y="590"/>
                      </a:cubicBezTo>
                      <a:cubicBezTo>
                        <a:pt x="2131" y="722"/>
                        <a:pt x="2147" y="773"/>
                        <a:pt x="2044" y="875"/>
                      </a:cubicBezTo>
                      <a:cubicBezTo>
                        <a:pt x="1961" y="957"/>
                        <a:pt x="1828" y="975"/>
                        <a:pt x="1692" y="975"/>
                      </a:cubicBezTo>
                      <a:cubicBezTo>
                        <a:pt x="1590" y="975"/>
                        <a:pt x="1487" y="965"/>
                        <a:pt x="1402" y="965"/>
                      </a:cubicBezTo>
                      <a:cubicBezTo>
                        <a:pt x="975" y="962"/>
                        <a:pt x="549" y="938"/>
                        <a:pt x="123" y="908"/>
                      </a:cubicBezTo>
                      <a:cubicBezTo>
                        <a:pt x="124" y="907"/>
                        <a:pt x="124" y="904"/>
                        <a:pt x="124" y="903"/>
                      </a:cubicBezTo>
                      <a:cubicBezTo>
                        <a:pt x="123" y="790"/>
                        <a:pt x="119" y="675"/>
                        <a:pt x="118" y="561"/>
                      </a:cubicBezTo>
                      <a:cubicBezTo>
                        <a:pt x="118" y="496"/>
                        <a:pt x="92" y="278"/>
                        <a:pt x="123" y="219"/>
                      </a:cubicBezTo>
                      <a:cubicBezTo>
                        <a:pt x="166" y="135"/>
                        <a:pt x="289" y="114"/>
                        <a:pt x="418" y="114"/>
                      </a:cubicBezTo>
                      <a:close/>
                      <a:moveTo>
                        <a:pt x="317" y="0"/>
                      </a:moveTo>
                      <a:cubicBezTo>
                        <a:pt x="208" y="0"/>
                        <a:pt x="103" y="17"/>
                        <a:pt x="50" y="83"/>
                      </a:cubicBezTo>
                      <a:cubicBezTo>
                        <a:pt x="1" y="145"/>
                        <a:pt x="14" y="264"/>
                        <a:pt x="12" y="329"/>
                      </a:cubicBezTo>
                      <a:cubicBezTo>
                        <a:pt x="8" y="520"/>
                        <a:pt x="12" y="710"/>
                        <a:pt x="28" y="901"/>
                      </a:cubicBezTo>
                      <a:cubicBezTo>
                        <a:pt x="29" y="910"/>
                        <a:pt x="33" y="917"/>
                        <a:pt x="36" y="923"/>
                      </a:cubicBezTo>
                      <a:cubicBezTo>
                        <a:pt x="29" y="942"/>
                        <a:pt x="35" y="964"/>
                        <a:pt x="56" y="967"/>
                      </a:cubicBezTo>
                      <a:cubicBezTo>
                        <a:pt x="373" y="1014"/>
                        <a:pt x="693" y="1043"/>
                        <a:pt x="1012" y="1058"/>
                      </a:cubicBezTo>
                      <a:cubicBezTo>
                        <a:pt x="1210" y="1067"/>
                        <a:pt x="1441" y="1093"/>
                        <a:pt x="1662" y="1093"/>
                      </a:cubicBezTo>
                      <a:cubicBezTo>
                        <a:pt x="1791" y="1093"/>
                        <a:pt x="1917" y="1084"/>
                        <a:pt x="2031" y="1058"/>
                      </a:cubicBezTo>
                      <a:cubicBezTo>
                        <a:pt x="2169" y="1026"/>
                        <a:pt x="2216" y="972"/>
                        <a:pt x="2237" y="833"/>
                      </a:cubicBezTo>
                      <a:cubicBezTo>
                        <a:pt x="2258" y="689"/>
                        <a:pt x="2313" y="265"/>
                        <a:pt x="2207" y="139"/>
                      </a:cubicBezTo>
                      <a:cubicBezTo>
                        <a:pt x="2143" y="62"/>
                        <a:pt x="2008" y="50"/>
                        <a:pt x="1884" y="50"/>
                      </a:cubicBezTo>
                      <a:cubicBezTo>
                        <a:pt x="1834" y="50"/>
                        <a:pt x="1785" y="52"/>
                        <a:pt x="1744" y="52"/>
                      </a:cubicBezTo>
                      <a:cubicBezTo>
                        <a:pt x="1728" y="52"/>
                        <a:pt x="1714" y="52"/>
                        <a:pt x="1700" y="51"/>
                      </a:cubicBezTo>
                      <a:cubicBezTo>
                        <a:pt x="1340" y="33"/>
                        <a:pt x="982" y="22"/>
                        <a:pt x="622" y="19"/>
                      </a:cubicBezTo>
                      <a:cubicBezTo>
                        <a:pt x="550" y="19"/>
                        <a:pt x="431" y="0"/>
                        <a:pt x="31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1822;p86">
                  <a:extLst>
                    <a:ext uri="{FF2B5EF4-FFF2-40B4-BE49-F238E27FC236}">
                      <a16:creationId xmlns:a16="http://schemas.microsoft.com/office/drawing/2014/main" id="{1B6E78ED-517E-4A16-AD1E-C564C6A971BF}"/>
                    </a:ext>
                  </a:extLst>
                </p:cNvPr>
                <p:cNvSpPr/>
                <p:nvPr/>
              </p:nvSpPr>
              <p:spPr>
                <a:xfrm>
                  <a:off x="6951532" y="1736105"/>
                  <a:ext cx="210145" cy="2033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58" h="2282" extrusionOk="0">
                      <a:moveTo>
                        <a:pt x="543" y="1"/>
                      </a:moveTo>
                      <a:cubicBezTo>
                        <a:pt x="400" y="1"/>
                        <a:pt x="265" y="22"/>
                        <a:pt x="181" y="99"/>
                      </a:cubicBezTo>
                      <a:cubicBezTo>
                        <a:pt x="0" y="266"/>
                        <a:pt x="82" y="735"/>
                        <a:pt x="77" y="945"/>
                      </a:cubicBezTo>
                      <a:cubicBezTo>
                        <a:pt x="64" y="1358"/>
                        <a:pt x="48" y="1769"/>
                        <a:pt x="43" y="2181"/>
                      </a:cubicBezTo>
                      <a:cubicBezTo>
                        <a:pt x="43" y="2215"/>
                        <a:pt x="68" y="2231"/>
                        <a:pt x="94" y="2231"/>
                      </a:cubicBezTo>
                      <a:cubicBezTo>
                        <a:pt x="117" y="2231"/>
                        <a:pt x="143" y="2213"/>
                        <a:pt x="144" y="2181"/>
                      </a:cubicBezTo>
                      <a:cubicBezTo>
                        <a:pt x="158" y="1881"/>
                        <a:pt x="163" y="1581"/>
                        <a:pt x="173" y="1281"/>
                      </a:cubicBezTo>
                      <a:cubicBezTo>
                        <a:pt x="176" y="1131"/>
                        <a:pt x="180" y="982"/>
                        <a:pt x="185" y="832"/>
                      </a:cubicBezTo>
                      <a:cubicBezTo>
                        <a:pt x="190" y="704"/>
                        <a:pt x="158" y="502"/>
                        <a:pt x="199" y="381"/>
                      </a:cubicBezTo>
                      <a:cubicBezTo>
                        <a:pt x="275" y="164"/>
                        <a:pt x="510" y="116"/>
                        <a:pt x="754" y="116"/>
                      </a:cubicBezTo>
                      <a:cubicBezTo>
                        <a:pt x="938" y="116"/>
                        <a:pt x="1128" y="144"/>
                        <a:pt x="1259" y="146"/>
                      </a:cubicBezTo>
                      <a:lnTo>
                        <a:pt x="1714" y="155"/>
                      </a:lnTo>
                      <a:cubicBezTo>
                        <a:pt x="1717" y="156"/>
                        <a:pt x="1720" y="156"/>
                        <a:pt x="1724" y="156"/>
                      </a:cubicBezTo>
                      <a:cubicBezTo>
                        <a:pt x="1783" y="156"/>
                        <a:pt x="1916" y="141"/>
                        <a:pt x="2023" y="141"/>
                      </a:cubicBezTo>
                      <a:cubicBezTo>
                        <a:pt x="2090" y="141"/>
                        <a:pt x="2147" y="147"/>
                        <a:pt x="2169" y="165"/>
                      </a:cubicBezTo>
                      <a:cubicBezTo>
                        <a:pt x="2310" y="278"/>
                        <a:pt x="2202" y="831"/>
                        <a:pt x="2196" y="1008"/>
                      </a:cubicBezTo>
                      <a:cubicBezTo>
                        <a:pt x="2192" y="1158"/>
                        <a:pt x="2187" y="1307"/>
                        <a:pt x="2181" y="1456"/>
                      </a:cubicBezTo>
                      <a:cubicBezTo>
                        <a:pt x="2177" y="1586"/>
                        <a:pt x="2208" y="1784"/>
                        <a:pt x="2166" y="1905"/>
                      </a:cubicBezTo>
                      <a:cubicBezTo>
                        <a:pt x="2086" y="2142"/>
                        <a:pt x="1838" y="2187"/>
                        <a:pt x="1589" y="2187"/>
                      </a:cubicBezTo>
                      <a:cubicBezTo>
                        <a:pt x="1432" y="2187"/>
                        <a:pt x="1274" y="2169"/>
                        <a:pt x="1156" y="2169"/>
                      </a:cubicBezTo>
                      <a:cubicBezTo>
                        <a:pt x="1155" y="2169"/>
                        <a:pt x="1154" y="2169"/>
                        <a:pt x="1152" y="2169"/>
                      </a:cubicBezTo>
                      <a:cubicBezTo>
                        <a:pt x="851" y="2171"/>
                        <a:pt x="552" y="2172"/>
                        <a:pt x="253" y="2179"/>
                      </a:cubicBezTo>
                      <a:cubicBezTo>
                        <a:pt x="221" y="2180"/>
                        <a:pt x="207" y="2209"/>
                        <a:pt x="212" y="2232"/>
                      </a:cubicBezTo>
                      <a:cubicBezTo>
                        <a:pt x="174" y="2241"/>
                        <a:pt x="135" y="2246"/>
                        <a:pt x="95" y="2246"/>
                      </a:cubicBezTo>
                      <a:cubicBezTo>
                        <a:pt x="94" y="2246"/>
                        <a:pt x="94" y="2246"/>
                        <a:pt x="93" y="2246"/>
                      </a:cubicBezTo>
                      <a:cubicBezTo>
                        <a:pt x="79" y="2246"/>
                        <a:pt x="75" y="2271"/>
                        <a:pt x="92" y="2274"/>
                      </a:cubicBezTo>
                      <a:cubicBezTo>
                        <a:pt x="118" y="2279"/>
                        <a:pt x="144" y="2281"/>
                        <a:pt x="171" y="2281"/>
                      </a:cubicBezTo>
                      <a:cubicBezTo>
                        <a:pt x="209" y="2281"/>
                        <a:pt x="246" y="2276"/>
                        <a:pt x="281" y="2264"/>
                      </a:cubicBezTo>
                      <a:cubicBezTo>
                        <a:pt x="685" y="2270"/>
                        <a:pt x="1086" y="2270"/>
                        <a:pt x="1489" y="2270"/>
                      </a:cubicBezTo>
                      <a:cubicBezTo>
                        <a:pt x="1575" y="2270"/>
                        <a:pt x="1685" y="2281"/>
                        <a:pt x="1795" y="2281"/>
                      </a:cubicBezTo>
                      <a:cubicBezTo>
                        <a:pt x="1947" y="2281"/>
                        <a:pt x="2100" y="2260"/>
                        <a:pt x="2193" y="2159"/>
                      </a:cubicBezTo>
                      <a:cubicBezTo>
                        <a:pt x="2358" y="1978"/>
                        <a:pt x="2287" y="1570"/>
                        <a:pt x="2294" y="1344"/>
                      </a:cubicBezTo>
                      <a:cubicBezTo>
                        <a:pt x="2309" y="934"/>
                        <a:pt x="2324" y="523"/>
                        <a:pt x="2338" y="113"/>
                      </a:cubicBezTo>
                      <a:cubicBezTo>
                        <a:pt x="2340" y="82"/>
                        <a:pt x="2313" y="57"/>
                        <a:pt x="2283" y="57"/>
                      </a:cubicBezTo>
                      <a:cubicBezTo>
                        <a:pt x="1867" y="50"/>
                        <a:pt x="1450" y="43"/>
                        <a:pt x="1032" y="34"/>
                      </a:cubicBezTo>
                      <a:cubicBezTo>
                        <a:pt x="908" y="33"/>
                        <a:pt x="719" y="1"/>
                        <a:pt x="54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1823;p86">
                  <a:extLst>
                    <a:ext uri="{FF2B5EF4-FFF2-40B4-BE49-F238E27FC236}">
                      <a16:creationId xmlns:a16="http://schemas.microsoft.com/office/drawing/2014/main" id="{3681DB77-6C50-4B5E-B60F-318178F06CEC}"/>
                    </a:ext>
                  </a:extLst>
                </p:cNvPr>
                <p:cNvSpPr/>
                <p:nvPr/>
              </p:nvSpPr>
              <p:spPr>
                <a:xfrm>
                  <a:off x="7015431" y="2012021"/>
                  <a:ext cx="107568" cy="103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07" h="1164" extrusionOk="0">
                      <a:moveTo>
                        <a:pt x="593" y="0"/>
                      </a:moveTo>
                      <a:cubicBezTo>
                        <a:pt x="579" y="0"/>
                        <a:pt x="566" y="9"/>
                        <a:pt x="566" y="26"/>
                      </a:cubicBezTo>
                      <a:cubicBezTo>
                        <a:pt x="565" y="176"/>
                        <a:pt x="566" y="327"/>
                        <a:pt x="570" y="478"/>
                      </a:cubicBezTo>
                      <a:cubicBezTo>
                        <a:pt x="427" y="396"/>
                        <a:pt x="286" y="312"/>
                        <a:pt x="143" y="231"/>
                      </a:cubicBezTo>
                      <a:cubicBezTo>
                        <a:pt x="137" y="228"/>
                        <a:pt x="132" y="227"/>
                        <a:pt x="127" y="227"/>
                      </a:cubicBezTo>
                      <a:cubicBezTo>
                        <a:pt x="102" y="227"/>
                        <a:pt x="87" y="264"/>
                        <a:pt x="113" y="281"/>
                      </a:cubicBezTo>
                      <a:cubicBezTo>
                        <a:pt x="265" y="377"/>
                        <a:pt x="417" y="470"/>
                        <a:pt x="571" y="564"/>
                      </a:cubicBezTo>
                      <a:lnTo>
                        <a:pt x="571" y="595"/>
                      </a:lnTo>
                      <a:lnTo>
                        <a:pt x="560" y="606"/>
                      </a:lnTo>
                      <a:cubicBezTo>
                        <a:pt x="550" y="606"/>
                        <a:pt x="539" y="606"/>
                        <a:pt x="529" y="606"/>
                      </a:cubicBezTo>
                      <a:cubicBezTo>
                        <a:pt x="370" y="606"/>
                        <a:pt x="209" y="598"/>
                        <a:pt x="45" y="579"/>
                      </a:cubicBezTo>
                      <a:cubicBezTo>
                        <a:pt x="43" y="579"/>
                        <a:pt x="42" y="579"/>
                        <a:pt x="40" y="579"/>
                      </a:cubicBezTo>
                      <a:cubicBezTo>
                        <a:pt x="7" y="579"/>
                        <a:pt x="0" y="638"/>
                        <a:pt x="36" y="644"/>
                      </a:cubicBezTo>
                      <a:cubicBezTo>
                        <a:pt x="182" y="671"/>
                        <a:pt x="330" y="687"/>
                        <a:pt x="478" y="692"/>
                      </a:cubicBezTo>
                      <a:cubicBezTo>
                        <a:pt x="391" y="786"/>
                        <a:pt x="311" y="883"/>
                        <a:pt x="245" y="984"/>
                      </a:cubicBezTo>
                      <a:cubicBezTo>
                        <a:pt x="231" y="1005"/>
                        <a:pt x="249" y="1024"/>
                        <a:pt x="269" y="1024"/>
                      </a:cubicBezTo>
                      <a:cubicBezTo>
                        <a:pt x="275" y="1024"/>
                        <a:pt x="282" y="1022"/>
                        <a:pt x="287" y="1017"/>
                      </a:cubicBezTo>
                      <a:cubicBezTo>
                        <a:pt x="389" y="928"/>
                        <a:pt x="482" y="826"/>
                        <a:pt x="576" y="728"/>
                      </a:cubicBezTo>
                      <a:cubicBezTo>
                        <a:pt x="581" y="860"/>
                        <a:pt x="588" y="993"/>
                        <a:pt x="601" y="1124"/>
                      </a:cubicBezTo>
                      <a:cubicBezTo>
                        <a:pt x="602" y="1150"/>
                        <a:pt x="622" y="1163"/>
                        <a:pt x="642" y="1163"/>
                      </a:cubicBezTo>
                      <a:cubicBezTo>
                        <a:pt x="661" y="1163"/>
                        <a:pt x="680" y="1150"/>
                        <a:pt x="680" y="1124"/>
                      </a:cubicBezTo>
                      <a:cubicBezTo>
                        <a:pt x="681" y="983"/>
                        <a:pt x="676" y="837"/>
                        <a:pt x="670" y="693"/>
                      </a:cubicBezTo>
                      <a:cubicBezTo>
                        <a:pt x="704" y="693"/>
                        <a:pt x="739" y="691"/>
                        <a:pt x="773" y="690"/>
                      </a:cubicBezTo>
                      <a:cubicBezTo>
                        <a:pt x="886" y="760"/>
                        <a:pt x="1000" y="830"/>
                        <a:pt x="1112" y="903"/>
                      </a:cubicBezTo>
                      <a:cubicBezTo>
                        <a:pt x="1120" y="908"/>
                        <a:pt x="1129" y="911"/>
                        <a:pt x="1136" y="911"/>
                      </a:cubicBezTo>
                      <a:cubicBezTo>
                        <a:pt x="1178" y="911"/>
                        <a:pt x="1206" y="845"/>
                        <a:pt x="1161" y="819"/>
                      </a:cubicBezTo>
                      <a:cubicBezTo>
                        <a:pt x="1079" y="773"/>
                        <a:pt x="996" y="726"/>
                        <a:pt x="916" y="679"/>
                      </a:cubicBezTo>
                      <a:cubicBezTo>
                        <a:pt x="984" y="674"/>
                        <a:pt x="1051" y="664"/>
                        <a:pt x="1118" y="654"/>
                      </a:cubicBezTo>
                      <a:cubicBezTo>
                        <a:pt x="1174" y="644"/>
                        <a:pt x="1152" y="564"/>
                        <a:pt x="1099" y="564"/>
                      </a:cubicBezTo>
                      <a:cubicBezTo>
                        <a:pt x="1097" y="564"/>
                        <a:pt x="1095" y="564"/>
                        <a:pt x="1093" y="564"/>
                      </a:cubicBezTo>
                      <a:cubicBezTo>
                        <a:pt x="985" y="579"/>
                        <a:pt x="878" y="589"/>
                        <a:pt x="772" y="595"/>
                      </a:cubicBezTo>
                      <a:cubicBezTo>
                        <a:pt x="760" y="589"/>
                        <a:pt x="747" y="580"/>
                        <a:pt x="736" y="574"/>
                      </a:cubicBezTo>
                      <a:cubicBezTo>
                        <a:pt x="862" y="458"/>
                        <a:pt x="995" y="349"/>
                        <a:pt x="1128" y="242"/>
                      </a:cubicBezTo>
                      <a:cubicBezTo>
                        <a:pt x="1166" y="210"/>
                        <a:pt x="1131" y="162"/>
                        <a:pt x="1091" y="162"/>
                      </a:cubicBezTo>
                      <a:cubicBezTo>
                        <a:pt x="1080" y="162"/>
                        <a:pt x="1070" y="166"/>
                        <a:pt x="1060" y="173"/>
                      </a:cubicBezTo>
                      <a:cubicBezTo>
                        <a:pt x="927" y="276"/>
                        <a:pt x="790" y="388"/>
                        <a:pt x="660" y="510"/>
                      </a:cubicBezTo>
                      <a:cubicBezTo>
                        <a:pt x="650" y="348"/>
                        <a:pt x="638" y="186"/>
                        <a:pt x="623" y="26"/>
                      </a:cubicBezTo>
                      <a:cubicBezTo>
                        <a:pt x="621" y="9"/>
                        <a:pt x="607" y="0"/>
                        <a:pt x="59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1824;p86">
                  <a:extLst>
                    <a:ext uri="{FF2B5EF4-FFF2-40B4-BE49-F238E27FC236}">
                      <a16:creationId xmlns:a16="http://schemas.microsoft.com/office/drawing/2014/main" id="{582D8039-BEAA-420E-BFCF-651D8340C8AD}"/>
                    </a:ext>
                  </a:extLst>
                </p:cNvPr>
                <p:cNvSpPr/>
                <p:nvPr/>
              </p:nvSpPr>
              <p:spPr>
                <a:xfrm>
                  <a:off x="7014985" y="1313409"/>
                  <a:ext cx="91615" cy="144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8" h="1618" extrusionOk="0">
                      <a:moveTo>
                        <a:pt x="613" y="1"/>
                      </a:moveTo>
                      <a:cubicBezTo>
                        <a:pt x="579" y="1"/>
                        <a:pt x="544" y="4"/>
                        <a:pt x="505" y="12"/>
                      </a:cubicBezTo>
                      <a:cubicBezTo>
                        <a:pt x="211" y="75"/>
                        <a:pt x="1" y="418"/>
                        <a:pt x="126" y="705"/>
                      </a:cubicBezTo>
                      <a:cubicBezTo>
                        <a:pt x="211" y="898"/>
                        <a:pt x="407" y="999"/>
                        <a:pt x="604" y="999"/>
                      </a:cubicBezTo>
                      <a:cubicBezTo>
                        <a:pt x="693" y="999"/>
                        <a:pt x="783" y="978"/>
                        <a:pt x="863" y="936"/>
                      </a:cubicBezTo>
                      <a:cubicBezTo>
                        <a:pt x="877" y="927"/>
                        <a:pt x="885" y="918"/>
                        <a:pt x="888" y="907"/>
                      </a:cubicBezTo>
                      <a:cubicBezTo>
                        <a:pt x="895" y="878"/>
                        <a:pt x="870" y="843"/>
                        <a:pt x="837" y="843"/>
                      </a:cubicBezTo>
                      <a:cubicBezTo>
                        <a:pt x="829" y="843"/>
                        <a:pt x="821" y="844"/>
                        <a:pt x="813" y="848"/>
                      </a:cubicBezTo>
                      <a:cubicBezTo>
                        <a:pt x="748" y="883"/>
                        <a:pt x="676" y="900"/>
                        <a:pt x="604" y="900"/>
                      </a:cubicBezTo>
                      <a:cubicBezTo>
                        <a:pt x="444" y="900"/>
                        <a:pt x="288" y="816"/>
                        <a:pt x="220" y="657"/>
                      </a:cubicBezTo>
                      <a:cubicBezTo>
                        <a:pt x="107" y="385"/>
                        <a:pt x="367" y="114"/>
                        <a:pt x="605" y="114"/>
                      </a:cubicBezTo>
                      <a:cubicBezTo>
                        <a:pt x="721" y="114"/>
                        <a:pt x="832" y="179"/>
                        <a:pt x="891" y="342"/>
                      </a:cubicBezTo>
                      <a:cubicBezTo>
                        <a:pt x="954" y="515"/>
                        <a:pt x="951" y="717"/>
                        <a:pt x="894" y="910"/>
                      </a:cubicBezTo>
                      <a:cubicBezTo>
                        <a:pt x="814" y="1192"/>
                        <a:pt x="625" y="1452"/>
                        <a:pt x="384" y="1556"/>
                      </a:cubicBezTo>
                      <a:cubicBezTo>
                        <a:pt x="354" y="1569"/>
                        <a:pt x="371" y="1617"/>
                        <a:pt x="400" y="1617"/>
                      </a:cubicBezTo>
                      <a:cubicBezTo>
                        <a:pt x="403" y="1617"/>
                        <a:pt x="406" y="1616"/>
                        <a:pt x="410" y="1615"/>
                      </a:cubicBezTo>
                      <a:cubicBezTo>
                        <a:pt x="839" y="1470"/>
                        <a:pt x="996" y="1045"/>
                        <a:pt x="1016" y="623"/>
                      </a:cubicBezTo>
                      <a:cubicBezTo>
                        <a:pt x="1027" y="333"/>
                        <a:pt x="926" y="1"/>
                        <a:pt x="61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1825;p86">
                  <a:extLst>
                    <a:ext uri="{FF2B5EF4-FFF2-40B4-BE49-F238E27FC236}">
                      <a16:creationId xmlns:a16="http://schemas.microsoft.com/office/drawing/2014/main" id="{5FFF2F8E-7634-4884-BAAF-2052A6514420}"/>
                    </a:ext>
                  </a:extLst>
                </p:cNvPr>
                <p:cNvSpPr/>
                <p:nvPr/>
              </p:nvSpPr>
              <p:spPr>
                <a:xfrm>
                  <a:off x="6982189" y="1546636"/>
                  <a:ext cx="129670" cy="1366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5" h="1533" extrusionOk="0">
                      <a:moveTo>
                        <a:pt x="1057" y="1"/>
                      </a:moveTo>
                      <a:cubicBezTo>
                        <a:pt x="279" y="1"/>
                        <a:pt x="0" y="1532"/>
                        <a:pt x="786" y="1532"/>
                      </a:cubicBezTo>
                      <a:cubicBezTo>
                        <a:pt x="796" y="1532"/>
                        <a:pt x="806" y="1532"/>
                        <a:pt x="816" y="1532"/>
                      </a:cubicBezTo>
                      <a:cubicBezTo>
                        <a:pt x="1090" y="1519"/>
                        <a:pt x="1455" y="1185"/>
                        <a:pt x="1221" y="908"/>
                      </a:cubicBezTo>
                      <a:cubicBezTo>
                        <a:pt x="1152" y="826"/>
                        <a:pt x="1080" y="793"/>
                        <a:pt x="1010" y="793"/>
                      </a:cubicBezTo>
                      <a:cubicBezTo>
                        <a:pt x="807" y="793"/>
                        <a:pt x="627" y="1076"/>
                        <a:pt x="638" y="1287"/>
                      </a:cubicBezTo>
                      <a:cubicBezTo>
                        <a:pt x="639" y="1315"/>
                        <a:pt x="660" y="1329"/>
                        <a:pt x="681" y="1329"/>
                      </a:cubicBezTo>
                      <a:cubicBezTo>
                        <a:pt x="702" y="1329"/>
                        <a:pt x="724" y="1315"/>
                        <a:pt x="724" y="1287"/>
                      </a:cubicBezTo>
                      <a:cubicBezTo>
                        <a:pt x="719" y="1198"/>
                        <a:pt x="738" y="1115"/>
                        <a:pt x="781" y="1037"/>
                      </a:cubicBezTo>
                      <a:lnTo>
                        <a:pt x="1049" y="914"/>
                      </a:lnTo>
                      <a:lnTo>
                        <a:pt x="1049" y="914"/>
                      </a:lnTo>
                      <a:cubicBezTo>
                        <a:pt x="1401" y="933"/>
                        <a:pt x="1069" y="1334"/>
                        <a:pt x="997" y="1373"/>
                      </a:cubicBezTo>
                      <a:cubicBezTo>
                        <a:pt x="934" y="1408"/>
                        <a:pt x="870" y="1424"/>
                        <a:pt x="809" y="1424"/>
                      </a:cubicBezTo>
                      <a:cubicBezTo>
                        <a:pt x="632" y="1424"/>
                        <a:pt x="475" y="1293"/>
                        <a:pt x="430" y="1100"/>
                      </a:cubicBezTo>
                      <a:cubicBezTo>
                        <a:pt x="321" y="636"/>
                        <a:pt x="659" y="78"/>
                        <a:pt x="1146" y="78"/>
                      </a:cubicBezTo>
                      <a:cubicBezTo>
                        <a:pt x="1176" y="78"/>
                        <a:pt x="1206" y="80"/>
                        <a:pt x="1237" y="84"/>
                      </a:cubicBezTo>
                      <a:cubicBezTo>
                        <a:pt x="1238" y="85"/>
                        <a:pt x="1240" y="85"/>
                        <a:pt x="1241" y="85"/>
                      </a:cubicBezTo>
                      <a:cubicBezTo>
                        <a:pt x="1273" y="85"/>
                        <a:pt x="1285" y="41"/>
                        <a:pt x="1251" y="31"/>
                      </a:cubicBezTo>
                      <a:cubicBezTo>
                        <a:pt x="1184" y="10"/>
                        <a:pt x="1119" y="1"/>
                        <a:pt x="105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1826;p86">
                  <a:extLst>
                    <a:ext uri="{FF2B5EF4-FFF2-40B4-BE49-F238E27FC236}">
                      <a16:creationId xmlns:a16="http://schemas.microsoft.com/office/drawing/2014/main" id="{4255C9B3-71AE-456C-A770-F30F0BF140AD}"/>
                    </a:ext>
                  </a:extLst>
                </p:cNvPr>
                <p:cNvSpPr/>
                <p:nvPr/>
              </p:nvSpPr>
              <p:spPr>
                <a:xfrm>
                  <a:off x="7020243" y="1781111"/>
                  <a:ext cx="78515" cy="122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1" h="1376" extrusionOk="0">
                      <a:moveTo>
                        <a:pt x="327" y="1"/>
                      </a:moveTo>
                      <a:cubicBezTo>
                        <a:pt x="192" y="1"/>
                        <a:pt x="60" y="90"/>
                        <a:pt x="10" y="220"/>
                      </a:cubicBezTo>
                      <a:cubicBezTo>
                        <a:pt x="1" y="244"/>
                        <a:pt x="22" y="261"/>
                        <a:pt x="42" y="261"/>
                      </a:cubicBezTo>
                      <a:cubicBezTo>
                        <a:pt x="53" y="261"/>
                        <a:pt x="64" y="257"/>
                        <a:pt x="69" y="246"/>
                      </a:cubicBezTo>
                      <a:cubicBezTo>
                        <a:pt x="111" y="175"/>
                        <a:pt x="213" y="85"/>
                        <a:pt x="310" y="85"/>
                      </a:cubicBezTo>
                      <a:cubicBezTo>
                        <a:pt x="332" y="85"/>
                        <a:pt x="353" y="89"/>
                        <a:pt x="373" y="99"/>
                      </a:cubicBezTo>
                      <a:cubicBezTo>
                        <a:pt x="537" y="177"/>
                        <a:pt x="581" y="392"/>
                        <a:pt x="425" y="509"/>
                      </a:cubicBezTo>
                      <a:cubicBezTo>
                        <a:pt x="393" y="533"/>
                        <a:pt x="388" y="598"/>
                        <a:pt x="439" y="608"/>
                      </a:cubicBezTo>
                      <a:cubicBezTo>
                        <a:pt x="646" y="646"/>
                        <a:pt x="785" y="885"/>
                        <a:pt x="675" y="1081"/>
                      </a:cubicBezTo>
                      <a:cubicBezTo>
                        <a:pt x="603" y="1209"/>
                        <a:pt x="460" y="1263"/>
                        <a:pt x="320" y="1263"/>
                      </a:cubicBezTo>
                      <a:cubicBezTo>
                        <a:pt x="282" y="1263"/>
                        <a:pt x="244" y="1259"/>
                        <a:pt x="208" y="1251"/>
                      </a:cubicBezTo>
                      <a:cubicBezTo>
                        <a:pt x="203" y="1250"/>
                        <a:pt x="199" y="1250"/>
                        <a:pt x="194" y="1250"/>
                      </a:cubicBezTo>
                      <a:cubicBezTo>
                        <a:pt x="134" y="1250"/>
                        <a:pt x="111" y="1341"/>
                        <a:pt x="178" y="1359"/>
                      </a:cubicBezTo>
                      <a:cubicBezTo>
                        <a:pt x="224" y="1370"/>
                        <a:pt x="272" y="1376"/>
                        <a:pt x="320" y="1376"/>
                      </a:cubicBezTo>
                      <a:cubicBezTo>
                        <a:pt x="524" y="1376"/>
                        <a:pt x="731" y="1272"/>
                        <a:pt x="802" y="1068"/>
                      </a:cubicBezTo>
                      <a:cubicBezTo>
                        <a:pt x="881" y="847"/>
                        <a:pt x="755" y="612"/>
                        <a:pt x="552" y="528"/>
                      </a:cubicBezTo>
                      <a:cubicBezTo>
                        <a:pt x="654" y="386"/>
                        <a:pt x="655" y="173"/>
                        <a:pt x="502" y="59"/>
                      </a:cubicBezTo>
                      <a:cubicBezTo>
                        <a:pt x="448" y="19"/>
                        <a:pt x="387" y="1"/>
                        <a:pt x="32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1827;p86">
                  <a:extLst>
                    <a:ext uri="{FF2B5EF4-FFF2-40B4-BE49-F238E27FC236}">
                      <a16:creationId xmlns:a16="http://schemas.microsoft.com/office/drawing/2014/main" id="{5457CD7E-4765-40E8-93DE-7BA1E9003F70}"/>
                    </a:ext>
                  </a:extLst>
                </p:cNvPr>
                <p:cNvSpPr/>
                <p:nvPr/>
              </p:nvSpPr>
              <p:spPr>
                <a:xfrm>
                  <a:off x="6711710" y="1274107"/>
                  <a:ext cx="228325" cy="2124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62" h="2384" extrusionOk="0">
                      <a:moveTo>
                        <a:pt x="1984" y="1"/>
                      </a:moveTo>
                      <a:cubicBezTo>
                        <a:pt x="1865" y="1"/>
                        <a:pt x="1744" y="8"/>
                        <a:pt x="1637" y="8"/>
                      </a:cubicBezTo>
                      <a:cubicBezTo>
                        <a:pt x="1630" y="8"/>
                        <a:pt x="1623" y="8"/>
                        <a:pt x="1616" y="8"/>
                      </a:cubicBezTo>
                      <a:cubicBezTo>
                        <a:pt x="1536" y="7"/>
                        <a:pt x="1457" y="7"/>
                        <a:pt x="1378" y="7"/>
                      </a:cubicBezTo>
                      <a:cubicBezTo>
                        <a:pt x="1211" y="7"/>
                        <a:pt x="1046" y="9"/>
                        <a:pt x="880" y="16"/>
                      </a:cubicBezTo>
                      <a:cubicBezTo>
                        <a:pt x="864" y="16"/>
                        <a:pt x="847" y="16"/>
                        <a:pt x="830" y="16"/>
                      </a:cubicBezTo>
                      <a:cubicBezTo>
                        <a:pt x="751" y="16"/>
                        <a:pt x="662" y="12"/>
                        <a:pt x="575" y="12"/>
                      </a:cubicBezTo>
                      <a:cubicBezTo>
                        <a:pt x="460" y="12"/>
                        <a:pt x="345" y="19"/>
                        <a:pt x="252" y="52"/>
                      </a:cubicBezTo>
                      <a:cubicBezTo>
                        <a:pt x="0" y="140"/>
                        <a:pt x="70" y="456"/>
                        <a:pt x="66" y="674"/>
                      </a:cubicBezTo>
                      <a:cubicBezTo>
                        <a:pt x="59" y="1179"/>
                        <a:pt x="59" y="1681"/>
                        <a:pt x="65" y="2186"/>
                      </a:cubicBezTo>
                      <a:cubicBezTo>
                        <a:pt x="66" y="2219"/>
                        <a:pt x="93" y="2236"/>
                        <a:pt x="119" y="2236"/>
                      </a:cubicBezTo>
                      <a:cubicBezTo>
                        <a:pt x="146" y="2236"/>
                        <a:pt x="172" y="2220"/>
                        <a:pt x="172" y="2186"/>
                      </a:cubicBezTo>
                      <a:cubicBezTo>
                        <a:pt x="167" y="1837"/>
                        <a:pt x="166" y="1489"/>
                        <a:pt x="169" y="1139"/>
                      </a:cubicBezTo>
                      <a:cubicBezTo>
                        <a:pt x="172" y="861"/>
                        <a:pt x="66" y="260"/>
                        <a:pt x="372" y="152"/>
                      </a:cubicBezTo>
                      <a:cubicBezTo>
                        <a:pt x="438" y="129"/>
                        <a:pt x="526" y="123"/>
                        <a:pt x="615" y="123"/>
                      </a:cubicBezTo>
                      <a:cubicBezTo>
                        <a:pt x="691" y="123"/>
                        <a:pt x="768" y="127"/>
                        <a:pt x="835" y="127"/>
                      </a:cubicBezTo>
                      <a:cubicBezTo>
                        <a:pt x="851" y="127"/>
                        <a:pt x="866" y="127"/>
                        <a:pt x="880" y="126"/>
                      </a:cubicBezTo>
                      <a:cubicBezTo>
                        <a:pt x="1049" y="120"/>
                        <a:pt x="1219" y="117"/>
                        <a:pt x="1389" y="117"/>
                      </a:cubicBezTo>
                      <a:cubicBezTo>
                        <a:pt x="1491" y="116"/>
                        <a:pt x="1653" y="101"/>
                        <a:pt x="1817" y="101"/>
                      </a:cubicBezTo>
                      <a:cubicBezTo>
                        <a:pt x="2072" y="101"/>
                        <a:pt x="2332" y="138"/>
                        <a:pt x="2382" y="324"/>
                      </a:cubicBezTo>
                      <a:cubicBezTo>
                        <a:pt x="2419" y="456"/>
                        <a:pt x="2391" y="636"/>
                        <a:pt x="2395" y="771"/>
                      </a:cubicBezTo>
                      <a:cubicBezTo>
                        <a:pt x="2398" y="938"/>
                        <a:pt x="2403" y="1106"/>
                        <a:pt x="2408" y="1275"/>
                      </a:cubicBezTo>
                      <a:cubicBezTo>
                        <a:pt x="2417" y="1596"/>
                        <a:pt x="2561" y="2181"/>
                        <a:pt x="2119" y="2251"/>
                      </a:cubicBezTo>
                      <a:cubicBezTo>
                        <a:pt x="2018" y="2267"/>
                        <a:pt x="1911" y="2273"/>
                        <a:pt x="1802" y="2273"/>
                      </a:cubicBezTo>
                      <a:cubicBezTo>
                        <a:pt x="1599" y="2273"/>
                        <a:pt x="1390" y="2254"/>
                        <a:pt x="1194" y="2254"/>
                      </a:cubicBezTo>
                      <a:cubicBezTo>
                        <a:pt x="1187" y="2254"/>
                        <a:pt x="1180" y="2254"/>
                        <a:pt x="1174" y="2254"/>
                      </a:cubicBezTo>
                      <a:cubicBezTo>
                        <a:pt x="822" y="2255"/>
                        <a:pt x="471" y="2256"/>
                        <a:pt x="121" y="2264"/>
                      </a:cubicBezTo>
                      <a:lnTo>
                        <a:pt x="117" y="2264"/>
                      </a:lnTo>
                      <a:cubicBezTo>
                        <a:pt x="66" y="2264"/>
                        <a:pt x="66" y="2342"/>
                        <a:pt x="117" y="2343"/>
                      </a:cubicBezTo>
                      <a:cubicBezTo>
                        <a:pt x="599" y="2353"/>
                        <a:pt x="1082" y="2354"/>
                        <a:pt x="1564" y="2357"/>
                      </a:cubicBezTo>
                      <a:cubicBezTo>
                        <a:pt x="1684" y="2357"/>
                        <a:pt x="1863" y="2383"/>
                        <a:pt x="2034" y="2383"/>
                      </a:cubicBezTo>
                      <a:cubicBezTo>
                        <a:pt x="2206" y="2383"/>
                        <a:pt x="2370" y="2357"/>
                        <a:pt x="2461" y="2252"/>
                      </a:cubicBezTo>
                      <a:cubicBezTo>
                        <a:pt x="2538" y="2166"/>
                        <a:pt x="2536" y="2051"/>
                        <a:pt x="2538" y="1943"/>
                      </a:cubicBezTo>
                      <a:cubicBezTo>
                        <a:pt x="2540" y="1720"/>
                        <a:pt x="2525" y="1496"/>
                        <a:pt x="2520" y="1272"/>
                      </a:cubicBezTo>
                      <a:cubicBezTo>
                        <a:pt x="2514" y="1031"/>
                        <a:pt x="2508" y="788"/>
                        <a:pt x="2499" y="548"/>
                      </a:cubicBezTo>
                      <a:cubicBezTo>
                        <a:pt x="2497" y="426"/>
                        <a:pt x="2536" y="226"/>
                        <a:pt x="2456" y="116"/>
                      </a:cubicBezTo>
                      <a:cubicBezTo>
                        <a:pt x="2416" y="62"/>
                        <a:pt x="2363" y="50"/>
                        <a:pt x="2301" y="33"/>
                      </a:cubicBezTo>
                      <a:cubicBezTo>
                        <a:pt x="2206" y="7"/>
                        <a:pt x="2096" y="1"/>
                        <a:pt x="198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1828;p86">
                  <a:extLst>
                    <a:ext uri="{FF2B5EF4-FFF2-40B4-BE49-F238E27FC236}">
                      <a16:creationId xmlns:a16="http://schemas.microsoft.com/office/drawing/2014/main" id="{FDEDFAFC-E54C-4180-8857-66AE88F073AE}"/>
                    </a:ext>
                  </a:extLst>
                </p:cNvPr>
                <p:cNvSpPr/>
                <p:nvPr/>
              </p:nvSpPr>
              <p:spPr>
                <a:xfrm>
                  <a:off x="6721602" y="1962114"/>
                  <a:ext cx="217988" cy="2085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6" h="2340" extrusionOk="0">
                      <a:moveTo>
                        <a:pt x="2035" y="115"/>
                      </a:moveTo>
                      <a:cubicBezTo>
                        <a:pt x="2127" y="115"/>
                        <a:pt x="2213" y="127"/>
                        <a:pt x="2253" y="170"/>
                      </a:cubicBezTo>
                      <a:cubicBezTo>
                        <a:pt x="2337" y="258"/>
                        <a:pt x="2288" y="493"/>
                        <a:pt x="2285" y="613"/>
                      </a:cubicBezTo>
                      <a:cubicBezTo>
                        <a:pt x="2283" y="786"/>
                        <a:pt x="2280" y="956"/>
                        <a:pt x="2276" y="1126"/>
                      </a:cubicBezTo>
                      <a:cubicBezTo>
                        <a:pt x="2273" y="1298"/>
                        <a:pt x="2270" y="1468"/>
                        <a:pt x="2267" y="1640"/>
                      </a:cubicBezTo>
                      <a:cubicBezTo>
                        <a:pt x="2263" y="1847"/>
                        <a:pt x="2311" y="2115"/>
                        <a:pt x="2078" y="2221"/>
                      </a:cubicBezTo>
                      <a:cubicBezTo>
                        <a:pt x="2041" y="2238"/>
                        <a:pt x="1985" y="2243"/>
                        <a:pt x="1923" y="2243"/>
                      </a:cubicBezTo>
                      <a:cubicBezTo>
                        <a:pt x="1798" y="2243"/>
                        <a:pt x="1648" y="2221"/>
                        <a:pt x="1570" y="2221"/>
                      </a:cubicBezTo>
                      <a:cubicBezTo>
                        <a:pt x="1418" y="2223"/>
                        <a:pt x="1268" y="2223"/>
                        <a:pt x="1118" y="2224"/>
                      </a:cubicBezTo>
                      <a:cubicBezTo>
                        <a:pt x="794" y="2225"/>
                        <a:pt x="471" y="2230"/>
                        <a:pt x="148" y="2236"/>
                      </a:cubicBezTo>
                      <a:lnTo>
                        <a:pt x="148" y="2235"/>
                      </a:lnTo>
                      <a:cubicBezTo>
                        <a:pt x="134" y="1889"/>
                        <a:pt x="129" y="1542"/>
                        <a:pt x="131" y="1196"/>
                      </a:cubicBezTo>
                      <a:cubicBezTo>
                        <a:pt x="133" y="1041"/>
                        <a:pt x="135" y="887"/>
                        <a:pt x="140" y="733"/>
                      </a:cubicBezTo>
                      <a:cubicBezTo>
                        <a:pt x="145" y="611"/>
                        <a:pt x="107" y="324"/>
                        <a:pt x="195" y="235"/>
                      </a:cubicBezTo>
                      <a:cubicBezTo>
                        <a:pt x="251" y="179"/>
                        <a:pt x="395" y="172"/>
                        <a:pt x="523" y="172"/>
                      </a:cubicBezTo>
                      <a:cubicBezTo>
                        <a:pt x="563" y="172"/>
                        <a:pt x="601" y="172"/>
                        <a:pt x="635" y="172"/>
                      </a:cubicBezTo>
                      <a:cubicBezTo>
                        <a:pt x="658" y="172"/>
                        <a:pt x="680" y="172"/>
                        <a:pt x="697" y="171"/>
                      </a:cubicBezTo>
                      <a:cubicBezTo>
                        <a:pt x="872" y="163"/>
                        <a:pt x="1048" y="154"/>
                        <a:pt x="1221" y="148"/>
                      </a:cubicBezTo>
                      <a:cubicBezTo>
                        <a:pt x="1397" y="142"/>
                        <a:pt x="1572" y="136"/>
                        <a:pt x="1747" y="132"/>
                      </a:cubicBezTo>
                      <a:cubicBezTo>
                        <a:pt x="1817" y="130"/>
                        <a:pt x="1931" y="115"/>
                        <a:pt x="2035" y="115"/>
                      </a:cubicBezTo>
                      <a:close/>
                      <a:moveTo>
                        <a:pt x="2112" y="1"/>
                      </a:moveTo>
                      <a:cubicBezTo>
                        <a:pt x="1988" y="1"/>
                        <a:pt x="1844" y="25"/>
                        <a:pt x="1746" y="27"/>
                      </a:cubicBezTo>
                      <a:cubicBezTo>
                        <a:pt x="1571" y="32"/>
                        <a:pt x="1396" y="37"/>
                        <a:pt x="1220" y="43"/>
                      </a:cubicBezTo>
                      <a:cubicBezTo>
                        <a:pt x="852" y="58"/>
                        <a:pt x="482" y="78"/>
                        <a:pt x="113" y="104"/>
                      </a:cubicBezTo>
                      <a:cubicBezTo>
                        <a:pt x="85" y="106"/>
                        <a:pt x="64" y="126"/>
                        <a:pt x="62" y="155"/>
                      </a:cubicBezTo>
                      <a:cubicBezTo>
                        <a:pt x="26" y="847"/>
                        <a:pt x="21" y="1540"/>
                        <a:pt x="46" y="2234"/>
                      </a:cubicBezTo>
                      <a:lnTo>
                        <a:pt x="46" y="2237"/>
                      </a:lnTo>
                      <a:cubicBezTo>
                        <a:pt x="2" y="2239"/>
                        <a:pt x="1" y="2305"/>
                        <a:pt x="46" y="2306"/>
                      </a:cubicBezTo>
                      <a:cubicBezTo>
                        <a:pt x="384" y="2316"/>
                        <a:pt x="722" y="2319"/>
                        <a:pt x="1062" y="2321"/>
                      </a:cubicBezTo>
                      <a:cubicBezTo>
                        <a:pt x="1293" y="2324"/>
                        <a:pt x="1533" y="2340"/>
                        <a:pt x="1769" y="2340"/>
                      </a:cubicBezTo>
                      <a:cubicBezTo>
                        <a:pt x="1884" y="2340"/>
                        <a:pt x="1998" y="2336"/>
                        <a:pt x="2109" y="2325"/>
                      </a:cubicBezTo>
                      <a:cubicBezTo>
                        <a:pt x="2236" y="2314"/>
                        <a:pt x="2312" y="2280"/>
                        <a:pt x="2352" y="2155"/>
                      </a:cubicBezTo>
                      <a:cubicBezTo>
                        <a:pt x="2437" y="1890"/>
                        <a:pt x="2376" y="1518"/>
                        <a:pt x="2381" y="1240"/>
                      </a:cubicBezTo>
                      <a:cubicBezTo>
                        <a:pt x="2387" y="911"/>
                        <a:pt x="2446" y="538"/>
                        <a:pt x="2401" y="214"/>
                      </a:cubicBezTo>
                      <a:cubicBezTo>
                        <a:pt x="2386" y="106"/>
                        <a:pt x="2376" y="58"/>
                        <a:pt x="2265" y="21"/>
                      </a:cubicBezTo>
                      <a:cubicBezTo>
                        <a:pt x="2222" y="6"/>
                        <a:pt x="2169" y="1"/>
                        <a:pt x="211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1829;p86">
                  <a:extLst>
                    <a:ext uri="{FF2B5EF4-FFF2-40B4-BE49-F238E27FC236}">
                      <a16:creationId xmlns:a16="http://schemas.microsoft.com/office/drawing/2014/main" id="{CA058D95-8804-484A-864D-D98BEEE9FA21}"/>
                    </a:ext>
                  </a:extLst>
                </p:cNvPr>
                <p:cNvSpPr/>
                <p:nvPr/>
              </p:nvSpPr>
              <p:spPr>
                <a:xfrm>
                  <a:off x="6716344" y="1736729"/>
                  <a:ext cx="228058" cy="2078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9" h="2332" extrusionOk="0">
                      <a:moveTo>
                        <a:pt x="1873" y="0"/>
                      </a:moveTo>
                      <a:cubicBezTo>
                        <a:pt x="1712" y="0"/>
                        <a:pt x="1549" y="8"/>
                        <a:pt x="1389" y="13"/>
                      </a:cubicBezTo>
                      <a:cubicBezTo>
                        <a:pt x="1168" y="21"/>
                        <a:pt x="948" y="31"/>
                        <a:pt x="729" y="46"/>
                      </a:cubicBezTo>
                      <a:cubicBezTo>
                        <a:pt x="580" y="57"/>
                        <a:pt x="384" y="42"/>
                        <a:pt x="240" y="98"/>
                      </a:cubicBezTo>
                      <a:cubicBezTo>
                        <a:pt x="0" y="191"/>
                        <a:pt x="45" y="436"/>
                        <a:pt x="47" y="652"/>
                      </a:cubicBezTo>
                      <a:cubicBezTo>
                        <a:pt x="48" y="1147"/>
                        <a:pt x="49" y="1640"/>
                        <a:pt x="50" y="2136"/>
                      </a:cubicBezTo>
                      <a:cubicBezTo>
                        <a:pt x="50" y="2169"/>
                        <a:pt x="78" y="2187"/>
                        <a:pt x="104" y="2187"/>
                      </a:cubicBezTo>
                      <a:cubicBezTo>
                        <a:pt x="121" y="2187"/>
                        <a:pt x="137" y="2180"/>
                        <a:pt x="146" y="2167"/>
                      </a:cubicBezTo>
                      <a:cubicBezTo>
                        <a:pt x="154" y="2159"/>
                        <a:pt x="157" y="2148"/>
                        <a:pt x="157" y="2136"/>
                      </a:cubicBezTo>
                      <a:cubicBezTo>
                        <a:pt x="156" y="1831"/>
                        <a:pt x="156" y="1528"/>
                        <a:pt x="156" y="1223"/>
                      </a:cubicBezTo>
                      <a:cubicBezTo>
                        <a:pt x="155" y="898"/>
                        <a:pt x="37" y="344"/>
                        <a:pt x="399" y="180"/>
                      </a:cubicBezTo>
                      <a:cubicBezTo>
                        <a:pt x="458" y="154"/>
                        <a:pt x="548" y="149"/>
                        <a:pt x="636" y="149"/>
                      </a:cubicBezTo>
                      <a:cubicBezTo>
                        <a:pt x="682" y="149"/>
                        <a:pt x="728" y="150"/>
                        <a:pt x="769" y="150"/>
                      </a:cubicBezTo>
                      <a:cubicBezTo>
                        <a:pt x="794" y="150"/>
                        <a:pt x="818" y="150"/>
                        <a:pt x="838" y="148"/>
                      </a:cubicBezTo>
                      <a:cubicBezTo>
                        <a:pt x="985" y="139"/>
                        <a:pt x="1131" y="131"/>
                        <a:pt x="1279" y="126"/>
                      </a:cubicBezTo>
                      <a:cubicBezTo>
                        <a:pt x="1426" y="121"/>
                        <a:pt x="1573" y="116"/>
                        <a:pt x="1720" y="114"/>
                      </a:cubicBezTo>
                      <a:cubicBezTo>
                        <a:pt x="1794" y="114"/>
                        <a:pt x="1868" y="112"/>
                        <a:pt x="1941" y="112"/>
                      </a:cubicBezTo>
                      <a:cubicBezTo>
                        <a:pt x="1970" y="112"/>
                        <a:pt x="1995" y="112"/>
                        <a:pt x="2016" y="112"/>
                      </a:cubicBezTo>
                      <a:cubicBezTo>
                        <a:pt x="2108" y="112"/>
                        <a:pt x="2130" y="122"/>
                        <a:pt x="2228" y="238"/>
                      </a:cubicBezTo>
                      <a:cubicBezTo>
                        <a:pt x="2347" y="374"/>
                        <a:pt x="2334" y="378"/>
                        <a:pt x="2324" y="536"/>
                      </a:cubicBezTo>
                      <a:cubicBezTo>
                        <a:pt x="2321" y="614"/>
                        <a:pt x="2315" y="693"/>
                        <a:pt x="2310" y="770"/>
                      </a:cubicBezTo>
                      <a:cubicBezTo>
                        <a:pt x="2299" y="926"/>
                        <a:pt x="2287" y="1081"/>
                        <a:pt x="2274" y="1238"/>
                      </a:cubicBezTo>
                      <a:cubicBezTo>
                        <a:pt x="2254" y="1490"/>
                        <a:pt x="2292" y="2105"/>
                        <a:pt x="2031" y="2202"/>
                      </a:cubicBezTo>
                      <a:cubicBezTo>
                        <a:pt x="1989" y="2217"/>
                        <a:pt x="1935" y="2222"/>
                        <a:pt x="1877" y="2222"/>
                      </a:cubicBezTo>
                      <a:cubicBezTo>
                        <a:pt x="1776" y="2222"/>
                        <a:pt x="1664" y="2207"/>
                        <a:pt x="1584" y="2207"/>
                      </a:cubicBezTo>
                      <a:cubicBezTo>
                        <a:pt x="1435" y="2207"/>
                        <a:pt x="1285" y="2204"/>
                        <a:pt x="1135" y="2202"/>
                      </a:cubicBezTo>
                      <a:cubicBezTo>
                        <a:pt x="819" y="2194"/>
                        <a:pt x="502" y="2180"/>
                        <a:pt x="186" y="2168"/>
                      </a:cubicBezTo>
                      <a:cubicBezTo>
                        <a:pt x="184" y="2167"/>
                        <a:pt x="182" y="2167"/>
                        <a:pt x="180" y="2167"/>
                      </a:cubicBezTo>
                      <a:cubicBezTo>
                        <a:pt x="175" y="2167"/>
                        <a:pt x="170" y="2168"/>
                        <a:pt x="166" y="2171"/>
                      </a:cubicBezTo>
                      <a:cubicBezTo>
                        <a:pt x="133" y="2186"/>
                        <a:pt x="140" y="2245"/>
                        <a:pt x="186" y="2250"/>
                      </a:cubicBezTo>
                      <a:cubicBezTo>
                        <a:pt x="650" y="2294"/>
                        <a:pt x="1117" y="2309"/>
                        <a:pt x="1584" y="2310"/>
                      </a:cubicBezTo>
                      <a:cubicBezTo>
                        <a:pt x="1670" y="2311"/>
                        <a:pt x="1805" y="2331"/>
                        <a:pt x="1935" y="2331"/>
                      </a:cubicBezTo>
                      <a:cubicBezTo>
                        <a:pt x="2085" y="2331"/>
                        <a:pt x="2229" y="2304"/>
                        <a:pt x="2285" y="2189"/>
                      </a:cubicBezTo>
                      <a:cubicBezTo>
                        <a:pt x="2354" y="2044"/>
                        <a:pt x="2331" y="1798"/>
                        <a:pt x="2345" y="1644"/>
                      </a:cubicBezTo>
                      <a:cubicBezTo>
                        <a:pt x="2369" y="1410"/>
                        <a:pt x="2388" y="1177"/>
                        <a:pt x="2406" y="943"/>
                      </a:cubicBezTo>
                      <a:cubicBezTo>
                        <a:pt x="2421" y="719"/>
                        <a:pt x="2558" y="243"/>
                        <a:pt x="2347" y="73"/>
                      </a:cubicBezTo>
                      <a:cubicBezTo>
                        <a:pt x="2268" y="8"/>
                        <a:pt x="2151" y="6"/>
                        <a:pt x="2050" y="4"/>
                      </a:cubicBezTo>
                      <a:cubicBezTo>
                        <a:pt x="1991" y="1"/>
                        <a:pt x="1932" y="0"/>
                        <a:pt x="187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1830;p86">
                  <a:extLst>
                    <a:ext uri="{FF2B5EF4-FFF2-40B4-BE49-F238E27FC236}">
                      <a16:creationId xmlns:a16="http://schemas.microsoft.com/office/drawing/2014/main" id="{1F3DEE51-3F6F-449D-8E52-680D3AB01B48}"/>
                    </a:ext>
                  </a:extLst>
                </p:cNvPr>
                <p:cNvSpPr/>
                <p:nvPr/>
              </p:nvSpPr>
              <p:spPr>
                <a:xfrm>
                  <a:off x="6720533" y="1111998"/>
                  <a:ext cx="213442" cy="897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95" h="1007" extrusionOk="0">
                      <a:moveTo>
                        <a:pt x="1890" y="129"/>
                      </a:moveTo>
                      <a:cubicBezTo>
                        <a:pt x="1973" y="129"/>
                        <a:pt x="2034" y="147"/>
                        <a:pt x="2125" y="235"/>
                      </a:cubicBezTo>
                      <a:cubicBezTo>
                        <a:pt x="2247" y="357"/>
                        <a:pt x="2233" y="389"/>
                        <a:pt x="2238" y="541"/>
                      </a:cubicBezTo>
                      <a:cubicBezTo>
                        <a:pt x="2242" y="695"/>
                        <a:pt x="2282" y="807"/>
                        <a:pt x="2082" y="887"/>
                      </a:cubicBezTo>
                      <a:cubicBezTo>
                        <a:pt x="2029" y="908"/>
                        <a:pt x="1960" y="915"/>
                        <a:pt x="1884" y="915"/>
                      </a:cubicBezTo>
                      <a:cubicBezTo>
                        <a:pt x="1740" y="915"/>
                        <a:pt x="1575" y="890"/>
                        <a:pt x="1464" y="890"/>
                      </a:cubicBezTo>
                      <a:cubicBezTo>
                        <a:pt x="1045" y="892"/>
                        <a:pt x="623" y="886"/>
                        <a:pt x="203" y="905"/>
                      </a:cubicBezTo>
                      <a:cubicBezTo>
                        <a:pt x="195" y="735"/>
                        <a:pt x="130" y="482"/>
                        <a:pt x="182" y="320"/>
                      </a:cubicBezTo>
                      <a:cubicBezTo>
                        <a:pt x="227" y="184"/>
                        <a:pt x="381" y="163"/>
                        <a:pt x="531" y="163"/>
                      </a:cubicBezTo>
                      <a:cubicBezTo>
                        <a:pt x="601" y="163"/>
                        <a:pt x="670" y="167"/>
                        <a:pt x="726" y="167"/>
                      </a:cubicBezTo>
                      <a:cubicBezTo>
                        <a:pt x="735" y="167"/>
                        <a:pt x="743" y="167"/>
                        <a:pt x="751" y="167"/>
                      </a:cubicBezTo>
                      <a:cubicBezTo>
                        <a:pt x="981" y="161"/>
                        <a:pt x="1211" y="154"/>
                        <a:pt x="1440" y="146"/>
                      </a:cubicBezTo>
                      <a:cubicBezTo>
                        <a:pt x="1536" y="141"/>
                        <a:pt x="1632" y="139"/>
                        <a:pt x="1727" y="136"/>
                      </a:cubicBezTo>
                      <a:cubicBezTo>
                        <a:pt x="1794" y="134"/>
                        <a:pt x="1845" y="129"/>
                        <a:pt x="1890" y="129"/>
                      </a:cubicBezTo>
                      <a:close/>
                      <a:moveTo>
                        <a:pt x="1966" y="1"/>
                      </a:moveTo>
                      <a:cubicBezTo>
                        <a:pt x="1820" y="1"/>
                        <a:pt x="1661" y="30"/>
                        <a:pt x="1553" y="33"/>
                      </a:cubicBezTo>
                      <a:lnTo>
                        <a:pt x="463" y="69"/>
                      </a:lnTo>
                      <a:cubicBezTo>
                        <a:pt x="447" y="70"/>
                        <a:pt x="431" y="70"/>
                        <a:pt x="414" y="70"/>
                      </a:cubicBezTo>
                      <a:cubicBezTo>
                        <a:pt x="400" y="70"/>
                        <a:pt x="385" y="70"/>
                        <a:pt x="371" y="70"/>
                      </a:cubicBezTo>
                      <a:cubicBezTo>
                        <a:pt x="263" y="70"/>
                        <a:pt x="157" y="76"/>
                        <a:pt x="99" y="181"/>
                      </a:cubicBezTo>
                      <a:cubicBezTo>
                        <a:pt x="0" y="363"/>
                        <a:pt x="82" y="722"/>
                        <a:pt x="113" y="919"/>
                      </a:cubicBezTo>
                      <a:cubicBezTo>
                        <a:pt x="115" y="937"/>
                        <a:pt x="126" y="946"/>
                        <a:pt x="140" y="950"/>
                      </a:cubicBezTo>
                      <a:cubicBezTo>
                        <a:pt x="142" y="966"/>
                        <a:pt x="152" y="981"/>
                        <a:pt x="174" y="982"/>
                      </a:cubicBezTo>
                      <a:cubicBezTo>
                        <a:pt x="529" y="1001"/>
                        <a:pt x="885" y="997"/>
                        <a:pt x="1241" y="998"/>
                      </a:cubicBezTo>
                      <a:cubicBezTo>
                        <a:pt x="1303" y="998"/>
                        <a:pt x="1365" y="998"/>
                        <a:pt x="1427" y="998"/>
                      </a:cubicBezTo>
                      <a:cubicBezTo>
                        <a:pt x="1552" y="998"/>
                        <a:pt x="1677" y="998"/>
                        <a:pt x="1801" y="998"/>
                      </a:cubicBezTo>
                      <a:cubicBezTo>
                        <a:pt x="1803" y="998"/>
                        <a:pt x="1806" y="998"/>
                        <a:pt x="1808" y="998"/>
                      </a:cubicBezTo>
                      <a:cubicBezTo>
                        <a:pt x="1878" y="998"/>
                        <a:pt x="1956" y="1006"/>
                        <a:pt x="2030" y="1006"/>
                      </a:cubicBezTo>
                      <a:cubicBezTo>
                        <a:pt x="2077" y="1006"/>
                        <a:pt x="2123" y="1003"/>
                        <a:pt x="2165" y="991"/>
                      </a:cubicBezTo>
                      <a:cubicBezTo>
                        <a:pt x="2354" y="939"/>
                        <a:pt x="2350" y="821"/>
                        <a:pt x="2348" y="641"/>
                      </a:cubicBezTo>
                      <a:cubicBezTo>
                        <a:pt x="2345" y="481"/>
                        <a:pt x="2394" y="193"/>
                        <a:pt x="2248" y="74"/>
                      </a:cubicBezTo>
                      <a:cubicBezTo>
                        <a:pt x="2178" y="17"/>
                        <a:pt x="2076" y="1"/>
                        <a:pt x="196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1831;p86">
                  <a:extLst>
                    <a:ext uri="{FF2B5EF4-FFF2-40B4-BE49-F238E27FC236}">
                      <a16:creationId xmlns:a16="http://schemas.microsoft.com/office/drawing/2014/main" id="{D6012B9E-6345-4E83-85F6-E9109B9AD5F3}"/>
                    </a:ext>
                  </a:extLst>
                </p:cNvPr>
                <p:cNvSpPr/>
                <p:nvPr/>
              </p:nvSpPr>
              <p:spPr>
                <a:xfrm>
                  <a:off x="6711354" y="1501631"/>
                  <a:ext cx="221998" cy="2182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91" h="2449" extrusionOk="0">
                      <a:moveTo>
                        <a:pt x="2089" y="101"/>
                      </a:moveTo>
                      <a:cubicBezTo>
                        <a:pt x="2137" y="101"/>
                        <a:pt x="2183" y="104"/>
                        <a:pt x="2223" y="114"/>
                      </a:cubicBezTo>
                      <a:cubicBezTo>
                        <a:pt x="2387" y="155"/>
                        <a:pt x="2334" y="310"/>
                        <a:pt x="2330" y="464"/>
                      </a:cubicBezTo>
                      <a:cubicBezTo>
                        <a:pt x="2326" y="638"/>
                        <a:pt x="2321" y="812"/>
                        <a:pt x="2319" y="988"/>
                      </a:cubicBezTo>
                      <a:cubicBezTo>
                        <a:pt x="2315" y="1144"/>
                        <a:pt x="2312" y="1298"/>
                        <a:pt x="2309" y="1454"/>
                      </a:cubicBezTo>
                      <a:cubicBezTo>
                        <a:pt x="2305" y="1619"/>
                        <a:pt x="2336" y="1819"/>
                        <a:pt x="2298" y="1978"/>
                      </a:cubicBezTo>
                      <a:cubicBezTo>
                        <a:pt x="2270" y="2091"/>
                        <a:pt x="2114" y="2291"/>
                        <a:pt x="1998" y="2324"/>
                      </a:cubicBezTo>
                      <a:cubicBezTo>
                        <a:pt x="1977" y="2331"/>
                        <a:pt x="1953" y="2333"/>
                        <a:pt x="1927" y="2333"/>
                      </a:cubicBezTo>
                      <a:cubicBezTo>
                        <a:pt x="1879" y="2333"/>
                        <a:pt x="1826" y="2325"/>
                        <a:pt x="1785" y="2325"/>
                      </a:cubicBezTo>
                      <a:cubicBezTo>
                        <a:pt x="1608" y="2327"/>
                        <a:pt x="1432" y="2327"/>
                        <a:pt x="1256" y="2327"/>
                      </a:cubicBezTo>
                      <a:cubicBezTo>
                        <a:pt x="1066" y="2327"/>
                        <a:pt x="875" y="2326"/>
                        <a:pt x="685" y="2326"/>
                      </a:cubicBezTo>
                      <a:cubicBezTo>
                        <a:pt x="542" y="2326"/>
                        <a:pt x="399" y="2327"/>
                        <a:pt x="256" y="2330"/>
                      </a:cubicBezTo>
                      <a:cubicBezTo>
                        <a:pt x="267" y="2298"/>
                        <a:pt x="238" y="2266"/>
                        <a:pt x="207" y="2266"/>
                      </a:cubicBezTo>
                      <a:cubicBezTo>
                        <a:pt x="195" y="2266"/>
                        <a:pt x="184" y="2270"/>
                        <a:pt x="173" y="2280"/>
                      </a:cubicBezTo>
                      <a:cubicBezTo>
                        <a:pt x="171" y="2282"/>
                        <a:pt x="169" y="2283"/>
                        <a:pt x="167" y="2283"/>
                      </a:cubicBezTo>
                      <a:cubicBezTo>
                        <a:pt x="134" y="2283"/>
                        <a:pt x="111" y="2067"/>
                        <a:pt x="111" y="2058"/>
                      </a:cubicBezTo>
                      <a:cubicBezTo>
                        <a:pt x="102" y="1964"/>
                        <a:pt x="117" y="1863"/>
                        <a:pt x="121" y="1768"/>
                      </a:cubicBezTo>
                      <a:cubicBezTo>
                        <a:pt x="128" y="1615"/>
                        <a:pt x="134" y="1461"/>
                        <a:pt x="141" y="1306"/>
                      </a:cubicBezTo>
                      <a:cubicBezTo>
                        <a:pt x="149" y="1132"/>
                        <a:pt x="157" y="959"/>
                        <a:pt x="166" y="785"/>
                      </a:cubicBezTo>
                      <a:cubicBezTo>
                        <a:pt x="173" y="657"/>
                        <a:pt x="144" y="444"/>
                        <a:pt x="191" y="323"/>
                      </a:cubicBezTo>
                      <a:cubicBezTo>
                        <a:pt x="256" y="161"/>
                        <a:pt x="524" y="131"/>
                        <a:pt x="779" y="131"/>
                      </a:cubicBezTo>
                      <a:cubicBezTo>
                        <a:pt x="927" y="131"/>
                        <a:pt x="1072" y="141"/>
                        <a:pt x="1170" y="141"/>
                      </a:cubicBezTo>
                      <a:cubicBezTo>
                        <a:pt x="1180" y="141"/>
                        <a:pt x="1189" y="141"/>
                        <a:pt x="1198" y="141"/>
                      </a:cubicBezTo>
                      <a:cubicBezTo>
                        <a:pt x="1368" y="137"/>
                        <a:pt x="1541" y="132"/>
                        <a:pt x="1711" y="128"/>
                      </a:cubicBezTo>
                      <a:cubicBezTo>
                        <a:pt x="1820" y="125"/>
                        <a:pt x="1963" y="101"/>
                        <a:pt x="2089" y="101"/>
                      </a:cubicBezTo>
                      <a:close/>
                      <a:moveTo>
                        <a:pt x="2394" y="1"/>
                      </a:moveTo>
                      <a:cubicBezTo>
                        <a:pt x="1824" y="18"/>
                        <a:pt x="1254" y="32"/>
                        <a:pt x="683" y="48"/>
                      </a:cubicBezTo>
                      <a:cubicBezTo>
                        <a:pt x="645" y="50"/>
                        <a:pt x="607" y="50"/>
                        <a:pt x="571" y="50"/>
                      </a:cubicBezTo>
                      <a:cubicBezTo>
                        <a:pt x="557" y="50"/>
                        <a:pt x="544" y="50"/>
                        <a:pt x="531" y="50"/>
                      </a:cubicBezTo>
                      <a:cubicBezTo>
                        <a:pt x="277" y="50"/>
                        <a:pt x="102" y="58"/>
                        <a:pt x="80" y="381"/>
                      </a:cubicBezTo>
                      <a:cubicBezTo>
                        <a:pt x="41" y="938"/>
                        <a:pt x="14" y="1499"/>
                        <a:pt x="3" y="2058"/>
                      </a:cubicBezTo>
                      <a:cubicBezTo>
                        <a:pt x="0" y="2150"/>
                        <a:pt x="23" y="2411"/>
                        <a:pt x="136" y="2411"/>
                      </a:cubicBezTo>
                      <a:cubicBezTo>
                        <a:pt x="150" y="2411"/>
                        <a:pt x="166" y="2407"/>
                        <a:pt x="183" y="2398"/>
                      </a:cubicBezTo>
                      <a:cubicBezTo>
                        <a:pt x="188" y="2400"/>
                        <a:pt x="194" y="2403"/>
                        <a:pt x="200" y="2403"/>
                      </a:cubicBezTo>
                      <a:cubicBezTo>
                        <a:pt x="648" y="2431"/>
                        <a:pt x="1099" y="2435"/>
                        <a:pt x="1548" y="2435"/>
                      </a:cubicBezTo>
                      <a:cubicBezTo>
                        <a:pt x="1638" y="2435"/>
                        <a:pt x="1766" y="2449"/>
                        <a:pt x="1895" y="2449"/>
                      </a:cubicBezTo>
                      <a:cubicBezTo>
                        <a:pt x="2068" y="2449"/>
                        <a:pt x="2243" y="2424"/>
                        <a:pt x="2334" y="2308"/>
                      </a:cubicBezTo>
                      <a:cubicBezTo>
                        <a:pt x="2491" y="2109"/>
                        <a:pt x="2412" y="1680"/>
                        <a:pt x="2417" y="1453"/>
                      </a:cubicBezTo>
                      <a:cubicBezTo>
                        <a:pt x="2428" y="987"/>
                        <a:pt x="2439" y="521"/>
                        <a:pt x="2448" y="55"/>
                      </a:cubicBezTo>
                      <a:cubicBezTo>
                        <a:pt x="2448" y="26"/>
                        <a:pt x="2423" y="1"/>
                        <a:pt x="239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1832;p86">
                  <a:extLst>
                    <a:ext uri="{FF2B5EF4-FFF2-40B4-BE49-F238E27FC236}">
                      <a16:creationId xmlns:a16="http://schemas.microsoft.com/office/drawing/2014/main" id="{EF56CC5D-6B5B-44B7-8A39-D11DC4B90957}"/>
                    </a:ext>
                  </a:extLst>
                </p:cNvPr>
                <p:cNvSpPr/>
                <p:nvPr/>
              </p:nvSpPr>
              <p:spPr>
                <a:xfrm>
                  <a:off x="6780778" y="1548151"/>
                  <a:ext cx="91526" cy="1381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27" h="1550" extrusionOk="0">
                      <a:moveTo>
                        <a:pt x="336" y="1"/>
                      </a:moveTo>
                      <a:cubicBezTo>
                        <a:pt x="276" y="1"/>
                        <a:pt x="226" y="12"/>
                        <a:pt x="194" y="40"/>
                      </a:cubicBezTo>
                      <a:cubicBezTo>
                        <a:pt x="72" y="151"/>
                        <a:pt x="166" y="565"/>
                        <a:pt x="172" y="704"/>
                      </a:cubicBezTo>
                      <a:cubicBezTo>
                        <a:pt x="173" y="732"/>
                        <a:pt x="198" y="754"/>
                        <a:pt x="223" y="754"/>
                      </a:cubicBezTo>
                      <a:cubicBezTo>
                        <a:pt x="234" y="754"/>
                        <a:pt x="245" y="750"/>
                        <a:pt x="254" y="739"/>
                      </a:cubicBezTo>
                      <a:cubicBezTo>
                        <a:pt x="333" y="646"/>
                        <a:pt x="430" y="606"/>
                        <a:pt x="524" y="606"/>
                      </a:cubicBezTo>
                      <a:cubicBezTo>
                        <a:pt x="749" y="606"/>
                        <a:pt x="960" y="834"/>
                        <a:pt x="884" y="1104"/>
                      </a:cubicBezTo>
                      <a:cubicBezTo>
                        <a:pt x="824" y="1315"/>
                        <a:pt x="617" y="1450"/>
                        <a:pt x="411" y="1450"/>
                      </a:cubicBezTo>
                      <a:cubicBezTo>
                        <a:pt x="300" y="1450"/>
                        <a:pt x="190" y="1411"/>
                        <a:pt x="104" y="1323"/>
                      </a:cubicBezTo>
                      <a:cubicBezTo>
                        <a:pt x="94" y="1313"/>
                        <a:pt x="82" y="1309"/>
                        <a:pt x="71" y="1309"/>
                      </a:cubicBezTo>
                      <a:cubicBezTo>
                        <a:pt x="34" y="1309"/>
                        <a:pt x="1" y="1358"/>
                        <a:pt x="34" y="1392"/>
                      </a:cubicBezTo>
                      <a:cubicBezTo>
                        <a:pt x="137" y="1501"/>
                        <a:pt x="271" y="1550"/>
                        <a:pt x="406" y="1550"/>
                      </a:cubicBezTo>
                      <a:cubicBezTo>
                        <a:pt x="682" y="1550"/>
                        <a:pt x="963" y="1346"/>
                        <a:pt x="994" y="1045"/>
                      </a:cubicBezTo>
                      <a:cubicBezTo>
                        <a:pt x="1027" y="734"/>
                        <a:pt x="784" y="506"/>
                        <a:pt x="528" y="506"/>
                      </a:cubicBezTo>
                      <a:cubicBezTo>
                        <a:pt x="437" y="506"/>
                        <a:pt x="345" y="535"/>
                        <a:pt x="263" y="598"/>
                      </a:cubicBezTo>
                      <a:cubicBezTo>
                        <a:pt x="261" y="528"/>
                        <a:pt x="258" y="455"/>
                        <a:pt x="256" y="383"/>
                      </a:cubicBezTo>
                      <a:cubicBezTo>
                        <a:pt x="254" y="346"/>
                        <a:pt x="253" y="311"/>
                        <a:pt x="252" y="276"/>
                      </a:cubicBezTo>
                      <a:cubicBezTo>
                        <a:pt x="216" y="189"/>
                        <a:pt x="239" y="146"/>
                        <a:pt x="319" y="146"/>
                      </a:cubicBezTo>
                      <a:cubicBezTo>
                        <a:pt x="324" y="146"/>
                        <a:pt x="330" y="146"/>
                        <a:pt x="336" y="146"/>
                      </a:cubicBezTo>
                      <a:cubicBezTo>
                        <a:pt x="373" y="131"/>
                        <a:pt x="417" y="125"/>
                        <a:pt x="465" y="125"/>
                      </a:cubicBezTo>
                      <a:cubicBezTo>
                        <a:pt x="600" y="125"/>
                        <a:pt x="762" y="171"/>
                        <a:pt x="875" y="181"/>
                      </a:cubicBezTo>
                      <a:cubicBezTo>
                        <a:pt x="875" y="181"/>
                        <a:pt x="876" y="181"/>
                        <a:pt x="877" y="181"/>
                      </a:cubicBezTo>
                      <a:cubicBezTo>
                        <a:pt x="908" y="181"/>
                        <a:pt x="912" y="132"/>
                        <a:pt x="882" y="124"/>
                      </a:cubicBezTo>
                      <a:cubicBezTo>
                        <a:pt x="784" y="100"/>
                        <a:pt x="516" y="1"/>
                        <a:pt x="33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1833;p86">
                  <a:extLst>
                    <a:ext uri="{FF2B5EF4-FFF2-40B4-BE49-F238E27FC236}">
                      <a16:creationId xmlns:a16="http://schemas.microsoft.com/office/drawing/2014/main" id="{359E63A1-4F43-4E45-9D6B-3593C0B10D43}"/>
                    </a:ext>
                  </a:extLst>
                </p:cNvPr>
                <p:cNvSpPr/>
                <p:nvPr/>
              </p:nvSpPr>
              <p:spPr>
                <a:xfrm>
                  <a:off x="6782382" y="1775853"/>
                  <a:ext cx="82614" cy="1321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7" h="1483" extrusionOk="0">
                      <a:moveTo>
                        <a:pt x="384" y="1"/>
                      </a:moveTo>
                      <a:cubicBezTo>
                        <a:pt x="215" y="1"/>
                        <a:pt x="29" y="100"/>
                        <a:pt x="4" y="250"/>
                      </a:cubicBezTo>
                      <a:cubicBezTo>
                        <a:pt x="0" y="269"/>
                        <a:pt x="6" y="282"/>
                        <a:pt x="21" y="293"/>
                      </a:cubicBezTo>
                      <a:cubicBezTo>
                        <a:pt x="31" y="300"/>
                        <a:pt x="41" y="309"/>
                        <a:pt x="52" y="316"/>
                      </a:cubicBezTo>
                      <a:cubicBezTo>
                        <a:pt x="57" y="320"/>
                        <a:pt x="62" y="322"/>
                        <a:pt x="67" y="322"/>
                      </a:cubicBezTo>
                      <a:cubicBezTo>
                        <a:pt x="87" y="322"/>
                        <a:pt x="102" y="295"/>
                        <a:pt x="92" y="275"/>
                      </a:cubicBezTo>
                      <a:cubicBezTo>
                        <a:pt x="60" y="213"/>
                        <a:pt x="186" y="136"/>
                        <a:pt x="310" y="136"/>
                      </a:cubicBezTo>
                      <a:cubicBezTo>
                        <a:pt x="428" y="136"/>
                        <a:pt x="544" y="206"/>
                        <a:pt x="519" y="426"/>
                      </a:cubicBezTo>
                      <a:cubicBezTo>
                        <a:pt x="507" y="536"/>
                        <a:pt x="439" y="660"/>
                        <a:pt x="396" y="759"/>
                      </a:cubicBezTo>
                      <a:cubicBezTo>
                        <a:pt x="298" y="981"/>
                        <a:pt x="173" y="1184"/>
                        <a:pt x="29" y="1377"/>
                      </a:cubicBezTo>
                      <a:cubicBezTo>
                        <a:pt x="1" y="1417"/>
                        <a:pt x="40" y="1460"/>
                        <a:pt x="79" y="1464"/>
                      </a:cubicBezTo>
                      <a:cubicBezTo>
                        <a:pt x="213" y="1476"/>
                        <a:pt x="348" y="1483"/>
                        <a:pt x="484" y="1483"/>
                      </a:cubicBezTo>
                      <a:cubicBezTo>
                        <a:pt x="608" y="1483"/>
                        <a:pt x="733" y="1477"/>
                        <a:pt x="857" y="1462"/>
                      </a:cubicBezTo>
                      <a:cubicBezTo>
                        <a:pt x="924" y="1456"/>
                        <a:pt x="927" y="1355"/>
                        <a:pt x="860" y="1355"/>
                      </a:cubicBezTo>
                      <a:cubicBezTo>
                        <a:pt x="859" y="1355"/>
                        <a:pt x="858" y="1355"/>
                        <a:pt x="857" y="1355"/>
                      </a:cubicBezTo>
                      <a:cubicBezTo>
                        <a:pt x="729" y="1358"/>
                        <a:pt x="601" y="1362"/>
                        <a:pt x="474" y="1362"/>
                      </a:cubicBezTo>
                      <a:cubicBezTo>
                        <a:pt x="378" y="1362"/>
                        <a:pt x="281" y="1360"/>
                        <a:pt x="185" y="1355"/>
                      </a:cubicBezTo>
                      <a:cubicBezTo>
                        <a:pt x="316" y="1167"/>
                        <a:pt x="430" y="967"/>
                        <a:pt x="517" y="754"/>
                      </a:cubicBezTo>
                      <a:cubicBezTo>
                        <a:pt x="580" y="602"/>
                        <a:pt x="724" y="320"/>
                        <a:pt x="649" y="149"/>
                      </a:cubicBezTo>
                      <a:cubicBezTo>
                        <a:pt x="604" y="46"/>
                        <a:pt x="498" y="1"/>
                        <a:pt x="38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" name="Google Shape;1834;p86">
                  <a:extLst>
                    <a:ext uri="{FF2B5EF4-FFF2-40B4-BE49-F238E27FC236}">
                      <a16:creationId xmlns:a16="http://schemas.microsoft.com/office/drawing/2014/main" id="{A4D66CCA-8AF8-4248-BF8E-D0A2F3882CD4}"/>
                    </a:ext>
                  </a:extLst>
                </p:cNvPr>
                <p:cNvSpPr/>
                <p:nvPr/>
              </p:nvSpPr>
              <p:spPr>
                <a:xfrm>
                  <a:off x="6779887" y="1319915"/>
                  <a:ext cx="89209" cy="1289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1" h="1447" extrusionOk="0">
                      <a:moveTo>
                        <a:pt x="527" y="132"/>
                      </a:moveTo>
                      <a:cubicBezTo>
                        <a:pt x="551" y="132"/>
                        <a:pt x="577" y="135"/>
                        <a:pt x="604" y="140"/>
                      </a:cubicBezTo>
                      <a:cubicBezTo>
                        <a:pt x="606" y="140"/>
                        <a:pt x="608" y="140"/>
                        <a:pt x="610" y="140"/>
                      </a:cubicBezTo>
                      <a:cubicBezTo>
                        <a:pt x="616" y="140"/>
                        <a:pt x="622" y="139"/>
                        <a:pt x="626" y="135"/>
                      </a:cubicBezTo>
                      <a:lnTo>
                        <a:pt x="626" y="135"/>
                      </a:lnTo>
                      <a:cubicBezTo>
                        <a:pt x="795" y="351"/>
                        <a:pt x="705" y="581"/>
                        <a:pt x="475" y="729"/>
                      </a:cubicBezTo>
                      <a:cubicBezTo>
                        <a:pt x="438" y="716"/>
                        <a:pt x="405" y="700"/>
                        <a:pt x="378" y="681"/>
                      </a:cubicBezTo>
                      <a:cubicBezTo>
                        <a:pt x="118" y="497"/>
                        <a:pt x="227" y="132"/>
                        <a:pt x="527" y="132"/>
                      </a:cubicBezTo>
                      <a:close/>
                      <a:moveTo>
                        <a:pt x="497" y="822"/>
                      </a:moveTo>
                      <a:cubicBezTo>
                        <a:pt x="530" y="837"/>
                        <a:pt x="565" y="852"/>
                        <a:pt x="598" y="868"/>
                      </a:cubicBezTo>
                      <a:cubicBezTo>
                        <a:pt x="779" y="912"/>
                        <a:pt x="799" y="1050"/>
                        <a:pt x="658" y="1283"/>
                      </a:cubicBezTo>
                      <a:cubicBezTo>
                        <a:pt x="581" y="1328"/>
                        <a:pt x="500" y="1350"/>
                        <a:pt x="413" y="1352"/>
                      </a:cubicBezTo>
                      <a:cubicBezTo>
                        <a:pt x="405" y="1352"/>
                        <a:pt x="397" y="1352"/>
                        <a:pt x="390" y="1352"/>
                      </a:cubicBezTo>
                      <a:cubicBezTo>
                        <a:pt x="246" y="1352"/>
                        <a:pt x="179" y="1254"/>
                        <a:pt x="191" y="1056"/>
                      </a:cubicBezTo>
                      <a:cubicBezTo>
                        <a:pt x="247" y="977"/>
                        <a:pt x="316" y="917"/>
                        <a:pt x="400" y="878"/>
                      </a:cubicBezTo>
                      <a:cubicBezTo>
                        <a:pt x="432" y="858"/>
                        <a:pt x="464" y="840"/>
                        <a:pt x="497" y="822"/>
                      </a:cubicBezTo>
                      <a:close/>
                      <a:moveTo>
                        <a:pt x="582" y="1"/>
                      </a:moveTo>
                      <a:cubicBezTo>
                        <a:pt x="553" y="1"/>
                        <a:pt x="529" y="37"/>
                        <a:pt x="556" y="61"/>
                      </a:cubicBezTo>
                      <a:lnTo>
                        <a:pt x="565" y="70"/>
                      </a:lnTo>
                      <a:cubicBezTo>
                        <a:pt x="538" y="65"/>
                        <a:pt x="511" y="62"/>
                        <a:pt x="484" y="62"/>
                      </a:cubicBezTo>
                      <a:cubicBezTo>
                        <a:pt x="306" y="62"/>
                        <a:pt x="142" y="180"/>
                        <a:pt x="119" y="377"/>
                      </a:cubicBezTo>
                      <a:cubicBezTo>
                        <a:pt x="92" y="606"/>
                        <a:pt x="227" y="702"/>
                        <a:pt x="389" y="776"/>
                      </a:cubicBezTo>
                      <a:cubicBezTo>
                        <a:pt x="258" y="846"/>
                        <a:pt x="120" y="927"/>
                        <a:pt x="74" y="1077"/>
                      </a:cubicBezTo>
                      <a:cubicBezTo>
                        <a:pt x="1" y="1312"/>
                        <a:pt x="216" y="1446"/>
                        <a:pt x="422" y="1446"/>
                      </a:cubicBezTo>
                      <a:cubicBezTo>
                        <a:pt x="440" y="1446"/>
                        <a:pt x="458" y="1445"/>
                        <a:pt x="476" y="1443"/>
                      </a:cubicBezTo>
                      <a:cubicBezTo>
                        <a:pt x="694" y="1419"/>
                        <a:pt x="1001" y="1216"/>
                        <a:pt x="878" y="961"/>
                      </a:cubicBezTo>
                      <a:cubicBezTo>
                        <a:pt x="832" y="868"/>
                        <a:pt x="742" y="824"/>
                        <a:pt x="650" y="786"/>
                      </a:cubicBezTo>
                      <a:cubicBezTo>
                        <a:pt x="633" y="779"/>
                        <a:pt x="614" y="772"/>
                        <a:pt x="596" y="767"/>
                      </a:cubicBezTo>
                      <a:cubicBezTo>
                        <a:pt x="660" y="726"/>
                        <a:pt x="719" y="680"/>
                        <a:pt x="759" y="609"/>
                      </a:cubicBezTo>
                      <a:cubicBezTo>
                        <a:pt x="879" y="406"/>
                        <a:pt x="809" y="115"/>
                        <a:pt x="599" y="5"/>
                      </a:cubicBezTo>
                      <a:cubicBezTo>
                        <a:pt x="593" y="2"/>
                        <a:pt x="588" y="1"/>
                        <a:pt x="58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1835;p86">
                  <a:extLst>
                    <a:ext uri="{FF2B5EF4-FFF2-40B4-BE49-F238E27FC236}">
                      <a16:creationId xmlns:a16="http://schemas.microsoft.com/office/drawing/2014/main" id="{A0AC7E82-3C08-4792-A0F2-EDD24E9FB966}"/>
                    </a:ext>
                  </a:extLst>
                </p:cNvPr>
                <p:cNvSpPr/>
                <p:nvPr/>
              </p:nvSpPr>
              <p:spPr>
                <a:xfrm>
                  <a:off x="6776233" y="833053"/>
                  <a:ext cx="67464" cy="130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57" h="1460" extrusionOk="0">
                      <a:moveTo>
                        <a:pt x="689" y="0"/>
                      </a:moveTo>
                      <a:cubicBezTo>
                        <a:pt x="673" y="0"/>
                        <a:pt x="657" y="11"/>
                        <a:pt x="657" y="34"/>
                      </a:cubicBezTo>
                      <a:cubicBezTo>
                        <a:pt x="648" y="241"/>
                        <a:pt x="639" y="448"/>
                        <a:pt x="630" y="655"/>
                      </a:cubicBezTo>
                      <a:cubicBezTo>
                        <a:pt x="624" y="652"/>
                        <a:pt x="619" y="651"/>
                        <a:pt x="613" y="651"/>
                      </a:cubicBezTo>
                      <a:cubicBezTo>
                        <a:pt x="473" y="650"/>
                        <a:pt x="332" y="646"/>
                        <a:pt x="192" y="646"/>
                      </a:cubicBezTo>
                      <a:cubicBezTo>
                        <a:pt x="165" y="646"/>
                        <a:pt x="137" y="646"/>
                        <a:pt x="110" y="646"/>
                      </a:cubicBezTo>
                      <a:cubicBezTo>
                        <a:pt x="132" y="468"/>
                        <a:pt x="165" y="292"/>
                        <a:pt x="187" y="113"/>
                      </a:cubicBezTo>
                      <a:cubicBezTo>
                        <a:pt x="189" y="91"/>
                        <a:pt x="170" y="79"/>
                        <a:pt x="152" y="79"/>
                      </a:cubicBezTo>
                      <a:cubicBezTo>
                        <a:pt x="138" y="79"/>
                        <a:pt x="124" y="87"/>
                        <a:pt x="121" y="103"/>
                      </a:cubicBezTo>
                      <a:cubicBezTo>
                        <a:pt x="78" y="295"/>
                        <a:pt x="49" y="490"/>
                        <a:pt x="9" y="681"/>
                      </a:cubicBezTo>
                      <a:cubicBezTo>
                        <a:pt x="0" y="713"/>
                        <a:pt x="22" y="741"/>
                        <a:pt x="53" y="742"/>
                      </a:cubicBezTo>
                      <a:cubicBezTo>
                        <a:pt x="239" y="752"/>
                        <a:pt x="425" y="751"/>
                        <a:pt x="610" y="753"/>
                      </a:cubicBezTo>
                      <a:cubicBezTo>
                        <a:pt x="616" y="753"/>
                        <a:pt x="618" y="751"/>
                        <a:pt x="623" y="751"/>
                      </a:cubicBezTo>
                      <a:cubicBezTo>
                        <a:pt x="613" y="969"/>
                        <a:pt x="602" y="1187"/>
                        <a:pt x="586" y="1406"/>
                      </a:cubicBezTo>
                      <a:cubicBezTo>
                        <a:pt x="583" y="1442"/>
                        <a:pt x="610" y="1460"/>
                        <a:pt x="638" y="1460"/>
                      </a:cubicBezTo>
                      <a:cubicBezTo>
                        <a:pt x="666" y="1460"/>
                        <a:pt x="696" y="1442"/>
                        <a:pt x="699" y="1406"/>
                      </a:cubicBezTo>
                      <a:cubicBezTo>
                        <a:pt x="739" y="950"/>
                        <a:pt x="756" y="490"/>
                        <a:pt x="724" y="33"/>
                      </a:cubicBezTo>
                      <a:cubicBezTo>
                        <a:pt x="722" y="11"/>
                        <a:pt x="705" y="0"/>
                        <a:pt x="68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1836;p86">
                  <a:extLst>
                    <a:ext uri="{FF2B5EF4-FFF2-40B4-BE49-F238E27FC236}">
                      <a16:creationId xmlns:a16="http://schemas.microsoft.com/office/drawing/2014/main" id="{AAC75260-4BC9-4B79-BDE4-1417B926CCD7}"/>
                    </a:ext>
                  </a:extLst>
                </p:cNvPr>
                <p:cNvSpPr/>
                <p:nvPr/>
              </p:nvSpPr>
              <p:spPr>
                <a:xfrm>
                  <a:off x="6813039" y="2108092"/>
                  <a:ext cx="30301" cy="229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" h="258" extrusionOk="0">
                      <a:moveTo>
                        <a:pt x="179" y="1"/>
                      </a:moveTo>
                      <a:cubicBezTo>
                        <a:pt x="142" y="1"/>
                        <a:pt x="106" y="19"/>
                        <a:pt x="91" y="61"/>
                      </a:cubicBezTo>
                      <a:cubicBezTo>
                        <a:pt x="81" y="83"/>
                        <a:pt x="81" y="107"/>
                        <a:pt x="87" y="129"/>
                      </a:cubicBezTo>
                      <a:cubicBezTo>
                        <a:pt x="83" y="126"/>
                        <a:pt x="81" y="124"/>
                        <a:pt x="80" y="121"/>
                      </a:cubicBezTo>
                      <a:cubicBezTo>
                        <a:pt x="73" y="113"/>
                        <a:pt x="70" y="102"/>
                        <a:pt x="60" y="96"/>
                      </a:cubicBezTo>
                      <a:cubicBezTo>
                        <a:pt x="48" y="88"/>
                        <a:pt x="43" y="92"/>
                        <a:pt x="40" y="82"/>
                      </a:cubicBezTo>
                      <a:cubicBezTo>
                        <a:pt x="37" y="75"/>
                        <a:pt x="32" y="72"/>
                        <a:pt x="27" y="72"/>
                      </a:cubicBezTo>
                      <a:cubicBezTo>
                        <a:pt x="20" y="72"/>
                        <a:pt x="12" y="79"/>
                        <a:pt x="13" y="89"/>
                      </a:cubicBezTo>
                      <a:lnTo>
                        <a:pt x="13" y="99"/>
                      </a:lnTo>
                      <a:cubicBezTo>
                        <a:pt x="4" y="107"/>
                        <a:pt x="0" y="120"/>
                        <a:pt x="4" y="132"/>
                      </a:cubicBezTo>
                      <a:cubicBezTo>
                        <a:pt x="25" y="204"/>
                        <a:pt x="89" y="258"/>
                        <a:pt x="163" y="258"/>
                      </a:cubicBezTo>
                      <a:cubicBezTo>
                        <a:pt x="174" y="258"/>
                        <a:pt x="186" y="257"/>
                        <a:pt x="197" y="254"/>
                      </a:cubicBezTo>
                      <a:cubicBezTo>
                        <a:pt x="286" y="235"/>
                        <a:pt x="339" y="138"/>
                        <a:pt x="286" y="58"/>
                      </a:cubicBezTo>
                      <a:cubicBezTo>
                        <a:pt x="262" y="22"/>
                        <a:pt x="219" y="1"/>
                        <a:pt x="1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1837;p86">
                  <a:extLst>
                    <a:ext uri="{FF2B5EF4-FFF2-40B4-BE49-F238E27FC236}">
                      <a16:creationId xmlns:a16="http://schemas.microsoft.com/office/drawing/2014/main" id="{196C6F9D-67D1-4E13-AD2A-AD251926809E}"/>
                    </a:ext>
                  </a:extLst>
                </p:cNvPr>
                <p:cNvSpPr/>
                <p:nvPr/>
              </p:nvSpPr>
              <p:spPr>
                <a:xfrm>
                  <a:off x="6679894" y="832161"/>
                  <a:ext cx="74950" cy="1359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1" h="1525" extrusionOk="0">
                      <a:moveTo>
                        <a:pt x="741" y="0"/>
                      </a:moveTo>
                      <a:cubicBezTo>
                        <a:pt x="732" y="0"/>
                        <a:pt x="723" y="2"/>
                        <a:pt x="714" y="6"/>
                      </a:cubicBezTo>
                      <a:cubicBezTo>
                        <a:pt x="634" y="46"/>
                        <a:pt x="563" y="63"/>
                        <a:pt x="492" y="63"/>
                      </a:cubicBezTo>
                      <a:cubicBezTo>
                        <a:pt x="428" y="63"/>
                        <a:pt x="364" y="49"/>
                        <a:pt x="293" y="25"/>
                      </a:cubicBezTo>
                      <a:cubicBezTo>
                        <a:pt x="288" y="23"/>
                        <a:pt x="283" y="22"/>
                        <a:pt x="278" y="22"/>
                      </a:cubicBezTo>
                      <a:cubicBezTo>
                        <a:pt x="231" y="22"/>
                        <a:pt x="202" y="102"/>
                        <a:pt x="252" y="123"/>
                      </a:cubicBezTo>
                      <a:cubicBezTo>
                        <a:pt x="334" y="158"/>
                        <a:pt x="413" y="175"/>
                        <a:pt x="490" y="175"/>
                      </a:cubicBezTo>
                      <a:cubicBezTo>
                        <a:pt x="556" y="175"/>
                        <a:pt x="622" y="163"/>
                        <a:pt x="688" y="139"/>
                      </a:cubicBezTo>
                      <a:cubicBezTo>
                        <a:pt x="694" y="345"/>
                        <a:pt x="696" y="552"/>
                        <a:pt x="693" y="758"/>
                      </a:cubicBezTo>
                      <a:cubicBezTo>
                        <a:pt x="523" y="718"/>
                        <a:pt x="329" y="712"/>
                        <a:pt x="158" y="703"/>
                      </a:cubicBezTo>
                      <a:cubicBezTo>
                        <a:pt x="158" y="703"/>
                        <a:pt x="157" y="703"/>
                        <a:pt x="157" y="703"/>
                      </a:cubicBezTo>
                      <a:cubicBezTo>
                        <a:pt x="123" y="703"/>
                        <a:pt x="116" y="757"/>
                        <a:pt x="149" y="765"/>
                      </a:cubicBezTo>
                      <a:cubicBezTo>
                        <a:pt x="321" y="804"/>
                        <a:pt x="515" y="853"/>
                        <a:pt x="693" y="859"/>
                      </a:cubicBezTo>
                      <a:cubicBezTo>
                        <a:pt x="691" y="903"/>
                        <a:pt x="693" y="946"/>
                        <a:pt x="691" y="990"/>
                      </a:cubicBezTo>
                      <a:cubicBezTo>
                        <a:pt x="687" y="1132"/>
                        <a:pt x="724" y="1333"/>
                        <a:pt x="565" y="1404"/>
                      </a:cubicBezTo>
                      <a:cubicBezTo>
                        <a:pt x="516" y="1425"/>
                        <a:pt x="445" y="1431"/>
                        <a:pt x="369" y="1431"/>
                      </a:cubicBezTo>
                      <a:cubicBezTo>
                        <a:pt x="270" y="1431"/>
                        <a:pt x="162" y="1421"/>
                        <a:pt x="81" y="1421"/>
                      </a:cubicBezTo>
                      <a:cubicBezTo>
                        <a:pt x="67" y="1421"/>
                        <a:pt x="55" y="1421"/>
                        <a:pt x="43" y="1422"/>
                      </a:cubicBezTo>
                      <a:cubicBezTo>
                        <a:pt x="0" y="1425"/>
                        <a:pt x="0" y="1486"/>
                        <a:pt x="43" y="1489"/>
                      </a:cubicBezTo>
                      <a:cubicBezTo>
                        <a:pt x="143" y="1494"/>
                        <a:pt x="299" y="1525"/>
                        <a:pt x="444" y="1525"/>
                      </a:cubicBezTo>
                      <a:cubicBezTo>
                        <a:pt x="592" y="1525"/>
                        <a:pt x="728" y="1493"/>
                        <a:pt x="779" y="1370"/>
                      </a:cubicBezTo>
                      <a:cubicBezTo>
                        <a:pt x="841" y="1223"/>
                        <a:pt x="804" y="943"/>
                        <a:pt x="808" y="782"/>
                      </a:cubicBezTo>
                      <a:cubicBezTo>
                        <a:pt x="811" y="539"/>
                        <a:pt x="809" y="299"/>
                        <a:pt x="800" y="57"/>
                      </a:cubicBezTo>
                      <a:cubicBezTo>
                        <a:pt x="799" y="22"/>
                        <a:pt x="772" y="0"/>
                        <a:pt x="74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1838;p86">
                  <a:extLst>
                    <a:ext uri="{FF2B5EF4-FFF2-40B4-BE49-F238E27FC236}">
                      <a16:creationId xmlns:a16="http://schemas.microsoft.com/office/drawing/2014/main" id="{5AAEBD6F-DB20-4C7C-B827-9899AD714AB1}"/>
                    </a:ext>
                  </a:extLst>
                </p:cNvPr>
                <p:cNvSpPr/>
                <p:nvPr/>
              </p:nvSpPr>
              <p:spPr>
                <a:xfrm>
                  <a:off x="6465739" y="1502968"/>
                  <a:ext cx="234742" cy="2167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34" h="2432" extrusionOk="0">
                      <a:moveTo>
                        <a:pt x="2550" y="0"/>
                      </a:moveTo>
                      <a:cubicBezTo>
                        <a:pt x="2096" y="9"/>
                        <a:pt x="1642" y="17"/>
                        <a:pt x="1188" y="27"/>
                      </a:cubicBezTo>
                      <a:cubicBezTo>
                        <a:pt x="960" y="30"/>
                        <a:pt x="735" y="35"/>
                        <a:pt x="507" y="40"/>
                      </a:cubicBezTo>
                      <a:cubicBezTo>
                        <a:pt x="498" y="40"/>
                        <a:pt x="490" y="40"/>
                        <a:pt x="481" y="40"/>
                      </a:cubicBezTo>
                      <a:cubicBezTo>
                        <a:pt x="463" y="40"/>
                        <a:pt x="445" y="40"/>
                        <a:pt x="427" y="40"/>
                      </a:cubicBezTo>
                      <a:cubicBezTo>
                        <a:pt x="343" y="40"/>
                        <a:pt x="252" y="45"/>
                        <a:pt x="188" y="97"/>
                      </a:cubicBezTo>
                      <a:cubicBezTo>
                        <a:pt x="1" y="251"/>
                        <a:pt x="119" y="722"/>
                        <a:pt x="127" y="924"/>
                      </a:cubicBezTo>
                      <a:cubicBezTo>
                        <a:pt x="146" y="1380"/>
                        <a:pt x="163" y="1834"/>
                        <a:pt x="191" y="2288"/>
                      </a:cubicBezTo>
                      <a:cubicBezTo>
                        <a:pt x="193" y="2323"/>
                        <a:pt x="221" y="2341"/>
                        <a:pt x="248" y="2341"/>
                      </a:cubicBezTo>
                      <a:cubicBezTo>
                        <a:pt x="261" y="2341"/>
                        <a:pt x="274" y="2336"/>
                        <a:pt x="284" y="2327"/>
                      </a:cubicBezTo>
                      <a:cubicBezTo>
                        <a:pt x="287" y="2343"/>
                        <a:pt x="293" y="2355"/>
                        <a:pt x="298" y="2370"/>
                      </a:cubicBezTo>
                      <a:cubicBezTo>
                        <a:pt x="301" y="2381"/>
                        <a:pt x="312" y="2387"/>
                        <a:pt x="322" y="2387"/>
                      </a:cubicBezTo>
                      <a:cubicBezTo>
                        <a:pt x="334" y="2387"/>
                        <a:pt x="346" y="2379"/>
                        <a:pt x="346" y="2363"/>
                      </a:cubicBezTo>
                      <a:lnTo>
                        <a:pt x="346" y="2361"/>
                      </a:lnTo>
                      <a:cubicBezTo>
                        <a:pt x="346" y="2345"/>
                        <a:pt x="348" y="2333"/>
                        <a:pt x="344" y="2318"/>
                      </a:cubicBezTo>
                      <a:cubicBezTo>
                        <a:pt x="340" y="2303"/>
                        <a:pt x="327" y="2296"/>
                        <a:pt x="315" y="2296"/>
                      </a:cubicBezTo>
                      <a:cubicBezTo>
                        <a:pt x="309" y="2296"/>
                        <a:pt x="303" y="2298"/>
                        <a:pt x="298" y="2301"/>
                      </a:cubicBezTo>
                      <a:cubicBezTo>
                        <a:pt x="298" y="2298"/>
                        <a:pt x="299" y="2293"/>
                        <a:pt x="299" y="2290"/>
                      </a:cubicBezTo>
                      <a:cubicBezTo>
                        <a:pt x="284" y="1967"/>
                        <a:pt x="268" y="1646"/>
                        <a:pt x="253" y="1323"/>
                      </a:cubicBezTo>
                      <a:cubicBezTo>
                        <a:pt x="241" y="1037"/>
                        <a:pt x="120" y="467"/>
                        <a:pt x="306" y="254"/>
                      </a:cubicBezTo>
                      <a:cubicBezTo>
                        <a:pt x="395" y="154"/>
                        <a:pt x="417" y="150"/>
                        <a:pt x="506" y="150"/>
                      </a:cubicBezTo>
                      <a:cubicBezTo>
                        <a:pt x="514" y="150"/>
                        <a:pt x="523" y="150"/>
                        <a:pt x="533" y="150"/>
                      </a:cubicBezTo>
                      <a:cubicBezTo>
                        <a:pt x="543" y="150"/>
                        <a:pt x="554" y="150"/>
                        <a:pt x="566" y="150"/>
                      </a:cubicBezTo>
                      <a:cubicBezTo>
                        <a:pt x="661" y="147"/>
                        <a:pt x="756" y="145"/>
                        <a:pt x="850" y="144"/>
                      </a:cubicBezTo>
                      <a:cubicBezTo>
                        <a:pt x="1002" y="140"/>
                        <a:pt x="1152" y="137"/>
                        <a:pt x="1304" y="135"/>
                      </a:cubicBezTo>
                      <a:cubicBezTo>
                        <a:pt x="1558" y="131"/>
                        <a:pt x="1824" y="106"/>
                        <a:pt x="2083" y="106"/>
                      </a:cubicBezTo>
                      <a:cubicBezTo>
                        <a:pt x="2164" y="106"/>
                        <a:pt x="2245" y="108"/>
                        <a:pt x="2324" y="114"/>
                      </a:cubicBezTo>
                      <a:cubicBezTo>
                        <a:pt x="2526" y="131"/>
                        <a:pt x="2508" y="203"/>
                        <a:pt x="2511" y="394"/>
                      </a:cubicBezTo>
                      <a:cubicBezTo>
                        <a:pt x="2514" y="563"/>
                        <a:pt x="2511" y="732"/>
                        <a:pt x="2503" y="901"/>
                      </a:cubicBezTo>
                      <a:cubicBezTo>
                        <a:pt x="2486" y="1254"/>
                        <a:pt x="2449" y="1605"/>
                        <a:pt x="2383" y="1951"/>
                      </a:cubicBezTo>
                      <a:cubicBezTo>
                        <a:pt x="2354" y="2107"/>
                        <a:pt x="2362" y="2122"/>
                        <a:pt x="2212" y="2223"/>
                      </a:cubicBezTo>
                      <a:cubicBezTo>
                        <a:pt x="2081" y="2311"/>
                        <a:pt x="2060" y="2314"/>
                        <a:pt x="1936" y="2314"/>
                      </a:cubicBezTo>
                      <a:cubicBezTo>
                        <a:pt x="1928" y="2314"/>
                        <a:pt x="1919" y="2314"/>
                        <a:pt x="1909" y="2314"/>
                      </a:cubicBezTo>
                      <a:lnTo>
                        <a:pt x="1408" y="2314"/>
                      </a:lnTo>
                      <a:cubicBezTo>
                        <a:pt x="1073" y="2315"/>
                        <a:pt x="738" y="2314"/>
                        <a:pt x="403" y="2325"/>
                      </a:cubicBezTo>
                      <a:cubicBezTo>
                        <a:pt x="380" y="2327"/>
                        <a:pt x="368" y="2344"/>
                        <a:pt x="368" y="2363"/>
                      </a:cubicBezTo>
                      <a:cubicBezTo>
                        <a:pt x="368" y="2382"/>
                        <a:pt x="379" y="2402"/>
                        <a:pt x="403" y="2402"/>
                      </a:cubicBezTo>
                      <a:cubicBezTo>
                        <a:pt x="831" y="2418"/>
                        <a:pt x="1260" y="2416"/>
                        <a:pt x="1688" y="2418"/>
                      </a:cubicBezTo>
                      <a:cubicBezTo>
                        <a:pt x="1776" y="2418"/>
                        <a:pt x="1892" y="2432"/>
                        <a:pt x="2006" y="2432"/>
                      </a:cubicBezTo>
                      <a:cubicBezTo>
                        <a:pt x="2156" y="2432"/>
                        <a:pt x="2303" y="2408"/>
                        <a:pt x="2388" y="2302"/>
                      </a:cubicBezTo>
                      <a:cubicBezTo>
                        <a:pt x="2556" y="2092"/>
                        <a:pt x="2546" y="1662"/>
                        <a:pt x="2574" y="1407"/>
                      </a:cubicBezTo>
                      <a:cubicBezTo>
                        <a:pt x="2625" y="958"/>
                        <a:pt x="2633" y="507"/>
                        <a:pt x="2609" y="56"/>
                      </a:cubicBezTo>
                      <a:cubicBezTo>
                        <a:pt x="2607" y="27"/>
                        <a:pt x="2585" y="0"/>
                        <a:pt x="255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1839;p86">
                  <a:extLst>
                    <a:ext uri="{FF2B5EF4-FFF2-40B4-BE49-F238E27FC236}">
                      <a16:creationId xmlns:a16="http://schemas.microsoft.com/office/drawing/2014/main" id="{3A82A2F9-F99D-47E5-95A6-BFB9BD4FA6D7}"/>
                    </a:ext>
                  </a:extLst>
                </p:cNvPr>
                <p:cNvSpPr/>
                <p:nvPr/>
              </p:nvSpPr>
              <p:spPr>
                <a:xfrm>
                  <a:off x="6468234" y="1275712"/>
                  <a:ext cx="220216" cy="2095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1" h="2351" extrusionOk="0">
                      <a:moveTo>
                        <a:pt x="879" y="105"/>
                      </a:moveTo>
                      <a:cubicBezTo>
                        <a:pt x="993" y="105"/>
                        <a:pt x="1100" y="109"/>
                        <a:pt x="1179" y="109"/>
                      </a:cubicBezTo>
                      <a:cubicBezTo>
                        <a:pt x="1190" y="109"/>
                        <a:pt x="1200" y="109"/>
                        <a:pt x="1210" y="108"/>
                      </a:cubicBezTo>
                      <a:cubicBezTo>
                        <a:pt x="1261" y="107"/>
                        <a:pt x="1311" y="107"/>
                        <a:pt x="1361" y="107"/>
                      </a:cubicBezTo>
                      <a:cubicBezTo>
                        <a:pt x="1476" y="107"/>
                        <a:pt x="1590" y="110"/>
                        <a:pt x="1704" y="115"/>
                      </a:cubicBezTo>
                      <a:cubicBezTo>
                        <a:pt x="1719" y="115"/>
                        <a:pt x="1735" y="116"/>
                        <a:pt x="1753" y="116"/>
                      </a:cubicBezTo>
                      <a:cubicBezTo>
                        <a:pt x="1802" y="116"/>
                        <a:pt x="1859" y="114"/>
                        <a:pt x="1917" y="114"/>
                      </a:cubicBezTo>
                      <a:cubicBezTo>
                        <a:pt x="2021" y="114"/>
                        <a:pt x="2128" y="120"/>
                        <a:pt x="2195" y="151"/>
                      </a:cubicBezTo>
                      <a:cubicBezTo>
                        <a:pt x="2458" y="275"/>
                        <a:pt x="2334" y="926"/>
                        <a:pt x="2332" y="1161"/>
                      </a:cubicBezTo>
                      <a:cubicBezTo>
                        <a:pt x="2331" y="1327"/>
                        <a:pt x="2327" y="1493"/>
                        <a:pt x="2325" y="1663"/>
                      </a:cubicBezTo>
                      <a:cubicBezTo>
                        <a:pt x="2323" y="1775"/>
                        <a:pt x="2366" y="2008"/>
                        <a:pt x="2319" y="2108"/>
                      </a:cubicBezTo>
                      <a:cubicBezTo>
                        <a:pt x="2267" y="2219"/>
                        <a:pt x="2063" y="2248"/>
                        <a:pt x="1842" y="2248"/>
                      </a:cubicBezTo>
                      <a:cubicBezTo>
                        <a:pt x="1601" y="2248"/>
                        <a:pt x="1339" y="2213"/>
                        <a:pt x="1226" y="2211"/>
                      </a:cubicBezTo>
                      <a:cubicBezTo>
                        <a:pt x="978" y="2205"/>
                        <a:pt x="728" y="2198"/>
                        <a:pt x="479" y="2198"/>
                      </a:cubicBezTo>
                      <a:cubicBezTo>
                        <a:pt x="384" y="2198"/>
                        <a:pt x="290" y="2199"/>
                        <a:pt x="195" y="2201"/>
                      </a:cubicBezTo>
                      <a:cubicBezTo>
                        <a:pt x="199" y="1891"/>
                        <a:pt x="193" y="1582"/>
                        <a:pt x="193" y="1272"/>
                      </a:cubicBezTo>
                      <a:lnTo>
                        <a:pt x="193" y="770"/>
                      </a:lnTo>
                      <a:cubicBezTo>
                        <a:pt x="195" y="610"/>
                        <a:pt x="147" y="384"/>
                        <a:pt x="241" y="252"/>
                      </a:cubicBezTo>
                      <a:cubicBezTo>
                        <a:pt x="333" y="125"/>
                        <a:pt x="624" y="105"/>
                        <a:pt x="879" y="105"/>
                      </a:cubicBezTo>
                      <a:close/>
                      <a:moveTo>
                        <a:pt x="1388" y="1"/>
                      </a:moveTo>
                      <a:cubicBezTo>
                        <a:pt x="1164" y="1"/>
                        <a:pt x="942" y="9"/>
                        <a:pt x="719" y="26"/>
                      </a:cubicBezTo>
                      <a:cubicBezTo>
                        <a:pt x="574" y="36"/>
                        <a:pt x="337" y="22"/>
                        <a:pt x="203" y="98"/>
                      </a:cubicBezTo>
                      <a:cubicBezTo>
                        <a:pt x="0" y="213"/>
                        <a:pt x="90" y="579"/>
                        <a:pt x="90" y="769"/>
                      </a:cubicBezTo>
                      <a:cubicBezTo>
                        <a:pt x="89" y="1251"/>
                        <a:pt x="81" y="1734"/>
                        <a:pt x="95" y="2216"/>
                      </a:cubicBezTo>
                      <a:cubicBezTo>
                        <a:pt x="96" y="2247"/>
                        <a:pt x="120" y="2264"/>
                        <a:pt x="145" y="2264"/>
                      </a:cubicBezTo>
                      <a:cubicBezTo>
                        <a:pt x="151" y="2264"/>
                        <a:pt x="157" y="2263"/>
                        <a:pt x="163" y="2261"/>
                      </a:cubicBezTo>
                      <a:cubicBezTo>
                        <a:pt x="169" y="2266"/>
                        <a:pt x="175" y="2271"/>
                        <a:pt x="186" y="2271"/>
                      </a:cubicBezTo>
                      <a:cubicBezTo>
                        <a:pt x="686" y="2307"/>
                        <a:pt x="1188" y="2309"/>
                        <a:pt x="1689" y="2321"/>
                      </a:cubicBezTo>
                      <a:cubicBezTo>
                        <a:pt x="1778" y="2323"/>
                        <a:pt x="1933" y="2351"/>
                        <a:pt x="2078" y="2351"/>
                      </a:cubicBezTo>
                      <a:cubicBezTo>
                        <a:pt x="2217" y="2351"/>
                        <a:pt x="2347" y="2326"/>
                        <a:pt x="2401" y="2228"/>
                      </a:cubicBezTo>
                      <a:cubicBezTo>
                        <a:pt x="2470" y="2104"/>
                        <a:pt x="2427" y="1906"/>
                        <a:pt x="2429" y="1771"/>
                      </a:cubicBezTo>
                      <a:cubicBezTo>
                        <a:pt x="2433" y="1531"/>
                        <a:pt x="2435" y="1291"/>
                        <a:pt x="2439" y="1050"/>
                      </a:cubicBezTo>
                      <a:cubicBezTo>
                        <a:pt x="2443" y="809"/>
                        <a:pt x="2449" y="567"/>
                        <a:pt x="2449" y="327"/>
                      </a:cubicBezTo>
                      <a:cubicBezTo>
                        <a:pt x="2449" y="250"/>
                        <a:pt x="2464" y="154"/>
                        <a:pt x="2406" y="94"/>
                      </a:cubicBezTo>
                      <a:cubicBezTo>
                        <a:pt x="2342" y="28"/>
                        <a:pt x="2162" y="42"/>
                        <a:pt x="2088" y="34"/>
                      </a:cubicBezTo>
                      <a:cubicBezTo>
                        <a:pt x="1869" y="14"/>
                        <a:pt x="1650" y="3"/>
                        <a:pt x="1432" y="1"/>
                      </a:cubicBezTo>
                      <a:cubicBezTo>
                        <a:pt x="1417" y="1"/>
                        <a:pt x="1402" y="1"/>
                        <a:pt x="138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1840;p86">
                  <a:extLst>
                    <a:ext uri="{FF2B5EF4-FFF2-40B4-BE49-F238E27FC236}">
                      <a16:creationId xmlns:a16="http://schemas.microsoft.com/office/drawing/2014/main" id="{FACC0C0F-B16F-4D62-AAB8-C64FF1CD7716}"/>
                    </a:ext>
                  </a:extLst>
                </p:cNvPr>
                <p:cNvSpPr/>
                <p:nvPr/>
              </p:nvSpPr>
              <p:spPr>
                <a:xfrm>
                  <a:off x="6598171" y="831092"/>
                  <a:ext cx="81099" cy="1379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10" h="1548" extrusionOk="0">
                      <a:moveTo>
                        <a:pt x="174" y="1"/>
                      </a:moveTo>
                      <a:cubicBezTo>
                        <a:pt x="138" y="1"/>
                        <a:pt x="129" y="61"/>
                        <a:pt x="166" y="67"/>
                      </a:cubicBezTo>
                      <a:cubicBezTo>
                        <a:pt x="374" y="96"/>
                        <a:pt x="583" y="120"/>
                        <a:pt x="793" y="141"/>
                      </a:cubicBezTo>
                      <a:cubicBezTo>
                        <a:pt x="768" y="309"/>
                        <a:pt x="747" y="587"/>
                        <a:pt x="638" y="664"/>
                      </a:cubicBezTo>
                      <a:cubicBezTo>
                        <a:pt x="596" y="694"/>
                        <a:pt x="535" y="704"/>
                        <a:pt x="467" y="704"/>
                      </a:cubicBezTo>
                      <a:cubicBezTo>
                        <a:pt x="343" y="704"/>
                        <a:pt x="195" y="670"/>
                        <a:pt x="103" y="663"/>
                      </a:cubicBezTo>
                      <a:cubicBezTo>
                        <a:pt x="102" y="663"/>
                        <a:pt x="102" y="663"/>
                        <a:pt x="101" y="663"/>
                      </a:cubicBezTo>
                      <a:cubicBezTo>
                        <a:pt x="73" y="663"/>
                        <a:pt x="47" y="691"/>
                        <a:pt x="47" y="719"/>
                      </a:cubicBezTo>
                      <a:cubicBezTo>
                        <a:pt x="54" y="978"/>
                        <a:pt x="40" y="1235"/>
                        <a:pt x="6" y="1493"/>
                      </a:cubicBezTo>
                      <a:cubicBezTo>
                        <a:pt x="1" y="1530"/>
                        <a:pt x="37" y="1548"/>
                        <a:pt x="66" y="1548"/>
                      </a:cubicBezTo>
                      <a:cubicBezTo>
                        <a:pt x="70" y="1548"/>
                        <a:pt x="73" y="1547"/>
                        <a:pt x="76" y="1547"/>
                      </a:cubicBezTo>
                      <a:cubicBezTo>
                        <a:pt x="214" y="1529"/>
                        <a:pt x="348" y="1522"/>
                        <a:pt x="485" y="1522"/>
                      </a:cubicBezTo>
                      <a:cubicBezTo>
                        <a:pt x="526" y="1522"/>
                        <a:pt x="567" y="1522"/>
                        <a:pt x="608" y="1524"/>
                      </a:cubicBezTo>
                      <a:cubicBezTo>
                        <a:pt x="609" y="1524"/>
                        <a:pt x="610" y="1524"/>
                        <a:pt x="611" y="1524"/>
                      </a:cubicBezTo>
                      <a:cubicBezTo>
                        <a:pt x="681" y="1524"/>
                        <a:pt x="680" y="1416"/>
                        <a:pt x="608" y="1412"/>
                      </a:cubicBezTo>
                      <a:cubicBezTo>
                        <a:pt x="567" y="1410"/>
                        <a:pt x="526" y="1409"/>
                        <a:pt x="485" y="1409"/>
                      </a:cubicBezTo>
                      <a:cubicBezTo>
                        <a:pt x="365" y="1409"/>
                        <a:pt x="246" y="1416"/>
                        <a:pt x="125" y="1430"/>
                      </a:cubicBezTo>
                      <a:cubicBezTo>
                        <a:pt x="136" y="1341"/>
                        <a:pt x="146" y="1252"/>
                        <a:pt x="152" y="1162"/>
                      </a:cubicBezTo>
                      <a:cubicBezTo>
                        <a:pt x="155" y="1109"/>
                        <a:pt x="124" y="875"/>
                        <a:pt x="160" y="831"/>
                      </a:cubicBezTo>
                      <a:cubicBezTo>
                        <a:pt x="191" y="794"/>
                        <a:pt x="237" y="782"/>
                        <a:pt x="289" y="782"/>
                      </a:cubicBezTo>
                      <a:cubicBezTo>
                        <a:pt x="382" y="782"/>
                        <a:pt x="496" y="820"/>
                        <a:pt x="588" y="820"/>
                      </a:cubicBezTo>
                      <a:cubicBezTo>
                        <a:pt x="611" y="820"/>
                        <a:pt x="633" y="817"/>
                        <a:pt x="652" y="811"/>
                      </a:cubicBezTo>
                      <a:cubicBezTo>
                        <a:pt x="884" y="740"/>
                        <a:pt x="865" y="301"/>
                        <a:pt x="902" y="111"/>
                      </a:cubicBezTo>
                      <a:cubicBezTo>
                        <a:pt x="910" y="76"/>
                        <a:pt x="889" y="47"/>
                        <a:pt x="852" y="44"/>
                      </a:cubicBezTo>
                      <a:cubicBezTo>
                        <a:pt x="625" y="27"/>
                        <a:pt x="400" y="11"/>
                        <a:pt x="176" y="1"/>
                      </a:cubicBezTo>
                      <a:cubicBezTo>
                        <a:pt x="175" y="1"/>
                        <a:pt x="175" y="1"/>
                        <a:pt x="17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1841;p86">
                  <a:extLst>
                    <a:ext uri="{FF2B5EF4-FFF2-40B4-BE49-F238E27FC236}">
                      <a16:creationId xmlns:a16="http://schemas.microsoft.com/office/drawing/2014/main" id="{3C33B359-FC90-420F-967A-3484CE96A38D}"/>
                    </a:ext>
                  </a:extLst>
                </p:cNvPr>
                <p:cNvSpPr/>
                <p:nvPr/>
              </p:nvSpPr>
              <p:spPr>
                <a:xfrm>
                  <a:off x="6484365" y="1117613"/>
                  <a:ext cx="196777" cy="925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08" h="1038" extrusionOk="0">
                      <a:moveTo>
                        <a:pt x="405" y="93"/>
                      </a:moveTo>
                      <a:cubicBezTo>
                        <a:pt x="530" y="93"/>
                        <a:pt x="664" y="110"/>
                        <a:pt x="734" y="110"/>
                      </a:cubicBezTo>
                      <a:lnTo>
                        <a:pt x="1322" y="109"/>
                      </a:lnTo>
                      <a:cubicBezTo>
                        <a:pt x="1403" y="109"/>
                        <a:pt x="1523" y="96"/>
                        <a:pt x="1644" y="96"/>
                      </a:cubicBezTo>
                      <a:cubicBezTo>
                        <a:pt x="1827" y="96"/>
                        <a:pt x="2011" y="127"/>
                        <a:pt x="2066" y="283"/>
                      </a:cubicBezTo>
                      <a:cubicBezTo>
                        <a:pt x="2107" y="396"/>
                        <a:pt x="2068" y="677"/>
                        <a:pt x="1988" y="769"/>
                      </a:cubicBezTo>
                      <a:cubicBezTo>
                        <a:pt x="1892" y="880"/>
                        <a:pt x="1688" y="918"/>
                        <a:pt x="1543" y="918"/>
                      </a:cubicBezTo>
                      <a:cubicBezTo>
                        <a:pt x="1535" y="918"/>
                        <a:pt x="1528" y="918"/>
                        <a:pt x="1520" y="918"/>
                      </a:cubicBezTo>
                      <a:cubicBezTo>
                        <a:pt x="1429" y="914"/>
                        <a:pt x="1338" y="911"/>
                        <a:pt x="1246" y="908"/>
                      </a:cubicBezTo>
                      <a:cubicBezTo>
                        <a:pt x="884" y="896"/>
                        <a:pt x="521" y="880"/>
                        <a:pt x="157" y="874"/>
                      </a:cubicBezTo>
                      <a:cubicBezTo>
                        <a:pt x="168" y="861"/>
                        <a:pt x="175" y="847"/>
                        <a:pt x="172" y="827"/>
                      </a:cubicBezTo>
                      <a:cubicBezTo>
                        <a:pt x="154" y="711"/>
                        <a:pt x="55" y="286"/>
                        <a:pt x="133" y="171"/>
                      </a:cubicBezTo>
                      <a:cubicBezTo>
                        <a:pt x="174" y="109"/>
                        <a:pt x="286" y="93"/>
                        <a:pt x="405" y="93"/>
                      </a:cubicBezTo>
                      <a:close/>
                      <a:moveTo>
                        <a:pt x="1428" y="0"/>
                      </a:moveTo>
                      <a:cubicBezTo>
                        <a:pt x="981" y="0"/>
                        <a:pt x="534" y="4"/>
                        <a:pt x="87" y="6"/>
                      </a:cubicBezTo>
                      <a:cubicBezTo>
                        <a:pt x="57" y="6"/>
                        <a:pt x="37" y="29"/>
                        <a:pt x="34" y="59"/>
                      </a:cubicBezTo>
                      <a:cubicBezTo>
                        <a:pt x="14" y="328"/>
                        <a:pt x="26" y="589"/>
                        <a:pt x="70" y="855"/>
                      </a:cubicBezTo>
                      <a:cubicBezTo>
                        <a:pt x="70" y="860"/>
                        <a:pt x="73" y="865"/>
                        <a:pt x="75" y="871"/>
                      </a:cubicBezTo>
                      <a:lnTo>
                        <a:pt x="39" y="871"/>
                      </a:lnTo>
                      <a:cubicBezTo>
                        <a:pt x="38" y="871"/>
                        <a:pt x="38" y="871"/>
                        <a:pt x="38" y="871"/>
                      </a:cubicBezTo>
                      <a:cubicBezTo>
                        <a:pt x="1" y="871"/>
                        <a:pt x="2" y="925"/>
                        <a:pt x="39" y="929"/>
                      </a:cubicBezTo>
                      <a:cubicBezTo>
                        <a:pt x="461" y="976"/>
                        <a:pt x="925" y="1037"/>
                        <a:pt x="1365" y="1037"/>
                      </a:cubicBezTo>
                      <a:cubicBezTo>
                        <a:pt x="1472" y="1037"/>
                        <a:pt x="1578" y="1034"/>
                        <a:pt x="1681" y="1025"/>
                      </a:cubicBezTo>
                      <a:cubicBezTo>
                        <a:pt x="1984" y="1002"/>
                        <a:pt x="2136" y="827"/>
                        <a:pt x="2171" y="524"/>
                      </a:cubicBezTo>
                      <a:cubicBezTo>
                        <a:pt x="2183" y="416"/>
                        <a:pt x="2207" y="203"/>
                        <a:pt x="2146" y="103"/>
                      </a:cubicBezTo>
                      <a:cubicBezTo>
                        <a:pt x="2090" y="9"/>
                        <a:pt x="2017" y="2"/>
                        <a:pt x="1923" y="2"/>
                      </a:cubicBezTo>
                      <a:cubicBezTo>
                        <a:pt x="1905" y="2"/>
                        <a:pt x="1886" y="2"/>
                        <a:pt x="1867" y="2"/>
                      </a:cubicBezTo>
                      <a:cubicBezTo>
                        <a:pt x="1862" y="2"/>
                        <a:pt x="1857" y="2"/>
                        <a:pt x="1852" y="2"/>
                      </a:cubicBezTo>
                      <a:cubicBezTo>
                        <a:pt x="1711" y="1"/>
                        <a:pt x="1569" y="0"/>
                        <a:pt x="142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1842;p86">
                  <a:extLst>
                    <a:ext uri="{FF2B5EF4-FFF2-40B4-BE49-F238E27FC236}">
                      <a16:creationId xmlns:a16="http://schemas.microsoft.com/office/drawing/2014/main" id="{8D8B7145-0112-4DB9-BFDC-153C1240922C}"/>
                    </a:ext>
                  </a:extLst>
                </p:cNvPr>
                <p:cNvSpPr/>
                <p:nvPr/>
              </p:nvSpPr>
              <p:spPr>
                <a:xfrm>
                  <a:off x="6472868" y="1973878"/>
                  <a:ext cx="214244" cy="204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4" h="2298" extrusionOk="0">
                      <a:moveTo>
                        <a:pt x="1844" y="92"/>
                      </a:moveTo>
                      <a:cubicBezTo>
                        <a:pt x="1996" y="92"/>
                        <a:pt x="2126" y="111"/>
                        <a:pt x="2167" y="172"/>
                      </a:cubicBezTo>
                      <a:cubicBezTo>
                        <a:pt x="2220" y="252"/>
                        <a:pt x="2174" y="536"/>
                        <a:pt x="2177" y="635"/>
                      </a:cubicBezTo>
                      <a:cubicBezTo>
                        <a:pt x="2181" y="790"/>
                        <a:pt x="2184" y="944"/>
                        <a:pt x="2188" y="1099"/>
                      </a:cubicBezTo>
                      <a:cubicBezTo>
                        <a:pt x="2191" y="1252"/>
                        <a:pt x="2194" y="1408"/>
                        <a:pt x="2199" y="1562"/>
                      </a:cubicBezTo>
                      <a:cubicBezTo>
                        <a:pt x="2201" y="1671"/>
                        <a:pt x="2250" y="1885"/>
                        <a:pt x="2206" y="1983"/>
                      </a:cubicBezTo>
                      <a:cubicBezTo>
                        <a:pt x="2129" y="2157"/>
                        <a:pt x="1879" y="2196"/>
                        <a:pt x="1628" y="2196"/>
                      </a:cubicBezTo>
                      <a:cubicBezTo>
                        <a:pt x="1432" y="2196"/>
                        <a:pt x="1236" y="2173"/>
                        <a:pt x="1118" y="2171"/>
                      </a:cubicBezTo>
                      <a:cubicBezTo>
                        <a:pt x="794" y="2167"/>
                        <a:pt x="471" y="2153"/>
                        <a:pt x="149" y="2142"/>
                      </a:cubicBezTo>
                      <a:cubicBezTo>
                        <a:pt x="143" y="1853"/>
                        <a:pt x="129" y="1562"/>
                        <a:pt x="135" y="1272"/>
                      </a:cubicBezTo>
                      <a:cubicBezTo>
                        <a:pt x="138" y="1106"/>
                        <a:pt x="144" y="939"/>
                        <a:pt x="154" y="773"/>
                      </a:cubicBezTo>
                      <a:cubicBezTo>
                        <a:pt x="165" y="572"/>
                        <a:pt x="145" y="422"/>
                        <a:pt x="288" y="271"/>
                      </a:cubicBezTo>
                      <a:cubicBezTo>
                        <a:pt x="410" y="140"/>
                        <a:pt x="413" y="155"/>
                        <a:pt x="566" y="151"/>
                      </a:cubicBezTo>
                      <a:lnTo>
                        <a:pt x="794" y="146"/>
                      </a:lnTo>
                      <a:lnTo>
                        <a:pt x="1249" y="134"/>
                      </a:lnTo>
                      <a:cubicBezTo>
                        <a:pt x="1355" y="131"/>
                        <a:pt x="1623" y="92"/>
                        <a:pt x="1844" y="92"/>
                      </a:cubicBezTo>
                      <a:close/>
                      <a:moveTo>
                        <a:pt x="2216" y="1"/>
                      </a:moveTo>
                      <a:cubicBezTo>
                        <a:pt x="1797" y="12"/>
                        <a:pt x="1381" y="24"/>
                        <a:pt x="964" y="37"/>
                      </a:cubicBezTo>
                      <a:cubicBezTo>
                        <a:pt x="956" y="37"/>
                        <a:pt x="948" y="37"/>
                        <a:pt x="939" y="37"/>
                      </a:cubicBezTo>
                      <a:cubicBezTo>
                        <a:pt x="839" y="37"/>
                        <a:pt x="704" y="23"/>
                        <a:pt x="570" y="23"/>
                      </a:cubicBezTo>
                      <a:cubicBezTo>
                        <a:pt x="401" y="23"/>
                        <a:pt x="234" y="46"/>
                        <a:pt x="147" y="150"/>
                      </a:cubicBezTo>
                      <a:cubicBezTo>
                        <a:pt x="1" y="326"/>
                        <a:pt x="54" y="731"/>
                        <a:pt x="44" y="937"/>
                      </a:cubicBezTo>
                      <a:cubicBezTo>
                        <a:pt x="27" y="1342"/>
                        <a:pt x="22" y="1753"/>
                        <a:pt x="56" y="2157"/>
                      </a:cubicBezTo>
                      <a:cubicBezTo>
                        <a:pt x="59" y="2187"/>
                        <a:pt x="82" y="2203"/>
                        <a:pt x="105" y="2203"/>
                      </a:cubicBezTo>
                      <a:cubicBezTo>
                        <a:pt x="110" y="2203"/>
                        <a:pt x="116" y="2202"/>
                        <a:pt x="121" y="2200"/>
                      </a:cubicBezTo>
                      <a:cubicBezTo>
                        <a:pt x="124" y="2201"/>
                        <a:pt x="125" y="2202"/>
                        <a:pt x="129" y="2202"/>
                      </a:cubicBezTo>
                      <a:cubicBezTo>
                        <a:pt x="555" y="2245"/>
                        <a:pt x="983" y="2265"/>
                        <a:pt x="1410" y="2271"/>
                      </a:cubicBezTo>
                      <a:cubicBezTo>
                        <a:pt x="1516" y="2273"/>
                        <a:pt x="1685" y="2298"/>
                        <a:pt x="1847" y="2298"/>
                      </a:cubicBezTo>
                      <a:cubicBezTo>
                        <a:pt x="2006" y="2298"/>
                        <a:pt x="2159" y="2274"/>
                        <a:pt x="2240" y="2184"/>
                      </a:cubicBezTo>
                      <a:cubicBezTo>
                        <a:pt x="2403" y="2004"/>
                        <a:pt x="2305" y="1603"/>
                        <a:pt x="2300" y="1387"/>
                      </a:cubicBezTo>
                      <a:cubicBezTo>
                        <a:pt x="2289" y="944"/>
                        <a:pt x="2279" y="500"/>
                        <a:pt x="2267" y="53"/>
                      </a:cubicBezTo>
                      <a:cubicBezTo>
                        <a:pt x="2266" y="26"/>
                        <a:pt x="2244" y="1"/>
                        <a:pt x="221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1843;p86">
                  <a:extLst>
                    <a:ext uri="{FF2B5EF4-FFF2-40B4-BE49-F238E27FC236}">
                      <a16:creationId xmlns:a16="http://schemas.microsoft.com/office/drawing/2014/main" id="{D80682C0-89A5-4CED-94A9-7A5DE370D069}"/>
                    </a:ext>
                  </a:extLst>
                </p:cNvPr>
                <p:cNvSpPr/>
                <p:nvPr/>
              </p:nvSpPr>
              <p:spPr>
                <a:xfrm>
                  <a:off x="6461105" y="1743146"/>
                  <a:ext cx="217720" cy="2021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43" h="2268" extrusionOk="0">
                      <a:moveTo>
                        <a:pt x="1735" y="95"/>
                      </a:moveTo>
                      <a:cubicBezTo>
                        <a:pt x="1843" y="95"/>
                        <a:pt x="1949" y="100"/>
                        <a:pt x="2052" y="114"/>
                      </a:cubicBezTo>
                      <a:cubicBezTo>
                        <a:pt x="2289" y="146"/>
                        <a:pt x="2315" y="251"/>
                        <a:pt x="2306" y="469"/>
                      </a:cubicBezTo>
                      <a:cubicBezTo>
                        <a:pt x="2301" y="617"/>
                        <a:pt x="2294" y="763"/>
                        <a:pt x="2288" y="912"/>
                      </a:cubicBezTo>
                      <a:cubicBezTo>
                        <a:pt x="2275" y="1190"/>
                        <a:pt x="2315" y="1527"/>
                        <a:pt x="2252" y="1798"/>
                      </a:cubicBezTo>
                      <a:cubicBezTo>
                        <a:pt x="2227" y="1908"/>
                        <a:pt x="2083" y="2116"/>
                        <a:pt x="1971" y="2157"/>
                      </a:cubicBezTo>
                      <a:cubicBezTo>
                        <a:pt x="1952" y="2164"/>
                        <a:pt x="1927" y="2166"/>
                        <a:pt x="1901" y="2166"/>
                      </a:cubicBezTo>
                      <a:cubicBezTo>
                        <a:pt x="1856" y="2166"/>
                        <a:pt x="1805" y="2159"/>
                        <a:pt x="1769" y="2159"/>
                      </a:cubicBezTo>
                      <a:cubicBezTo>
                        <a:pt x="1746" y="2160"/>
                        <a:pt x="1722" y="2160"/>
                        <a:pt x="1698" y="2160"/>
                      </a:cubicBezTo>
                      <a:cubicBezTo>
                        <a:pt x="1548" y="2160"/>
                        <a:pt x="1397" y="2157"/>
                        <a:pt x="1247" y="2155"/>
                      </a:cubicBezTo>
                      <a:cubicBezTo>
                        <a:pt x="922" y="2152"/>
                        <a:pt x="597" y="2142"/>
                        <a:pt x="272" y="2134"/>
                      </a:cubicBezTo>
                      <a:lnTo>
                        <a:pt x="272" y="2128"/>
                      </a:lnTo>
                      <a:cubicBezTo>
                        <a:pt x="250" y="1830"/>
                        <a:pt x="209" y="1535"/>
                        <a:pt x="197" y="1237"/>
                      </a:cubicBezTo>
                      <a:cubicBezTo>
                        <a:pt x="188" y="1070"/>
                        <a:pt x="187" y="902"/>
                        <a:pt x="188" y="734"/>
                      </a:cubicBezTo>
                      <a:cubicBezTo>
                        <a:pt x="190" y="604"/>
                        <a:pt x="161" y="411"/>
                        <a:pt x="203" y="286"/>
                      </a:cubicBezTo>
                      <a:cubicBezTo>
                        <a:pt x="256" y="130"/>
                        <a:pt x="460" y="98"/>
                        <a:pt x="671" y="98"/>
                      </a:cubicBezTo>
                      <a:cubicBezTo>
                        <a:pt x="823" y="98"/>
                        <a:pt x="979" y="115"/>
                        <a:pt x="1083" y="115"/>
                      </a:cubicBezTo>
                      <a:cubicBezTo>
                        <a:pt x="1084" y="115"/>
                        <a:pt x="1085" y="115"/>
                        <a:pt x="1087" y="115"/>
                      </a:cubicBezTo>
                      <a:cubicBezTo>
                        <a:pt x="1295" y="114"/>
                        <a:pt x="1518" y="95"/>
                        <a:pt x="1735" y="95"/>
                      </a:cubicBezTo>
                      <a:close/>
                      <a:moveTo>
                        <a:pt x="2158" y="0"/>
                      </a:moveTo>
                      <a:cubicBezTo>
                        <a:pt x="2100" y="0"/>
                        <a:pt x="2041" y="6"/>
                        <a:pt x="1996" y="6"/>
                      </a:cubicBezTo>
                      <a:cubicBezTo>
                        <a:pt x="1751" y="6"/>
                        <a:pt x="1505" y="7"/>
                        <a:pt x="1258" y="7"/>
                      </a:cubicBezTo>
                      <a:cubicBezTo>
                        <a:pt x="1031" y="8"/>
                        <a:pt x="805" y="10"/>
                        <a:pt x="577" y="11"/>
                      </a:cubicBezTo>
                      <a:cubicBezTo>
                        <a:pt x="575" y="11"/>
                        <a:pt x="573" y="12"/>
                        <a:pt x="571" y="12"/>
                      </a:cubicBezTo>
                      <a:cubicBezTo>
                        <a:pt x="515" y="12"/>
                        <a:pt x="445" y="3"/>
                        <a:pt x="377" y="3"/>
                      </a:cubicBezTo>
                      <a:cubicBezTo>
                        <a:pt x="313" y="3"/>
                        <a:pt x="252" y="10"/>
                        <a:pt x="204" y="38"/>
                      </a:cubicBezTo>
                      <a:cubicBezTo>
                        <a:pt x="1" y="156"/>
                        <a:pt x="82" y="604"/>
                        <a:pt x="82" y="790"/>
                      </a:cubicBezTo>
                      <a:cubicBezTo>
                        <a:pt x="80" y="1238"/>
                        <a:pt x="96" y="1700"/>
                        <a:pt x="183" y="2141"/>
                      </a:cubicBezTo>
                      <a:cubicBezTo>
                        <a:pt x="187" y="2164"/>
                        <a:pt x="207" y="2173"/>
                        <a:pt x="227" y="2173"/>
                      </a:cubicBezTo>
                      <a:cubicBezTo>
                        <a:pt x="228" y="2173"/>
                        <a:pt x="230" y="2173"/>
                        <a:pt x="231" y="2173"/>
                      </a:cubicBezTo>
                      <a:cubicBezTo>
                        <a:pt x="235" y="2186"/>
                        <a:pt x="244" y="2199"/>
                        <a:pt x="261" y="2200"/>
                      </a:cubicBezTo>
                      <a:cubicBezTo>
                        <a:pt x="745" y="2239"/>
                        <a:pt x="1230" y="2260"/>
                        <a:pt x="1714" y="2265"/>
                      </a:cubicBezTo>
                      <a:cubicBezTo>
                        <a:pt x="1762" y="2266"/>
                        <a:pt x="1811" y="2267"/>
                        <a:pt x="1860" y="2267"/>
                      </a:cubicBezTo>
                      <a:cubicBezTo>
                        <a:pt x="2056" y="2267"/>
                        <a:pt x="2249" y="2242"/>
                        <a:pt x="2329" y="2031"/>
                      </a:cubicBezTo>
                      <a:cubicBezTo>
                        <a:pt x="2381" y="1893"/>
                        <a:pt x="2365" y="1722"/>
                        <a:pt x="2370" y="1578"/>
                      </a:cubicBezTo>
                      <a:cubicBezTo>
                        <a:pt x="2379" y="1355"/>
                        <a:pt x="2387" y="1134"/>
                        <a:pt x="2397" y="912"/>
                      </a:cubicBezTo>
                      <a:cubicBezTo>
                        <a:pt x="2405" y="697"/>
                        <a:pt x="2443" y="461"/>
                        <a:pt x="2423" y="247"/>
                      </a:cubicBezTo>
                      <a:cubicBezTo>
                        <a:pt x="2415" y="154"/>
                        <a:pt x="2417" y="93"/>
                        <a:pt x="2332" y="38"/>
                      </a:cubicBezTo>
                      <a:cubicBezTo>
                        <a:pt x="2285" y="7"/>
                        <a:pt x="2222" y="0"/>
                        <a:pt x="215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1844;p86">
                  <a:extLst>
                    <a:ext uri="{FF2B5EF4-FFF2-40B4-BE49-F238E27FC236}">
                      <a16:creationId xmlns:a16="http://schemas.microsoft.com/office/drawing/2014/main" id="{1F5507F0-FB98-47D7-845E-EC36EF0F1F2D}"/>
                    </a:ext>
                  </a:extLst>
                </p:cNvPr>
                <p:cNvSpPr/>
                <p:nvPr/>
              </p:nvSpPr>
              <p:spPr>
                <a:xfrm>
                  <a:off x="6515646" y="2026013"/>
                  <a:ext cx="132076" cy="115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2" h="1296" extrusionOk="0">
                      <a:moveTo>
                        <a:pt x="460" y="434"/>
                      </a:moveTo>
                      <a:cubicBezTo>
                        <a:pt x="595" y="442"/>
                        <a:pt x="729" y="448"/>
                        <a:pt x="862" y="454"/>
                      </a:cubicBezTo>
                      <a:cubicBezTo>
                        <a:pt x="859" y="545"/>
                        <a:pt x="857" y="635"/>
                        <a:pt x="856" y="726"/>
                      </a:cubicBezTo>
                      <a:cubicBezTo>
                        <a:pt x="721" y="730"/>
                        <a:pt x="587" y="736"/>
                        <a:pt x="452" y="750"/>
                      </a:cubicBezTo>
                      <a:cubicBezTo>
                        <a:pt x="454" y="718"/>
                        <a:pt x="455" y="686"/>
                        <a:pt x="455" y="655"/>
                      </a:cubicBezTo>
                      <a:cubicBezTo>
                        <a:pt x="457" y="582"/>
                        <a:pt x="459" y="508"/>
                        <a:pt x="460" y="434"/>
                      </a:cubicBezTo>
                      <a:close/>
                      <a:moveTo>
                        <a:pt x="902" y="1"/>
                      </a:moveTo>
                      <a:cubicBezTo>
                        <a:pt x="889" y="1"/>
                        <a:pt x="876" y="9"/>
                        <a:pt x="875" y="27"/>
                      </a:cubicBezTo>
                      <a:cubicBezTo>
                        <a:pt x="870" y="141"/>
                        <a:pt x="865" y="256"/>
                        <a:pt x="861" y="372"/>
                      </a:cubicBezTo>
                      <a:cubicBezTo>
                        <a:pt x="726" y="368"/>
                        <a:pt x="592" y="364"/>
                        <a:pt x="459" y="361"/>
                      </a:cubicBezTo>
                      <a:cubicBezTo>
                        <a:pt x="460" y="262"/>
                        <a:pt x="462" y="164"/>
                        <a:pt x="459" y="65"/>
                      </a:cubicBezTo>
                      <a:cubicBezTo>
                        <a:pt x="459" y="49"/>
                        <a:pt x="447" y="41"/>
                        <a:pt x="434" y="41"/>
                      </a:cubicBezTo>
                      <a:cubicBezTo>
                        <a:pt x="421" y="41"/>
                        <a:pt x="408" y="49"/>
                        <a:pt x="407" y="65"/>
                      </a:cubicBezTo>
                      <a:cubicBezTo>
                        <a:pt x="400" y="164"/>
                        <a:pt x="395" y="261"/>
                        <a:pt x="390" y="359"/>
                      </a:cubicBezTo>
                      <a:cubicBezTo>
                        <a:pt x="274" y="357"/>
                        <a:pt x="156" y="354"/>
                        <a:pt x="39" y="353"/>
                      </a:cubicBezTo>
                      <a:cubicBezTo>
                        <a:pt x="1" y="353"/>
                        <a:pt x="2" y="410"/>
                        <a:pt x="39" y="413"/>
                      </a:cubicBezTo>
                      <a:cubicBezTo>
                        <a:pt x="154" y="421"/>
                        <a:pt x="269" y="427"/>
                        <a:pt x="385" y="433"/>
                      </a:cubicBezTo>
                      <a:lnTo>
                        <a:pt x="369" y="761"/>
                      </a:lnTo>
                      <a:cubicBezTo>
                        <a:pt x="269" y="772"/>
                        <a:pt x="169" y="788"/>
                        <a:pt x="70" y="809"/>
                      </a:cubicBezTo>
                      <a:cubicBezTo>
                        <a:pt x="43" y="814"/>
                        <a:pt x="48" y="859"/>
                        <a:pt x="76" y="859"/>
                      </a:cubicBezTo>
                      <a:cubicBezTo>
                        <a:pt x="76" y="859"/>
                        <a:pt x="76" y="859"/>
                        <a:pt x="77" y="859"/>
                      </a:cubicBezTo>
                      <a:cubicBezTo>
                        <a:pt x="173" y="852"/>
                        <a:pt x="269" y="846"/>
                        <a:pt x="367" y="839"/>
                      </a:cubicBezTo>
                      <a:lnTo>
                        <a:pt x="367" y="839"/>
                      </a:lnTo>
                      <a:cubicBezTo>
                        <a:pt x="360" y="976"/>
                        <a:pt x="351" y="1112"/>
                        <a:pt x="341" y="1249"/>
                      </a:cubicBezTo>
                      <a:cubicBezTo>
                        <a:pt x="337" y="1275"/>
                        <a:pt x="363" y="1291"/>
                        <a:pt x="385" y="1294"/>
                      </a:cubicBezTo>
                      <a:cubicBezTo>
                        <a:pt x="391" y="1295"/>
                        <a:pt x="396" y="1295"/>
                        <a:pt x="401" y="1295"/>
                      </a:cubicBezTo>
                      <a:cubicBezTo>
                        <a:pt x="453" y="1295"/>
                        <a:pt x="484" y="1259"/>
                        <a:pt x="478" y="1204"/>
                      </a:cubicBezTo>
                      <a:cubicBezTo>
                        <a:pt x="475" y="1176"/>
                        <a:pt x="452" y="1161"/>
                        <a:pt x="431" y="1161"/>
                      </a:cubicBezTo>
                      <a:cubicBezTo>
                        <a:pt x="445" y="1136"/>
                        <a:pt x="449" y="1104"/>
                        <a:pt x="439" y="1066"/>
                      </a:cubicBezTo>
                      <a:cubicBezTo>
                        <a:pt x="440" y="1038"/>
                        <a:pt x="442" y="1007"/>
                        <a:pt x="443" y="976"/>
                      </a:cubicBezTo>
                      <a:cubicBezTo>
                        <a:pt x="444" y="928"/>
                        <a:pt x="447" y="881"/>
                        <a:pt x="448" y="833"/>
                      </a:cubicBezTo>
                      <a:cubicBezTo>
                        <a:pt x="585" y="826"/>
                        <a:pt x="719" y="819"/>
                        <a:pt x="854" y="816"/>
                      </a:cubicBezTo>
                      <a:cubicBezTo>
                        <a:pt x="854" y="933"/>
                        <a:pt x="854" y="1049"/>
                        <a:pt x="859" y="1165"/>
                      </a:cubicBezTo>
                      <a:cubicBezTo>
                        <a:pt x="860" y="1195"/>
                        <a:pt x="883" y="1209"/>
                        <a:pt x="905" y="1209"/>
                      </a:cubicBezTo>
                      <a:cubicBezTo>
                        <a:pt x="927" y="1209"/>
                        <a:pt x="949" y="1195"/>
                        <a:pt x="950" y="1165"/>
                      </a:cubicBezTo>
                      <a:cubicBezTo>
                        <a:pt x="955" y="1049"/>
                        <a:pt x="955" y="932"/>
                        <a:pt x="955" y="815"/>
                      </a:cubicBezTo>
                      <a:cubicBezTo>
                        <a:pt x="972" y="815"/>
                        <a:pt x="989" y="815"/>
                        <a:pt x="1006" y="815"/>
                      </a:cubicBezTo>
                      <a:cubicBezTo>
                        <a:pt x="1090" y="815"/>
                        <a:pt x="1174" y="817"/>
                        <a:pt x="1259" y="821"/>
                      </a:cubicBezTo>
                      <a:cubicBezTo>
                        <a:pt x="1260" y="822"/>
                        <a:pt x="1261" y="822"/>
                        <a:pt x="1262" y="822"/>
                      </a:cubicBezTo>
                      <a:cubicBezTo>
                        <a:pt x="1320" y="822"/>
                        <a:pt x="1319" y="727"/>
                        <a:pt x="1259" y="726"/>
                      </a:cubicBezTo>
                      <a:cubicBezTo>
                        <a:pt x="1187" y="725"/>
                        <a:pt x="1116" y="724"/>
                        <a:pt x="1044" y="724"/>
                      </a:cubicBezTo>
                      <a:cubicBezTo>
                        <a:pt x="1014" y="724"/>
                        <a:pt x="985" y="724"/>
                        <a:pt x="955" y="725"/>
                      </a:cubicBezTo>
                      <a:cubicBezTo>
                        <a:pt x="954" y="636"/>
                        <a:pt x="952" y="549"/>
                        <a:pt x="949" y="459"/>
                      </a:cubicBezTo>
                      <a:lnTo>
                        <a:pt x="949" y="459"/>
                      </a:lnTo>
                      <a:cubicBezTo>
                        <a:pt x="1104" y="466"/>
                        <a:pt x="1261" y="474"/>
                        <a:pt x="1416" y="485"/>
                      </a:cubicBezTo>
                      <a:cubicBezTo>
                        <a:pt x="1418" y="485"/>
                        <a:pt x="1419" y="485"/>
                        <a:pt x="1420" y="485"/>
                      </a:cubicBezTo>
                      <a:cubicBezTo>
                        <a:pt x="1481" y="485"/>
                        <a:pt x="1481" y="383"/>
                        <a:pt x="1416" y="383"/>
                      </a:cubicBezTo>
                      <a:cubicBezTo>
                        <a:pt x="1261" y="380"/>
                        <a:pt x="1103" y="376"/>
                        <a:pt x="944" y="374"/>
                      </a:cubicBezTo>
                      <a:cubicBezTo>
                        <a:pt x="940" y="257"/>
                        <a:pt x="935" y="143"/>
                        <a:pt x="930" y="27"/>
                      </a:cubicBezTo>
                      <a:cubicBezTo>
                        <a:pt x="928" y="9"/>
                        <a:pt x="915" y="1"/>
                        <a:pt x="90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1845;p86">
                  <a:extLst>
                    <a:ext uri="{FF2B5EF4-FFF2-40B4-BE49-F238E27FC236}">
                      <a16:creationId xmlns:a16="http://schemas.microsoft.com/office/drawing/2014/main" id="{75E93476-BBBA-490B-A3E3-01BEEC48F1D6}"/>
                    </a:ext>
                  </a:extLst>
                </p:cNvPr>
                <p:cNvSpPr/>
                <p:nvPr/>
              </p:nvSpPr>
              <p:spPr>
                <a:xfrm>
                  <a:off x="6528301" y="1553677"/>
                  <a:ext cx="109350" cy="1277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27" h="1433" extrusionOk="0">
                      <a:moveTo>
                        <a:pt x="709" y="230"/>
                      </a:moveTo>
                      <a:lnTo>
                        <a:pt x="709" y="230"/>
                      </a:lnTo>
                      <a:cubicBezTo>
                        <a:pt x="691" y="456"/>
                        <a:pt x="675" y="683"/>
                        <a:pt x="662" y="909"/>
                      </a:cubicBezTo>
                      <a:lnTo>
                        <a:pt x="178" y="901"/>
                      </a:lnTo>
                      <a:cubicBezTo>
                        <a:pt x="354" y="677"/>
                        <a:pt x="531" y="454"/>
                        <a:pt x="709" y="230"/>
                      </a:cubicBezTo>
                      <a:close/>
                      <a:moveTo>
                        <a:pt x="773" y="0"/>
                      </a:moveTo>
                      <a:cubicBezTo>
                        <a:pt x="760" y="0"/>
                        <a:pt x="747" y="5"/>
                        <a:pt x="738" y="17"/>
                      </a:cubicBezTo>
                      <a:cubicBezTo>
                        <a:pt x="500" y="316"/>
                        <a:pt x="265" y="616"/>
                        <a:pt x="28" y="915"/>
                      </a:cubicBezTo>
                      <a:cubicBezTo>
                        <a:pt x="1" y="951"/>
                        <a:pt x="17" y="1009"/>
                        <a:pt x="67" y="1009"/>
                      </a:cubicBezTo>
                      <a:cubicBezTo>
                        <a:pt x="264" y="1013"/>
                        <a:pt x="460" y="1015"/>
                        <a:pt x="657" y="1019"/>
                      </a:cubicBezTo>
                      <a:cubicBezTo>
                        <a:pt x="649" y="1147"/>
                        <a:pt x="645" y="1275"/>
                        <a:pt x="642" y="1403"/>
                      </a:cubicBezTo>
                      <a:cubicBezTo>
                        <a:pt x="642" y="1421"/>
                        <a:pt x="659" y="1433"/>
                        <a:pt x="676" y="1433"/>
                      </a:cubicBezTo>
                      <a:cubicBezTo>
                        <a:pt x="688" y="1433"/>
                        <a:pt x="700" y="1426"/>
                        <a:pt x="702" y="1410"/>
                      </a:cubicBezTo>
                      <a:cubicBezTo>
                        <a:pt x="720" y="1281"/>
                        <a:pt x="735" y="1150"/>
                        <a:pt x="748" y="1020"/>
                      </a:cubicBezTo>
                      <a:cubicBezTo>
                        <a:pt x="883" y="1024"/>
                        <a:pt x="1020" y="1026"/>
                        <a:pt x="1155" y="1027"/>
                      </a:cubicBezTo>
                      <a:cubicBezTo>
                        <a:pt x="1226" y="1027"/>
                        <a:pt x="1226" y="919"/>
                        <a:pt x="1155" y="918"/>
                      </a:cubicBezTo>
                      <a:cubicBezTo>
                        <a:pt x="1024" y="915"/>
                        <a:pt x="891" y="913"/>
                        <a:pt x="759" y="910"/>
                      </a:cubicBezTo>
                      <a:cubicBezTo>
                        <a:pt x="786" y="625"/>
                        <a:pt x="808" y="340"/>
                        <a:pt x="832" y="55"/>
                      </a:cubicBezTo>
                      <a:cubicBezTo>
                        <a:pt x="834" y="24"/>
                        <a:pt x="802" y="0"/>
                        <a:pt x="77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1846;p86">
                  <a:extLst>
                    <a:ext uri="{FF2B5EF4-FFF2-40B4-BE49-F238E27FC236}">
                      <a16:creationId xmlns:a16="http://schemas.microsoft.com/office/drawing/2014/main" id="{F78DB992-0E20-46C8-9551-088E5A3F7AAB}"/>
                    </a:ext>
                  </a:extLst>
                </p:cNvPr>
                <p:cNvSpPr/>
                <p:nvPr/>
              </p:nvSpPr>
              <p:spPr>
                <a:xfrm>
                  <a:off x="6526340" y="1319024"/>
                  <a:ext cx="99814" cy="1222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0" h="1372" extrusionOk="0">
                      <a:moveTo>
                        <a:pt x="39" y="1"/>
                      </a:moveTo>
                      <a:cubicBezTo>
                        <a:pt x="0" y="1"/>
                        <a:pt x="3" y="56"/>
                        <a:pt x="40" y="60"/>
                      </a:cubicBezTo>
                      <a:cubicBezTo>
                        <a:pt x="344" y="90"/>
                        <a:pt x="649" y="107"/>
                        <a:pt x="954" y="129"/>
                      </a:cubicBezTo>
                      <a:cubicBezTo>
                        <a:pt x="702" y="482"/>
                        <a:pt x="519" y="891"/>
                        <a:pt x="468" y="1324"/>
                      </a:cubicBezTo>
                      <a:cubicBezTo>
                        <a:pt x="465" y="1355"/>
                        <a:pt x="491" y="1372"/>
                        <a:pt x="517" y="1372"/>
                      </a:cubicBezTo>
                      <a:cubicBezTo>
                        <a:pt x="538" y="1372"/>
                        <a:pt x="558" y="1361"/>
                        <a:pt x="564" y="1337"/>
                      </a:cubicBezTo>
                      <a:cubicBezTo>
                        <a:pt x="662" y="884"/>
                        <a:pt x="813" y="485"/>
                        <a:pt x="1094" y="112"/>
                      </a:cubicBezTo>
                      <a:cubicBezTo>
                        <a:pt x="1119" y="79"/>
                        <a:pt x="1084" y="37"/>
                        <a:pt x="1050" y="36"/>
                      </a:cubicBezTo>
                      <a:cubicBezTo>
                        <a:pt x="713" y="25"/>
                        <a:pt x="377" y="7"/>
                        <a:pt x="40" y="1"/>
                      </a:cubicBezTo>
                      <a:cubicBezTo>
                        <a:pt x="39" y="1"/>
                        <a:pt x="39" y="1"/>
                        <a:pt x="3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847;p86">
                  <a:extLst>
                    <a:ext uri="{FF2B5EF4-FFF2-40B4-BE49-F238E27FC236}">
                      <a16:creationId xmlns:a16="http://schemas.microsoft.com/office/drawing/2014/main" id="{FF14A662-A551-4832-92F9-B860AB69D4F3}"/>
                    </a:ext>
                  </a:extLst>
                </p:cNvPr>
                <p:cNvSpPr/>
                <p:nvPr/>
              </p:nvSpPr>
              <p:spPr>
                <a:xfrm>
                  <a:off x="6563503" y="843569"/>
                  <a:ext cx="23528" cy="1246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" h="1399" extrusionOk="0">
                      <a:moveTo>
                        <a:pt x="193" y="0"/>
                      </a:moveTo>
                      <a:cubicBezTo>
                        <a:pt x="52" y="0"/>
                        <a:pt x="76" y="175"/>
                        <a:pt x="70" y="276"/>
                      </a:cubicBezTo>
                      <a:cubicBezTo>
                        <a:pt x="44" y="638"/>
                        <a:pt x="1" y="1005"/>
                        <a:pt x="15" y="1369"/>
                      </a:cubicBezTo>
                      <a:cubicBezTo>
                        <a:pt x="16" y="1387"/>
                        <a:pt x="33" y="1398"/>
                        <a:pt x="49" y="1398"/>
                      </a:cubicBezTo>
                      <a:cubicBezTo>
                        <a:pt x="61" y="1398"/>
                        <a:pt x="72" y="1392"/>
                        <a:pt x="75" y="1376"/>
                      </a:cubicBezTo>
                      <a:cubicBezTo>
                        <a:pt x="111" y="1184"/>
                        <a:pt x="125" y="991"/>
                        <a:pt x="141" y="796"/>
                      </a:cubicBezTo>
                      <a:cubicBezTo>
                        <a:pt x="154" y="643"/>
                        <a:pt x="249" y="235"/>
                        <a:pt x="161" y="107"/>
                      </a:cubicBezTo>
                      <a:lnTo>
                        <a:pt x="161" y="107"/>
                      </a:lnTo>
                      <a:cubicBezTo>
                        <a:pt x="172" y="122"/>
                        <a:pt x="188" y="129"/>
                        <a:pt x="204" y="129"/>
                      </a:cubicBezTo>
                      <a:cubicBezTo>
                        <a:pt x="234" y="129"/>
                        <a:pt x="264" y="104"/>
                        <a:pt x="253" y="66"/>
                      </a:cubicBezTo>
                      <a:cubicBezTo>
                        <a:pt x="251" y="59"/>
                        <a:pt x="248" y="49"/>
                        <a:pt x="248" y="40"/>
                      </a:cubicBezTo>
                      <a:cubicBezTo>
                        <a:pt x="241" y="17"/>
                        <a:pt x="219" y="0"/>
                        <a:pt x="194" y="0"/>
                      </a:cubicBezTo>
                      <a:cubicBezTo>
                        <a:pt x="194" y="0"/>
                        <a:pt x="194" y="0"/>
                        <a:pt x="19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848;p86">
                  <a:extLst>
                    <a:ext uri="{FF2B5EF4-FFF2-40B4-BE49-F238E27FC236}">
                      <a16:creationId xmlns:a16="http://schemas.microsoft.com/office/drawing/2014/main" id="{36F85A31-0B83-4446-8952-95EC83A35E06}"/>
                    </a:ext>
                  </a:extLst>
                </p:cNvPr>
                <p:cNvSpPr/>
                <p:nvPr/>
              </p:nvSpPr>
              <p:spPr>
                <a:xfrm>
                  <a:off x="6524915" y="1777101"/>
                  <a:ext cx="47501" cy="1294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33" h="1453" extrusionOk="0">
                      <a:moveTo>
                        <a:pt x="485" y="0"/>
                      </a:moveTo>
                      <a:cubicBezTo>
                        <a:pt x="473" y="0"/>
                        <a:pt x="461" y="4"/>
                        <a:pt x="452" y="13"/>
                      </a:cubicBezTo>
                      <a:cubicBezTo>
                        <a:pt x="288" y="168"/>
                        <a:pt x="143" y="333"/>
                        <a:pt x="17" y="520"/>
                      </a:cubicBezTo>
                      <a:cubicBezTo>
                        <a:pt x="1" y="543"/>
                        <a:pt x="22" y="563"/>
                        <a:pt x="44" y="563"/>
                      </a:cubicBezTo>
                      <a:cubicBezTo>
                        <a:pt x="53" y="563"/>
                        <a:pt x="63" y="560"/>
                        <a:pt x="71" y="551"/>
                      </a:cubicBezTo>
                      <a:cubicBezTo>
                        <a:pt x="180" y="408"/>
                        <a:pt x="297" y="279"/>
                        <a:pt x="428" y="158"/>
                      </a:cubicBezTo>
                      <a:lnTo>
                        <a:pt x="428" y="158"/>
                      </a:lnTo>
                      <a:cubicBezTo>
                        <a:pt x="392" y="572"/>
                        <a:pt x="351" y="989"/>
                        <a:pt x="342" y="1405"/>
                      </a:cubicBezTo>
                      <a:cubicBezTo>
                        <a:pt x="341" y="1437"/>
                        <a:pt x="363" y="1452"/>
                        <a:pt x="387" y="1452"/>
                      </a:cubicBezTo>
                      <a:cubicBezTo>
                        <a:pt x="411" y="1452"/>
                        <a:pt x="437" y="1436"/>
                        <a:pt x="440" y="1405"/>
                      </a:cubicBezTo>
                      <a:cubicBezTo>
                        <a:pt x="492" y="955"/>
                        <a:pt x="505" y="497"/>
                        <a:pt x="531" y="45"/>
                      </a:cubicBezTo>
                      <a:cubicBezTo>
                        <a:pt x="533" y="17"/>
                        <a:pt x="509" y="0"/>
                        <a:pt x="48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42" name="Google Shape;1849;p86">
              <a:extLst>
                <a:ext uri="{FF2B5EF4-FFF2-40B4-BE49-F238E27FC236}">
                  <a16:creationId xmlns:a16="http://schemas.microsoft.com/office/drawing/2014/main" id="{8CD53731-2025-4ADE-B613-678D04B2C5BE}"/>
                </a:ext>
              </a:extLst>
            </p:cNvPr>
            <p:cNvGrpSpPr/>
            <p:nvPr/>
          </p:nvGrpSpPr>
          <p:grpSpPr>
            <a:xfrm>
              <a:off x="6376189" y="3412971"/>
              <a:ext cx="782401" cy="775614"/>
              <a:chOff x="2216664" y="2632571"/>
              <a:chExt cx="782401" cy="775614"/>
            </a:xfrm>
          </p:grpSpPr>
          <p:sp>
            <p:nvSpPr>
              <p:cNvPr id="43" name="Google Shape;1850;p86">
                <a:extLst>
                  <a:ext uri="{FF2B5EF4-FFF2-40B4-BE49-F238E27FC236}">
                    <a16:creationId xmlns:a16="http://schemas.microsoft.com/office/drawing/2014/main" id="{03A8ED23-0DCF-4467-A9A5-EF466FFA3834}"/>
                  </a:ext>
                </a:extLst>
              </p:cNvPr>
              <p:cNvSpPr/>
              <p:nvPr/>
            </p:nvSpPr>
            <p:spPr>
              <a:xfrm>
                <a:off x="2894935" y="3317630"/>
                <a:ext cx="94753" cy="82071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919" extrusionOk="0">
                    <a:moveTo>
                      <a:pt x="813" y="0"/>
                    </a:moveTo>
                    <a:cubicBezTo>
                      <a:pt x="793" y="40"/>
                      <a:pt x="751" y="77"/>
                      <a:pt x="714" y="112"/>
                    </a:cubicBezTo>
                    <a:cubicBezTo>
                      <a:pt x="554" y="260"/>
                      <a:pt x="387" y="411"/>
                      <a:pt x="212" y="543"/>
                    </a:cubicBezTo>
                    <a:cubicBezTo>
                      <a:pt x="159" y="583"/>
                      <a:pt x="80" y="619"/>
                      <a:pt x="0" y="636"/>
                    </a:cubicBezTo>
                    <a:cubicBezTo>
                      <a:pt x="5" y="639"/>
                      <a:pt x="9" y="643"/>
                      <a:pt x="11" y="649"/>
                    </a:cubicBezTo>
                    <a:cubicBezTo>
                      <a:pt x="101" y="790"/>
                      <a:pt x="225" y="919"/>
                      <a:pt x="391" y="919"/>
                    </a:cubicBezTo>
                    <a:cubicBezTo>
                      <a:pt x="421" y="919"/>
                      <a:pt x="452" y="914"/>
                      <a:pt x="485" y="905"/>
                    </a:cubicBezTo>
                    <a:cubicBezTo>
                      <a:pt x="613" y="870"/>
                      <a:pt x="719" y="788"/>
                      <a:pt x="816" y="700"/>
                    </a:cubicBezTo>
                    <a:cubicBezTo>
                      <a:pt x="939" y="590"/>
                      <a:pt x="1060" y="481"/>
                      <a:pt x="1031" y="297"/>
                    </a:cubicBezTo>
                    <a:cubicBezTo>
                      <a:pt x="1012" y="181"/>
                      <a:pt x="895" y="82"/>
                      <a:pt x="81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1851;p86">
                <a:extLst>
                  <a:ext uri="{FF2B5EF4-FFF2-40B4-BE49-F238E27FC236}">
                    <a16:creationId xmlns:a16="http://schemas.microsoft.com/office/drawing/2014/main" id="{23F44E0A-8D1C-456F-931E-F56D7FA14411}"/>
                  </a:ext>
                </a:extLst>
              </p:cNvPr>
              <p:cNvSpPr/>
              <p:nvPr/>
            </p:nvSpPr>
            <p:spPr>
              <a:xfrm>
                <a:off x="2872431" y="3286909"/>
                <a:ext cx="92967" cy="82339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922" extrusionOk="0">
                    <a:moveTo>
                      <a:pt x="832" y="0"/>
                    </a:moveTo>
                    <a:cubicBezTo>
                      <a:pt x="821" y="31"/>
                      <a:pt x="803" y="61"/>
                      <a:pt x="778" y="87"/>
                    </a:cubicBezTo>
                    <a:lnTo>
                      <a:pt x="776" y="89"/>
                    </a:lnTo>
                    <a:cubicBezTo>
                      <a:pt x="652" y="256"/>
                      <a:pt x="492" y="389"/>
                      <a:pt x="329" y="519"/>
                    </a:cubicBezTo>
                    <a:cubicBezTo>
                      <a:pt x="231" y="594"/>
                      <a:pt x="123" y="701"/>
                      <a:pt x="0" y="743"/>
                    </a:cubicBezTo>
                    <a:cubicBezTo>
                      <a:pt x="8" y="749"/>
                      <a:pt x="13" y="755"/>
                      <a:pt x="13" y="767"/>
                    </a:cubicBezTo>
                    <a:cubicBezTo>
                      <a:pt x="20" y="880"/>
                      <a:pt x="68" y="922"/>
                      <a:pt x="135" y="922"/>
                    </a:cubicBezTo>
                    <a:cubicBezTo>
                      <a:pt x="289" y="922"/>
                      <a:pt x="545" y="696"/>
                      <a:pt x="618" y="632"/>
                    </a:cubicBezTo>
                    <a:cubicBezTo>
                      <a:pt x="672" y="586"/>
                      <a:pt x="973" y="387"/>
                      <a:pt x="1003" y="280"/>
                    </a:cubicBezTo>
                    <a:cubicBezTo>
                      <a:pt x="997" y="272"/>
                      <a:pt x="995" y="261"/>
                      <a:pt x="1000" y="248"/>
                    </a:cubicBezTo>
                    <a:cubicBezTo>
                      <a:pt x="1041" y="135"/>
                      <a:pt x="918" y="87"/>
                      <a:pt x="846" y="36"/>
                    </a:cubicBezTo>
                    <a:cubicBezTo>
                      <a:pt x="832" y="27"/>
                      <a:pt x="831" y="14"/>
                      <a:pt x="835" y="2"/>
                    </a:cubicBezTo>
                    <a:lnTo>
                      <a:pt x="83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1852;p86">
                <a:extLst>
                  <a:ext uri="{FF2B5EF4-FFF2-40B4-BE49-F238E27FC236}">
                    <a16:creationId xmlns:a16="http://schemas.microsoft.com/office/drawing/2014/main" id="{30806CD2-D642-432F-9F18-8A19D7CE4E28}"/>
                  </a:ext>
                </a:extLst>
              </p:cNvPr>
              <p:cNvSpPr/>
              <p:nvPr/>
            </p:nvSpPr>
            <p:spPr>
              <a:xfrm>
                <a:off x="2852426" y="3263332"/>
                <a:ext cx="92699" cy="80464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901" extrusionOk="0">
                    <a:moveTo>
                      <a:pt x="789" y="0"/>
                    </a:moveTo>
                    <a:cubicBezTo>
                      <a:pt x="603" y="310"/>
                      <a:pt x="317" y="572"/>
                      <a:pt x="0" y="745"/>
                    </a:cubicBezTo>
                    <a:cubicBezTo>
                      <a:pt x="2" y="748"/>
                      <a:pt x="5" y="749"/>
                      <a:pt x="6" y="752"/>
                    </a:cubicBezTo>
                    <a:cubicBezTo>
                      <a:pt x="19" y="768"/>
                      <a:pt x="19" y="784"/>
                      <a:pt x="11" y="797"/>
                    </a:cubicBezTo>
                    <a:cubicBezTo>
                      <a:pt x="77" y="865"/>
                      <a:pt x="140" y="900"/>
                      <a:pt x="199" y="900"/>
                    </a:cubicBezTo>
                    <a:cubicBezTo>
                      <a:pt x="240" y="900"/>
                      <a:pt x="279" y="884"/>
                      <a:pt x="317" y="850"/>
                    </a:cubicBezTo>
                    <a:cubicBezTo>
                      <a:pt x="353" y="822"/>
                      <a:pt x="390" y="796"/>
                      <a:pt x="426" y="768"/>
                    </a:cubicBezTo>
                    <a:cubicBezTo>
                      <a:pt x="491" y="719"/>
                      <a:pt x="554" y="668"/>
                      <a:pt x="618" y="618"/>
                    </a:cubicBezTo>
                    <a:cubicBezTo>
                      <a:pt x="729" y="528"/>
                      <a:pt x="833" y="432"/>
                      <a:pt x="942" y="339"/>
                    </a:cubicBezTo>
                    <a:cubicBezTo>
                      <a:pt x="937" y="330"/>
                      <a:pt x="937" y="317"/>
                      <a:pt x="943" y="307"/>
                    </a:cubicBezTo>
                    <a:cubicBezTo>
                      <a:pt x="1038" y="162"/>
                      <a:pt x="953" y="14"/>
                      <a:pt x="78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1853;p86">
                <a:extLst>
                  <a:ext uri="{FF2B5EF4-FFF2-40B4-BE49-F238E27FC236}">
                    <a16:creationId xmlns:a16="http://schemas.microsoft.com/office/drawing/2014/main" id="{81A30E62-3D2B-49E0-BB25-F61BAA7B1847}"/>
                  </a:ext>
                </a:extLst>
              </p:cNvPr>
              <p:cNvSpPr/>
              <p:nvPr/>
            </p:nvSpPr>
            <p:spPr>
              <a:xfrm>
                <a:off x="2349907" y="2696067"/>
                <a:ext cx="564854" cy="583697"/>
              </a:xfrm>
              <a:custGeom>
                <a:avLst/>
                <a:gdLst/>
                <a:ahLst/>
                <a:cxnLst/>
                <a:rect l="l" t="t" r="r" b="b"/>
                <a:pathLst>
                  <a:path w="6325" h="6536" extrusionOk="0">
                    <a:moveTo>
                      <a:pt x="181" y="1"/>
                    </a:moveTo>
                    <a:cubicBezTo>
                      <a:pt x="180" y="19"/>
                      <a:pt x="175" y="38"/>
                      <a:pt x="166" y="55"/>
                    </a:cubicBezTo>
                    <a:cubicBezTo>
                      <a:pt x="137" y="127"/>
                      <a:pt x="71" y="166"/>
                      <a:pt x="0" y="187"/>
                    </a:cubicBezTo>
                    <a:cubicBezTo>
                      <a:pt x="1058" y="1208"/>
                      <a:pt x="2072" y="2279"/>
                      <a:pt x="3093" y="3334"/>
                    </a:cubicBezTo>
                    <a:cubicBezTo>
                      <a:pt x="4111" y="4388"/>
                      <a:pt x="5191" y="5418"/>
                      <a:pt x="6140" y="6535"/>
                    </a:cubicBezTo>
                    <a:cubicBezTo>
                      <a:pt x="6203" y="6469"/>
                      <a:pt x="6265" y="6400"/>
                      <a:pt x="6325" y="6326"/>
                    </a:cubicBezTo>
                    <a:cubicBezTo>
                      <a:pt x="5261" y="5298"/>
                      <a:pt x="4255" y="4203"/>
                      <a:pt x="3225" y="3139"/>
                    </a:cubicBezTo>
                    <a:lnTo>
                      <a:pt x="181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854;p86">
                <a:extLst>
                  <a:ext uri="{FF2B5EF4-FFF2-40B4-BE49-F238E27FC236}">
                    <a16:creationId xmlns:a16="http://schemas.microsoft.com/office/drawing/2014/main" id="{98BDE562-3141-4B3B-9E9A-E6E1568AF16D}"/>
                  </a:ext>
                </a:extLst>
              </p:cNvPr>
              <p:cNvSpPr/>
              <p:nvPr/>
            </p:nvSpPr>
            <p:spPr>
              <a:xfrm>
                <a:off x="2297306" y="2746524"/>
                <a:ext cx="575660" cy="576732"/>
              </a:xfrm>
              <a:custGeom>
                <a:avLst/>
                <a:gdLst/>
                <a:ahLst/>
                <a:cxnLst/>
                <a:rect l="l" t="t" r="r" b="b"/>
                <a:pathLst>
                  <a:path w="6446" h="6458" extrusionOk="0">
                    <a:moveTo>
                      <a:pt x="175" y="0"/>
                    </a:moveTo>
                    <a:cubicBezTo>
                      <a:pt x="139" y="61"/>
                      <a:pt x="72" y="107"/>
                      <a:pt x="0" y="116"/>
                    </a:cubicBezTo>
                    <a:cubicBezTo>
                      <a:pt x="1031" y="1173"/>
                      <a:pt x="2059" y="2232"/>
                      <a:pt x="3090" y="3293"/>
                    </a:cubicBezTo>
                    <a:cubicBezTo>
                      <a:pt x="4108" y="4342"/>
                      <a:pt x="5180" y="5361"/>
                      <a:pt x="6148" y="6458"/>
                    </a:cubicBezTo>
                    <a:cubicBezTo>
                      <a:pt x="6149" y="6456"/>
                      <a:pt x="6152" y="6454"/>
                      <a:pt x="6154" y="6453"/>
                    </a:cubicBezTo>
                    <a:cubicBezTo>
                      <a:pt x="6258" y="6384"/>
                      <a:pt x="6355" y="6312"/>
                      <a:pt x="6445" y="6237"/>
                    </a:cubicBezTo>
                    <a:cubicBezTo>
                      <a:pt x="5371" y="5236"/>
                      <a:pt x="4371" y="4152"/>
                      <a:pt x="3332" y="3117"/>
                    </a:cubicBezTo>
                    <a:cubicBezTo>
                      <a:pt x="2283" y="2075"/>
                      <a:pt x="1227" y="1038"/>
                      <a:pt x="1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855;p86">
                <a:extLst>
                  <a:ext uri="{FF2B5EF4-FFF2-40B4-BE49-F238E27FC236}">
                    <a16:creationId xmlns:a16="http://schemas.microsoft.com/office/drawing/2014/main" id="{A56933AD-FD26-4051-8425-335819F12BBB}"/>
                  </a:ext>
                </a:extLst>
              </p:cNvPr>
              <p:cNvSpPr/>
              <p:nvPr/>
            </p:nvSpPr>
            <p:spPr>
              <a:xfrm>
                <a:off x="2261406" y="2661595"/>
                <a:ext cx="102433" cy="87698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982" extrusionOk="0">
                    <a:moveTo>
                      <a:pt x="431" y="0"/>
                    </a:moveTo>
                    <a:cubicBezTo>
                      <a:pt x="430" y="4"/>
                      <a:pt x="427" y="9"/>
                      <a:pt x="426" y="13"/>
                    </a:cubicBezTo>
                    <a:cubicBezTo>
                      <a:pt x="436" y="30"/>
                      <a:pt x="437" y="51"/>
                      <a:pt x="418" y="66"/>
                    </a:cubicBezTo>
                    <a:cubicBezTo>
                      <a:pt x="414" y="72"/>
                      <a:pt x="407" y="78"/>
                      <a:pt x="400" y="83"/>
                    </a:cubicBezTo>
                    <a:cubicBezTo>
                      <a:pt x="380" y="158"/>
                      <a:pt x="330" y="231"/>
                      <a:pt x="283" y="280"/>
                    </a:cubicBezTo>
                    <a:cubicBezTo>
                      <a:pt x="205" y="360"/>
                      <a:pt x="107" y="409"/>
                      <a:pt x="1" y="425"/>
                    </a:cubicBezTo>
                    <a:cubicBezTo>
                      <a:pt x="116" y="610"/>
                      <a:pt x="247" y="785"/>
                      <a:pt x="361" y="971"/>
                    </a:cubicBezTo>
                    <a:cubicBezTo>
                      <a:pt x="362" y="973"/>
                      <a:pt x="362" y="977"/>
                      <a:pt x="363" y="979"/>
                    </a:cubicBezTo>
                    <a:cubicBezTo>
                      <a:pt x="372" y="980"/>
                      <a:pt x="380" y="981"/>
                      <a:pt x="389" y="981"/>
                    </a:cubicBezTo>
                    <a:cubicBezTo>
                      <a:pt x="405" y="981"/>
                      <a:pt x="420" y="978"/>
                      <a:pt x="437" y="972"/>
                    </a:cubicBezTo>
                    <a:cubicBezTo>
                      <a:pt x="474" y="959"/>
                      <a:pt x="505" y="936"/>
                      <a:pt x="524" y="905"/>
                    </a:cubicBezTo>
                    <a:cubicBezTo>
                      <a:pt x="531" y="897"/>
                      <a:pt x="535" y="886"/>
                      <a:pt x="540" y="875"/>
                    </a:cubicBezTo>
                    <a:cubicBezTo>
                      <a:pt x="527" y="852"/>
                      <a:pt x="544" y="817"/>
                      <a:pt x="574" y="814"/>
                    </a:cubicBezTo>
                    <a:cubicBezTo>
                      <a:pt x="682" y="802"/>
                      <a:pt x="763" y="749"/>
                      <a:pt x="814" y="665"/>
                    </a:cubicBezTo>
                    <a:cubicBezTo>
                      <a:pt x="816" y="655"/>
                      <a:pt x="821" y="648"/>
                      <a:pt x="827" y="639"/>
                    </a:cubicBezTo>
                    <a:cubicBezTo>
                      <a:pt x="838" y="621"/>
                      <a:pt x="846" y="601"/>
                      <a:pt x="853" y="578"/>
                    </a:cubicBezTo>
                    <a:cubicBezTo>
                      <a:pt x="840" y="558"/>
                      <a:pt x="844" y="527"/>
                      <a:pt x="875" y="520"/>
                    </a:cubicBezTo>
                    <a:cubicBezTo>
                      <a:pt x="991" y="490"/>
                      <a:pt x="1147" y="424"/>
                      <a:pt x="1080" y="275"/>
                    </a:cubicBezTo>
                    <a:cubicBezTo>
                      <a:pt x="1076" y="271"/>
                      <a:pt x="1078" y="265"/>
                      <a:pt x="1080" y="261"/>
                    </a:cubicBezTo>
                    <a:cubicBezTo>
                      <a:pt x="865" y="168"/>
                      <a:pt x="650" y="79"/>
                      <a:pt x="4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9" name="Google Shape;1856;p86">
                <a:extLst>
                  <a:ext uri="{FF2B5EF4-FFF2-40B4-BE49-F238E27FC236}">
                    <a16:creationId xmlns:a16="http://schemas.microsoft.com/office/drawing/2014/main" id="{F1F4AA5E-07C5-4787-925D-C103D53F7A0A}"/>
                  </a:ext>
                </a:extLst>
              </p:cNvPr>
              <p:cNvGrpSpPr/>
              <p:nvPr/>
            </p:nvGrpSpPr>
            <p:grpSpPr>
              <a:xfrm>
                <a:off x="2216664" y="2632571"/>
                <a:ext cx="782401" cy="775614"/>
                <a:chOff x="2216664" y="2632571"/>
                <a:chExt cx="782401" cy="775614"/>
              </a:xfrm>
            </p:grpSpPr>
            <p:sp>
              <p:nvSpPr>
                <p:cNvPr id="50" name="Google Shape;1857;p86">
                  <a:extLst>
                    <a:ext uri="{FF2B5EF4-FFF2-40B4-BE49-F238E27FC236}">
                      <a16:creationId xmlns:a16="http://schemas.microsoft.com/office/drawing/2014/main" id="{8C7B7A7C-B50D-4654-88AE-DED207284912}"/>
                    </a:ext>
                  </a:extLst>
                </p:cNvPr>
                <p:cNvSpPr/>
                <p:nvPr/>
              </p:nvSpPr>
              <p:spPr>
                <a:xfrm>
                  <a:off x="2216664" y="2632571"/>
                  <a:ext cx="629690" cy="69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51" h="7798" extrusionOk="0">
                      <a:moveTo>
                        <a:pt x="279" y="1"/>
                      </a:moveTo>
                      <a:cubicBezTo>
                        <a:pt x="215" y="1"/>
                        <a:pt x="159" y="17"/>
                        <a:pt x="118" y="61"/>
                      </a:cubicBezTo>
                      <a:cubicBezTo>
                        <a:pt x="0" y="189"/>
                        <a:pt x="156" y="392"/>
                        <a:pt x="218" y="504"/>
                      </a:cubicBezTo>
                      <a:cubicBezTo>
                        <a:pt x="226" y="522"/>
                        <a:pt x="239" y="542"/>
                        <a:pt x="249" y="561"/>
                      </a:cubicBezTo>
                      <a:lnTo>
                        <a:pt x="249" y="565"/>
                      </a:lnTo>
                      <a:cubicBezTo>
                        <a:pt x="252" y="574"/>
                        <a:pt x="257" y="581"/>
                        <a:pt x="262" y="588"/>
                      </a:cubicBezTo>
                      <a:cubicBezTo>
                        <a:pt x="294" y="643"/>
                        <a:pt x="327" y="701"/>
                        <a:pt x="361" y="756"/>
                      </a:cubicBezTo>
                      <a:cubicBezTo>
                        <a:pt x="470" y="979"/>
                        <a:pt x="590" y="1196"/>
                        <a:pt x="731" y="1397"/>
                      </a:cubicBezTo>
                      <a:cubicBezTo>
                        <a:pt x="739" y="1406"/>
                        <a:pt x="748" y="1409"/>
                        <a:pt x="757" y="1409"/>
                      </a:cubicBezTo>
                      <a:cubicBezTo>
                        <a:pt x="761" y="1409"/>
                        <a:pt x="764" y="1409"/>
                        <a:pt x="767" y="1408"/>
                      </a:cubicBezTo>
                      <a:cubicBezTo>
                        <a:pt x="1812" y="2489"/>
                        <a:pt x="2862" y="3566"/>
                        <a:pt x="3910" y="4646"/>
                      </a:cubicBezTo>
                      <a:cubicBezTo>
                        <a:pt x="4931" y="5695"/>
                        <a:pt x="5917" y="6799"/>
                        <a:pt x="6987" y="7798"/>
                      </a:cubicBezTo>
                      <a:lnTo>
                        <a:pt x="7050" y="7731"/>
                      </a:lnTo>
                      <a:cubicBezTo>
                        <a:pt x="6082" y="6634"/>
                        <a:pt x="5010" y="5616"/>
                        <a:pt x="3991" y="4567"/>
                      </a:cubicBezTo>
                      <a:cubicBezTo>
                        <a:pt x="2962" y="3508"/>
                        <a:pt x="1934" y="2449"/>
                        <a:pt x="904" y="1392"/>
                      </a:cubicBezTo>
                      <a:cubicBezTo>
                        <a:pt x="975" y="1383"/>
                        <a:pt x="1043" y="1337"/>
                        <a:pt x="1078" y="1276"/>
                      </a:cubicBezTo>
                      <a:lnTo>
                        <a:pt x="1027" y="1232"/>
                      </a:lnTo>
                      <a:cubicBezTo>
                        <a:pt x="1007" y="1262"/>
                        <a:pt x="976" y="1286"/>
                        <a:pt x="940" y="1298"/>
                      </a:cubicBezTo>
                      <a:cubicBezTo>
                        <a:pt x="923" y="1305"/>
                        <a:pt x="907" y="1307"/>
                        <a:pt x="891" y="1307"/>
                      </a:cubicBezTo>
                      <a:cubicBezTo>
                        <a:pt x="883" y="1307"/>
                        <a:pt x="874" y="1306"/>
                        <a:pt x="865" y="1305"/>
                      </a:cubicBezTo>
                      <a:cubicBezTo>
                        <a:pt x="864" y="1303"/>
                        <a:pt x="864" y="1299"/>
                        <a:pt x="863" y="1297"/>
                      </a:cubicBezTo>
                      <a:cubicBezTo>
                        <a:pt x="751" y="1111"/>
                        <a:pt x="618" y="936"/>
                        <a:pt x="503" y="751"/>
                      </a:cubicBezTo>
                      <a:cubicBezTo>
                        <a:pt x="612" y="734"/>
                        <a:pt x="708" y="686"/>
                        <a:pt x="785" y="606"/>
                      </a:cubicBezTo>
                      <a:cubicBezTo>
                        <a:pt x="832" y="557"/>
                        <a:pt x="883" y="484"/>
                        <a:pt x="902" y="409"/>
                      </a:cubicBezTo>
                      <a:cubicBezTo>
                        <a:pt x="908" y="403"/>
                        <a:pt x="915" y="397"/>
                        <a:pt x="921" y="392"/>
                      </a:cubicBezTo>
                      <a:cubicBezTo>
                        <a:pt x="940" y="375"/>
                        <a:pt x="938" y="354"/>
                        <a:pt x="928" y="336"/>
                      </a:cubicBezTo>
                      <a:cubicBezTo>
                        <a:pt x="929" y="333"/>
                        <a:pt x="932" y="328"/>
                        <a:pt x="933" y="324"/>
                      </a:cubicBezTo>
                      <a:cubicBezTo>
                        <a:pt x="1153" y="403"/>
                        <a:pt x="1368" y="493"/>
                        <a:pt x="1582" y="585"/>
                      </a:cubicBezTo>
                      <a:lnTo>
                        <a:pt x="1653" y="542"/>
                      </a:lnTo>
                      <a:cubicBezTo>
                        <a:pt x="1652" y="533"/>
                        <a:pt x="1646" y="521"/>
                        <a:pt x="1632" y="515"/>
                      </a:cubicBezTo>
                      <a:cubicBezTo>
                        <a:pt x="1344" y="362"/>
                        <a:pt x="1045" y="237"/>
                        <a:pt x="736" y="133"/>
                      </a:cubicBezTo>
                      <a:cubicBezTo>
                        <a:pt x="633" y="99"/>
                        <a:pt x="435" y="1"/>
                        <a:pt x="279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1858;p86">
                  <a:extLst>
                    <a:ext uri="{FF2B5EF4-FFF2-40B4-BE49-F238E27FC236}">
                      <a16:creationId xmlns:a16="http://schemas.microsoft.com/office/drawing/2014/main" id="{EEF53160-D7E6-4E36-8187-A8472B86E7C5}"/>
                    </a:ext>
                  </a:extLst>
                </p:cNvPr>
                <p:cNvSpPr/>
                <p:nvPr/>
              </p:nvSpPr>
              <p:spPr>
                <a:xfrm>
                  <a:off x="2308112" y="2680974"/>
                  <a:ext cx="690953" cy="727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37" h="8143" extrusionOk="0">
                      <a:moveTo>
                        <a:pt x="270" y="773"/>
                      </a:moveTo>
                      <a:cubicBezTo>
                        <a:pt x="274" y="778"/>
                        <a:pt x="281" y="781"/>
                        <a:pt x="290" y="782"/>
                      </a:cubicBezTo>
                      <a:cubicBezTo>
                        <a:pt x="331" y="832"/>
                        <a:pt x="373" y="883"/>
                        <a:pt x="418" y="933"/>
                      </a:cubicBezTo>
                      <a:lnTo>
                        <a:pt x="258" y="778"/>
                      </a:lnTo>
                      <a:lnTo>
                        <a:pt x="270" y="773"/>
                      </a:lnTo>
                      <a:close/>
                      <a:moveTo>
                        <a:pt x="744" y="783"/>
                      </a:moveTo>
                      <a:lnTo>
                        <a:pt x="744" y="783"/>
                      </a:lnTo>
                      <a:cubicBezTo>
                        <a:pt x="860" y="903"/>
                        <a:pt x="977" y="1024"/>
                        <a:pt x="1092" y="1144"/>
                      </a:cubicBezTo>
                      <a:cubicBezTo>
                        <a:pt x="1087" y="1145"/>
                        <a:pt x="1085" y="1146"/>
                        <a:pt x="1080" y="1148"/>
                      </a:cubicBezTo>
                      <a:cubicBezTo>
                        <a:pt x="1021" y="1085"/>
                        <a:pt x="962" y="1023"/>
                        <a:pt x="903" y="962"/>
                      </a:cubicBezTo>
                      <a:cubicBezTo>
                        <a:pt x="853" y="910"/>
                        <a:pt x="803" y="858"/>
                        <a:pt x="754" y="805"/>
                      </a:cubicBezTo>
                      <a:cubicBezTo>
                        <a:pt x="750" y="798"/>
                        <a:pt x="748" y="792"/>
                        <a:pt x="744" y="783"/>
                      </a:cubicBezTo>
                      <a:close/>
                      <a:moveTo>
                        <a:pt x="3747" y="3849"/>
                      </a:moveTo>
                      <a:lnTo>
                        <a:pt x="3747" y="3849"/>
                      </a:lnTo>
                      <a:cubicBezTo>
                        <a:pt x="4329" y="4452"/>
                        <a:pt x="4903" y="5071"/>
                        <a:pt x="5488" y="5672"/>
                      </a:cubicBezTo>
                      <a:lnTo>
                        <a:pt x="5482" y="5680"/>
                      </a:lnTo>
                      <a:cubicBezTo>
                        <a:pt x="5048" y="5225"/>
                        <a:pt x="4614" y="4770"/>
                        <a:pt x="4180" y="4317"/>
                      </a:cubicBezTo>
                      <a:cubicBezTo>
                        <a:pt x="4175" y="4311"/>
                        <a:pt x="4174" y="4307"/>
                        <a:pt x="4170" y="4302"/>
                      </a:cubicBezTo>
                      <a:cubicBezTo>
                        <a:pt x="4031" y="4148"/>
                        <a:pt x="3889" y="3998"/>
                        <a:pt x="3747" y="3849"/>
                      </a:cubicBezTo>
                      <a:close/>
                      <a:moveTo>
                        <a:pt x="649" y="170"/>
                      </a:moveTo>
                      <a:lnTo>
                        <a:pt x="3693" y="3308"/>
                      </a:lnTo>
                      <a:cubicBezTo>
                        <a:pt x="4723" y="4371"/>
                        <a:pt x="5730" y="5467"/>
                        <a:pt x="6794" y="6495"/>
                      </a:cubicBezTo>
                      <a:cubicBezTo>
                        <a:pt x="6734" y="6569"/>
                        <a:pt x="6672" y="6638"/>
                        <a:pt x="6609" y="6704"/>
                      </a:cubicBezTo>
                      <a:cubicBezTo>
                        <a:pt x="5659" y="5587"/>
                        <a:pt x="4580" y="4557"/>
                        <a:pt x="3562" y="3503"/>
                      </a:cubicBezTo>
                      <a:cubicBezTo>
                        <a:pt x="2541" y="2448"/>
                        <a:pt x="1527" y="1377"/>
                        <a:pt x="469" y="356"/>
                      </a:cubicBezTo>
                      <a:cubicBezTo>
                        <a:pt x="542" y="335"/>
                        <a:pt x="606" y="297"/>
                        <a:pt x="637" y="224"/>
                      </a:cubicBezTo>
                      <a:cubicBezTo>
                        <a:pt x="643" y="207"/>
                        <a:pt x="648" y="188"/>
                        <a:pt x="649" y="170"/>
                      </a:cubicBezTo>
                      <a:close/>
                      <a:moveTo>
                        <a:pt x="6395" y="6569"/>
                      </a:moveTo>
                      <a:lnTo>
                        <a:pt x="6395" y="6569"/>
                      </a:lnTo>
                      <a:cubicBezTo>
                        <a:pt x="6454" y="6625"/>
                        <a:pt x="6515" y="6683"/>
                        <a:pt x="6575" y="6737"/>
                      </a:cubicBezTo>
                      <a:lnTo>
                        <a:pt x="6563" y="6750"/>
                      </a:lnTo>
                      <a:cubicBezTo>
                        <a:pt x="6518" y="6702"/>
                        <a:pt x="6474" y="6655"/>
                        <a:pt x="6428" y="6607"/>
                      </a:cubicBezTo>
                      <a:cubicBezTo>
                        <a:pt x="6417" y="6596"/>
                        <a:pt x="6405" y="6582"/>
                        <a:pt x="6395" y="6569"/>
                      </a:cubicBezTo>
                      <a:close/>
                      <a:moveTo>
                        <a:pt x="6884" y="6522"/>
                      </a:moveTo>
                      <a:cubicBezTo>
                        <a:pt x="7045" y="6537"/>
                        <a:pt x="7133" y="6686"/>
                        <a:pt x="7038" y="6830"/>
                      </a:cubicBezTo>
                      <a:cubicBezTo>
                        <a:pt x="7032" y="6841"/>
                        <a:pt x="7032" y="6852"/>
                        <a:pt x="7036" y="6862"/>
                      </a:cubicBezTo>
                      <a:cubicBezTo>
                        <a:pt x="6928" y="6954"/>
                        <a:pt x="6823" y="7049"/>
                        <a:pt x="6713" y="7140"/>
                      </a:cubicBezTo>
                      <a:cubicBezTo>
                        <a:pt x="6649" y="7190"/>
                        <a:pt x="6585" y="7241"/>
                        <a:pt x="6521" y="7290"/>
                      </a:cubicBezTo>
                      <a:cubicBezTo>
                        <a:pt x="6484" y="7318"/>
                        <a:pt x="6448" y="7344"/>
                        <a:pt x="6412" y="7373"/>
                      </a:cubicBezTo>
                      <a:cubicBezTo>
                        <a:pt x="6374" y="7406"/>
                        <a:pt x="6335" y="7423"/>
                        <a:pt x="6294" y="7423"/>
                      </a:cubicBezTo>
                      <a:cubicBezTo>
                        <a:pt x="6234" y="7423"/>
                        <a:pt x="6172" y="7388"/>
                        <a:pt x="6106" y="7320"/>
                      </a:cubicBezTo>
                      <a:cubicBezTo>
                        <a:pt x="6113" y="7306"/>
                        <a:pt x="6113" y="7289"/>
                        <a:pt x="6100" y="7274"/>
                      </a:cubicBezTo>
                      <a:cubicBezTo>
                        <a:pt x="6098" y="7272"/>
                        <a:pt x="6095" y="7269"/>
                        <a:pt x="6094" y="7268"/>
                      </a:cubicBezTo>
                      <a:cubicBezTo>
                        <a:pt x="6411" y="7094"/>
                        <a:pt x="6697" y="6832"/>
                        <a:pt x="6884" y="6522"/>
                      </a:cubicBezTo>
                      <a:close/>
                      <a:moveTo>
                        <a:pt x="7385" y="7130"/>
                      </a:moveTo>
                      <a:cubicBezTo>
                        <a:pt x="7468" y="7213"/>
                        <a:pt x="7585" y="7312"/>
                        <a:pt x="7603" y="7427"/>
                      </a:cubicBezTo>
                      <a:cubicBezTo>
                        <a:pt x="7633" y="7610"/>
                        <a:pt x="7512" y="7720"/>
                        <a:pt x="7389" y="7831"/>
                      </a:cubicBezTo>
                      <a:cubicBezTo>
                        <a:pt x="7292" y="7917"/>
                        <a:pt x="7186" y="7999"/>
                        <a:pt x="7058" y="8035"/>
                      </a:cubicBezTo>
                      <a:cubicBezTo>
                        <a:pt x="7025" y="8044"/>
                        <a:pt x="6994" y="8048"/>
                        <a:pt x="6964" y="8048"/>
                      </a:cubicBezTo>
                      <a:cubicBezTo>
                        <a:pt x="6796" y="8048"/>
                        <a:pt x="6672" y="7920"/>
                        <a:pt x="6582" y="7778"/>
                      </a:cubicBezTo>
                      <a:cubicBezTo>
                        <a:pt x="6580" y="7772"/>
                        <a:pt x="6576" y="7768"/>
                        <a:pt x="6571" y="7765"/>
                      </a:cubicBezTo>
                      <a:cubicBezTo>
                        <a:pt x="6651" y="7747"/>
                        <a:pt x="6730" y="7712"/>
                        <a:pt x="6784" y="7673"/>
                      </a:cubicBezTo>
                      <a:cubicBezTo>
                        <a:pt x="6959" y="7541"/>
                        <a:pt x="7127" y="7390"/>
                        <a:pt x="7287" y="7242"/>
                      </a:cubicBezTo>
                      <a:cubicBezTo>
                        <a:pt x="7324" y="7208"/>
                        <a:pt x="7365" y="7171"/>
                        <a:pt x="7385" y="7130"/>
                      </a:cubicBezTo>
                      <a:close/>
                      <a:moveTo>
                        <a:pt x="628" y="0"/>
                      </a:moveTo>
                      <a:lnTo>
                        <a:pt x="557" y="43"/>
                      </a:lnTo>
                      <a:cubicBezTo>
                        <a:pt x="555" y="48"/>
                        <a:pt x="553" y="52"/>
                        <a:pt x="556" y="57"/>
                      </a:cubicBezTo>
                      <a:cubicBezTo>
                        <a:pt x="623" y="206"/>
                        <a:pt x="468" y="272"/>
                        <a:pt x="352" y="302"/>
                      </a:cubicBezTo>
                      <a:cubicBezTo>
                        <a:pt x="321" y="309"/>
                        <a:pt x="316" y="340"/>
                        <a:pt x="330" y="360"/>
                      </a:cubicBezTo>
                      <a:cubicBezTo>
                        <a:pt x="323" y="382"/>
                        <a:pt x="314" y="403"/>
                        <a:pt x="304" y="421"/>
                      </a:cubicBezTo>
                      <a:cubicBezTo>
                        <a:pt x="298" y="427"/>
                        <a:pt x="293" y="437"/>
                        <a:pt x="291" y="447"/>
                      </a:cubicBezTo>
                      <a:cubicBezTo>
                        <a:pt x="240" y="531"/>
                        <a:pt x="159" y="584"/>
                        <a:pt x="50" y="596"/>
                      </a:cubicBezTo>
                      <a:cubicBezTo>
                        <a:pt x="21" y="598"/>
                        <a:pt x="4" y="635"/>
                        <a:pt x="17" y="656"/>
                      </a:cubicBezTo>
                      <a:cubicBezTo>
                        <a:pt x="12" y="667"/>
                        <a:pt x="7" y="678"/>
                        <a:pt x="1" y="687"/>
                      </a:cubicBezTo>
                      <a:lnTo>
                        <a:pt x="53" y="731"/>
                      </a:lnTo>
                      <a:cubicBezTo>
                        <a:pt x="1104" y="1771"/>
                        <a:pt x="2160" y="2806"/>
                        <a:pt x="3209" y="3849"/>
                      </a:cubicBezTo>
                      <a:cubicBezTo>
                        <a:pt x="4249" y="4883"/>
                        <a:pt x="5250" y="5969"/>
                        <a:pt x="6322" y="6969"/>
                      </a:cubicBezTo>
                      <a:cubicBezTo>
                        <a:pt x="6232" y="7045"/>
                        <a:pt x="6136" y="7115"/>
                        <a:pt x="6032" y="7183"/>
                      </a:cubicBezTo>
                      <a:cubicBezTo>
                        <a:pt x="6028" y="7184"/>
                        <a:pt x="6027" y="7188"/>
                        <a:pt x="6026" y="7189"/>
                      </a:cubicBezTo>
                      <a:lnTo>
                        <a:pt x="5963" y="7256"/>
                      </a:lnTo>
                      <a:cubicBezTo>
                        <a:pt x="5974" y="7266"/>
                        <a:pt x="5985" y="7275"/>
                        <a:pt x="5995" y="7286"/>
                      </a:cubicBezTo>
                      <a:cubicBezTo>
                        <a:pt x="5953" y="7427"/>
                        <a:pt x="6079" y="7546"/>
                        <a:pt x="6220" y="7546"/>
                      </a:cubicBezTo>
                      <a:cubicBezTo>
                        <a:pt x="6236" y="7546"/>
                        <a:pt x="6251" y="7544"/>
                        <a:pt x="6267" y="7541"/>
                      </a:cubicBezTo>
                      <a:cubicBezTo>
                        <a:pt x="6269" y="7541"/>
                        <a:pt x="6271" y="7540"/>
                        <a:pt x="6273" y="7540"/>
                      </a:cubicBezTo>
                      <a:cubicBezTo>
                        <a:pt x="6272" y="7544"/>
                        <a:pt x="6269" y="7549"/>
                        <a:pt x="6269" y="7552"/>
                      </a:cubicBezTo>
                      <a:cubicBezTo>
                        <a:pt x="6256" y="7720"/>
                        <a:pt x="6354" y="7776"/>
                        <a:pt x="6473" y="7776"/>
                      </a:cubicBezTo>
                      <a:cubicBezTo>
                        <a:pt x="6485" y="7776"/>
                        <a:pt x="6497" y="7776"/>
                        <a:pt x="6509" y="7774"/>
                      </a:cubicBezTo>
                      <a:lnTo>
                        <a:pt x="6509" y="7774"/>
                      </a:lnTo>
                      <a:cubicBezTo>
                        <a:pt x="6501" y="7786"/>
                        <a:pt x="6498" y="7801"/>
                        <a:pt x="6507" y="7818"/>
                      </a:cubicBezTo>
                      <a:cubicBezTo>
                        <a:pt x="6621" y="8043"/>
                        <a:pt x="6782" y="8143"/>
                        <a:pt x="6959" y="8143"/>
                      </a:cubicBezTo>
                      <a:cubicBezTo>
                        <a:pt x="7114" y="8143"/>
                        <a:pt x="7281" y="8066"/>
                        <a:pt x="7437" y="7930"/>
                      </a:cubicBezTo>
                      <a:cubicBezTo>
                        <a:pt x="7574" y="7812"/>
                        <a:pt x="7737" y="7669"/>
                        <a:pt x="7720" y="7471"/>
                      </a:cubicBezTo>
                      <a:cubicBezTo>
                        <a:pt x="7701" y="7284"/>
                        <a:pt x="7556" y="7151"/>
                        <a:pt x="7412" y="7049"/>
                      </a:cubicBezTo>
                      <a:cubicBezTo>
                        <a:pt x="7409" y="7046"/>
                        <a:pt x="7405" y="7046"/>
                        <a:pt x="7402" y="7045"/>
                      </a:cubicBezTo>
                      <a:cubicBezTo>
                        <a:pt x="7472" y="6910"/>
                        <a:pt x="7307" y="6789"/>
                        <a:pt x="7187" y="6769"/>
                      </a:cubicBezTo>
                      <a:cubicBezTo>
                        <a:pt x="7185" y="6769"/>
                        <a:pt x="7184" y="6769"/>
                        <a:pt x="7182" y="6769"/>
                      </a:cubicBezTo>
                      <a:cubicBezTo>
                        <a:pt x="7169" y="6769"/>
                        <a:pt x="7158" y="6776"/>
                        <a:pt x="7155" y="6787"/>
                      </a:cubicBezTo>
                      <a:cubicBezTo>
                        <a:pt x="7150" y="6799"/>
                        <a:pt x="7152" y="6812"/>
                        <a:pt x="7166" y="6821"/>
                      </a:cubicBezTo>
                      <a:cubicBezTo>
                        <a:pt x="7240" y="6872"/>
                        <a:pt x="7363" y="6920"/>
                        <a:pt x="7320" y="7033"/>
                      </a:cubicBezTo>
                      <a:cubicBezTo>
                        <a:pt x="7315" y="7045"/>
                        <a:pt x="7317" y="7057"/>
                        <a:pt x="7323" y="7065"/>
                      </a:cubicBezTo>
                      <a:cubicBezTo>
                        <a:pt x="7294" y="7172"/>
                        <a:pt x="6991" y="7371"/>
                        <a:pt x="6938" y="7417"/>
                      </a:cubicBezTo>
                      <a:cubicBezTo>
                        <a:pt x="6864" y="7480"/>
                        <a:pt x="6608" y="7705"/>
                        <a:pt x="6453" y="7705"/>
                      </a:cubicBezTo>
                      <a:cubicBezTo>
                        <a:pt x="6386" y="7705"/>
                        <a:pt x="6339" y="7664"/>
                        <a:pt x="6332" y="7551"/>
                      </a:cubicBezTo>
                      <a:cubicBezTo>
                        <a:pt x="6331" y="7539"/>
                        <a:pt x="6325" y="7533"/>
                        <a:pt x="6319" y="7527"/>
                      </a:cubicBezTo>
                      <a:cubicBezTo>
                        <a:pt x="6442" y="7485"/>
                        <a:pt x="6550" y="7378"/>
                        <a:pt x="6647" y="7302"/>
                      </a:cubicBezTo>
                      <a:cubicBezTo>
                        <a:pt x="6811" y="7172"/>
                        <a:pt x="6970" y="7040"/>
                        <a:pt x="7094" y="6872"/>
                      </a:cubicBezTo>
                      <a:lnTo>
                        <a:pt x="7097" y="6870"/>
                      </a:lnTo>
                      <a:cubicBezTo>
                        <a:pt x="7122" y="6846"/>
                        <a:pt x="7139" y="6815"/>
                        <a:pt x="7151" y="6784"/>
                      </a:cubicBezTo>
                      <a:cubicBezTo>
                        <a:pt x="7205" y="6635"/>
                        <a:pt x="7098" y="6449"/>
                        <a:pt x="6931" y="6449"/>
                      </a:cubicBezTo>
                      <a:cubicBezTo>
                        <a:pt x="6915" y="6449"/>
                        <a:pt x="6898" y="6451"/>
                        <a:pt x="6880" y="6455"/>
                      </a:cubicBezTo>
                      <a:cubicBezTo>
                        <a:pt x="6879" y="6452"/>
                        <a:pt x="6878" y="6446"/>
                        <a:pt x="6874" y="6442"/>
                      </a:cubicBezTo>
                      <a:cubicBezTo>
                        <a:pt x="5875" y="5341"/>
                        <a:pt x="4808" y="4296"/>
                        <a:pt x="3774" y="3227"/>
                      </a:cubicBezTo>
                      <a:cubicBezTo>
                        <a:pt x="2740" y="2157"/>
                        <a:pt x="1704" y="1087"/>
                        <a:pt x="667" y="17"/>
                      </a:cubicBezTo>
                      <a:cubicBezTo>
                        <a:pt x="656" y="6"/>
                        <a:pt x="641" y="0"/>
                        <a:pt x="62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38" name="Google Shape;1146;p77">
            <a:extLst>
              <a:ext uri="{FF2B5EF4-FFF2-40B4-BE49-F238E27FC236}">
                <a16:creationId xmlns:a16="http://schemas.microsoft.com/office/drawing/2014/main" id="{F06B8E57-8F91-4A31-9D75-8E2A3E047665}"/>
              </a:ext>
            </a:extLst>
          </p:cNvPr>
          <p:cNvGrpSpPr/>
          <p:nvPr/>
        </p:nvGrpSpPr>
        <p:grpSpPr>
          <a:xfrm>
            <a:off x="0" y="1246476"/>
            <a:ext cx="1254642" cy="1161778"/>
            <a:chOff x="6659025" y="1176875"/>
            <a:chExt cx="1772400" cy="1713600"/>
          </a:xfrm>
        </p:grpSpPr>
        <p:sp>
          <p:nvSpPr>
            <p:cNvPr id="139" name="Google Shape;1147;p77">
              <a:extLst>
                <a:ext uri="{FF2B5EF4-FFF2-40B4-BE49-F238E27FC236}">
                  <a16:creationId xmlns:a16="http://schemas.microsoft.com/office/drawing/2014/main" id="{97005F03-6E6C-4A6E-86AF-6A4D636EC9F7}"/>
                </a:ext>
              </a:extLst>
            </p:cNvPr>
            <p:cNvSpPr/>
            <p:nvPr/>
          </p:nvSpPr>
          <p:spPr>
            <a:xfrm>
              <a:off x="6659025" y="1176875"/>
              <a:ext cx="1772400" cy="17136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0" name="Google Shape;1148;p77">
              <a:extLst>
                <a:ext uri="{FF2B5EF4-FFF2-40B4-BE49-F238E27FC236}">
                  <a16:creationId xmlns:a16="http://schemas.microsoft.com/office/drawing/2014/main" id="{049A440B-FAE7-48F7-A083-EFEFD022AEC9}"/>
                </a:ext>
              </a:extLst>
            </p:cNvPr>
            <p:cNvGrpSpPr/>
            <p:nvPr/>
          </p:nvGrpSpPr>
          <p:grpSpPr>
            <a:xfrm>
              <a:off x="6869986" y="1302692"/>
              <a:ext cx="1422037" cy="1395778"/>
              <a:chOff x="6794400" y="1250054"/>
              <a:chExt cx="1633586" cy="1603421"/>
            </a:xfrm>
          </p:grpSpPr>
          <p:sp>
            <p:nvSpPr>
              <p:cNvPr id="141" name="Google Shape;1149;p77">
                <a:extLst>
                  <a:ext uri="{FF2B5EF4-FFF2-40B4-BE49-F238E27FC236}">
                    <a16:creationId xmlns:a16="http://schemas.microsoft.com/office/drawing/2014/main" id="{6B97BBF1-6BB0-4921-BF50-72D050265C71}"/>
                  </a:ext>
                </a:extLst>
              </p:cNvPr>
              <p:cNvSpPr/>
              <p:nvPr/>
            </p:nvSpPr>
            <p:spPr>
              <a:xfrm rot="2586550">
                <a:off x="8135462" y="2538597"/>
                <a:ext cx="100812" cy="162434"/>
              </a:xfrm>
              <a:custGeom>
                <a:avLst/>
                <a:gdLst/>
                <a:ahLst/>
                <a:cxnLst/>
                <a:rect l="l" t="t" r="r" b="b"/>
                <a:pathLst>
                  <a:path w="3995" h="6426" extrusionOk="0">
                    <a:moveTo>
                      <a:pt x="2580" y="921"/>
                    </a:moveTo>
                    <a:cubicBezTo>
                      <a:pt x="3424" y="921"/>
                      <a:pt x="2580" y="2359"/>
                      <a:pt x="2580" y="2929"/>
                    </a:cubicBezTo>
                    <a:cubicBezTo>
                      <a:pt x="2283" y="3203"/>
                      <a:pt x="1712" y="4344"/>
                      <a:pt x="1439" y="5212"/>
                    </a:cubicBezTo>
                    <a:cubicBezTo>
                      <a:pt x="1142" y="4641"/>
                      <a:pt x="868" y="3774"/>
                      <a:pt x="868" y="3203"/>
                    </a:cubicBezTo>
                    <a:cubicBezTo>
                      <a:pt x="571" y="2359"/>
                      <a:pt x="1439" y="921"/>
                      <a:pt x="2580" y="921"/>
                    </a:cubicBezTo>
                    <a:close/>
                    <a:moveTo>
                      <a:pt x="2569" y="1"/>
                    </a:moveTo>
                    <a:cubicBezTo>
                      <a:pt x="1814" y="1"/>
                      <a:pt x="975" y="603"/>
                      <a:pt x="571" y="1217"/>
                    </a:cubicBezTo>
                    <a:cubicBezTo>
                      <a:pt x="1" y="1788"/>
                      <a:pt x="1" y="2632"/>
                      <a:pt x="1" y="3500"/>
                    </a:cubicBezTo>
                    <a:cubicBezTo>
                      <a:pt x="1" y="4344"/>
                      <a:pt x="1142" y="5486"/>
                      <a:pt x="1712" y="6056"/>
                    </a:cubicBezTo>
                    <a:cubicBezTo>
                      <a:pt x="1712" y="6353"/>
                      <a:pt x="1712" y="6353"/>
                      <a:pt x="2009" y="6353"/>
                    </a:cubicBezTo>
                    <a:cubicBezTo>
                      <a:pt x="2115" y="6404"/>
                      <a:pt x="2201" y="6426"/>
                      <a:pt x="2269" y="6426"/>
                    </a:cubicBezTo>
                    <a:cubicBezTo>
                      <a:pt x="2570" y="6426"/>
                      <a:pt x="2525" y="6005"/>
                      <a:pt x="2283" y="5782"/>
                    </a:cubicBezTo>
                    <a:cubicBezTo>
                      <a:pt x="2009" y="5782"/>
                      <a:pt x="3150" y="3203"/>
                      <a:pt x="3150" y="2929"/>
                    </a:cubicBezTo>
                    <a:cubicBezTo>
                      <a:pt x="3424" y="2359"/>
                      <a:pt x="3995" y="1217"/>
                      <a:pt x="3424" y="350"/>
                    </a:cubicBezTo>
                    <a:cubicBezTo>
                      <a:pt x="3178" y="103"/>
                      <a:pt x="2880" y="1"/>
                      <a:pt x="256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2" name="Google Shape;1150;p77">
                <a:extLst>
                  <a:ext uri="{FF2B5EF4-FFF2-40B4-BE49-F238E27FC236}">
                    <a16:creationId xmlns:a16="http://schemas.microsoft.com/office/drawing/2014/main" id="{132500ED-3C39-4EB8-BAC3-AEF73443AFCD}"/>
                  </a:ext>
                </a:extLst>
              </p:cNvPr>
              <p:cNvSpPr/>
              <p:nvPr/>
            </p:nvSpPr>
            <p:spPr>
              <a:xfrm rot="1981690">
                <a:off x="7740670" y="1979889"/>
                <a:ext cx="150995" cy="266549"/>
              </a:xfrm>
              <a:custGeom>
                <a:avLst/>
                <a:gdLst/>
                <a:ahLst/>
                <a:cxnLst/>
                <a:rect l="l" t="t" r="r" b="b"/>
                <a:pathLst>
                  <a:path w="6004" h="10509" extrusionOk="0">
                    <a:moveTo>
                      <a:pt x="4250" y="798"/>
                    </a:moveTo>
                    <a:cubicBezTo>
                      <a:pt x="4487" y="798"/>
                      <a:pt x="4707" y="1005"/>
                      <a:pt x="4862" y="1551"/>
                    </a:cubicBezTo>
                    <a:cubicBezTo>
                      <a:pt x="5433" y="2396"/>
                      <a:pt x="4862" y="3537"/>
                      <a:pt x="4292" y="4404"/>
                    </a:cubicBezTo>
                    <a:cubicBezTo>
                      <a:pt x="3995" y="5546"/>
                      <a:pt x="3424" y="6687"/>
                      <a:pt x="3424" y="7828"/>
                    </a:cubicBezTo>
                    <a:cubicBezTo>
                      <a:pt x="3424" y="7531"/>
                      <a:pt x="3424" y="7531"/>
                      <a:pt x="3150" y="7531"/>
                    </a:cubicBezTo>
                    <a:cubicBezTo>
                      <a:pt x="2580" y="6116"/>
                      <a:pt x="2580" y="4108"/>
                      <a:pt x="2854" y="2692"/>
                    </a:cubicBezTo>
                    <a:cubicBezTo>
                      <a:pt x="2854" y="2277"/>
                      <a:pt x="3615" y="798"/>
                      <a:pt x="4250" y="798"/>
                    </a:cubicBezTo>
                    <a:close/>
                    <a:moveTo>
                      <a:pt x="4200" y="0"/>
                    </a:moveTo>
                    <a:cubicBezTo>
                      <a:pt x="3778" y="0"/>
                      <a:pt x="3317" y="130"/>
                      <a:pt x="2854" y="410"/>
                    </a:cubicBezTo>
                    <a:cubicBezTo>
                      <a:pt x="0" y="2692"/>
                      <a:pt x="2580" y="8399"/>
                      <a:pt x="3995" y="10385"/>
                    </a:cubicBezTo>
                    <a:cubicBezTo>
                      <a:pt x="4083" y="10472"/>
                      <a:pt x="4168" y="10508"/>
                      <a:pt x="4245" y="10508"/>
                    </a:cubicBezTo>
                    <a:cubicBezTo>
                      <a:pt x="4430" y="10508"/>
                      <a:pt x="4566" y="10304"/>
                      <a:pt x="4566" y="10111"/>
                    </a:cubicBezTo>
                    <a:cubicBezTo>
                      <a:pt x="4566" y="9814"/>
                      <a:pt x="4292" y="9243"/>
                      <a:pt x="3995" y="8673"/>
                    </a:cubicBezTo>
                    <a:cubicBezTo>
                      <a:pt x="3995" y="7258"/>
                      <a:pt x="5136" y="5249"/>
                      <a:pt x="5433" y="4404"/>
                    </a:cubicBezTo>
                    <a:cubicBezTo>
                      <a:pt x="6004" y="3537"/>
                      <a:pt x="6004" y="2692"/>
                      <a:pt x="6004" y="1551"/>
                    </a:cubicBezTo>
                    <a:cubicBezTo>
                      <a:pt x="5802" y="576"/>
                      <a:pt x="5087" y="0"/>
                      <a:pt x="4200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43" name="Google Shape;1151;p77">
                <a:extLst>
                  <a:ext uri="{FF2B5EF4-FFF2-40B4-BE49-F238E27FC236}">
                    <a16:creationId xmlns:a16="http://schemas.microsoft.com/office/drawing/2014/main" id="{D8DA8F5D-FBD1-47A5-BAC7-ED1B07B5FA8D}"/>
                  </a:ext>
                </a:extLst>
              </p:cNvPr>
              <p:cNvGrpSpPr/>
              <p:nvPr/>
            </p:nvGrpSpPr>
            <p:grpSpPr>
              <a:xfrm rot="6352599">
                <a:off x="6974548" y="1304578"/>
                <a:ext cx="922518" cy="1071295"/>
                <a:chOff x="6379825" y="650575"/>
                <a:chExt cx="634575" cy="656250"/>
              </a:xfrm>
            </p:grpSpPr>
            <p:sp>
              <p:nvSpPr>
                <p:cNvPr id="154" name="Google Shape;1152;p77">
                  <a:extLst>
                    <a:ext uri="{FF2B5EF4-FFF2-40B4-BE49-F238E27FC236}">
                      <a16:creationId xmlns:a16="http://schemas.microsoft.com/office/drawing/2014/main" id="{EFCB71D9-7D2D-4660-A6AD-4C0D64C5296C}"/>
                    </a:ext>
                  </a:extLst>
                </p:cNvPr>
                <p:cNvSpPr/>
                <p:nvPr/>
              </p:nvSpPr>
              <p:spPr>
                <a:xfrm>
                  <a:off x="6379825" y="656500"/>
                  <a:ext cx="634575" cy="647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83" h="25913" extrusionOk="0">
                      <a:moveTo>
                        <a:pt x="4292" y="1"/>
                      </a:moveTo>
                      <a:cubicBezTo>
                        <a:pt x="4051" y="1"/>
                        <a:pt x="3825" y="91"/>
                        <a:pt x="3698" y="334"/>
                      </a:cubicBezTo>
                      <a:cubicBezTo>
                        <a:pt x="2557" y="1475"/>
                        <a:pt x="1416" y="2320"/>
                        <a:pt x="275" y="3461"/>
                      </a:cubicBezTo>
                      <a:cubicBezTo>
                        <a:pt x="275" y="3758"/>
                        <a:pt x="1" y="4328"/>
                        <a:pt x="1" y="4602"/>
                      </a:cubicBezTo>
                      <a:cubicBezTo>
                        <a:pt x="275" y="6040"/>
                        <a:pt x="571" y="7752"/>
                        <a:pt x="845" y="9167"/>
                      </a:cubicBezTo>
                      <a:cubicBezTo>
                        <a:pt x="845" y="10035"/>
                        <a:pt x="1142" y="10035"/>
                        <a:pt x="1713" y="10309"/>
                      </a:cubicBezTo>
                      <a:cubicBezTo>
                        <a:pt x="3425" y="10309"/>
                        <a:pt x="4840" y="10605"/>
                        <a:pt x="6552" y="10605"/>
                      </a:cubicBezTo>
                      <a:cubicBezTo>
                        <a:pt x="6552" y="10879"/>
                        <a:pt x="6848" y="10879"/>
                        <a:pt x="6848" y="11176"/>
                      </a:cubicBezTo>
                      <a:cubicBezTo>
                        <a:pt x="7122" y="12020"/>
                        <a:pt x="7419" y="13162"/>
                        <a:pt x="7693" y="14303"/>
                      </a:cubicBezTo>
                      <a:cubicBezTo>
                        <a:pt x="7990" y="14600"/>
                        <a:pt x="7693" y="14874"/>
                        <a:pt x="7419" y="14874"/>
                      </a:cubicBezTo>
                      <a:cubicBezTo>
                        <a:pt x="6278" y="15741"/>
                        <a:pt x="4840" y="16586"/>
                        <a:pt x="3425" y="17453"/>
                      </a:cubicBezTo>
                      <a:cubicBezTo>
                        <a:pt x="3128" y="17453"/>
                        <a:pt x="2854" y="18024"/>
                        <a:pt x="2854" y="18297"/>
                      </a:cubicBezTo>
                      <a:lnTo>
                        <a:pt x="2854" y="23159"/>
                      </a:lnTo>
                      <a:cubicBezTo>
                        <a:pt x="2854" y="23433"/>
                        <a:pt x="3128" y="23433"/>
                        <a:pt x="3128" y="23730"/>
                      </a:cubicBezTo>
                      <a:cubicBezTo>
                        <a:pt x="4566" y="24300"/>
                        <a:pt x="5981" y="24871"/>
                        <a:pt x="7122" y="25716"/>
                      </a:cubicBezTo>
                      <a:cubicBezTo>
                        <a:pt x="7486" y="25840"/>
                        <a:pt x="7797" y="25912"/>
                        <a:pt x="8098" y="25912"/>
                      </a:cubicBezTo>
                      <a:cubicBezTo>
                        <a:pt x="8516" y="25912"/>
                        <a:pt x="8914" y="25773"/>
                        <a:pt x="9405" y="25442"/>
                      </a:cubicBezTo>
                      <a:cubicBezTo>
                        <a:pt x="10546" y="24871"/>
                        <a:pt x="11984" y="24004"/>
                        <a:pt x="13125" y="23159"/>
                      </a:cubicBezTo>
                      <a:cubicBezTo>
                        <a:pt x="13399" y="23159"/>
                        <a:pt x="13696" y="22862"/>
                        <a:pt x="13696" y="22589"/>
                      </a:cubicBezTo>
                      <a:cubicBezTo>
                        <a:pt x="13696" y="21151"/>
                        <a:pt x="13399" y="20009"/>
                        <a:pt x="13399" y="18868"/>
                      </a:cubicBezTo>
                      <a:cubicBezTo>
                        <a:pt x="13399" y="18594"/>
                        <a:pt x="13399" y="18297"/>
                        <a:pt x="13970" y="18024"/>
                      </a:cubicBezTo>
                      <a:cubicBezTo>
                        <a:pt x="14540" y="17727"/>
                        <a:pt x="14837" y="17156"/>
                        <a:pt x="15408" y="16882"/>
                      </a:cubicBezTo>
                      <a:cubicBezTo>
                        <a:pt x="15682" y="16586"/>
                        <a:pt x="15978" y="16586"/>
                        <a:pt x="16252" y="16586"/>
                      </a:cubicBezTo>
                      <a:cubicBezTo>
                        <a:pt x="17690" y="17156"/>
                        <a:pt x="18832" y="17727"/>
                        <a:pt x="19973" y="18297"/>
                      </a:cubicBezTo>
                      <a:cubicBezTo>
                        <a:pt x="20216" y="18541"/>
                        <a:pt x="20459" y="18630"/>
                        <a:pt x="20680" y="18630"/>
                      </a:cubicBezTo>
                      <a:cubicBezTo>
                        <a:pt x="20976" y="18630"/>
                        <a:pt x="21231" y="18468"/>
                        <a:pt x="21388" y="18297"/>
                      </a:cubicBezTo>
                      <a:cubicBezTo>
                        <a:pt x="22529" y="17727"/>
                        <a:pt x="23671" y="16882"/>
                        <a:pt x="24812" y="16312"/>
                      </a:cubicBezTo>
                      <a:cubicBezTo>
                        <a:pt x="25109" y="16015"/>
                        <a:pt x="25383" y="15444"/>
                        <a:pt x="25383" y="15170"/>
                      </a:cubicBezTo>
                      <a:cubicBezTo>
                        <a:pt x="25383" y="13732"/>
                        <a:pt x="25383" y="12020"/>
                        <a:pt x="25109" y="10605"/>
                      </a:cubicBezTo>
                      <a:cubicBezTo>
                        <a:pt x="25109" y="10309"/>
                        <a:pt x="25109" y="10035"/>
                        <a:pt x="24812" y="10035"/>
                      </a:cubicBezTo>
                      <a:cubicBezTo>
                        <a:pt x="23397" y="9167"/>
                        <a:pt x="21959" y="8597"/>
                        <a:pt x="20544" y="7752"/>
                      </a:cubicBezTo>
                      <a:lnTo>
                        <a:pt x="19402" y="7752"/>
                      </a:lnTo>
                      <a:cubicBezTo>
                        <a:pt x="17964" y="8597"/>
                        <a:pt x="16823" y="9464"/>
                        <a:pt x="15408" y="10309"/>
                      </a:cubicBezTo>
                      <a:cubicBezTo>
                        <a:pt x="15111" y="10309"/>
                        <a:pt x="15111" y="10605"/>
                        <a:pt x="15111" y="10879"/>
                      </a:cubicBezTo>
                      <a:cubicBezTo>
                        <a:pt x="15111" y="12317"/>
                        <a:pt x="15408" y="13732"/>
                        <a:pt x="15408" y="15170"/>
                      </a:cubicBezTo>
                      <a:cubicBezTo>
                        <a:pt x="15682" y="15741"/>
                        <a:pt x="15408" y="16015"/>
                        <a:pt x="15111" y="16312"/>
                      </a:cubicBezTo>
                      <a:cubicBezTo>
                        <a:pt x="14540" y="16586"/>
                        <a:pt x="13970" y="17156"/>
                        <a:pt x="13399" y="17453"/>
                      </a:cubicBezTo>
                      <a:lnTo>
                        <a:pt x="13125" y="17453"/>
                      </a:lnTo>
                      <a:cubicBezTo>
                        <a:pt x="11687" y="16586"/>
                        <a:pt x="10272" y="15741"/>
                        <a:pt x="8834" y="14600"/>
                      </a:cubicBezTo>
                      <a:cubicBezTo>
                        <a:pt x="8560" y="14600"/>
                        <a:pt x="8264" y="14303"/>
                        <a:pt x="8264" y="14029"/>
                      </a:cubicBezTo>
                      <a:cubicBezTo>
                        <a:pt x="7990" y="13162"/>
                        <a:pt x="7990" y="12317"/>
                        <a:pt x="7693" y="11450"/>
                      </a:cubicBezTo>
                      <a:cubicBezTo>
                        <a:pt x="7693" y="11450"/>
                        <a:pt x="7693" y="10879"/>
                        <a:pt x="7990" y="10879"/>
                      </a:cubicBezTo>
                      <a:cubicBezTo>
                        <a:pt x="8560" y="9738"/>
                        <a:pt x="9405" y="8893"/>
                        <a:pt x="10272" y="8026"/>
                      </a:cubicBezTo>
                      <a:cubicBezTo>
                        <a:pt x="11117" y="7455"/>
                        <a:pt x="11117" y="6885"/>
                        <a:pt x="10843" y="6314"/>
                      </a:cubicBezTo>
                      <a:cubicBezTo>
                        <a:pt x="10843" y="4899"/>
                        <a:pt x="10546" y="3461"/>
                        <a:pt x="10272" y="2046"/>
                      </a:cubicBezTo>
                      <a:cubicBezTo>
                        <a:pt x="10272" y="1749"/>
                        <a:pt x="9975" y="1475"/>
                        <a:pt x="9975" y="1475"/>
                      </a:cubicBezTo>
                      <a:cubicBezTo>
                        <a:pt x="8264" y="1178"/>
                        <a:pt x="6848" y="608"/>
                        <a:pt x="5136" y="334"/>
                      </a:cubicBezTo>
                      <a:cubicBezTo>
                        <a:pt x="4966" y="164"/>
                        <a:pt x="4616" y="1"/>
                        <a:pt x="4292" y="1"/>
                      </a:cubicBezTo>
                      <a:close/>
                    </a:path>
                  </a:pathLst>
                </a:custGeom>
                <a:solidFill>
                  <a:srgbClr val="83C4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5" name="Google Shape;1153;p77">
                  <a:extLst>
                    <a:ext uri="{FF2B5EF4-FFF2-40B4-BE49-F238E27FC236}">
                      <a16:creationId xmlns:a16="http://schemas.microsoft.com/office/drawing/2014/main" id="{0EDE3F37-4436-4A2C-9F0F-2CA595DB9F0B}"/>
                    </a:ext>
                  </a:extLst>
                </p:cNvPr>
                <p:cNvSpPr/>
                <p:nvPr/>
              </p:nvSpPr>
              <p:spPr>
                <a:xfrm>
                  <a:off x="6379825" y="650575"/>
                  <a:ext cx="634575" cy="656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83" h="26250" extrusionOk="0">
                      <a:moveTo>
                        <a:pt x="13399" y="17690"/>
                      </a:moveTo>
                      <a:cubicBezTo>
                        <a:pt x="13970" y="17393"/>
                        <a:pt x="14540" y="16823"/>
                        <a:pt x="15111" y="16549"/>
                      </a:cubicBezTo>
                      <a:cubicBezTo>
                        <a:pt x="15408" y="16252"/>
                        <a:pt x="15682" y="15978"/>
                        <a:pt x="15408" y="15407"/>
                      </a:cubicBezTo>
                      <a:cubicBezTo>
                        <a:pt x="15408" y="13969"/>
                        <a:pt x="15111" y="12554"/>
                        <a:pt x="15111" y="11116"/>
                      </a:cubicBezTo>
                      <a:cubicBezTo>
                        <a:pt x="15111" y="10842"/>
                        <a:pt x="15111" y="10546"/>
                        <a:pt x="15408" y="10546"/>
                      </a:cubicBezTo>
                      <a:cubicBezTo>
                        <a:pt x="16823" y="9701"/>
                        <a:pt x="17964" y="8834"/>
                        <a:pt x="19402" y="7989"/>
                      </a:cubicBezTo>
                      <a:lnTo>
                        <a:pt x="20544" y="7989"/>
                      </a:lnTo>
                      <a:cubicBezTo>
                        <a:pt x="21959" y="8834"/>
                        <a:pt x="23397" y="9404"/>
                        <a:pt x="24812" y="10272"/>
                      </a:cubicBezTo>
                      <a:cubicBezTo>
                        <a:pt x="25109" y="10272"/>
                        <a:pt x="25109" y="10546"/>
                        <a:pt x="25109" y="10842"/>
                      </a:cubicBezTo>
                      <a:cubicBezTo>
                        <a:pt x="25383" y="12257"/>
                        <a:pt x="25383" y="13969"/>
                        <a:pt x="25383" y="15407"/>
                      </a:cubicBezTo>
                      <a:cubicBezTo>
                        <a:pt x="25383" y="15681"/>
                        <a:pt x="25109" y="16252"/>
                        <a:pt x="24812" y="16549"/>
                      </a:cubicBezTo>
                      <a:cubicBezTo>
                        <a:pt x="23671" y="17119"/>
                        <a:pt x="22529" y="17964"/>
                        <a:pt x="21388" y="18534"/>
                      </a:cubicBezTo>
                      <a:cubicBezTo>
                        <a:pt x="21114" y="18831"/>
                        <a:pt x="20544" y="19105"/>
                        <a:pt x="19973" y="18534"/>
                      </a:cubicBezTo>
                      <a:cubicBezTo>
                        <a:pt x="18832" y="17964"/>
                        <a:pt x="17690" y="17393"/>
                        <a:pt x="16252" y="16823"/>
                      </a:cubicBezTo>
                      <a:cubicBezTo>
                        <a:pt x="15978" y="16823"/>
                        <a:pt x="15682" y="16823"/>
                        <a:pt x="15408" y="17119"/>
                      </a:cubicBezTo>
                      <a:cubicBezTo>
                        <a:pt x="14837" y="17393"/>
                        <a:pt x="14540" y="17964"/>
                        <a:pt x="13970" y="18261"/>
                      </a:cubicBezTo>
                      <a:cubicBezTo>
                        <a:pt x="13399" y="18534"/>
                        <a:pt x="13399" y="18831"/>
                        <a:pt x="13399" y="19105"/>
                      </a:cubicBezTo>
                      <a:cubicBezTo>
                        <a:pt x="13399" y="20246"/>
                        <a:pt x="13696" y="21388"/>
                        <a:pt x="13696" y="22826"/>
                      </a:cubicBezTo>
                      <a:cubicBezTo>
                        <a:pt x="13696" y="23099"/>
                        <a:pt x="13399" y="23396"/>
                        <a:pt x="13125" y="23396"/>
                      </a:cubicBezTo>
                      <a:cubicBezTo>
                        <a:pt x="11984" y="24241"/>
                        <a:pt x="10546" y="25108"/>
                        <a:pt x="9405" y="25679"/>
                      </a:cubicBezTo>
                      <a:cubicBezTo>
                        <a:pt x="8560" y="26249"/>
                        <a:pt x="7990" y="26249"/>
                        <a:pt x="7122" y="25953"/>
                      </a:cubicBezTo>
                      <a:cubicBezTo>
                        <a:pt x="5981" y="25108"/>
                        <a:pt x="4566" y="24537"/>
                        <a:pt x="3128" y="23967"/>
                      </a:cubicBezTo>
                      <a:cubicBezTo>
                        <a:pt x="3128" y="23670"/>
                        <a:pt x="2854" y="23670"/>
                        <a:pt x="2854" y="23396"/>
                      </a:cubicBezTo>
                      <a:lnTo>
                        <a:pt x="2854" y="18534"/>
                      </a:lnTo>
                      <a:cubicBezTo>
                        <a:pt x="2854" y="18261"/>
                        <a:pt x="3128" y="17690"/>
                        <a:pt x="3425" y="17690"/>
                      </a:cubicBezTo>
                      <a:cubicBezTo>
                        <a:pt x="4840" y="16823"/>
                        <a:pt x="6278" y="15978"/>
                        <a:pt x="7419" y="15111"/>
                      </a:cubicBezTo>
                      <a:cubicBezTo>
                        <a:pt x="7693" y="15111"/>
                        <a:pt x="7990" y="14837"/>
                        <a:pt x="7693" y="14540"/>
                      </a:cubicBezTo>
                      <a:cubicBezTo>
                        <a:pt x="7419" y="13399"/>
                        <a:pt x="7122" y="12257"/>
                        <a:pt x="6848" y="11413"/>
                      </a:cubicBezTo>
                      <a:cubicBezTo>
                        <a:pt x="6848" y="11116"/>
                        <a:pt x="6552" y="11116"/>
                        <a:pt x="6552" y="10842"/>
                      </a:cubicBezTo>
                      <a:cubicBezTo>
                        <a:pt x="4840" y="10842"/>
                        <a:pt x="3425" y="10546"/>
                        <a:pt x="1713" y="10546"/>
                      </a:cubicBezTo>
                      <a:cubicBezTo>
                        <a:pt x="1142" y="10272"/>
                        <a:pt x="845" y="10272"/>
                        <a:pt x="845" y="9404"/>
                      </a:cubicBezTo>
                      <a:cubicBezTo>
                        <a:pt x="571" y="7989"/>
                        <a:pt x="275" y="6277"/>
                        <a:pt x="1" y="4839"/>
                      </a:cubicBezTo>
                      <a:cubicBezTo>
                        <a:pt x="1" y="4565"/>
                        <a:pt x="275" y="3995"/>
                        <a:pt x="275" y="3698"/>
                      </a:cubicBezTo>
                      <a:cubicBezTo>
                        <a:pt x="1416" y="2557"/>
                        <a:pt x="2557" y="1712"/>
                        <a:pt x="3698" y="571"/>
                      </a:cubicBezTo>
                      <a:cubicBezTo>
                        <a:pt x="3995" y="0"/>
                        <a:pt x="4840" y="274"/>
                        <a:pt x="5136" y="571"/>
                      </a:cubicBezTo>
                      <a:cubicBezTo>
                        <a:pt x="6848" y="845"/>
                        <a:pt x="8264" y="1415"/>
                        <a:pt x="9975" y="1712"/>
                      </a:cubicBezTo>
                      <a:cubicBezTo>
                        <a:pt x="9975" y="1712"/>
                        <a:pt x="10272" y="1986"/>
                        <a:pt x="10272" y="2283"/>
                      </a:cubicBezTo>
                      <a:cubicBezTo>
                        <a:pt x="10546" y="3698"/>
                        <a:pt x="10843" y="5136"/>
                        <a:pt x="10843" y="6551"/>
                      </a:cubicBezTo>
                      <a:cubicBezTo>
                        <a:pt x="11117" y="7122"/>
                        <a:pt x="11117" y="7692"/>
                        <a:pt x="10272" y="8263"/>
                      </a:cubicBezTo>
                      <a:cubicBezTo>
                        <a:pt x="9405" y="9130"/>
                        <a:pt x="8560" y="9975"/>
                        <a:pt x="7990" y="11116"/>
                      </a:cubicBezTo>
                      <a:cubicBezTo>
                        <a:pt x="7693" y="11116"/>
                        <a:pt x="7693" y="11687"/>
                        <a:pt x="7693" y="11687"/>
                      </a:cubicBezTo>
                      <a:cubicBezTo>
                        <a:pt x="7990" y="12554"/>
                        <a:pt x="7990" y="13399"/>
                        <a:pt x="8264" y="14266"/>
                      </a:cubicBezTo>
                      <a:cubicBezTo>
                        <a:pt x="8264" y="14540"/>
                        <a:pt x="8560" y="14837"/>
                        <a:pt x="8834" y="14837"/>
                      </a:cubicBezTo>
                      <a:cubicBezTo>
                        <a:pt x="10272" y="15978"/>
                        <a:pt x="11687" y="16823"/>
                        <a:pt x="13125" y="17690"/>
                      </a:cubicBezTo>
                      <a:close/>
                      <a:moveTo>
                        <a:pt x="8560" y="25679"/>
                      </a:moveTo>
                      <a:cubicBezTo>
                        <a:pt x="9702" y="24811"/>
                        <a:pt x="11117" y="23967"/>
                        <a:pt x="12258" y="23099"/>
                      </a:cubicBezTo>
                      <a:cubicBezTo>
                        <a:pt x="12829" y="22826"/>
                        <a:pt x="13125" y="22529"/>
                        <a:pt x="12829" y="22255"/>
                      </a:cubicBezTo>
                      <a:lnTo>
                        <a:pt x="12829" y="18534"/>
                      </a:lnTo>
                      <a:cubicBezTo>
                        <a:pt x="12829" y="18261"/>
                        <a:pt x="12829" y="18261"/>
                        <a:pt x="12555" y="17964"/>
                      </a:cubicBezTo>
                      <a:cubicBezTo>
                        <a:pt x="11413" y="17119"/>
                        <a:pt x="9975" y="16252"/>
                        <a:pt x="8834" y="15681"/>
                      </a:cubicBezTo>
                      <a:cubicBezTo>
                        <a:pt x="8560" y="15407"/>
                        <a:pt x="8264" y="15407"/>
                        <a:pt x="7990" y="15681"/>
                      </a:cubicBezTo>
                      <a:cubicBezTo>
                        <a:pt x="6552" y="16252"/>
                        <a:pt x="5136" y="17119"/>
                        <a:pt x="3995" y="17964"/>
                      </a:cubicBezTo>
                      <a:cubicBezTo>
                        <a:pt x="3425" y="18261"/>
                        <a:pt x="3425" y="18534"/>
                        <a:pt x="3425" y="19105"/>
                      </a:cubicBezTo>
                      <a:lnTo>
                        <a:pt x="3425" y="22826"/>
                      </a:lnTo>
                      <a:cubicBezTo>
                        <a:pt x="3425" y="23396"/>
                        <a:pt x="3698" y="23396"/>
                        <a:pt x="4269" y="23670"/>
                      </a:cubicBezTo>
                      <a:cubicBezTo>
                        <a:pt x="5707" y="24241"/>
                        <a:pt x="7122" y="25108"/>
                        <a:pt x="8560" y="25679"/>
                      </a:cubicBezTo>
                      <a:close/>
                      <a:moveTo>
                        <a:pt x="1416" y="9701"/>
                      </a:moveTo>
                      <a:cubicBezTo>
                        <a:pt x="3128" y="9975"/>
                        <a:pt x="5136" y="10272"/>
                        <a:pt x="6848" y="10272"/>
                      </a:cubicBezTo>
                      <a:cubicBezTo>
                        <a:pt x="7419" y="10546"/>
                        <a:pt x="7693" y="10272"/>
                        <a:pt x="7990" y="9975"/>
                      </a:cubicBezTo>
                      <a:cubicBezTo>
                        <a:pt x="8560" y="9130"/>
                        <a:pt x="9131" y="8560"/>
                        <a:pt x="9702" y="7989"/>
                      </a:cubicBezTo>
                      <a:cubicBezTo>
                        <a:pt x="10272" y="7692"/>
                        <a:pt x="10272" y="7419"/>
                        <a:pt x="10272" y="6848"/>
                      </a:cubicBezTo>
                      <a:cubicBezTo>
                        <a:pt x="9975" y="5707"/>
                        <a:pt x="9702" y="4269"/>
                        <a:pt x="9702" y="3127"/>
                      </a:cubicBezTo>
                      <a:cubicBezTo>
                        <a:pt x="9702" y="2557"/>
                        <a:pt x="9405" y="2283"/>
                        <a:pt x="8834" y="2283"/>
                      </a:cubicBezTo>
                      <a:cubicBezTo>
                        <a:pt x="7693" y="1986"/>
                        <a:pt x="6278" y="1415"/>
                        <a:pt x="4840" y="1142"/>
                      </a:cubicBezTo>
                      <a:cubicBezTo>
                        <a:pt x="4269" y="845"/>
                        <a:pt x="3995" y="845"/>
                        <a:pt x="3425" y="1415"/>
                      </a:cubicBezTo>
                      <a:lnTo>
                        <a:pt x="845" y="3995"/>
                      </a:lnTo>
                      <a:cubicBezTo>
                        <a:pt x="571" y="4269"/>
                        <a:pt x="275" y="4839"/>
                        <a:pt x="571" y="5136"/>
                      </a:cubicBezTo>
                      <a:cubicBezTo>
                        <a:pt x="845" y="6848"/>
                        <a:pt x="1142" y="8263"/>
                        <a:pt x="1416" y="9701"/>
                      </a:cubicBezTo>
                      <a:close/>
                      <a:moveTo>
                        <a:pt x="24812" y="14540"/>
                      </a:moveTo>
                      <a:cubicBezTo>
                        <a:pt x="24812" y="13399"/>
                        <a:pt x="24812" y="12257"/>
                        <a:pt x="24538" y="11413"/>
                      </a:cubicBezTo>
                      <a:cubicBezTo>
                        <a:pt x="24538" y="11116"/>
                        <a:pt x="24241" y="10842"/>
                        <a:pt x="23967" y="10546"/>
                      </a:cubicBezTo>
                      <a:cubicBezTo>
                        <a:pt x="22826" y="9975"/>
                        <a:pt x="21685" y="9404"/>
                        <a:pt x="20247" y="8560"/>
                      </a:cubicBezTo>
                      <a:lnTo>
                        <a:pt x="19676" y="8560"/>
                      </a:lnTo>
                      <a:cubicBezTo>
                        <a:pt x="18535" y="9404"/>
                        <a:pt x="17394" y="9975"/>
                        <a:pt x="16252" y="10842"/>
                      </a:cubicBezTo>
                      <a:cubicBezTo>
                        <a:pt x="15682" y="11116"/>
                        <a:pt x="15682" y="11413"/>
                        <a:pt x="15682" y="11687"/>
                      </a:cubicBezTo>
                      <a:cubicBezTo>
                        <a:pt x="15978" y="12828"/>
                        <a:pt x="15978" y="13969"/>
                        <a:pt x="16252" y="15111"/>
                      </a:cubicBezTo>
                      <a:cubicBezTo>
                        <a:pt x="16252" y="15681"/>
                        <a:pt x="16549" y="16252"/>
                        <a:pt x="17120" y="16549"/>
                      </a:cubicBezTo>
                      <a:cubicBezTo>
                        <a:pt x="18261" y="17119"/>
                        <a:pt x="19402" y="17690"/>
                        <a:pt x="20544" y="17964"/>
                      </a:cubicBezTo>
                      <a:cubicBezTo>
                        <a:pt x="20544" y="18261"/>
                        <a:pt x="20817" y="18261"/>
                        <a:pt x="21114" y="17964"/>
                      </a:cubicBezTo>
                      <a:cubicBezTo>
                        <a:pt x="21959" y="17393"/>
                        <a:pt x="22826" y="16823"/>
                        <a:pt x="23671" y="16549"/>
                      </a:cubicBezTo>
                      <a:cubicBezTo>
                        <a:pt x="24538" y="15978"/>
                        <a:pt x="25109" y="15407"/>
                        <a:pt x="24812" y="1454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6" name="Google Shape;1154;p77">
                  <a:extLst>
                    <a:ext uri="{FF2B5EF4-FFF2-40B4-BE49-F238E27FC236}">
                      <a16:creationId xmlns:a16="http://schemas.microsoft.com/office/drawing/2014/main" id="{6CF1FC73-67A8-46C3-8DF8-513E47D111F2}"/>
                    </a:ext>
                  </a:extLst>
                </p:cNvPr>
                <p:cNvSpPr/>
                <p:nvPr/>
              </p:nvSpPr>
              <p:spPr>
                <a:xfrm>
                  <a:off x="6579550" y="1199525"/>
                  <a:ext cx="106725" cy="71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69" h="2854" extrusionOk="0">
                      <a:moveTo>
                        <a:pt x="1" y="2579"/>
                      </a:moveTo>
                      <a:cubicBezTo>
                        <a:pt x="571" y="2283"/>
                        <a:pt x="1142" y="2009"/>
                        <a:pt x="1416" y="1438"/>
                      </a:cubicBezTo>
                      <a:cubicBezTo>
                        <a:pt x="2283" y="1141"/>
                        <a:pt x="2854" y="571"/>
                        <a:pt x="3424" y="297"/>
                      </a:cubicBezTo>
                      <a:cubicBezTo>
                        <a:pt x="3698" y="0"/>
                        <a:pt x="3995" y="297"/>
                        <a:pt x="4269" y="297"/>
                      </a:cubicBezTo>
                      <a:cubicBezTo>
                        <a:pt x="3995" y="297"/>
                        <a:pt x="3995" y="571"/>
                        <a:pt x="3995" y="571"/>
                      </a:cubicBezTo>
                      <a:cubicBezTo>
                        <a:pt x="2854" y="1438"/>
                        <a:pt x="1986" y="2009"/>
                        <a:pt x="1142" y="2579"/>
                      </a:cubicBezTo>
                      <a:cubicBezTo>
                        <a:pt x="845" y="2853"/>
                        <a:pt x="571" y="2853"/>
                        <a:pt x="275" y="285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7" name="Google Shape;1155;p77">
                  <a:extLst>
                    <a:ext uri="{FF2B5EF4-FFF2-40B4-BE49-F238E27FC236}">
                      <a16:creationId xmlns:a16="http://schemas.microsoft.com/office/drawing/2014/main" id="{91F35BF2-CFD4-453A-AB5F-7F4F0DA0A429}"/>
                    </a:ext>
                  </a:extLst>
                </p:cNvPr>
                <p:cNvSpPr/>
                <p:nvPr/>
              </p:nvSpPr>
              <p:spPr>
                <a:xfrm>
                  <a:off x="6486550" y="1050000"/>
                  <a:ext cx="99875" cy="7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95" h="2855" extrusionOk="0">
                      <a:moveTo>
                        <a:pt x="0" y="2557"/>
                      </a:moveTo>
                      <a:cubicBezTo>
                        <a:pt x="1141" y="1713"/>
                        <a:pt x="2283" y="846"/>
                        <a:pt x="3721" y="1"/>
                      </a:cubicBezTo>
                      <a:cubicBezTo>
                        <a:pt x="3721" y="1"/>
                        <a:pt x="3995" y="1"/>
                        <a:pt x="3995" y="275"/>
                      </a:cubicBezTo>
                      <a:cubicBezTo>
                        <a:pt x="3995" y="275"/>
                        <a:pt x="3995" y="572"/>
                        <a:pt x="3721" y="572"/>
                      </a:cubicBezTo>
                      <a:cubicBezTo>
                        <a:pt x="2853" y="1142"/>
                        <a:pt x="2009" y="1713"/>
                        <a:pt x="867" y="2557"/>
                      </a:cubicBezTo>
                      <a:cubicBezTo>
                        <a:pt x="571" y="2557"/>
                        <a:pt x="297" y="2557"/>
                        <a:pt x="0" y="285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8" name="Google Shape;1156;p77">
                  <a:extLst>
                    <a:ext uri="{FF2B5EF4-FFF2-40B4-BE49-F238E27FC236}">
                      <a16:creationId xmlns:a16="http://schemas.microsoft.com/office/drawing/2014/main" id="{E7C473DA-7776-41EE-8237-06DF3D6A744A}"/>
                    </a:ext>
                  </a:extLst>
                </p:cNvPr>
                <p:cNvSpPr/>
                <p:nvPr/>
              </p:nvSpPr>
              <p:spPr>
                <a:xfrm>
                  <a:off x="6415200" y="771550"/>
                  <a:ext cx="28575" cy="10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4292" extrusionOk="0">
                      <a:moveTo>
                        <a:pt x="298" y="0"/>
                      </a:moveTo>
                      <a:cubicBezTo>
                        <a:pt x="572" y="1438"/>
                        <a:pt x="868" y="2580"/>
                        <a:pt x="1142" y="3721"/>
                      </a:cubicBezTo>
                      <a:cubicBezTo>
                        <a:pt x="1142" y="3995"/>
                        <a:pt x="868" y="3995"/>
                        <a:pt x="868" y="4291"/>
                      </a:cubicBezTo>
                      <a:cubicBezTo>
                        <a:pt x="572" y="4291"/>
                        <a:pt x="298" y="3995"/>
                        <a:pt x="298" y="3995"/>
                      </a:cubicBezTo>
                      <a:cubicBezTo>
                        <a:pt x="298" y="2853"/>
                        <a:pt x="1" y="1712"/>
                        <a:pt x="1" y="571"/>
                      </a:cubicBezTo>
                      <a:cubicBezTo>
                        <a:pt x="1" y="297"/>
                        <a:pt x="1" y="297"/>
                        <a:pt x="29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9" name="Google Shape;1157;p77">
                  <a:extLst>
                    <a:ext uri="{FF2B5EF4-FFF2-40B4-BE49-F238E27FC236}">
                      <a16:creationId xmlns:a16="http://schemas.microsoft.com/office/drawing/2014/main" id="{4F316211-3552-4E63-8854-BC48EE954862}"/>
                    </a:ext>
                  </a:extLst>
                </p:cNvPr>
                <p:cNvSpPr/>
                <p:nvPr/>
              </p:nvSpPr>
              <p:spPr>
                <a:xfrm>
                  <a:off x="6551025" y="821750"/>
                  <a:ext cx="63925" cy="7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7" h="2855" extrusionOk="0">
                      <a:moveTo>
                        <a:pt x="0" y="2854"/>
                      </a:moveTo>
                      <a:cubicBezTo>
                        <a:pt x="571" y="1987"/>
                        <a:pt x="1142" y="1142"/>
                        <a:pt x="1986" y="572"/>
                      </a:cubicBezTo>
                      <a:lnTo>
                        <a:pt x="1986" y="572"/>
                      </a:lnTo>
                      <a:cubicBezTo>
                        <a:pt x="2283" y="275"/>
                        <a:pt x="2557" y="275"/>
                        <a:pt x="2557" y="1"/>
                      </a:cubicBezTo>
                      <a:lnTo>
                        <a:pt x="2557" y="845"/>
                      </a:lnTo>
                      <a:lnTo>
                        <a:pt x="845" y="2557"/>
                      </a:lnTo>
                      <a:cubicBezTo>
                        <a:pt x="571" y="2854"/>
                        <a:pt x="274" y="2854"/>
                        <a:pt x="274" y="285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0" name="Google Shape;1158;p77">
                  <a:extLst>
                    <a:ext uri="{FF2B5EF4-FFF2-40B4-BE49-F238E27FC236}">
                      <a16:creationId xmlns:a16="http://schemas.microsoft.com/office/drawing/2014/main" id="{F2FCE7BB-63B4-4573-804F-77ABF2EFDA67}"/>
                    </a:ext>
                  </a:extLst>
                </p:cNvPr>
                <p:cNvSpPr/>
                <p:nvPr/>
              </p:nvSpPr>
              <p:spPr>
                <a:xfrm>
                  <a:off x="6793550" y="935875"/>
                  <a:ext cx="14275" cy="106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" h="4270" extrusionOk="0">
                      <a:moveTo>
                        <a:pt x="571" y="1"/>
                      </a:moveTo>
                      <a:lnTo>
                        <a:pt x="571" y="3699"/>
                      </a:lnTo>
                      <a:cubicBezTo>
                        <a:pt x="571" y="3699"/>
                        <a:pt x="274" y="3995"/>
                        <a:pt x="274" y="4269"/>
                      </a:cubicBezTo>
                      <a:cubicBezTo>
                        <a:pt x="274" y="3995"/>
                        <a:pt x="0" y="3699"/>
                        <a:pt x="0" y="3699"/>
                      </a:cubicBezTo>
                      <a:lnTo>
                        <a:pt x="0" y="845"/>
                      </a:lnTo>
                      <a:cubicBezTo>
                        <a:pt x="0" y="572"/>
                        <a:pt x="0" y="275"/>
                        <a:pt x="27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1" name="Google Shape;1159;p77">
                  <a:extLst>
                    <a:ext uri="{FF2B5EF4-FFF2-40B4-BE49-F238E27FC236}">
                      <a16:creationId xmlns:a16="http://schemas.microsoft.com/office/drawing/2014/main" id="{CEA8FCA7-AAB0-4693-9529-2204A328E3E7}"/>
                    </a:ext>
                  </a:extLst>
                </p:cNvPr>
                <p:cNvSpPr/>
                <p:nvPr/>
              </p:nvSpPr>
              <p:spPr>
                <a:xfrm>
                  <a:off x="6893400" y="1028325"/>
                  <a:ext cx="92475" cy="5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99" h="2284" extrusionOk="0">
                      <a:moveTo>
                        <a:pt x="1" y="2009"/>
                      </a:moveTo>
                      <a:cubicBezTo>
                        <a:pt x="1142" y="868"/>
                        <a:pt x="2283" y="297"/>
                        <a:pt x="3424" y="1"/>
                      </a:cubicBezTo>
                      <a:lnTo>
                        <a:pt x="3698" y="1"/>
                      </a:lnTo>
                      <a:lnTo>
                        <a:pt x="3698" y="571"/>
                      </a:lnTo>
                      <a:cubicBezTo>
                        <a:pt x="2854" y="1142"/>
                        <a:pt x="1986" y="1713"/>
                        <a:pt x="1142" y="2009"/>
                      </a:cubicBezTo>
                      <a:cubicBezTo>
                        <a:pt x="845" y="2283"/>
                        <a:pt x="571" y="2009"/>
                        <a:pt x="1" y="200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44" name="Google Shape;1160;p77">
                <a:extLst>
                  <a:ext uri="{FF2B5EF4-FFF2-40B4-BE49-F238E27FC236}">
                    <a16:creationId xmlns:a16="http://schemas.microsoft.com/office/drawing/2014/main" id="{3D0974C9-5D4F-481E-89E5-1AB524E8AF50}"/>
                  </a:ext>
                </a:extLst>
              </p:cNvPr>
              <p:cNvGrpSpPr/>
              <p:nvPr/>
            </p:nvGrpSpPr>
            <p:grpSpPr>
              <a:xfrm rot="9003281">
                <a:off x="7199033" y="2247147"/>
                <a:ext cx="1234304" cy="318160"/>
                <a:chOff x="551950" y="3096875"/>
                <a:chExt cx="1398075" cy="356650"/>
              </a:xfrm>
            </p:grpSpPr>
            <p:sp>
              <p:nvSpPr>
                <p:cNvPr id="145" name="Google Shape;1161;p77">
                  <a:extLst>
                    <a:ext uri="{FF2B5EF4-FFF2-40B4-BE49-F238E27FC236}">
                      <a16:creationId xmlns:a16="http://schemas.microsoft.com/office/drawing/2014/main" id="{396033C1-DC73-42E6-9F0D-35C9B63922D3}"/>
                    </a:ext>
                  </a:extLst>
                </p:cNvPr>
                <p:cNvSpPr/>
                <p:nvPr/>
              </p:nvSpPr>
              <p:spPr>
                <a:xfrm>
                  <a:off x="551950" y="3102150"/>
                  <a:ext cx="1398075" cy="351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3" h="14055" extrusionOk="0">
                      <a:moveTo>
                        <a:pt x="44257" y="0"/>
                      </a:moveTo>
                      <a:cubicBezTo>
                        <a:pt x="43961" y="0"/>
                        <a:pt x="43666" y="25"/>
                        <a:pt x="43369" y="86"/>
                      </a:cubicBezTo>
                      <a:cubicBezTo>
                        <a:pt x="40516" y="360"/>
                        <a:pt x="37663" y="930"/>
                        <a:pt x="34810" y="1501"/>
                      </a:cubicBezTo>
                      <a:cubicBezTo>
                        <a:pt x="33965" y="1798"/>
                        <a:pt x="33098" y="1798"/>
                        <a:pt x="31956" y="2072"/>
                      </a:cubicBezTo>
                      <a:lnTo>
                        <a:pt x="25109" y="2939"/>
                      </a:lnTo>
                      <a:cubicBezTo>
                        <a:pt x="23123" y="3510"/>
                        <a:pt x="21114" y="3784"/>
                        <a:pt x="19129" y="4080"/>
                      </a:cubicBezTo>
                      <a:cubicBezTo>
                        <a:pt x="16275" y="4354"/>
                        <a:pt x="13696" y="4925"/>
                        <a:pt x="10843" y="5222"/>
                      </a:cubicBezTo>
                      <a:cubicBezTo>
                        <a:pt x="9428" y="5496"/>
                        <a:pt x="7716" y="5792"/>
                        <a:pt x="6004" y="6066"/>
                      </a:cubicBezTo>
                      <a:cubicBezTo>
                        <a:pt x="4292" y="6363"/>
                        <a:pt x="2580" y="6934"/>
                        <a:pt x="1439" y="8075"/>
                      </a:cubicBezTo>
                      <a:cubicBezTo>
                        <a:pt x="1" y="9787"/>
                        <a:pt x="298" y="12640"/>
                        <a:pt x="2580" y="13484"/>
                      </a:cubicBezTo>
                      <a:cubicBezTo>
                        <a:pt x="3425" y="14055"/>
                        <a:pt x="4566" y="14055"/>
                        <a:pt x="5707" y="14055"/>
                      </a:cubicBezTo>
                      <a:cubicBezTo>
                        <a:pt x="9131" y="13781"/>
                        <a:pt x="12281" y="12914"/>
                        <a:pt x="15408" y="12640"/>
                      </a:cubicBezTo>
                      <a:cubicBezTo>
                        <a:pt x="16846" y="12343"/>
                        <a:pt x="18261" y="12069"/>
                        <a:pt x="19402" y="11772"/>
                      </a:cubicBezTo>
                      <a:cubicBezTo>
                        <a:pt x="21114" y="11772"/>
                        <a:pt x="22826" y="11499"/>
                        <a:pt x="24264" y="11202"/>
                      </a:cubicBezTo>
                      <a:cubicBezTo>
                        <a:pt x="25405" y="11202"/>
                        <a:pt x="26547" y="10928"/>
                        <a:pt x="27391" y="10631"/>
                      </a:cubicBezTo>
                      <a:cubicBezTo>
                        <a:pt x="30244" y="10357"/>
                        <a:pt x="33098" y="9787"/>
                        <a:pt x="35951" y="9216"/>
                      </a:cubicBezTo>
                      <a:lnTo>
                        <a:pt x="41086" y="8349"/>
                      </a:lnTo>
                      <a:cubicBezTo>
                        <a:pt x="42798" y="8349"/>
                        <a:pt x="44510" y="7778"/>
                        <a:pt x="46222" y="6934"/>
                      </a:cubicBezTo>
                      <a:cubicBezTo>
                        <a:pt x="48231" y="6066"/>
                        <a:pt x="50217" y="4925"/>
                        <a:pt x="52225" y="3784"/>
                      </a:cubicBezTo>
                      <a:cubicBezTo>
                        <a:pt x="53366" y="3213"/>
                        <a:pt x="54782" y="2642"/>
                        <a:pt x="55923" y="1798"/>
                      </a:cubicBezTo>
                      <a:cubicBezTo>
                        <a:pt x="55649" y="1501"/>
                        <a:pt x="55352" y="1501"/>
                        <a:pt x="55078" y="1501"/>
                      </a:cubicBezTo>
                      <a:cubicBezTo>
                        <a:pt x="52499" y="930"/>
                        <a:pt x="49943" y="657"/>
                        <a:pt x="47660" y="360"/>
                      </a:cubicBezTo>
                      <a:cubicBezTo>
                        <a:pt x="46519" y="360"/>
                        <a:pt x="45392" y="0"/>
                        <a:pt x="44257" y="0"/>
                      </a:cubicBezTo>
                      <a:close/>
                    </a:path>
                  </a:pathLst>
                </a:custGeom>
                <a:solidFill>
                  <a:srgbClr val="85E0D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6" name="Google Shape;1162;p77">
                  <a:extLst>
                    <a:ext uri="{FF2B5EF4-FFF2-40B4-BE49-F238E27FC236}">
                      <a16:creationId xmlns:a16="http://schemas.microsoft.com/office/drawing/2014/main" id="{5F5FDCCE-6D89-4C88-8937-54F7DF4D6583}"/>
                    </a:ext>
                  </a:extLst>
                </p:cNvPr>
                <p:cNvSpPr/>
                <p:nvPr/>
              </p:nvSpPr>
              <p:spPr>
                <a:xfrm>
                  <a:off x="573650" y="3262925"/>
                  <a:ext cx="206600" cy="181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64" h="7276" extrusionOk="0">
                      <a:moveTo>
                        <a:pt x="5125" y="0"/>
                      </a:moveTo>
                      <a:cubicBezTo>
                        <a:pt x="4839" y="0"/>
                        <a:pt x="4554" y="69"/>
                        <a:pt x="4269" y="206"/>
                      </a:cubicBezTo>
                      <a:cubicBezTo>
                        <a:pt x="3995" y="206"/>
                        <a:pt x="3424" y="206"/>
                        <a:pt x="3127" y="503"/>
                      </a:cubicBezTo>
                      <a:cubicBezTo>
                        <a:pt x="2283" y="1073"/>
                        <a:pt x="1142" y="1644"/>
                        <a:pt x="571" y="2785"/>
                      </a:cubicBezTo>
                      <a:cubicBezTo>
                        <a:pt x="571" y="3059"/>
                        <a:pt x="274" y="3356"/>
                        <a:pt x="274" y="3630"/>
                      </a:cubicBezTo>
                      <a:cubicBezTo>
                        <a:pt x="0" y="4497"/>
                        <a:pt x="571" y="5341"/>
                        <a:pt x="1142" y="5912"/>
                      </a:cubicBezTo>
                      <a:cubicBezTo>
                        <a:pt x="1712" y="6483"/>
                        <a:pt x="2283" y="6779"/>
                        <a:pt x="3127" y="7053"/>
                      </a:cubicBezTo>
                      <a:cubicBezTo>
                        <a:pt x="3413" y="7202"/>
                        <a:pt x="3841" y="7276"/>
                        <a:pt x="4269" y="7276"/>
                      </a:cubicBezTo>
                      <a:cubicBezTo>
                        <a:pt x="4697" y="7276"/>
                        <a:pt x="5125" y="7202"/>
                        <a:pt x="5410" y="7053"/>
                      </a:cubicBezTo>
                      <a:cubicBezTo>
                        <a:pt x="6277" y="6779"/>
                        <a:pt x="7122" y="7053"/>
                        <a:pt x="7692" y="6483"/>
                      </a:cubicBezTo>
                      <a:cubicBezTo>
                        <a:pt x="8263" y="5912"/>
                        <a:pt x="8263" y="5068"/>
                        <a:pt x="8263" y="4200"/>
                      </a:cubicBezTo>
                      <a:cubicBezTo>
                        <a:pt x="7989" y="3356"/>
                        <a:pt x="7692" y="2785"/>
                        <a:pt x="7419" y="1918"/>
                      </a:cubicBezTo>
                      <a:cubicBezTo>
                        <a:pt x="7122" y="1073"/>
                        <a:pt x="6551" y="503"/>
                        <a:pt x="5981" y="206"/>
                      </a:cubicBezTo>
                      <a:cubicBezTo>
                        <a:pt x="5695" y="69"/>
                        <a:pt x="5410" y="0"/>
                        <a:pt x="5125" y="0"/>
                      </a:cubicBezTo>
                      <a:close/>
                    </a:path>
                  </a:pathLst>
                </a:custGeom>
                <a:solidFill>
                  <a:srgbClr val="DA69C3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7" name="Google Shape;1163;p77">
                  <a:extLst>
                    <a:ext uri="{FF2B5EF4-FFF2-40B4-BE49-F238E27FC236}">
                      <a16:creationId xmlns:a16="http://schemas.microsoft.com/office/drawing/2014/main" id="{96598A4E-57AD-4AF0-B490-FBB8F3768488}"/>
                    </a:ext>
                  </a:extLst>
                </p:cNvPr>
                <p:cNvSpPr/>
                <p:nvPr/>
              </p:nvSpPr>
              <p:spPr>
                <a:xfrm>
                  <a:off x="737425" y="3232675"/>
                  <a:ext cx="192900" cy="202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16" h="8103" extrusionOk="0">
                      <a:moveTo>
                        <a:pt x="4565" y="1"/>
                      </a:moveTo>
                      <a:cubicBezTo>
                        <a:pt x="3721" y="275"/>
                        <a:pt x="3150" y="275"/>
                        <a:pt x="2283" y="571"/>
                      </a:cubicBezTo>
                      <a:lnTo>
                        <a:pt x="2009" y="571"/>
                      </a:lnTo>
                      <a:cubicBezTo>
                        <a:pt x="1438" y="571"/>
                        <a:pt x="868" y="845"/>
                        <a:pt x="297" y="845"/>
                      </a:cubicBezTo>
                      <a:lnTo>
                        <a:pt x="0" y="845"/>
                      </a:lnTo>
                      <a:lnTo>
                        <a:pt x="0" y="1142"/>
                      </a:lnTo>
                      <a:lnTo>
                        <a:pt x="0" y="1416"/>
                      </a:lnTo>
                      <a:cubicBezTo>
                        <a:pt x="0" y="1713"/>
                        <a:pt x="0" y="1713"/>
                        <a:pt x="297" y="1986"/>
                      </a:cubicBezTo>
                      <a:cubicBezTo>
                        <a:pt x="571" y="2557"/>
                        <a:pt x="868" y="3424"/>
                        <a:pt x="1141" y="3995"/>
                      </a:cubicBezTo>
                      <a:cubicBezTo>
                        <a:pt x="1141" y="4566"/>
                        <a:pt x="1438" y="5136"/>
                        <a:pt x="1438" y="5707"/>
                      </a:cubicBezTo>
                      <a:lnTo>
                        <a:pt x="1438" y="7693"/>
                      </a:lnTo>
                      <a:cubicBezTo>
                        <a:pt x="1438" y="7903"/>
                        <a:pt x="1576" y="8102"/>
                        <a:pt x="1762" y="8102"/>
                      </a:cubicBezTo>
                      <a:cubicBezTo>
                        <a:pt x="1838" y="8102"/>
                        <a:pt x="1923" y="8069"/>
                        <a:pt x="2009" y="7989"/>
                      </a:cubicBezTo>
                      <a:cubicBezTo>
                        <a:pt x="2853" y="7989"/>
                        <a:pt x="3995" y="7693"/>
                        <a:pt x="4862" y="7693"/>
                      </a:cubicBezTo>
                      <a:cubicBezTo>
                        <a:pt x="5706" y="7419"/>
                        <a:pt x="6574" y="7419"/>
                        <a:pt x="7144" y="7122"/>
                      </a:cubicBezTo>
                      <a:cubicBezTo>
                        <a:pt x="7715" y="6848"/>
                        <a:pt x="7715" y="5981"/>
                        <a:pt x="7715" y="5410"/>
                      </a:cubicBezTo>
                      <a:cubicBezTo>
                        <a:pt x="7715" y="4566"/>
                        <a:pt x="7418" y="3698"/>
                        <a:pt x="7144" y="2854"/>
                      </a:cubicBezTo>
                      <a:cubicBezTo>
                        <a:pt x="6848" y="2283"/>
                        <a:pt x="6277" y="1416"/>
                        <a:pt x="6003" y="845"/>
                      </a:cubicBezTo>
                      <a:cubicBezTo>
                        <a:pt x="5706" y="275"/>
                        <a:pt x="5136" y="1"/>
                        <a:pt x="4565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8" name="Google Shape;1164;p77">
                  <a:extLst>
                    <a:ext uri="{FF2B5EF4-FFF2-40B4-BE49-F238E27FC236}">
                      <a16:creationId xmlns:a16="http://schemas.microsoft.com/office/drawing/2014/main" id="{1E3CE105-3A99-409A-9EE9-1474C142A39E}"/>
                    </a:ext>
                  </a:extLst>
                </p:cNvPr>
                <p:cNvSpPr/>
                <p:nvPr/>
              </p:nvSpPr>
              <p:spPr>
                <a:xfrm>
                  <a:off x="1636175" y="3111125"/>
                  <a:ext cx="185475" cy="167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19" h="6688" extrusionOk="0">
                      <a:moveTo>
                        <a:pt x="297" y="1"/>
                      </a:moveTo>
                      <a:cubicBezTo>
                        <a:pt x="297" y="1"/>
                        <a:pt x="0" y="298"/>
                        <a:pt x="297" y="298"/>
                      </a:cubicBezTo>
                      <a:cubicBezTo>
                        <a:pt x="297" y="868"/>
                        <a:pt x="571" y="1142"/>
                        <a:pt x="867" y="1439"/>
                      </a:cubicBezTo>
                      <a:cubicBezTo>
                        <a:pt x="1141" y="1713"/>
                        <a:pt x="1438" y="2283"/>
                        <a:pt x="1712" y="2854"/>
                      </a:cubicBezTo>
                      <a:cubicBezTo>
                        <a:pt x="2283" y="3995"/>
                        <a:pt x="2009" y="5137"/>
                        <a:pt x="1712" y="6278"/>
                      </a:cubicBezTo>
                      <a:cubicBezTo>
                        <a:pt x="1518" y="6488"/>
                        <a:pt x="1748" y="6687"/>
                        <a:pt x="1997" y="6687"/>
                      </a:cubicBezTo>
                      <a:cubicBezTo>
                        <a:pt x="2098" y="6687"/>
                        <a:pt x="2203" y="6654"/>
                        <a:pt x="2283" y="6575"/>
                      </a:cubicBezTo>
                      <a:lnTo>
                        <a:pt x="3994" y="5707"/>
                      </a:lnTo>
                      <a:lnTo>
                        <a:pt x="5706" y="4863"/>
                      </a:lnTo>
                      <a:cubicBezTo>
                        <a:pt x="6003" y="4566"/>
                        <a:pt x="6848" y="4292"/>
                        <a:pt x="7144" y="3995"/>
                      </a:cubicBezTo>
                      <a:cubicBezTo>
                        <a:pt x="7418" y="3425"/>
                        <a:pt x="7144" y="2854"/>
                        <a:pt x="6848" y="2580"/>
                      </a:cubicBezTo>
                      <a:cubicBezTo>
                        <a:pt x="6848" y="2009"/>
                        <a:pt x="6848" y="1142"/>
                        <a:pt x="6574" y="868"/>
                      </a:cubicBezTo>
                      <a:cubicBezTo>
                        <a:pt x="6277" y="571"/>
                        <a:pt x="5706" y="571"/>
                        <a:pt x="5136" y="571"/>
                      </a:cubicBezTo>
                      <a:cubicBezTo>
                        <a:pt x="3994" y="571"/>
                        <a:pt x="2853" y="298"/>
                        <a:pt x="1712" y="298"/>
                      </a:cubicBezTo>
                      <a:cubicBezTo>
                        <a:pt x="1141" y="1"/>
                        <a:pt x="867" y="1"/>
                        <a:pt x="297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9" name="Google Shape;1165;p77">
                  <a:extLst>
                    <a:ext uri="{FF2B5EF4-FFF2-40B4-BE49-F238E27FC236}">
                      <a16:creationId xmlns:a16="http://schemas.microsoft.com/office/drawing/2014/main" id="{8C886F0E-93B5-4E5B-BF31-A714174411AE}"/>
                    </a:ext>
                  </a:extLst>
                </p:cNvPr>
                <p:cNvSpPr/>
                <p:nvPr/>
              </p:nvSpPr>
              <p:spPr>
                <a:xfrm>
                  <a:off x="551950" y="3096875"/>
                  <a:ext cx="1398075" cy="35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23" h="14266" extrusionOk="0">
                      <a:moveTo>
                        <a:pt x="55923" y="2009"/>
                      </a:moveTo>
                      <a:cubicBezTo>
                        <a:pt x="54782" y="2853"/>
                        <a:pt x="53366" y="3424"/>
                        <a:pt x="52225" y="3995"/>
                      </a:cubicBezTo>
                      <a:cubicBezTo>
                        <a:pt x="50217" y="5136"/>
                        <a:pt x="48231" y="6277"/>
                        <a:pt x="46222" y="7145"/>
                      </a:cubicBezTo>
                      <a:cubicBezTo>
                        <a:pt x="44510" y="7989"/>
                        <a:pt x="42798" y="8560"/>
                        <a:pt x="41086" y="8560"/>
                      </a:cubicBezTo>
                      <a:lnTo>
                        <a:pt x="35951" y="9427"/>
                      </a:lnTo>
                      <a:cubicBezTo>
                        <a:pt x="33098" y="9998"/>
                        <a:pt x="30244" y="10568"/>
                        <a:pt x="27391" y="10842"/>
                      </a:cubicBezTo>
                      <a:cubicBezTo>
                        <a:pt x="26547" y="11139"/>
                        <a:pt x="25405" y="11413"/>
                        <a:pt x="24264" y="11413"/>
                      </a:cubicBezTo>
                      <a:cubicBezTo>
                        <a:pt x="22826" y="11710"/>
                        <a:pt x="21114" y="11983"/>
                        <a:pt x="19402" y="11983"/>
                      </a:cubicBezTo>
                      <a:cubicBezTo>
                        <a:pt x="18261" y="12280"/>
                        <a:pt x="16846" y="12554"/>
                        <a:pt x="15408" y="12851"/>
                      </a:cubicBezTo>
                      <a:cubicBezTo>
                        <a:pt x="12281" y="13125"/>
                        <a:pt x="9131" y="13992"/>
                        <a:pt x="5707" y="14266"/>
                      </a:cubicBezTo>
                      <a:cubicBezTo>
                        <a:pt x="4566" y="14266"/>
                        <a:pt x="3425" y="14266"/>
                        <a:pt x="2580" y="13695"/>
                      </a:cubicBezTo>
                      <a:cubicBezTo>
                        <a:pt x="298" y="12851"/>
                        <a:pt x="1" y="9998"/>
                        <a:pt x="1439" y="8286"/>
                      </a:cubicBezTo>
                      <a:cubicBezTo>
                        <a:pt x="2580" y="7145"/>
                        <a:pt x="4292" y="6574"/>
                        <a:pt x="6004" y="6277"/>
                      </a:cubicBezTo>
                      <a:cubicBezTo>
                        <a:pt x="7716" y="6003"/>
                        <a:pt x="9428" y="5707"/>
                        <a:pt x="10843" y="5433"/>
                      </a:cubicBezTo>
                      <a:cubicBezTo>
                        <a:pt x="13696" y="5136"/>
                        <a:pt x="16275" y="4565"/>
                        <a:pt x="19129" y="4291"/>
                      </a:cubicBezTo>
                      <a:cubicBezTo>
                        <a:pt x="21114" y="3995"/>
                        <a:pt x="23123" y="3721"/>
                        <a:pt x="25109" y="3150"/>
                      </a:cubicBezTo>
                      <a:lnTo>
                        <a:pt x="31956" y="2283"/>
                      </a:lnTo>
                      <a:cubicBezTo>
                        <a:pt x="33098" y="2009"/>
                        <a:pt x="33965" y="2009"/>
                        <a:pt x="34810" y="1712"/>
                      </a:cubicBezTo>
                      <a:cubicBezTo>
                        <a:pt x="37663" y="1141"/>
                        <a:pt x="40516" y="571"/>
                        <a:pt x="43369" y="297"/>
                      </a:cubicBezTo>
                      <a:cubicBezTo>
                        <a:pt x="44807" y="0"/>
                        <a:pt x="46222" y="571"/>
                        <a:pt x="47660" y="571"/>
                      </a:cubicBezTo>
                      <a:cubicBezTo>
                        <a:pt x="49943" y="868"/>
                        <a:pt x="52499" y="1141"/>
                        <a:pt x="55078" y="1712"/>
                      </a:cubicBezTo>
                      <a:cubicBezTo>
                        <a:pt x="55352" y="1712"/>
                        <a:pt x="55649" y="1712"/>
                        <a:pt x="55923" y="2009"/>
                      </a:cubicBezTo>
                      <a:close/>
                      <a:moveTo>
                        <a:pt x="15408" y="11983"/>
                      </a:moveTo>
                      <a:cubicBezTo>
                        <a:pt x="16846" y="11983"/>
                        <a:pt x="17987" y="11710"/>
                        <a:pt x="19402" y="11413"/>
                      </a:cubicBezTo>
                      <a:cubicBezTo>
                        <a:pt x="21411" y="11139"/>
                        <a:pt x="23397" y="11139"/>
                        <a:pt x="25405" y="10568"/>
                      </a:cubicBezTo>
                      <a:cubicBezTo>
                        <a:pt x="26547" y="10568"/>
                        <a:pt x="27688" y="10272"/>
                        <a:pt x="28829" y="9998"/>
                      </a:cubicBezTo>
                      <a:cubicBezTo>
                        <a:pt x="31386" y="9427"/>
                        <a:pt x="33965" y="9130"/>
                        <a:pt x="36521" y="8560"/>
                      </a:cubicBezTo>
                      <a:cubicBezTo>
                        <a:pt x="37663" y="8560"/>
                        <a:pt x="38530" y="8286"/>
                        <a:pt x="39375" y="8286"/>
                      </a:cubicBezTo>
                      <a:cubicBezTo>
                        <a:pt x="41086" y="7989"/>
                        <a:pt x="42524" y="7715"/>
                        <a:pt x="43940" y="7418"/>
                      </a:cubicBezTo>
                      <a:cubicBezTo>
                        <a:pt x="44236" y="7418"/>
                        <a:pt x="44510" y="7145"/>
                        <a:pt x="44510" y="6848"/>
                      </a:cubicBezTo>
                      <a:cubicBezTo>
                        <a:pt x="44807" y="6277"/>
                        <a:pt x="44807" y="6003"/>
                        <a:pt x="45081" y="5433"/>
                      </a:cubicBezTo>
                      <a:lnTo>
                        <a:pt x="43095" y="5433"/>
                      </a:lnTo>
                      <a:cubicBezTo>
                        <a:pt x="41086" y="6003"/>
                        <a:pt x="39101" y="6277"/>
                        <a:pt x="37092" y="6574"/>
                      </a:cubicBezTo>
                      <a:cubicBezTo>
                        <a:pt x="35106" y="6848"/>
                        <a:pt x="33394" y="7145"/>
                        <a:pt x="31682" y="7715"/>
                      </a:cubicBezTo>
                      <a:cubicBezTo>
                        <a:pt x="30244" y="7989"/>
                        <a:pt x="28533" y="8286"/>
                        <a:pt x="27117" y="8560"/>
                      </a:cubicBezTo>
                      <a:cubicBezTo>
                        <a:pt x="24264" y="9130"/>
                        <a:pt x="21114" y="9427"/>
                        <a:pt x="18261" y="9998"/>
                      </a:cubicBezTo>
                      <a:cubicBezTo>
                        <a:pt x="17120" y="9998"/>
                        <a:pt x="16275" y="10272"/>
                        <a:pt x="15408" y="10272"/>
                      </a:cubicBezTo>
                      <a:close/>
                      <a:moveTo>
                        <a:pt x="44807" y="4565"/>
                      </a:moveTo>
                      <a:lnTo>
                        <a:pt x="44807" y="4291"/>
                      </a:lnTo>
                      <a:cubicBezTo>
                        <a:pt x="44807" y="3150"/>
                        <a:pt x="44510" y="3150"/>
                        <a:pt x="43666" y="3150"/>
                      </a:cubicBezTo>
                      <a:cubicBezTo>
                        <a:pt x="43095" y="3424"/>
                        <a:pt x="42524" y="3424"/>
                        <a:pt x="41954" y="3424"/>
                      </a:cubicBezTo>
                      <a:cubicBezTo>
                        <a:pt x="40516" y="3721"/>
                        <a:pt x="39101" y="3721"/>
                        <a:pt x="37663" y="3995"/>
                      </a:cubicBezTo>
                      <a:cubicBezTo>
                        <a:pt x="35380" y="4291"/>
                        <a:pt x="33098" y="4862"/>
                        <a:pt x="30815" y="5136"/>
                      </a:cubicBezTo>
                      <a:cubicBezTo>
                        <a:pt x="28259" y="5707"/>
                        <a:pt x="25679" y="6003"/>
                        <a:pt x="23123" y="6277"/>
                      </a:cubicBezTo>
                      <a:cubicBezTo>
                        <a:pt x="22256" y="6574"/>
                        <a:pt x="21685" y="6848"/>
                        <a:pt x="20840" y="6848"/>
                      </a:cubicBezTo>
                      <a:lnTo>
                        <a:pt x="16549" y="7715"/>
                      </a:lnTo>
                      <a:cubicBezTo>
                        <a:pt x="15979" y="7715"/>
                        <a:pt x="15705" y="7989"/>
                        <a:pt x="15134" y="8286"/>
                      </a:cubicBezTo>
                      <a:cubicBezTo>
                        <a:pt x="15134" y="8560"/>
                        <a:pt x="15134" y="9130"/>
                        <a:pt x="15408" y="9427"/>
                      </a:cubicBezTo>
                      <a:lnTo>
                        <a:pt x="16549" y="9427"/>
                      </a:lnTo>
                      <a:cubicBezTo>
                        <a:pt x="17691" y="9130"/>
                        <a:pt x="19129" y="8856"/>
                        <a:pt x="20270" y="8856"/>
                      </a:cubicBezTo>
                      <a:lnTo>
                        <a:pt x="25405" y="7989"/>
                      </a:lnTo>
                      <a:cubicBezTo>
                        <a:pt x="26821" y="7715"/>
                        <a:pt x="28259" y="7418"/>
                        <a:pt x="29400" y="7145"/>
                      </a:cubicBezTo>
                      <a:cubicBezTo>
                        <a:pt x="32253" y="6848"/>
                        <a:pt x="35106" y="6277"/>
                        <a:pt x="37959" y="5707"/>
                      </a:cubicBezTo>
                      <a:cubicBezTo>
                        <a:pt x="39101" y="5433"/>
                        <a:pt x="40242" y="5136"/>
                        <a:pt x="41657" y="4862"/>
                      </a:cubicBezTo>
                      <a:cubicBezTo>
                        <a:pt x="42524" y="4862"/>
                        <a:pt x="43666" y="4565"/>
                        <a:pt x="44807" y="4565"/>
                      </a:cubicBezTo>
                      <a:close/>
                      <a:moveTo>
                        <a:pt x="13696" y="5707"/>
                      </a:moveTo>
                      <a:lnTo>
                        <a:pt x="14563" y="6574"/>
                      </a:lnTo>
                      <a:cubicBezTo>
                        <a:pt x="14563" y="7145"/>
                        <a:pt x="14837" y="7145"/>
                        <a:pt x="15408" y="7145"/>
                      </a:cubicBezTo>
                      <a:cubicBezTo>
                        <a:pt x="18261" y="6574"/>
                        <a:pt x="21114" y="6003"/>
                        <a:pt x="23967" y="5707"/>
                      </a:cubicBezTo>
                      <a:cubicBezTo>
                        <a:pt x="25109" y="5433"/>
                        <a:pt x="25976" y="5136"/>
                        <a:pt x="26821" y="5136"/>
                      </a:cubicBezTo>
                      <a:cubicBezTo>
                        <a:pt x="28533" y="4862"/>
                        <a:pt x="30541" y="4291"/>
                        <a:pt x="32527" y="3995"/>
                      </a:cubicBezTo>
                      <a:cubicBezTo>
                        <a:pt x="33965" y="3995"/>
                        <a:pt x="35380" y="3721"/>
                        <a:pt x="36818" y="3424"/>
                      </a:cubicBezTo>
                      <a:cubicBezTo>
                        <a:pt x="38804" y="3150"/>
                        <a:pt x="40813" y="2853"/>
                        <a:pt x="43095" y="2283"/>
                      </a:cubicBezTo>
                      <a:lnTo>
                        <a:pt x="43940" y="2283"/>
                      </a:lnTo>
                      <a:cubicBezTo>
                        <a:pt x="43666" y="1712"/>
                        <a:pt x="43369" y="1438"/>
                        <a:pt x="43369" y="1141"/>
                      </a:cubicBezTo>
                      <a:cubicBezTo>
                        <a:pt x="43095" y="1141"/>
                        <a:pt x="42798" y="868"/>
                        <a:pt x="42798" y="868"/>
                      </a:cubicBezTo>
                      <a:cubicBezTo>
                        <a:pt x="40813" y="1141"/>
                        <a:pt x="38530" y="1712"/>
                        <a:pt x="36521" y="2009"/>
                      </a:cubicBezTo>
                      <a:cubicBezTo>
                        <a:pt x="34239" y="2283"/>
                        <a:pt x="31682" y="2853"/>
                        <a:pt x="29400" y="3150"/>
                      </a:cubicBezTo>
                      <a:cubicBezTo>
                        <a:pt x="26821" y="3721"/>
                        <a:pt x="24538" y="3995"/>
                        <a:pt x="21982" y="4291"/>
                      </a:cubicBezTo>
                      <a:cubicBezTo>
                        <a:pt x="20544" y="4565"/>
                        <a:pt x="19129" y="4862"/>
                        <a:pt x="17691" y="4862"/>
                      </a:cubicBezTo>
                      <a:cubicBezTo>
                        <a:pt x="16275" y="5136"/>
                        <a:pt x="15134" y="5433"/>
                        <a:pt x="13696" y="5707"/>
                      </a:cubicBezTo>
                      <a:close/>
                      <a:moveTo>
                        <a:pt x="5433" y="6848"/>
                      </a:moveTo>
                      <a:lnTo>
                        <a:pt x="5433" y="6848"/>
                      </a:lnTo>
                      <a:cubicBezTo>
                        <a:pt x="4292" y="7418"/>
                        <a:pt x="3425" y="7715"/>
                        <a:pt x="2580" y="8286"/>
                      </a:cubicBezTo>
                      <a:cubicBezTo>
                        <a:pt x="572" y="9998"/>
                        <a:pt x="1142" y="12280"/>
                        <a:pt x="3425" y="13125"/>
                      </a:cubicBezTo>
                      <a:cubicBezTo>
                        <a:pt x="4863" y="13695"/>
                        <a:pt x="6278" y="13695"/>
                        <a:pt x="7990" y="13421"/>
                      </a:cubicBezTo>
                      <a:cubicBezTo>
                        <a:pt x="7990" y="13125"/>
                        <a:pt x="8287" y="13125"/>
                        <a:pt x="8287" y="12851"/>
                      </a:cubicBezTo>
                      <a:cubicBezTo>
                        <a:pt x="8287" y="11139"/>
                        <a:pt x="7990" y="9130"/>
                        <a:pt x="7145" y="7715"/>
                      </a:cubicBezTo>
                      <a:cubicBezTo>
                        <a:pt x="6575" y="6574"/>
                        <a:pt x="6575" y="6574"/>
                        <a:pt x="5433" y="6848"/>
                      </a:cubicBezTo>
                      <a:close/>
                      <a:moveTo>
                        <a:pt x="11140" y="12851"/>
                      </a:moveTo>
                      <a:cubicBezTo>
                        <a:pt x="11984" y="12554"/>
                        <a:pt x="13125" y="12554"/>
                        <a:pt x="13993" y="12280"/>
                      </a:cubicBezTo>
                      <a:cubicBezTo>
                        <a:pt x="14563" y="12280"/>
                        <a:pt x="14563" y="11983"/>
                        <a:pt x="14563" y="11413"/>
                      </a:cubicBezTo>
                      <a:cubicBezTo>
                        <a:pt x="14563" y="9701"/>
                        <a:pt x="14267" y="7715"/>
                        <a:pt x="13125" y="6277"/>
                      </a:cubicBezTo>
                      <a:cubicBezTo>
                        <a:pt x="12852" y="6003"/>
                        <a:pt x="12852" y="5707"/>
                        <a:pt x="12281" y="5707"/>
                      </a:cubicBezTo>
                      <a:cubicBezTo>
                        <a:pt x="11710" y="6003"/>
                        <a:pt x="11140" y="6003"/>
                        <a:pt x="10569" y="6003"/>
                      </a:cubicBezTo>
                      <a:cubicBezTo>
                        <a:pt x="9428" y="6277"/>
                        <a:pt x="8560" y="6277"/>
                        <a:pt x="7419" y="6574"/>
                      </a:cubicBezTo>
                      <a:cubicBezTo>
                        <a:pt x="8857" y="8560"/>
                        <a:pt x="9428" y="10842"/>
                        <a:pt x="9131" y="13125"/>
                      </a:cubicBezTo>
                      <a:cubicBezTo>
                        <a:pt x="9702" y="13125"/>
                        <a:pt x="9998" y="12851"/>
                        <a:pt x="10569" y="12851"/>
                      </a:cubicBezTo>
                      <a:cubicBezTo>
                        <a:pt x="10272" y="11710"/>
                        <a:pt x="10569" y="10568"/>
                        <a:pt x="10272" y="9427"/>
                      </a:cubicBezTo>
                      <a:cubicBezTo>
                        <a:pt x="9998" y="9701"/>
                        <a:pt x="9702" y="9701"/>
                        <a:pt x="9428" y="9998"/>
                      </a:cubicBezTo>
                      <a:cubicBezTo>
                        <a:pt x="9131" y="9130"/>
                        <a:pt x="9428" y="8856"/>
                        <a:pt x="9998" y="8856"/>
                      </a:cubicBezTo>
                      <a:cubicBezTo>
                        <a:pt x="9702" y="8286"/>
                        <a:pt x="9702" y="7715"/>
                        <a:pt x="9428" y="7145"/>
                      </a:cubicBezTo>
                      <a:lnTo>
                        <a:pt x="9702" y="7145"/>
                      </a:lnTo>
                      <a:cubicBezTo>
                        <a:pt x="11140" y="8856"/>
                        <a:pt x="11414" y="10568"/>
                        <a:pt x="11140" y="12851"/>
                      </a:cubicBezTo>
                      <a:close/>
                      <a:moveTo>
                        <a:pt x="45378" y="6848"/>
                      </a:moveTo>
                      <a:lnTo>
                        <a:pt x="45378" y="6848"/>
                      </a:lnTo>
                      <a:lnTo>
                        <a:pt x="50513" y="4291"/>
                      </a:lnTo>
                      <a:cubicBezTo>
                        <a:pt x="50217" y="3424"/>
                        <a:pt x="49943" y="2579"/>
                        <a:pt x="49646" y="1438"/>
                      </a:cubicBezTo>
                      <a:cubicBezTo>
                        <a:pt x="47934" y="1438"/>
                        <a:pt x="45948" y="1141"/>
                        <a:pt x="43940" y="868"/>
                      </a:cubicBezTo>
                      <a:cubicBezTo>
                        <a:pt x="44236" y="1438"/>
                        <a:pt x="44807" y="1712"/>
                        <a:pt x="45081" y="2283"/>
                      </a:cubicBezTo>
                      <a:lnTo>
                        <a:pt x="45948" y="4862"/>
                      </a:lnTo>
                      <a:cubicBezTo>
                        <a:pt x="45948" y="5433"/>
                        <a:pt x="45378" y="6003"/>
                        <a:pt x="45378" y="6848"/>
                      </a:cubicBezTo>
                      <a:close/>
                      <a:moveTo>
                        <a:pt x="54508" y="2009"/>
                      </a:moveTo>
                      <a:cubicBezTo>
                        <a:pt x="53366" y="2009"/>
                        <a:pt x="52225" y="2009"/>
                        <a:pt x="51358" y="1712"/>
                      </a:cubicBezTo>
                      <a:cubicBezTo>
                        <a:pt x="50513" y="1712"/>
                        <a:pt x="50513" y="1712"/>
                        <a:pt x="50513" y="2579"/>
                      </a:cubicBezTo>
                      <a:cubicBezTo>
                        <a:pt x="50513" y="2853"/>
                        <a:pt x="50787" y="3150"/>
                        <a:pt x="51084" y="3424"/>
                      </a:cubicBezTo>
                      <a:cubicBezTo>
                        <a:pt x="51084" y="3721"/>
                        <a:pt x="51358" y="3721"/>
                        <a:pt x="51655" y="3721"/>
                      </a:cubicBezTo>
                      <a:cubicBezTo>
                        <a:pt x="52499" y="3150"/>
                        <a:pt x="53366" y="2579"/>
                        <a:pt x="54508" y="200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0" name="Google Shape;1166;p77">
                  <a:extLst>
                    <a:ext uri="{FF2B5EF4-FFF2-40B4-BE49-F238E27FC236}">
                      <a16:creationId xmlns:a16="http://schemas.microsoft.com/office/drawing/2014/main" id="{D841BF03-3B9B-499B-90C2-42928A166AA3}"/>
                    </a:ext>
                  </a:extLst>
                </p:cNvPr>
                <p:cNvSpPr/>
                <p:nvPr/>
              </p:nvSpPr>
              <p:spPr>
                <a:xfrm>
                  <a:off x="837275" y="3261200"/>
                  <a:ext cx="42825" cy="135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3" h="5411" extrusionOk="0">
                      <a:moveTo>
                        <a:pt x="868" y="572"/>
                      </a:moveTo>
                      <a:cubicBezTo>
                        <a:pt x="1142" y="572"/>
                        <a:pt x="1142" y="275"/>
                        <a:pt x="1439" y="1"/>
                      </a:cubicBezTo>
                      <a:lnTo>
                        <a:pt x="1712" y="1"/>
                      </a:lnTo>
                      <a:lnTo>
                        <a:pt x="1712" y="845"/>
                      </a:lnTo>
                      <a:cubicBezTo>
                        <a:pt x="1712" y="845"/>
                        <a:pt x="1439" y="1142"/>
                        <a:pt x="1142" y="1142"/>
                      </a:cubicBezTo>
                      <a:cubicBezTo>
                        <a:pt x="1439" y="1987"/>
                        <a:pt x="1712" y="3425"/>
                        <a:pt x="1712" y="4566"/>
                      </a:cubicBezTo>
                      <a:lnTo>
                        <a:pt x="1712" y="5137"/>
                      </a:lnTo>
                      <a:cubicBezTo>
                        <a:pt x="1712" y="5137"/>
                        <a:pt x="1439" y="5410"/>
                        <a:pt x="1142" y="5410"/>
                      </a:cubicBezTo>
                      <a:lnTo>
                        <a:pt x="1142" y="4840"/>
                      </a:lnTo>
                      <a:cubicBezTo>
                        <a:pt x="1142" y="3699"/>
                        <a:pt x="868" y="2283"/>
                        <a:pt x="297" y="1142"/>
                      </a:cubicBezTo>
                      <a:cubicBezTo>
                        <a:pt x="1" y="845"/>
                        <a:pt x="297" y="275"/>
                        <a:pt x="1" y="1"/>
                      </a:cubicBezTo>
                      <a:lnTo>
                        <a:pt x="297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1" name="Google Shape;1167;p77">
                  <a:extLst>
                    <a:ext uri="{FF2B5EF4-FFF2-40B4-BE49-F238E27FC236}">
                      <a16:creationId xmlns:a16="http://schemas.microsoft.com/office/drawing/2014/main" id="{07570782-8E2D-4325-9B10-C26607F746C1}"/>
                    </a:ext>
                  </a:extLst>
                </p:cNvPr>
                <p:cNvSpPr/>
                <p:nvPr/>
              </p:nvSpPr>
              <p:spPr>
                <a:xfrm>
                  <a:off x="887500" y="3367925"/>
                  <a:ext cx="21125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" h="868" extrusionOk="0">
                      <a:moveTo>
                        <a:pt x="0" y="571"/>
                      </a:moveTo>
                      <a:lnTo>
                        <a:pt x="571" y="0"/>
                      </a:lnTo>
                      <a:cubicBezTo>
                        <a:pt x="571" y="297"/>
                        <a:pt x="845" y="571"/>
                        <a:pt x="845" y="868"/>
                      </a:cubicBezTo>
                      <a:lnTo>
                        <a:pt x="0" y="868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2" name="Google Shape;1168;p77">
                  <a:extLst>
                    <a:ext uri="{FF2B5EF4-FFF2-40B4-BE49-F238E27FC236}">
                      <a16:creationId xmlns:a16="http://schemas.microsoft.com/office/drawing/2014/main" id="{32990FA0-6AD4-4B60-8CDB-480727A4CB5A}"/>
                    </a:ext>
                  </a:extLst>
                </p:cNvPr>
                <p:cNvSpPr/>
                <p:nvPr/>
              </p:nvSpPr>
              <p:spPr>
                <a:xfrm>
                  <a:off x="787625" y="3353650"/>
                  <a:ext cx="21150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142" extrusionOk="0">
                      <a:moveTo>
                        <a:pt x="845" y="571"/>
                      </a:moveTo>
                      <a:cubicBezTo>
                        <a:pt x="845" y="868"/>
                        <a:pt x="845" y="868"/>
                        <a:pt x="571" y="1142"/>
                      </a:cubicBezTo>
                      <a:cubicBezTo>
                        <a:pt x="571" y="868"/>
                        <a:pt x="1" y="868"/>
                        <a:pt x="1" y="868"/>
                      </a:cubicBezTo>
                      <a:cubicBezTo>
                        <a:pt x="1" y="571"/>
                        <a:pt x="275" y="297"/>
                        <a:pt x="275" y="1"/>
                      </a:cubicBezTo>
                      <a:cubicBezTo>
                        <a:pt x="571" y="297"/>
                        <a:pt x="845" y="297"/>
                        <a:pt x="845" y="57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3" name="Google Shape;1169;p77">
                  <a:extLst>
                    <a:ext uri="{FF2B5EF4-FFF2-40B4-BE49-F238E27FC236}">
                      <a16:creationId xmlns:a16="http://schemas.microsoft.com/office/drawing/2014/main" id="{30100907-BB28-4816-A5A3-3741EF274056}"/>
                    </a:ext>
                  </a:extLst>
                </p:cNvPr>
                <p:cNvSpPr/>
                <p:nvPr/>
              </p:nvSpPr>
              <p:spPr>
                <a:xfrm>
                  <a:off x="880075" y="3296600"/>
                  <a:ext cx="14300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2" h="1142" extrusionOk="0">
                      <a:moveTo>
                        <a:pt x="297" y="1141"/>
                      </a:moveTo>
                      <a:lnTo>
                        <a:pt x="0" y="867"/>
                      </a:lnTo>
                      <a:cubicBezTo>
                        <a:pt x="0" y="571"/>
                        <a:pt x="0" y="297"/>
                        <a:pt x="297" y="0"/>
                      </a:cubicBezTo>
                      <a:cubicBezTo>
                        <a:pt x="297" y="297"/>
                        <a:pt x="571" y="297"/>
                        <a:pt x="571" y="571"/>
                      </a:cubicBezTo>
                      <a:cubicBezTo>
                        <a:pt x="571" y="571"/>
                        <a:pt x="297" y="867"/>
                        <a:pt x="297" y="114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7014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C518F1-81CD-4599-A876-5C46EA4DF51F}"/>
              </a:ext>
            </a:extLst>
          </p:cNvPr>
          <p:cNvSpPr/>
          <p:nvPr/>
        </p:nvSpPr>
        <p:spPr>
          <a:xfrm>
            <a:off x="-74428" y="369061"/>
            <a:ext cx="9140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4000"/>
            </a:pPr>
            <a:r>
              <a:rPr lang="ru-RU" sz="3600" dirty="0">
                <a:sym typeface="Gochi Hand"/>
              </a:rPr>
              <a:t>Мощность. Единицы мощности.</a:t>
            </a:r>
            <a:endParaRPr lang="ru-RU" sz="3600" dirty="0">
              <a:latin typeface="Gochi Hand"/>
              <a:sym typeface="Gochi Hand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" name="Рукописный ввод 24">
                <a:extLst>
                  <a:ext uri="{FF2B5EF4-FFF2-40B4-BE49-F238E27FC236}">
                    <a16:creationId xmlns:a16="http://schemas.microsoft.com/office/drawing/2014/main" id="{A241BF8E-1C68-4269-8367-26067D03C0D5}"/>
                  </a:ext>
                </a:extLst>
              </p14:cNvPr>
              <p14:cNvContentPartPr/>
              <p14:nvPr/>
            </p14:nvContentPartPr>
            <p14:xfrm>
              <a:off x="434160" y="1168560"/>
              <a:ext cx="6746760" cy="686880"/>
            </p14:xfrm>
          </p:contentPart>
        </mc:Choice>
        <mc:Fallback xmlns="">
          <p:pic>
            <p:nvPicPr>
              <p:cNvPr id="25" name="Рукописный ввод 24">
                <a:extLst>
                  <a:ext uri="{FF2B5EF4-FFF2-40B4-BE49-F238E27FC236}">
                    <a16:creationId xmlns:a16="http://schemas.microsoft.com/office/drawing/2014/main" id="{A241BF8E-1C68-4269-8367-26067D03C0D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4800" y="1159200"/>
                <a:ext cx="6765480" cy="70560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268BF7F-DAE9-49AA-8914-1E65AF44AAC7}"/>
              </a:ext>
            </a:extLst>
          </p:cNvPr>
          <p:cNvSpPr/>
          <p:nvPr/>
        </p:nvSpPr>
        <p:spPr>
          <a:xfrm>
            <a:off x="491705" y="2008607"/>
            <a:ext cx="81892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/>
              <a:t>Мощность – физ. величина, равная отношению работы ко времени, за которое она была совершена.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4982D461-687B-490E-9691-2E664243A379}"/>
                  </a:ext>
                </a:extLst>
              </p14:cNvPr>
              <p14:cNvContentPartPr/>
              <p14:nvPr/>
            </p14:nvContentPartPr>
            <p14:xfrm>
              <a:off x="951000" y="2165003"/>
              <a:ext cx="1256760" cy="67320"/>
            </p14:xfrm>
          </p:contentPart>
        </mc:Choice>
        <mc:Fallback xmlns=""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4982D461-687B-490E-9691-2E664243A37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9000" y="2021003"/>
                <a:ext cx="1400400" cy="354960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29DF94C1-B649-4FB2-9C4B-411EDD55B40C}"/>
              </a:ext>
            </a:extLst>
          </p:cNvPr>
          <p:cNvGrpSpPr/>
          <p:nvPr/>
        </p:nvGrpSpPr>
        <p:grpSpPr>
          <a:xfrm>
            <a:off x="2803366" y="2848655"/>
            <a:ext cx="1131120" cy="585360"/>
            <a:chOff x="3541920" y="2807603"/>
            <a:chExt cx="1131120" cy="58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8" name="Рукописный ввод 27">
                  <a:extLst>
                    <a:ext uri="{FF2B5EF4-FFF2-40B4-BE49-F238E27FC236}">
                      <a16:creationId xmlns:a16="http://schemas.microsoft.com/office/drawing/2014/main" id="{4ADEDD30-3599-4EB1-A745-21BFBC95C16B}"/>
                    </a:ext>
                  </a:extLst>
                </p14:cNvPr>
                <p14:cNvContentPartPr/>
                <p14:nvPr/>
              </p14:nvContentPartPr>
              <p14:xfrm>
                <a:off x="3541920" y="2924603"/>
                <a:ext cx="29880" cy="391320"/>
              </p14:xfrm>
            </p:contentPart>
          </mc:Choice>
          <mc:Fallback xmlns="">
            <p:pic>
              <p:nvPicPr>
                <p:cNvPr id="28" name="Рукописный ввод 27">
                  <a:extLst>
                    <a:ext uri="{FF2B5EF4-FFF2-40B4-BE49-F238E27FC236}">
                      <a16:creationId xmlns:a16="http://schemas.microsoft.com/office/drawing/2014/main" id="{4ADEDD30-3599-4EB1-A745-21BFBC95C16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533280" y="2915603"/>
                  <a:ext cx="4752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9" name="Рукописный ввод 28">
                  <a:extLst>
                    <a:ext uri="{FF2B5EF4-FFF2-40B4-BE49-F238E27FC236}">
                      <a16:creationId xmlns:a16="http://schemas.microsoft.com/office/drawing/2014/main" id="{598EFD2E-B834-4BCD-8AFC-541B68F8EAA8}"/>
                    </a:ext>
                  </a:extLst>
                </p14:cNvPr>
                <p14:cNvContentPartPr/>
                <p14:nvPr/>
              </p14:nvContentPartPr>
              <p14:xfrm>
                <a:off x="3561720" y="2885003"/>
                <a:ext cx="183240" cy="363600"/>
              </p14:xfrm>
            </p:contentPart>
          </mc:Choice>
          <mc:Fallback xmlns="">
            <p:pic>
              <p:nvPicPr>
                <p:cNvPr id="29" name="Рукописный ввод 28">
                  <a:extLst>
                    <a:ext uri="{FF2B5EF4-FFF2-40B4-BE49-F238E27FC236}">
                      <a16:creationId xmlns:a16="http://schemas.microsoft.com/office/drawing/2014/main" id="{598EFD2E-B834-4BCD-8AFC-541B68F8EAA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552720" y="2876003"/>
                  <a:ext cx="20088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31" name="Рукописный ввод 30">
                  <a:extLst>
                    <a:ext uri="{FF2B5EF4-FFF2-40B4-BE49-F238E27FC236}">
                      <a16:creationId xmlns:a16="http://schemas.microsoft.com/office/drawing/2014/main" id="{541C5061-49C6-4324-9E40-9F96D1CA25B8}"/>
                    </a:ext>
                  </a:extLst>
                </p14:cNvPr>
                <p14:cNvContentPartPr/>
                <p14:nvPr/>
              </p14:nvContentPartPr>
              <p14:xfrm>
                <a:off x="3898320" y="3164003"/>
                <a:ext cx="144360" cy="9000"/>
              </p14:xfrm>
            </p:contentPart>
          </mc:Choice>
          <mc:Fallback xmlns="">
            <p:pic>
              <p:nvPicPr>
                <p:cNvPr id="31" name="Рукописный ввод 30">
                  <a:extLst>
                    <a:ext uri="{FF2B5EF4-FFF2-40B4-BE49-F238E27FC236}">
                      <a16:creationId xmlns:a16="http://schemas.microsoft.com/office/drawing/2014/main" id="{541C5061-49C6-4324-9E40-9F96D1CA25B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89320" y="3155003"/>
                  <a:ext cx="1620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2" name="Рукописный ввод 31">
                  <a:extLst>
                    <a:ext uri="{FF2B5EF4-FFF2-40B4-BE49-F238E27FC236}">
                      <a16:creationId xmlns:a16="http://schemas.microsoft.com/office/drawing/2014/main" id="{C9BBC90F-907D-4630-82D7-6CFD77D15D8B}"/>
                    </a:ext>
                  </a:extLst>
                </p14:cNvPr>
                <p14:cNvContentPartPr/>
                <p14:nvPr/>
              </p14:nvContentPartPr>
              <p14:xfrm>
                <a:off x="3868080" y="3074003"/>
                <a:ext cx="140400" cy="16200"/>
              </p14:xfrm>
            </p:contentPart>
          </mc:Choice>
          <mc:Fallback xmlns="">
            <p:pic>
              <p:nvPicPr>
                <p:cNvPr id="32" name="Рукописный ввод 31">
                  <a:extLst>
                    <a:ext uri="{FF2B5EF4-FFF2-40B4-BE49-F238E27FC236}">
                      <a16:creationId xmlns:a16="http://schemas.microsoft.com/office/drawing/2014/main" id="{C9BBC90F-907D-4630-82D7-6CFD77D15D8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59080" y="3065003"/>
                  <a:ext cx="1580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4" name="Рукописный ввод 33">
                  <a:extLst>
                    <a:ext uri="{FF2B5EF4-FFF2-40B4-BE49-F238E27FC236}">
                      <a16:creationId xmlns:a16="http://schemas.microsoft.com/office/drawing/2014/main" id="{08FEE537-E088-4B1E-893D-C146A218A344}"/>
                    </a:ext>
                  </a:extLst>
                </p14:cNvPr>
                <p14:cNvContentPartPr/>
                <p14:nvPr/>
              </p14:nvContentPartPr>
              <p14:xfrm>
                <a:off x="4309080" y="2807603"/>
                <a:ext cx="140760" cy="261000"/>
              </p14:xfrm>
            </p:contentPart>
          </mc:Choice>
          <mc:Fallback xmlns="">
            <p:pic>
              <p:nvPicPr>
                <p:cNvPr id="34" name="Рукописный ввод 33">
                  <a:extLst>
                    <a:ext uri="{FF2B5EF4-FFF2-40B4-BE49-F238E27FC236}">
                      <a16:creationId xmlns:a16="http://schemas.microsoft.com/office/drawing/2014/main" id="{08FEE537-E088-4B1E-893D-C146A218A344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00440" y="2798963"/>
                  <a:ext cx="1584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35" name="Рукописный ввод 34">
                  <a:extLst>
                    <a:ext uri="{FF2B5EF4-FFF2-40B4-BE49-F238E27FC236}">
                      <a16:creationId xmlns:a16="http://schemas.microsoft.com/office/drawing/2014/main" id="{D1087853-A8F7-4994-A3AF-9851B52D6DD3}"/>
                    </a:ext>
                  </a:extLst>
                </p14:cNvPr>
                <p14:cNvContentPartPr/>
                <p14:nvPr/>
              </p14:nvContentPartPr>
              <p14:xfrm>
                <a:off x="4305120" y="2958083"/>
                <a:ext cx="129600" cy="28800"/>
              </p14:xfrm>
            </p:contentPart>
          </mc:Choice>
          <mc:Fallback xmlns="">
            <p:pic>
              <p:nvPicPr>
                <p:cNvPr id="35" name="Рукописный ввод 34">
                  <a:extLst>
                    <a:ext uri="{FF2B5EF4-FFF2-40B4-BE49-F238E27FC236}">
                      <a16:creationId xmlns:a16="http://schemas.microsoft.com/office/drawing/2014/main" id="{D1087853-A8F7-4994-A3AF-9851B52D6DD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4296480" y="2949443"/>
                  <a:ext cx="147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7" name="Рукописный ввод 36">
                  <a:extLst>
                    <a:ext uri="{FF2B5EF4-FFF2-40B4-BE49-F238E27FC236}">
                      <a16:creationId xmlns:a16="http://schemas.microsoft.com/office/drawing/2014/main" id="{0CE79C62-06EB-41C1-A240-55FDC635300D}"/>
                    </a:ext>
                  </a:extLst>
                </p14:cNvPr>
                <p14:cNvContentPartPr/>
                <p14:nvPr/>
              </p14:nvContentPartPr>
              <p14:xfrm>
                <a:off x="4187400" y="3110723"/>
                <a:ext cx="485640" cy="29880"/>
              </p14:xfrm>
            </p:contentPart>
          </mc:Choice>
          <mc:Fallback xmlns="">
            <p:pic>
              <p:nvPicPr>
                <p:cNvPr id="37" name="Рукописный ввод 36">
                  <a:extLst>
                    <a:ext uri="{FF2B5EF4-FFF2-40B4-BE49-F238E27FC236}">
                      <a16:creationId xmlns:a16="http://schemas.microsoft.com/office/drawing/2014/main" id="{0CE79C62-06EB-41C1-A240-55FDC635300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4178400" y="3102083"/>
                  <a:ext cx="5032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8" name="Рукописный ввод 37">
                  <a:extLst>
                    <a:ext uri="{FF2B5EF4-FFF2-40B4-BE49-F238E27FC236}">
                      <a16:creationId xmlns:a16="http://schemas.microsoft.com/office/drawing/2014/main" id="{021BB217-D9D5-4B1C-B2AE-D67CD40BD84C}"/>
                    </a:ext>
                  </a:extLst>
                </p14:cNvPr>
                <p14:cNvContentPartPr/>
                <p14:nvPr/>
              </p14:nvContentPartPr>
              <p14:xfrm>
                <a:off x="4392240" y="3169763"/>
                <a:ext cx="123480" cy="223200"/>
              </p14:xfrm>
            </p:contentPart>
          </mc:Choice>
          <mc:Fallback xmlns="">
            <p:pic>
              <p:nvPicPr>
                <p:cNvPr id="38" name="Рукописный ввод 37">
                  <a:extLst>
                    <a:ext uri="{FF2B5EF4-FFF2-40B4-BE49-F238E27FC236}">
                      <a16:creationId xmlns:a16="http://schemas.microsoft.com/office/drawing/2014/main" id="{021BB217-D9D5-4B1C-B2AE-D67CD40BD84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83600" y="3160763"/>
                  <a:ext cx="1411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9" name="Рукописный ввод 38">
                  <a:extLst>
                    <a:ext uri="{FF2B5EF4-FFF2-40B4-BE49-F238E27FC236}">
                      <a16:creationId xmlns:a16="http://schemas.microsoft.com/office/drawing/2014/main" id="{33A4A1F0-FD53-479C-9828-199A7059C226}"/>
                    </a:ext>
                  </a:extLst>
                </p14:cNvPr>
                <p14:cNvContentPartPr/>
                <p14:nvPr/>
              </p14:nvContentPartPr>
              <p14:xfrm>
                <a:off x="4342560" y="3255083"/>
                <a:ext cx="131400" cy="18720"/>
              </p14:xfrm>
            </p:contentPart>
          </mc:Choice>
          <mc:Fallback xmlns="">
            <p:pic>
              <p:nvPicPr>
                <p:cNvPr id="39" name="Рукописный ввод 38">
                  <a:extLst>
                    <a:ext uri="{FF2B5EF4-FFF2-40B4-BE49-F238E27FC236}">
                      <a16:creationId xmlns:a16="http://schemas.microsoft.com/office/drawing/2014/main" id="{33A4A1F0-FD53-479C-9828-199A7059C22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4333560" y="3246083"/>
                  <a:ext cx="149040" cy="36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2DC6C1C-B54C-4437-A8EF-F2771F0AE5CC}"/>
              </a:ext>
            </a:extLst>
          </p:cNvPr>
          <p:cNvSpPr/>
          <p:nvPr/>
        </p:nvSpPr>
        <p:spPr>
          <a:xfrm>
            <a:off x="2655276" y="2741179"/>
            <a:ext cx="1389185" cy="806292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A956C7B1-CB36-4E4B-BCB6-37CBB99B15A5}"/>
              </a:ext>
            </a:extLst>
          </p:cNvPr>
          <p:cNvGrpSpPr/>
          <p:nvPr/>
        </p:nvGrpSpPr>
        <p:grpSpPr>
          <a:xfrm>
            <a:off x="5087760" y="2705363"/>
            <a:ext cx="2674800" cy="616680"/>
            <a:chOff x="5087760" y="2705363"/>
            <a:chExt cx="2674800" cy="616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5">
              <p14:nvContentPartPr>
                <p14:cNvPr id="42" name="Рукописный ввод 41">
                  <a:extLst>
                    <a:ext uri="{FF2B5EF4-FFF2-40B4-BE49-F238E27FC236}">
                      <a16:creationId xmlns:a16="http://schemas.microsoft.com/office/drawing/2014/main" id="{E21272F5-0358-42CF-98CD-14F88E3B03CB}"/>
                    </a:ext>
                  </a:extLst>
                </p14:cNvPr>
                <p14:cNvContentPartPr/>
                <p14:nvPr/>
              </p14:nvContentPartPr>
              <p14:xfrm>
                <a:off x="5087760" y="2850803"/>
                <a:ext cx="233640" cy="471240"/>
              </p14:xfrm>
            </p:contentPart>
          </mc:Choice>
          <mc:Fallback xmlns="">
            <p:pic>
              <p:nvPicPr>
                <p:cNvPr id="42" name="Рукописный ввод 41">
                  <a:extLst>
                    <a:ext uri="{FF2B5EF4-FFF2-40B4-BE49-F238E27FC236}">
                      <a16:creationId xmlns:a16="http://schemas.microsoft.com/office/drawing/2014/main" id="{E21272F5-0358-42CF-98CD-14F88E3B03C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070120" y="2832803"/>
                  <a:ext cx="269280" cy="50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7">
              <p14:nvContentPartPr>
                <p14:cNvPr id="43" name="Рукописный ввод 42">
                  <a:extLst>
                    <a:ext uri="{FF2B5EF4-FFF2-40B4-BE49-F238E27FC236}">
                      <a16:creationId xmlns:a16="http://schemas.microsoft.com/office/drawing/2014/main" id="{3D6CFED1-FDD9-4678-B0DC-C654CBE51307}"/>
                    </a:ext>
                  </a:extLst>
                </p14:cNvPr>
                <p14:cNvContentPartPr/>
                <p14:nvPr/>
              </p14:nvContentPartPr>
              <p14:xfrm>
                <a:off x="5337600" y="2945843"/>
                <a:ext cx="212040" cy="274680"/>
              </p14:xfrm>
            </p:contentPart>
          </mc:Choice>
          <mc:Fallback xmlns="">
            <p:pic>
              <p:nvPicPr>
                <p:cNvPr id="43" name="Рукописный ввод 42">
                  <a:extLst>
                    <a:ext uri="{FF2B5EF4-FFF2-40B4-BE49-F238E27FC236}">
                      <a16:creationId xmlns:a16="http://schemas.microsoft.com/office/drawing/2014/main" id="{3D6CFED1-FDD9-4678-B0DC-C654CBE51307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319960" y="2927843"/>
                  <a:ext cx="247680" cy="31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9">
              <p14:nvContentPartPr>
                <p14:cNvPr id="44" name="Рукописный ввод 43">
                  <a:extLst>
                    <a:ext uri="{FF2B5EF4-FFF2-40B4-BE49-F238E27FC236}">
                      <a16:creationId xmlns:a16="http://schemas.microsoft.com/office/drawing/2014/main" id="{D7860E99-360B-4902-8AC0-32ECC866BCC9}"/>
                    </a:ext>
                  </a:extLst>
                </p14:cNvPr>
                <p14:cNvContentPartPr/>
                <p14:nvPr/>
              </p14:nvContentPartPr>
              <p14:xfrm>
                <a:off x="5629920" y="2867003"/>
                <a:ext cx="178920" cy="424080"/>
              </p14:xfrm>
            </p:contentPart>
          </mc:Choice>
          <mc:Fallback xmlns="">
            <p:pic>
              <p:nvPicPr>
                <p:cNvPr id="44" name="Рукописный ввод 43">
                  <a:extLst>
                    <a:ext uri="{FF2B5EF4-FFF2-40B4-BE49-F238E27FC236}">
                      <a16:creationId xmlns:a16="http://schemas.microsoft.com/office/drawing/2014/main" id="{D7860E99-360B-4902-8AC0-32ECC866BCC9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611920" y="2849363"/>
                  <a:ext cx="214560" cy="45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1">
              <p14:nvContentPartPr>
                <p14:cNvPr id="45" name="Рукописный ввод 44">
                  <a:extLst>
                    <a:ext uri="{FF2B5EF4-FFF2-40B4-BE49-F238E27FC236}">
                      <a16:creationId xmlns:a16="http://schemas.microsoft.com/office/drawing/2014/main" id="{7E102FFE-0F13-4A4D-95CE-56289B89C9EB}"/>
                    </a:ext>
                  </a:extLst>
                </p14:cNvPr>
                <p14:cNvContentPartPr/>
                <p14:nvPr/>
              </p14:nvContentPartPr>
              <p14:xfrm>
                <a:off x="5995680" y="3113963"/>
                <a:ext cx="119880" cy="28080"/>
              </p14:xfrm>
            </p:contentPart>
          </mc:Choice>
          <mc:Fallback xmlns="">
            <p:pic>
              <p:nvPicPr>
                <p:cNvPr id="45" name="Рукописный ввод 44">
                  <a:extLst>
                    <a:ext uri="{FF2B5EF4-FFF2-40B4-BE49-F238E27FC236}">
                      <a16:creationId xmlns:a16="http://schemas.microsoft.com/office/drawing/2014/main" id="{7E102FFE-0F13-4A4D-95CE-56289B89C9E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978040" y="3095963"/>
                  <a:ext cx="15552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3">
              <p14:nvContentPartPr>
                <p14:cNvPr id="46" name="Рукописный ввод 45">
                  <a:extLst>
                    <a:ext uri="{FF2B5EF4-FFF2-40B4-BE49-F238E27FC236}">
                      <a16:creationId xmlns:a16="http://schemas.microsoft.com/office/drawing/2014/main" id="{5D9C0926-3881-4DA4-AB67-A04E5C64E0B6}"/>
                    </a:ext>
                  </a:extLst>
                </p14:cNvPr>
                <p14:cNvContentPartPr/>
                <p14:nvPr/>
              </p14:nvContentPartPr>
              <p14:xfrm>
                <a:off x="5941320" y="3024683"/>
                <a:ext cx="137880" cy="50400"/>
              </p14:xfrm>
            </p:contentPart>
          </mc:Choice>
          <mc:Fallback xmlns="">
            <p:pic>
              <p:nvPicPr>
                <p:cNvPr id="46" name="Рукописный ввод 45">
                  <a:extLst>
                    <a:ext uri="{FF2B5EF4-FFF2-40B4-BE49-F238E27FC236}">
                      <a16:creationId xmlns:a16="http://schemas.microsoft.com/office/drawing/2014/main" id="{5D9C0926-3881-4DA4-AB67-A04E5C64E0B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923320" y="3006683"/>
                  <a:ext cx="1735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5">
              <p14:nvContentPartPr>
                <p14:cNvPr id="47" name="Рукописный ввод 46">
                  <a:extLst>
                    <a:ext uri="{FF2B5EF4-FFF2-40B4-BE49-F238E27FC236}">
                      <a16:creationId xmlns:a16="http://schemas.microsoft.com/office/drawing/2014/main" id="{08F2C4E4-A5EF-412F-9D94-30F198BDE911}"/>
                    </a:ext>
                  </a:extLst>
                </p14:cNvPr>
                <p14:cNvContentPartPr/>
                <p14:nvPr/>
              </p14:nvContentPartPr>
              <p14:xfrm>
                <a:off x="6102960" y="2705363"/>
                <a:ext cx="368640" cy="253440"/>
              </p14:xfrm>
            </p:contentPart>
          </mc:Choice>
          <mc:Fallback xmlns="">
            <p:pic>
              <p:nvPicPr>
                <p:cNvPr id="47" name="Рукописный ввод 46">
                  <a:extLst>
                    <a:ext uri="{FF2B5EF4-FFF2-40B4-BE49-F238E27FC236}">
                      <a16:creationId xmlns:a16="http://schemas.microsoft.com/office/drawing/2014/main" id="{08F2C4E4-A5EF-412F-9D94-30F198BDE91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6085320" y="2687363"/>
                  <a:ext cx="404280" cy="28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7">
              <p14:nvContentPartPr>
                <p14:cNvPr id="48" name="Рукописный ввод 47">
                  <a:extLst>
                    <a:ext uri="{FF2B5EF4-FFF2-40B4-BE49-F238E27FC236}">
                      <a16:creationId xmlns:a16="http://schemas.microsoft.com/office/drawing/2014/main" id="{B96CD24F-3E1B-479F-801B-51C2B8713AE6}"/>
                    </a:ext>
                  </a:extLst>
                </p14:cNvPr>
                <p14:cNvContentPartPr/>
                <p14:nvPr/>
              </p14:nvContentPartPr>
              <p14:xfrm>
                <a:off x="6566640" y="2823443"/>
                <a:ext cx="216720" cy="95400"/>
              </p14:xfrm>
            </p:contentPart>
          </mc:Choice>
          <mc:Fallback xmlns="">
            <p:pic>
              <p:nvPicPr>
                <p:cNvPr id="48" name="Рукописный ввод 47">
                  <a:extLst>
                    <a:ext uri="{FF2B5EF4-FFF2-40B4-BE49-F238E27FC236}">
                      <a16:creationId xmlns:a16="http://schemas.microsoft.com/office/drawing/2014/main" id="{B96CD24F-3E1B-479F-801B-51C2B8713AE6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6549000" y="2805443"/>
                  <a:ext cx="2523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9">
              <p14:nvContentPartPr>
                <p14:cNvPr id="49" name="Рукописный ввод 48">
                  <a:extLst>
                    <a:ext uri="{FF2B5EF4-FFF2-40B4-BE49-F238E27FC236}">
                      <a16:creationId xmlns:a16="http://schemas.microsoft.com/office/drawing/2014/main" id="{9350642F-D2DA-4D53-AAC7-89196C2432D0}"/>
                    </a:ext>
                  </a:extLst>
                </p14:cNvPr>
                <p14:cNvContentPartPr/>
                <p14:nvPr/>
              </p14:nvContentPartPr>
              <p14:xfrm>
                <a:off x="6590040" y="2801483"/>
                <a:ext cx="153360" cy="159480"/>
              </p14:xfrm>
            </p:contentPart>
          </mc:Choice>
          <mc:Fallback xmlns="">
            <p:pic>
              <p:nvPicPr>
                <p:cNvPr id="49" name="Рукописный ввод 48">
                  <a:extLst>
                    <a:ext uri="{FF2B5EF4-FFF2-40B4-BE49-F238E27FC236}">
                      <a16:creationId xmlns:a16="http://schemas.microsoft.com/office/drawing/2014/main" id="{9350642F-D2DA-4D53-AAC7-89196C2432D0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6572040" y="2783483"/>
                  <a:ext cx="189000" cy="19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1">
              <p14:nvContentPartPr>
                <p14:cNvPr id="50" name="Рукописный ввод 49">
                  <a:extLst>
                    <a:ext uri="{FF2B5EF4-FFF2-40B4-BE49-F238E27FC236}">
                      <a16:creationId xmlns:a16="http://schemas.microsoft.com/office/drawing/2014/main" id="{7F2B5031-5CED-4831-BFC3-E20F626DB589}"/>
                    </a:ext>
                  </a:extLst>
                </p14:cNvPr>
                <p14:cNvContentPartPr/>
                <p14:nvPr/>
              </p14:nvContentPartPr>
              <p14:xfrm>
                <a:off x="6654840" y="2775203"/>
                <a:ext cx="17280" cy="222120"/>
              </p14:xfrm>
            </p:contentPart>
          </mc:Choice>
          <mc:Fallback xmlns="">
            <p:pic>
              <p:nvPicPr>
                <p:cNvPr id="50" name="Рукописный ввод 49">
                  <a:extLst>
                    <a:ext uri="{FF2B5EF4-FFF2-40B4-BE49-F238E27FC236}">
                      <a16:creationId xmlns:a16="http://schemas.microsoft.com/office/drawing/2014/main" id="{7F2B5031-5CED-4831-BFC3-E20F626DB58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636840" y="2757563"/>
                  <a:ext cx="5292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3">
              <p14:nvContentPartPr>
                <p14:cNvPr id="51" name="Рукописный ввод 50">
                  <a:extLst>
                    <a:ext uri="{FF2B5EF4-FFF2-40B4-BE49-F238E27FC236}">
                      <a16:creationId xmlns:a16="http://schemas.microsoft.com/office/drawing/2014/main" id="{63A00E53-4CB7-4000-9555-C693FEB9E96E}"/>
                    </a:ext>
                  </a:extLst>
                </p14:cNvPr>
                <p14:cNvContentPartPr/>
                <p14:nvPr/>
              </p14:nvContentPartPr>
              <p14:xfrm>
                <a:off x="6227880" y="2993003"/>
                <a:ext cx="722520" cy="64440"/>
              </p14:xfrm>
            </p:contentPart>
          </mc:Choice>
          <mc:Fallback xmlns="">
            <p:pic>
              <p:nvPicPr>
                <p:cNvPr id="51" name="Рукописный ввод 50">
                  <a:extLst>
                    <a:ext uri="{FF2B5EF4-FFF2-40B4-BE49-F238E27FC236}">
                      <a16:creationId xmlns:a16="http://schemas.microsoft.com/office/drawing/2014/main" id="{63A00E53-4CB7-4000-9555-C693FEB9E96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209880" y="2975363"/>
                  <a:ext cx="75816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5">
              <p14:nvContentPartPr>
                <p14:cNvPr id="52" name="Рукописный ввод 51">
                  <a:extLst>
                    <a:ext uri="{FF2B5EF4-FFF2-40B4-BE49-F238E27FC236}">
                      <a16:creationId xmlns:a16="http://schemas.microsoft.com/office/drawing/2014/main" id="{7F07ECF4-698C-41ED-A18B-6E08B2A52D49}"/>
                    </a:ext>
                  </a:extLst>
                </p14:cNvPr>
                <p14:cNvContentPartPr/>
                <p14:nvPr/>
              </p14:nvContentPartPr>
              <p14:xfrm>
                <a:off x="6520200" y="3110003"/>
                <a:ext cx="133920" cy="148320"/>
              </p14:xfrm>
            </p:contentPart>
          </mc:Choice>
          <mc:Fallback xmlns="">
            <p:pic>
              <p:nvPicPr>
                <p:cNvPr id="52" name="Рукописный ввод 51">
                  <a:extLst>
                    <a:ext uri="{FF2B5EF4-FFF2-40B4-BE49-F238E27FC236}">
                      <a16:creationId xmlns:a16="http://schemas.microsoft.com/office/drawing/2014/main" id="{7F07ECF4-698C-41ED-A18B-6E08B2A52D49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502560" y="3092003"/>
                  <a:ext cx="169560" cy="183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7">
              <p14:nvContentPartPr>
                <p14:cNvPr id="54" name="Рукописный ввод 53">
                  <a:extLst>
                    <a:ext uri="{FF2B5EF4-FFF2-40B4-BE49-F238E27FC236}">
                      <a16:creationId xmlns:a16="http://schemas.microsoft.com/office/drawing/2014/main" id="{EBD969D3-58A1-4D70-A85F-727E1C0B5D70}"/>
                    </a:ext>
                  </a:extLst>
                </p14:cNvPr>
                <p14:cNvContentPartPr/>
                <p14:nvPr/>
              </p14:nvContentPartPr>
              <p14:xfrm>
                <a:off x="7105920" y="3052043"/>
                <a:ext cx="129600" cy="10080"/>
              </p14:xfrm>
            </p:contentPart>
          </mc:Choice>
          <mc:Fallback xmlns="">
            <p:pic>
              <p:nvPicPr>
                <p:cNvPr id="54" name="Рукописный ввод 53">
                  <a:extLst>
                    <a:ext uri="{FF2B5EF4-FFF2-40B4-BE49-F238E27FC236}">
                      <a16:creationId xmlns:a16="http://schemas.microsoft.com/office/drawing/2014/main" id="{EBD969D3-58A1-4D70-A85F-727E1C0B5D7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7087920" y="3034043"/>
                  <a:ext cx="16524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9">
              <p14:nvContentPartPr>
                <p14:cNvPr id="55" name="Рукописный ввод 54">
                  <a:extLst>
                    <a:ext uri="{FF2B5EF4-FFF2-40B4-BE49-F238E27FC236}">
                      <a16:creationId xmlns:a16="http://schemas.microsoft.com/office/drawing/2014/main" id="{9BD25B49-F81C-44A5-A912-5975A3FDF420}"/>
                    </a:ext>
                  </a:extLst>
                </p14:cNvPr>
                <p14:cNvContentPartPr/>
                <p14:nvPr/>
              </p14:nvContentPartPr>
              <p14:xfrm>
                <a:off x="7072440" y="2944763"/>
                <a:ext cx="123840" cy="28440"/>
              </p14:xfrm>
            </p:contentPart>
          </mc:Choice>
          <mc:Fallback xmlns="">
            <p:pic>
              <p:nvPicPr>
                <p:cNvPr id="55" name="Рукописный ввод 54">
                  <a:extLst>
                    <a:ext uri="{FF2B5EF4-FFF2-40B4-BE49-F238E27FC236}">
                      <a16:creationId xmlns:a16="http://schemas.microsoft.com/office/drawing/2014/main" id="{9BD25B49-F81C-44A5-A912-5975A3FDF420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7054440" y="2926763"/>
                  <a:ext cx="15948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1">
              <p14:nvContentPartPr>
                <p14:cNvPr id="57" name="Рукописный ввод 56">
                  <a:extLst>
                    <a:ext uri="{FF2B5EF4-FFF2-40B4-BE49-F238E27FC236}">
                      <a16:creationId xmlns:a16="http://schemas.microsoft.com/office/drawing/2014/main" id="{9E4A58B0-3CB2-48F2-84E1-2211E9E65C2E}"/>
                    </a:ext>
                  </a:extLst>
                </p14:cNvPr>
                <p14:cNvContentPartPr/>
                <p14:nvPr/>
              </p14:nvContentPartPr>
              <p14:xfrm>
                <a:off x="7372680" y="2889323"/>
                <a:ext cx="47880" cy="270000"/>
              </p14:xfrm>
            </p:contentPart>
          </mc:Choice>
          <mc:Fallback xmlns="">
            <p:pic>
              <p:nvPicPr>
                <p:cNvPr id="57" name="Рукописный ввод 56">
                  <a:extLst>
                    <a:ext uri="{FF2B5EF4-FFF2-40B4-BE49-F238E27FC236}">
                      <a16:creationId xmlns:a16="http://schemas.microsoft.com/office/drawing/2014/main" id="{9E4A58B0-3CB2-48F2-84E1-2211E9E65C2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354680" y="2871323"/>
                  <a:ext cx="83520" cy="30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3">
              <p14:nvContentPartPr>
                <p14:cNvPr id="58" name="Рукописный ввод 57">
                  <a:extLst>
                    <a:ext uri="{FF2B5EF4-FFF2-40B4-BE49-F238E27FC236}">
                      <a16:creationId xmlns:a16="http://schemas.microsoft.com/office/drawing/2014/main" id="{727E768F-94AD-47DF-96DE-318DE35A920B}"/>
                    </a:ext>
                  </a:extLst>
                </p14:cNvPr>
                <p14:cNvContentPartPr/>
                <p14:nvPr/>
              </p14:nvContentPartPr>
              <p14:xfrm>
                <a:off x="7375920" y="2885003"/>
                <a:ext cx="190440" cy="248040"/>
              </p14:xfrm>
            </p:contentPart>
          </mc:Choice>
          <mc:Fallback xmlns="">
            <p:pic>
              <p:nvPicPr>
                <p:cNvPr id="58" name="Рукописный ввод 57">
                  <a:extLst>
                    <a:ext uri="{FF2B5EF4-FFF2-40B4-BE49-F238E27FC236}">
                      <a16:creationId xmlns:a16="http://schemas.microsoft.com/office/drawing/2014/main" id="{727E768F-94AD-47DF-96DE-318DE35A920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358280" y="2867003"/>
                  <a:ext cx="226080" cy="28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5">
              <p14:nvContentPartPr>
                <p14:cNvPr id="59" name="Рукописный ввод 58">
                  <a:extLst>
                    <a:ext uri="{FF2B5EF4-FFF2-40B4-BE49-F238E27FC236}">
                      <a16:creationId xmlns:a16="http://schemas.microsoft.com/office/drawing/2014/main" id="{C402E438-52A9-4AEE-B539-303F3DFCB01F}"/>
                    </a:ext>
                  </a:extLst>
                </p14:cNvPr>
                <p14:cNvContentPartPr/>
                <p14:nvPr/>
              </p14:nvContentPartPr>
              <p14:xfrm>
                <a:off x="7694160" y="3036203"/>
                <a:ext cx="21960" cy="107640"/>
              </p14:xfrm>
            </p:contentPart>
          </mc:Choice>
          <mc:Fallback xmlns="">
            <p:pic>
              <p:nvPicPr>
                <p:cNvPr id="59" name="Рукописный ввод 58">
                  <a:extLst>
                    <a:ext uri="{FF2B5EF4-FFF2-40B4-BE49-F238E27FC236}">
                      <a16:creationId xmlns:a16="http://schemas.microsoft.com/office/drawing/2014/main" id="{C402E438-52A9-4AEE-B539-303F3DFCB01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676160" y="3018203"/>
                  <a:ext cx="5760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7">
              <p14:nvContentPartPr>
                <p14:cNvPr id="60" name="Рукописный ввод 59">
                  <a:extLst>
                    <a:ext uri="{FF2B5EF4-FFF2-40B4-BE49-F238E27FC236}">
                      <a16:creationId xmlns:a16="http://schemas.microsoft.com/office/drawing/2014/main" id="{73FD1032-507E-47B2-8FDD-57342ADD33E0}"/>
                    </a:ext>
                  </a:extLst>
                </p14:cNvPr>
                <p14:cNvContentPartPr/>
                <p14:nvPr/>
              </p14:nvContentPartPr>
              <p14:xfrm>
                <a:off x="7609560" y="3025043"/>
                <a:ext cx="153000" cy="9720"/>
              </p14:xfrm>
            </p:contentPart>
          </mc:Choice>
          <mc:Fallback xmlns="">
            <p:pic>
              <p:nvPicPr>
                <p:cNvPr id="60" name="Рукописный ввод 59">
                  <a:extLst>
                    <a:ext uri="{FF2B5EF4-FFF2-40B4-BE49-F238E27FC236}">
                      <a16:creationId xmlns:a16="http://schemas.microsoft.com/office/drawing/2014/main" id="{73FD1032-507E-47B2-8FDD-57342ADD33E0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591920" y="3007043"/>
                  <a:ext cx="188640" cy="45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21279D71-AB17-40C8-AE9C-E139DFA80153}"/>
              </a:ext>
            </a:extLst>
          </p:cNvPr>
          <p:cNvGrpSpPr/>
          <p:nvPr/>
        </p:nvGrpSpPr>
        <p:grpSpPr>
          <a:xfrm>
            <a:off x="7964160" y="2794283"/>
            <a:ext cx="1077840" cy="380160"/>
            <a:chOff x="7964160" y="2794283"/>
            <a:chExt cx="1077840" cy="380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9">
              <p14:nvContentPartPr>
                <p14:cNvPr id="62" name="Рукописный ввод 61">
                  <a:extLst>
                    <a:ext uri="{FF2B5EF4-FFF2-40B4-BE49-F238E27FC236}">
                      <a16:creationId xmlns:a16="http://schemas.microsoft.com/office/drawing/2014/main" id="{A2D50069-125D-4853-8095-3D0C5963ABF6}"/>
                    </a:ext>
                  </a:extLst>
                </p14:cNvPr>
                <p14:cNvContentPartPr/>
                <p14:nvPr/>
              </p14:nvContentPartPr>
              <p14:xfrm>
                <a:off x="7964160" y="2797163"/>
                <a:ext cx="79920" cy="375480"/>
              </p14:xfrm>
            </p:contentPart>
          </mc:Choice>
          <mc:Fallback xmlns="">
            <p:pic>
              <p:nvPicPr>
                <p:cNvPr id="62" name="Рукописный ввод 61">
                  <a:extLst>
                    <a:ext uri="{FF2B5EF4-FFF2-40B4-BE49-F238E27FC236}">
                      <a16:creationId xmlns:a16="http://schemas.microsoft.com/office/drawing/2014/main" id="{A2D50069-125D-4853-8095-3D0C5963ABF6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7946160" y="2779163"/>
                  <a:ext cx="115560" cy="41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1">
              <p14:nvContentPartPr>
                <p14:cNvPr id="63" name="Рукописный ввод 62">
                  <a:extLst>
                    <a:ext uri="{FF2B5EF4-FFF2-40B4-BE49-F238E27FC236}">
                      <a16:creationId xmlns:a16="http://schemas.microsoft.com/office/drawing/2014/main" id="{7249A511-5B21-44E7-BE40-0AB320FA5F6D}"/>
                    </a:ext>
                  </a:extLst>
                </p14:cNvPr>
                <p14:cNvContentPartPr/>
                <p14:nvPr/>
              </p14:nvContentPartPr>
              <p14:xfrm>
                <a:off x="8093040" y="2901563"/>
                <a:ext cx="67320" cy="234720"/>
              </p14:xfrm>
            </p:contentPart>
          </mc:Choice>
          <mc:Fallback xmlns="">
            <p:pic>
              <p:nvPicPr>
                <p:cNvPr id="63" name="Рукописный ввод 62">
                  <a:extLst>
                    <a:ext uri="{FF2B5EF4-FFF2-40B4-BE49-F238E27FC236}">
                      <a16:creationId xmlns:a16="http://schemas.microsoft.com/office/drawing/2014/main" id="{7249A511-5B21-44E7-BE40-0AB320FA5F6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8075400" y="2883923"/>
                  <a:ext cx="102960" cy="27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3">
              <p14:nvContentPartPr>
                <p14:cNvPr id="64" name="Рукописный ввод 63">
                  <a:extLst>
                    <a:ext uri="{FF2B5EF4-FFF2-40B4-BE49-F238E27FC236}">
                      <a16:creationId xmlns:a16="http://schemas.microsoft.com/office/drawing/2014/main" id="{7C5A40A9-F1BD-4178-ABE7-FE0AF36BFC18}"/>
                    </a:ext>
                  </a:extLst>
                </p14:cNvPr>
                <p14:cNvContentPartPr/>
                <p14:nvPr/>
              </p14:nvContentPartPr>
              <p14:xfrm>
                <a:off x="8062800" y="2891483"/>
                <a:ext cx="231480" cy="234000"/>
              </p14:xfrm>
            </p:contentPart>
          </mc:Choice>
          <mc:Fallback xmlns="">
            <p:pic>
              <p:nvPicPr>
                <p:cNvPr id="64" name="Рукописный ввод 63">
                  <a:extLst>
                    <a:ext uri="{FF2B5EF4-FFF2-40B4-BE49-F238E27FC236}">
                      <a16:creationId xmlns:a16="http://schemas.microsoft.com/office/drawing/2014/main" id="{7C5A40A9-F1BD-4178-ABE7-FE0AF36BFC18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8045160" y="2873483"/>
                  <a:ext cx="26712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5">
              <p14:nvContentPartPr>
                <p14:cNvPr id="65" name="Рукописный ввод 64">
                  <a:extLst>
                    <a:ext uri="{FF2B5EF4-FFF2-40B4-BE49-F238E27FC236}">
                      <a16:creationId xmlns:a16="http://schemas.microsoft.com/office/drawing/2014/main" id="{8E88449E-D2D5-4168-8441-AA152EE5E14A}"/>
                    </a:ext>
                  </a:extLst>
                </p14:cNvPr>
                <p14:cNvContentPartPr/>
                <p14:nvPr/>
              </p14:nvContentPartPr>
              <p14:xfrm>
                <a:off x="8367000" y="3012443"/>
                <a:ext cx="162360" cy="115200"/>
              </p14:xfrm>
            </p:contentPart>
          </mc:Choice>
          <mc:Fallback xmlns="">
            <p:pic>
              <p:nvPicPr>
                <p:cNvPr id="65" name="Рукописный ввод 64">
                  <a:extLst>
                    <a:ext uri="{FF2B5EF4-FFF2-40B4-BE49-F238E27FC236}">
                      <a16:creationId xmlns:a16="http://schemas.microsoft.com/office/drawing/2014/main" id="{8E88449E-D2D5-4168-8441-AA152EE5E14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8349000" y="2994803"/>
                  <a:ext cx="198000" cy="15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7">
              <p14:nvContentPartPr>
                <p14:cNvPr id="66" name="Рукописный ввод 65">
                  <a:extLst>
                    <a:ext uri="{FF2B5EF4-FFF2-40B4-BE49-F238E27FC236}">
                      <a16:creationId xmlns:a16="http://schemas.microsoft.com/office/drawing/2014/main" id="{DE1BA5C0-F0AE-4F3F-9EFD-A9D67A1F5851}"/>
                    </a:ext>
                  </a:extLst>
                </p14:cNvPr>
                <p14:cNvContentPartPr/>
                <p14:nvPr/>
              </p14:nvContentPartPr>
              <p14:xfrm>
                <a:off x="8616840" y="3000203"/>
                <a:ext cx="17280" cy="121320"/>
              </p14:xfrm>
            </p:contentPart>
          </mc:Choice>
          <mc:Fallback xmlns="">
            <p:pic>
              <p:nvPicPr>
                <p:cNvPr id="66" name="Рукописный ввод 65">
                  <a:extLst>
                    <a:ext uri="{FF2B5EF4-FFF2-40B4-BE49-F238E27FC236}">
                      <a16:creationId xmlns:a16="http://schemas.microsoft.com/office/drawing/2014/main" id="{DE1BA5C0-F0AE-4F3F-9EFD-A9D67A1F5851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598840" y="2982203"/>
                  <a:ext cx="529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9">
              <p14:nvContentPartPr>
                <p14:cNvPr id="67" name="Рукописный ввод 66">
                  <a:extLst>
                    <a:ext uri="{FF2B5EF4-FFF2-40B4-BE49-F238E27FC236}">
                      <a16:creationId xmlns:a16="http://schemas.microsoft.com/office/drawing/2014/main" id="{21858E4C-8C17-43CE-96AB-B76EE68E2FE2}"/>
                    </a:ext>
                  </a:extLst>
                </p14:cNvPr>
                <p14:cNvContentPartPr/>
                <p14:nvPr/>
              </p14:nvContentPartPr>
              <p14:xfrm>
                <a:off x="8534040" y="2985803"/>
                <a:ext cx="179640" cy="10800"/>
              </p14:xfrm>
            </p:contentPart>
          </mc:Choice>
          <mc:Fallback xmlns="">
            <p:pic>
              <p:nvPicPr>
                <p:cNvPr id="67" name="Рукописный ввод 66">
                  <a:extLst>
                    <a:ext uri="{FF2B5EF4-FFF2-40B4-BE49-F238E27FC236}">
                      <a16:creationId xmlns:a16="http://schemas.microsoft.com/office/drawing/2014/main" id="{21858E4C-8C17-43CE-96AB-B76EE68E2FE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516040" y="2968163"/>
                  <a:ext cx="21528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1">
              <p14:nvContentPartPr>
                <p14:cNvPr id="68" name="Рукописный ввод 67">
                  <a:extLst>
                    <a:ext uri="{FF2B5EF4-FFF2-40B4-BE49-F238E27FC236}">
                      <a16:creationId xmlns:a16="http://schemas.microsoft.com/office/drawing/2014/main" id="{C59CBA94-6F73-4269-84AE-30219523B721}"/>
                    </a:ext>
                  </a:extLst>
                </p14:cNvPr>
                <p14:cNvContentPartPr/>
                <p14:nvPr/>
              </p14:nvContentPartPr>
              <p14:xfrm>
                <a:off x="8766600" y="3000203"/>
                <a:ext cx="27720" cy="129240"/>
              </p14:xfrm>
            </p:contentPart>
          </mc:Choice>
          <mc:Fallback xmlns="">
            <p:pic>
              <p:nvPicPr>
                <p:cNvPr id="68" name="Рукописный ввод 67">
                  <a:extLst>
                    <a:ext uri="{FF2B5EF4-FFF2-40B4-BE49-F238E27FC236}">
                      <a16:creationId xmlns:a16="http://schemas.microsoft.com/office/drawing/2014/main" id="{C59CBA94-6F73-4269-84AE-30219523B721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8748960" y="2982203"/>
                  <a:ext cx="6336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3">
              <p14:nvContentPartPr>
                <p14:cNvPr id="69" name="Рукописный ввод 68">
                  <a:extLst>
                    <a:ext uri="{FF2B5EF4-FFF2-40B4-BE49-F238E27FC236}">
                      <a16:creationId xmlns:a16="http://schemas.microsoft.com/office/drawing/2014/main" id="{C07BE9FC-75FE-4A25-A4B4-F1675F328E62}"/>
                    </a:ext>
                  </a:extLst>
                </p14:cNvPr>
                <p14:cNvContentPartPr/>
                <p14:nvPr/>
              </p14:nvContentPartPr>
              <p14:xfrm>
                <a:off x="8702520" y="2985803"/>
                <a:ext cx="170640" cy="17280"/>
              </p14:xfrm>
            </p:contentPart>
          </mc:Choice>
          <mc:Fallback xmlns="">
            <p:pic>
              <p:nvPicPr>
                <p:cNvPr id="69" name="Рукописный ввод 68">
                  <a:extLst>
                    <a:ext uri="{FF2B5EF4-FFF2-40B4-BE49-F238E27FC236}">
                      <a16:creationId xmlns:a16="http://schemas.microsoft.com/office/drawing/2014/main" id="{C07BE9FC-75FE-4A25-A4B4-F1675F328E6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8684520" y="2967803"/>
                  <a:ext cx="2062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5">
              <p14:nvContentPartPr>
                <p14:cNvPr id="71" name="Рукописный ввод 70">
                  <a:extLst>
                    <a:ext uri="{FF2B5EF4-FFF2-40B4-BE49-F238E27FC236}">
                      <a16:creationId xmlns:a16="http://schemas.microsoft.com/office/drawing/2014/main" id="{8E751BAD-B30E-4D6E-AEE8-D432B0F4B9F7}"/>
                    </a:ext>
                  </a:extLst>
                </p14:cNvPr>
                <p14:cNvContentPartPr/>
                <p14:nvPr/>
              </p14:nvContentPartPr>
              <p14:xfrm>
                <a:off x="8840760" y="2794283"/>
                <a:ext cx="201240" cy="380160"/>
              </p14:xfrm>
            </p:contentPart>
          </mc:Choice>
          <mc:Fallback xmlns="">
            <p:pic>
              <p:nvPicPr>
                <p:cNvPr id="71" name="Рукописный ввод 70">
                  <a:extLst>
                    <a:ext uri="{FF2B5EF4-FFF2-40B4-BE49-F238E27FC236}">
                      <a16:creationId xmlns:a16="http://schemas.microsoft.com/office/drawing/2014/main" id="{8E751BAD-B30E-4D6E-AEE8-D432B0F4B9F7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823120" y="2776643"/>
                  <a:ext cx="236880" cy="415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56B99308-3D02-4932-A805-5E1611DD9D9A}"/>
              </a:ext>
            </a:extLst>
          </p:cNvPr>
          <p:cNvGrpSpPr/>
          <p:nvPr/>
        </p:nvGrpSpPr>
        <p:grpSpPr>
          <a:xfrm>
            <a:off x="426120" y="3540923"/>
            <a:ext cx="2138400" cy="283320"/>
            <a:chOff x="426120" y="3540923"/>
            <a:chExt cx="2138400" cy="2833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7">
              <p14:nvContentPartPr>
                <p14:cNvPr id="73" name="Рукописный ввод 72">
                  <a:extLst>
                    <a:ext uri="{FF2B5EF4-FFF2-40B4-BE49-F238E27FC236}">
                      <a16:creationId xmlns:a16="http://schemas.microsoft.com/office/drawing/2014/main" id="{AE12B93D-FE2D-4653-A8DA-BAB13949CDBF}"/>
                    </a:ext>
                  </a:extLst>
                </p14:cNvPr>
                <p14:cNvContentPartPr/>
                <p14:nvPr/>
              </p14:nvContentPartPr>
              <p14:xfrm>
                <a:off x="426120" y="3540923"/>
                <a:ext cx="215640" cy="283320"/>
              </p14:xfrm>
            </p:contentPart>
          </mc:Choice>
          <mc:Fallback xmlns="">
            <p:pic>
              <p:nvPicPr>
                <p:cNvPr id="73" name="Рукописный ввод 72">
                  <a:extLst>
                    <a:ext uri="{FF2B5EF4-FFF2-40B4-BE49-F238E27FC236}">
                      <a16:creationId xmlns:a16="http://schemas.microsoft.com/office/drawing/2014/main" id="{AE12B93D-FE2D-4653-A8DA-BAB13949CDBF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08480" y="3523283"/>
                  <a:ext cx="251280" cy="31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9">
              <p14:nvContentPartPr>
                <p14:cNvPr id="74" name="Рукописный ввод 73">
                  <a:extLst>
                    <a:ext uri="{FF2B5EF4-FFF2-40B4-BE49-F238E27FC236}">
                      <a16:creationId xmlns:a16="http://schemas.microsoft.com/office/drawing/2014/main" id="{D8D62BE3-8B4B-47C9-80F9-58AAE3D1E32C}"/>
                    </a:ext>
                  </a:extLst>
                </p14:cNvPr>
                <p14:cNvContentPartPr/>
                <p14:nvPr/>
              </p14:nvContentPartPr>
              <p14:xfrm>
                <a:off x="731760" y="3728843"/>
                <a:ext cx="117720" cy="8280"/>
              </p14:xfrm>
            </p:contentPart>
          </mc:Choice>
          <mc:Fallback xmlns="">
            <p:pic>
              <p:nvPicPr>
                <p:cNvPr id="74" name="Рукописный ввод 73">
                  <a:extLst>
                    <a:ext uri="{FF2B5EF4-FFF2-40B4-BE49-F238E27FC236}">
                      <a16:creationId xmlns:a16="http://schemas.microsoft.com/office/drawing/2014/main" id="{D8D62BE3-8B4B-47C9-80F9-58AAE3D1E32C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713760" y="3711203"/>
                  <a:ext cx="15336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1">
              <p14:nvContentPartPr>
                <p14:cNvPr id="75" name="Рукописный ввод 74">
                  <a:extLst>
                    <a:ext uri="{FF2B5EF4-FFF2-40B4-BE49-F238E27FC236}">
                      <a16:creationId xmlns:a16="http://schemas.microsoft.com/office/drawing/2014/main" id="{ADA62C96-EEEC-4DAE-9B99-56907899C7B5}"/>
                    </a:ext>
                  </a:extLst>
                </p14:cNvPr>
                <p14:cNvContentPartPr/>
                <p14:nvPr/>
              </p14:nvContentPartPr>
              <p14:xfrm>
                <a:off x="925440" y="3670523"/>
                <a:ext cx="175680" cy="111600"/>
              </p14:xfrm>
            </p:contentPart>
          </mc:Choice>
          <mc:Fallback xmlns="">
            <p:pic>
              <p:nvPicPr>
                <p:cNvPr id="75" name="Рукописный ввод 74">
                  <a:extLst>
                    <a:ext uri="{FF2B5EF4-FFF2-40B4-BE49-F238E27FC236}">
                      <a16:creationId xmlns:a16="http://schemas.microsoft.com/office/drawing/2014/main" id="{ADA62C96-EEEC-4DAE-9B99-56907899C7B5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07440" y="3652883"/>
                  <a:ext cx="211320" cy="14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3">
              <p14:nvContentPartPr>
                <p14:cNvPr id="76" name="Рукописный ввод 75">
                  <a:extLst>
                    <a:ext uri="{FF2B5EF4-FFF2-40B4-BE49-F238E27FC236}">
                      <a16:creationId xmlns:a16="http://schemas.microsoft.com/office/drawing/2014/main" id="{3B58DF62-1FB1-4452-BFEF-FA3F75844545}"/>
                    </a:ext>
                  </a:extLst>
                </p14:cNvPr>
                <p14:cNvContentPartPr/>
                <p14:nvPr/>
              </p14:nvContentPartPr>
              <p14:xfrm>
                <a:off x="1173120" y="3684923"/>
                <a:ext cx="86400" cy="82440"/>
              </p14:xfrm>
            </p:contentPart>
          </mc:Choice>
          <mc:Fallback xmlns="">
            <p:pic>
              <p:nvPicPr>
                <p:cNvPr id="76" name="Рукописный ввод 75">
                  <a:extLst>
                    <a:ext uri="{FF2B5EF4-FFF2-40B4-BE49-F238E27FC236}">
                      <a16:creationId xmlns:a16="http://schemas.microsoft.com/office/drawing/2014/main" id="{3B58DF62-1FB1-4452-BFEF-FA3F7584454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155120" y="3666923"/>
                  <a:ext cx="1220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5">
              <p14:nvContentPartPr>
                <p14:cNvPr id="77" name="Рукописный ввод 76">
                  <a:extLst>
                    <a:ext uri="{FF2B5EF4-FFF2-40B4-BE49-F238E27FC236}">
                      <a16:creationId xmlns:a16="http://schemas.microsoft.com/office/drawing/2014/main" id="{FD1F8FF1-9B3D-4F88-9E39-B1971CDF43CF}"/>
                    </a:ext>
                  </a:extLst>
                </p14:cNvPr>
                <p14:cNvContentPartPr/>
                <p14:nvPr/>
              </p14:nvContentPartPr>
              <p14:xfrm>
                <a:off x="1341240" y="3655763"/>
                <a:ext cx="277200" cy="133560"/>
              </p14:xfrm>
            </p:contentPart>
          </mc:Choice>
          <mc:Fallback xmlns="">
            <p:pic>
              <p:nvPicPr>
                <p:cNvPr id="77" name="Рукописный ввод 76">
                  <a:extLst>
                    <a:ext uri="{FF2B5EF4-FFF2-40B4-BE49-F238E27FC236}">
                      <a16:creationId xmlns:a16="http://schemas.microsoft.com/office/drawing/2014/main" id="{FD1F8FF1-9B3D-4F88-9E39-B1971CDF43CF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1323600" y="3637763"/>
                  <a:ext cx="312840" cy="16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7">
              <p14:nvContentPartPr>
                <p14:cNvPr id="78" name="Рукописный ввод 77">
                  <a:extLst>
                    <a:ext uri="{FF2B5EF4-FFF2-40B4-BE49-F238E27FC236}">
                      <a16:creationId xmlns:a16="http://schemas.microsoft.com/office/drawing/2014/main" id="{1A481AEC-F5B7-4E36-BC31-47ECD3869684}"/>
                    </a:ext>
                  </a:extLst>
                </p14:cNvPr>
                <p14:cNvContentPartPr/>
                <p14:nvPr/>
              </p14:nvContentPartPr>
              <p14:xfrm>
                <a:off x="1664880" y="3655763"/>
                <a:ext cx="226440" cy="117720"/>
              </p14:xfrm>
            </p:contentPart>
          </mc:Choice>
          <mc:Fallback xmlns="">
            <p:pic>
              <p:nvPicPr>
                <p:cNvPr id="78" name="Рукописный ввод 77">
                  <a:extLst>
                    <a:ext uri="{FF2B5EF4-FFF2-40B4-BE49-F238E27FC236}">
                      <a16:creationId xmlns:a16="http://schemas.microsoft.com/office/drawing/2014/main" id="{1A481AEC-F5B7-4E36-BC31-47ECD386968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1647240" y="3637763"/>
                  <a:ext cx="262080" cy="15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9">
              <p14:nvContentPartPr>
                <p14:cNvPr id="79" name="Рукописный ввод 78">
                  <a:extLst>
                    <a:ext uri="{FF2B5EF4-FFF2-40B4-BE49-F238E27FC236}">
                      <a16:creationId xmlns:a16="http://schemas.microsoft.com/office/drawing/2014/main" id="{4B34EB8F-189F-4266-B2DF-C0291FA97FDA}"/>
                    </a:ext>
                  </a:extLst>
                </p14:cNvPr>
                <p14:cNvContentPartPr/>
                <p14:nvPr/>
              </p14:nvContentPartPr>
              <p14:xfrm>
                <a:off x="1901040" y="3669083"/>
                <a:ext cx="110520" cy="95400"/>
              </p14:xfrm>
            </p:contentPart>
          </mc:Choice>
          <mc:Fallback xmlns="">
            <p:pic>
              <p:nvPicPr>
                <p:cNvPr id="79" name="Рукописный ввод 78">
                  <a:extLst>
                    <a:ext uri="{FF2B5EF4-FFF2-40B4-BE49-F238E27FC236}">
                      <a16:creationId xmlns:a16="http://schemas.microsoft.com/office/drawing/2014/main" id="{4B34EB8F-189F-4266-B2DF-C0291FA97FDA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1883400" y="3651443"/>
                  <a:ext cx="146160" cy="131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1">
              <p14:nvContentPartPr>
                <p14:cNvPr id="80" name="Рукописный ввод 79">
                  <a:extLst>
                    <a:ext uri="{FF2B5EF4-FFF2-40B4-BE49-F238E27FC236}">
                      <a16:creationId xmlns:a16="http://schemas.microsoft.com/office/drawing/2014/main" id="{BDCCEEE2-C696-4855-918A-36568DE1B137}"/>
                    </a:ext>
                  </a:extLst>
                </p14:cNvPr>
                <p14:cNvContentPartPr/>
                <p14:nvPr/>
              </p14:nvContentPartPr>
              <p14:xfrm>
                <a:off x="2099400" y="3677003"/>
                <a:ext cx="198360" cy="98280"/>
              </p14:xfrm>
            </p:contentPart>
          </mc:Choice>
          <mc:Fallback xmlns="">
            <p:pic>
              <p:nvPicPr>
                <p:cNvPr id="80" name="Рукописный ввод 79">
                  <a:extLst>
                    <a:ext uri="{FF2B5EF4-FFF2-40B4-BE49-F238E27FC236}">
                      <a16:creationId xmlns:a16="http://schemas.microsoft.com/office/drawing/2014/main" id="{BDCCEEE2-C696-4855-918A-36568DE1B13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081400" y="3659363"/>
                  <a:ext cx="23400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3">
              <p14:nvContentPartPr>
                <p14:cNvPr id="81" name="Рукописный ввод 80">
                  <a:extLst>
                    <a:ext uri="{FF2B5EF4-FFF2-40B4-BE49-F238E27FC236}">
                      <a16:creationId xmlns:a16="http://schemas.microsoft.com/office/drawing/2014/main" id="{15CD1002-E82E-4B04-8BDC-5A9CFD352A0B}"/>
                    </a:ext>
                  </a:extLst>
                </p14:cNvPr>
                <p14:cNvContentPartPr/>
                <p14:nvPr/>
              </p14:nvContentPartPr>
              <p14:xfrm>
                <a:off x="2324400" y="3684923"/>
                <a:ext cx="35640" cy="96120"/>
              </p14:xfrm>
            </p:contentPart>
          </mc:Choice>
          <mc:Fallback xmlns="">
            <p:pic>
              <p:nvPicPr>
                <p:cNvPr id="81" name="Рукописный ввод 80">
                  <a:extLst>
                    <a:ext uri="{FF2B5EF4-FFF2-40B4-BE49-F238E27FC236}">
                      <a16:creationId xmlns:a16="http://schemas.microsoft.com/office/drawing/2014/main" id="{15CD1002-E82E-4B04-8BDC-5A9CFD352A0B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306760" y="3666923"/>
                  <a:ext cx="7128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5">
              <p14:nvContentPartPr>
                <p14:cNvPr id="82" name="Рукописный ввод 81">
                  <a:extLst>
                    <a:ext uri="{FF2B5EF4-FFF2-40B4-BE49-F238E27FC236}">
                      <a16:creationId xmlns:a16="http://schemas.microsoft.com/office/drawing/2014/main" id="{800433A8-1F1A-40B3-B6DD-356114DCD16F}"/>
                    </a:ext>
                  </a:extLst>
                </p14:cNvPr>
                <p14:cNvContentPartPr/>
                <p14:nvPr/>
              </p14:nvContentPartPr>
              <p14:xfrm>
                <a:off x="2254920" y="3659363"/>
                <a:ext cx="171000" cy="21240"/>
              </p14:xfrm>
            </p:contentPart>
          </mc:Choice>
          <mc:Fallback xmlns="">
            <p:pic>
              <p:nvPicPr>
                <p:cNvPr id="82" name="Рукописный ввод 81">
                  <a:extLst>
                    <a:ext uri="{FF2B5EF4-FFF2-40B4-BE49-F238E27FC236}">
                      <a16:creationId xmlns:a16="http://schemas.microsoft.com/office/drawing/2014/main" id="{800433A8-1F1A-40B3-B6DD-356114DCD16F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236920" y="3641363"/>
                  <a:ext cx="20664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7">
              <p14:nvContentPartPr>
                <p14:cNvPr id="83" name="Рукописный ввод 82">
                  <a:extLst>
                    <a:ext uri="{FF2B5EF4-FFF2-40B4-BE49-F238E27FC236}">
                      <a16:creationId xmlns:a16="http://schemas.microsoft.com/office/drawing/2014/main" id="{6680C74B-F271-43AA-9EC6-33E469644A07}"/>
                    </a:ext>
                  </a:extLst>
                </p14:cNvPr>
                <p14:cNvContentPartPr/>
                <p14:nvPr/>
              </p14:nvContentPartPr>
              <p14:xfrm>
                <a:off x="2462280" y="3671603"/>
                <a:ext cx="102240" cy="133920"/>
              </p14:xfrm>
            </p:contentPart>
          </mc:Choice>
          <mc:Fallback xmlns="">
            <p:pic>
              <p:nvPicPr>
                <p:cNvPr id="83" name="Рукописный ввод 82">
                  <a:extLst>
                    <a:ext uri="{FF2B5EF4-FFF2-40B4-BE49-F238E27FC236}">
                      <a16:creationId xmlns:a16="http://schemas.microsoft.com/office/drawing/2014/main" id="{6680C74B-F271-43AA-9EC6-33E469644A07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444280" y="3653963"/>
                  <a:ext cx="137880" cy="169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9">
            <p14:nvContentPartPr>
              <p14:cNvPr id="85" name="Рукописный ввод 84">
                <a:extLst>
                  <a:ext uri="{FF2B5EF4-FFF2-40B4-BE49-F238E27FC236}">
                    <a16:creationId xmlns:a16="http://schemas.microsoft.com/office/drawing/2014/main" id="{530E5905-90D4-4981-A2A9-7521495D4E43}"/>
                  </a:ext>
                </a:extLst>
              </p14:cNvPr>
              <p14:cNvContentPartPr/>
              <p14:nvPr/>
            </p14:nvContentPartPr>
            <p14:xfrm>
              <a:off x="479400" y="3922883"/>
              <a:ext cx="182520" cy="232200"/>
            </p14:xfrm>
          </p:contentPart>
        </mc:Choice>
        <mc:Fallback xmlns="">
          <p:pic>
            <p:nvPicPr>
              <p:cNvPr id="85" name="Рукописный ввод 84">
                <a:extLst>
                  <a:ext uri="{FF2B5EF4-FFF2-40B4-BE49-F238E27FC236}">
                    <a16:creationId xmlns:a16="http://schemas.microsoft.com/office/drawing/2014/main" id="{530E5905-90D4-4981-A2A9-7521495D4E43}"/>
                  </a:ext>
                </a:extLst>
              </p:cNvPr>
              <p:cNvPicPr/>
              <p:nvPr/>
            </p:nvPicPr>
            <p:blipFill>
              <a:blip r:embed="rId100"/>
              <a:stretch>
                <a:fillRect/>
              </a:stretch>
            </p:blipFill>
            <p:spPr>
              <a:xfrm>
                <a:off x="461760" y="3905243"/>
                <a:ext cx="218160" cy="26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1">
            <p14:nvContentPartPr>
              <p14:cNvPr id="86" name="Рукописный ввод 85">
                <a:extLst>
                  <a:ext uri="{FF2B5EF4-FFF2-40B4-BE49-F238E27FC236}">
                    <a16:creationId xmlns:a16="http://schemas.microsoft.com/office/drawing/2014/main" id="{3A5245FF-C3F4-4A4B-9537-E9136889832C}"/>
                  </a:ext>
                </a:extLst>
              </p14:cNvPr>
              <p14:cNvContentPartPr/>
              <p14:nvPr/>
            </p14:nvContentPartPr>
            <p14:xfrm>
              <a:off x="491640" y="4053203"/>
              <a:ext cx="149400" cy="5760"/>
            </p14:xfrm>
          </p:contentPart>
        </mc:Choice>
        <mc:Fallback xmlns="">
          <p:pic>
            <p:nvPicPr>
              <p:cNvPr id="86" name="Рукописный ввод 85">
                <a:extLst>
                  <a:ext uri="{FF2B5EF4-FFF2-40B4-BE49-F238E27FC236}">
                    <a16:creationId xmlns:a16="http://schemas.microsoft.com/office/drawing/2014/main" id="{3A5245FF-C3F4-4A4B-9537-E9136889832C}"/>
                  </a:ext>
                </a:extLst>
              </p:cNvPr>
              <p:cNvPicPr/>
              <p:nvPr/>
            </p:nvPicPr>
            <p:blipFill>
              <a:blip r:embed="rId102"/>
              <a:stretch>
                <a:fillRect/>
              </a:stretch>
            </p:blipFill>
            <p:spPr>
              <a:xfrm>
                <a:off x="473640" y="4035203"/>
                <a:ext cx="185040" cy="4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3">
            <p14:nvContentPartPr>
              <p14:cNvPr id="87" name="Рукописный ввод 86">
                <a:extLst>
                  <a:ext uri="{FF2B5EF4-FFF2-40B4-BE49-F238E27FC236}">
                    <a16:creationId xmlns:a16="http://schemas.microsoft.com/office/drawing/2014/main" id="{F6393240-19D3-4A4B-AEA0-5204FAF0295B}"/>
                  </a:ext>
                </a:extLst>
              </p14:cNvPr>
              <p14:cNvContentPartPr/>
              <p14:nvPr/>
            </p14:nvContentPartPr>
            <p14:xfrm>
              <a:off x="756960" y="4073363"/>
              <a:ext cx="110880" cy="7560"/>
            </p14:xfrm>
          </p:contentPart>
        </mc:Choice>
        <mc:Fallback xmlns="">
          <p:pic>
            <p:nvPicPr>
              <p:cNvPr id="87" name="Рукописный ввод 86">
                <a:extLst>
                  <a:ext uri="{FF2B5EF4-FFF2-40B4-BE49-F238E27FC236}">
                    <a16:creationId xmlns:a16="http://schemas.microsoft.com/office/drawing/2014/main" id="{F6393240-19D3-4A4B-AEA0-5204FAF0295B}"/>
                  </a:ext>
                </a:extLst>
              </p:cNvPr>
              <p:cNvPicPr/>
              <p:nvPr/>
            </p:nvPicPr>
            <p:blipFill>
              <a:blip r:embed="rId104"/>
              <a:stretch>
                <a:fillRect/>
              </a:stretch>
            </p:blipFill>
            <p:spPr>
              <a:xfrm>
                <a:off x="739320" y="4055723"/>
                <a:ext cx="146520" cy="4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5">
            <p14:nvContentPartPr>
              <p14:cNvPr id="88" name="Рукописный ввод 87">
                <a:extLst>
                  <a:ext uri="{FF2B5EF4-FFF2-40B4-BE49-F238E27FC236}">
                    <a16:creationId xmlns:a16="http://schemas.microsoft.com/office/drawing/2014/main" id="{0C8E54A3-11D7-44D2-B8A4-14B0E4DA2DCF}"/>
                  </a:ext>
                </a:extLst>
              </p14:cNvPr>
              <p14:cNvContentPartPr/>
              <p14:nvPr/>
            </p14:nvContentPartPr>
            <p14:xfrm>
              <a:off x="951360" y="4055723"/>
              <a:ext cx="45000" cy="136080"/>
            </p14:xfrm>
          </p:contentPart>
        </mc:Choice>
        <mc:Fallback xmlns="">
          <p:pic>
            <p:nvPicPr>
              <p:cNvPr id="88" name="Рукописный ввод 87">
                <a:extLst>
                  <a:ext uri="{FF2B5EF4-FFF2-40B4-BE49-F238E27FC236}">
                    <a16:creationId xmlns:a16="http://schemas.microsoft.com/office/drawing/2014/main" id="{0C8E54A3-11D7-44D2-B8A4-14B0E4DA2DCF}"/>
                  </a:ext>
                </a:extLst>
              </p:cNvPr>
              <p:cNvPicPr/>
              <p:nvPr/>
            </p:nvPicPr>
            <p:blipFill>
              <a:blip r:embed="rId106"/>
              <a:stretch>
                <a:fillRect/>
              </a:stretch>
            </p:blipFill>
            <p:spPr>
              <a:xfrm>
                <a:off x="933360" y="4038083"/>
                <a:ext cx="8064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7">
            <p14:nvContentPartPr>
              <p14:cNvPr id="89" name="Рукописный ввод 88">
                <a:extLst>
                  <a:ext uri="{FF2B5EF4-FFF2-40B4-BE49-F238E27FC236}">
                    <a16:creationId xmlns:a16="http://schemas.microsoft.com/office/drawing/2014/main" id="{E684E171-DF4C-4C68-91E5-2BC348458519}"/>
                  </a:ext>
                </a:extLst>
              </p14:cNvPr>
              <p14:cNvContentPartPr/>
              <p14:nvPr/>
            </p14:nvContentPartPr>
            <p14:xfrm>
              <a:off x="948120" y="4042403"/>
              <a:ext cx="114840" cy="59760"/>
            </p14:xfrm>
          </p:contentPart>
        </mc:Choice>
        <mc:Fallback xmlns="">
          <p:pic>
            <p:nvPicPr>
              <p:cNvPr id="89" name="Рукописный ввод 88">
                <a:extLst>
                  <a:ext uri="{FF2B5EF4-FFF2-40B4-BE49-F238E27FC236}">
                    <a16:creationId xmlns:a16="http://schemas.microsoft.com/office/drawing/2014/main" id="{E684E171-DF4C-4C68-91E5-2BC348458519}"/>
                  </a:ext>
                </a:extLst>
              </p:cNvPr>
              <p:cNvPicPr/>
              <p:nvPr/>
            </p:nvPicPr>
            <p:blipFill>
              <a:blip r:embed="rId108"/>
              <a:stretch>
                <a:fillRect/>
              </a:stretch>
            </p:blipFill>
            <p:spPr>
              <a:xfrm>
                <a:off x="930120" y="4024763"/>
                <a:ext cx="150480" cy="9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9">
            <p14:nvContentPartPr>
              <p14:cNvPr id="90" name="Рукописный ввод 89">
                <a:extLst>
                  <a:ext uri="{FF2B5EF4-FFF2-40B4-BE49-F238E27FC236}">
                    <a16:creationId xmlns:a16="http://schemas.microsoft.com/office/drawing/2014/main" id="{60616A84-D19B-4378-A349-CE8FADEABDB3}"/>
                  </a:ext>
                </a:extLst>
              </p14:cNvPr>
              <p14:cNvContentPartPr/>
              <p14:nvPr/>
            </p14:nvContentPartPr>
            <p14:xfrm>
              <a:off x="1112280" y="4047803"/>
              <a:ext cx="213480" cy="75600"/>
            </p14:xfrm>
          </p:contentPart>
        </mc:Choice>
        <mc:Fallback xmlns="">
          <p:pic>
            <p:nvPicPr>
              <p:cNvPr id="90" name="Рукописный ввод 89">
                <a:extLst>
                  <a:ext uri="{FF2B5EF4-FFF2-40B4-BE49-F238E27FC236}">
                    <a16:creationId xmlns:a16="http://schemas.microsoft.com/office/drawing/2014/main" id="{60616A84-D19B-4378-A349-CE8FADEABDB3}"/>
                  </a:ext>
                </a:extLst>
              </p:cNvPr>
              <p:cNvPicPr/>
              <p:nvPr/>
            </p:nvPicPr>
            <p:blipFill>
              <a:blip r:embed="rId110"/>
              <a:stretch>
                <a:fillRect/>
              </a:stretch>
            </p:blipFill>
            <p:spPr>
              <a:xfrm>
                <a:off x="1094280" y="4030163"/>
                <a:ext cx="249120" cy="11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1">
            <p14:nvContentPartPr>
              <p14:cNvPr id="91" name="Рукописный ввод 90">
                <a:extLst>
                  <a:ext uri="{FF2B5EF4-FFF2-40B4-BE49-F238E27FC236}">
                    <a16:creationId xmlns:a16="http://schemas.microsoft.com/office/drawing/2014/main" id="{8E295C66-747C-4D13-83CD-D2A2AEB50EF7}"/>
                  </a:ext>
                </a:extLst>
              </p14:cNvPr>
              <p14:cNvContentPartPr/>
              <p14:nvPr/>
            </p14:nvContentPartPr>
            <p14:xfrm>
              <a:off x="1275360" y="3907403"/>
              <a:ext cx="306360" cy="187920"/>
            </p14:xfrm>
          </p:contentPart>
        </mc:Choice>
        <mc:Fallback xmlns="">
          <p:pic>
            <p:nvPicPr>
              <p:cNvPr id="91" name="Рукописный ввод 90">
                <a:extLst>
                  <a:ext uri="{FF2B5EF4-FFF2-40B4-BE49-F238E27FC236}">
                    <a16:creationId xmlns:a16="http://schemas.microsoft.com/office/drawing/2014/main" id="{8E295C66-747C-4D13-83CD-D2A2AEB50EF7}"/>
                  </a:ext>
                </a:extLst>
              </p:cNvPr>
              <p:cNvPicPr/>
              <p:nvPr/>
            </p:nvPicPr>
            <p:blipFill>
              <a:blip r:embed="rId112"/>
              <a:stretch>
                <a:fillRect/>
              </a:stretch>
            </p:blipFill>
            <p:spPr>
              <a:xfrm>
                <a:off x="1257360" y="3889403"/>
                <a:ext cx="34200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3">
            <p14:nvContentPartPr>
              <p14:cNvPr id="92" name="Рукописный ввод 91">
                <a:extLst>
                  <a:ext uri="{FF2B5EF4-FFF2-40B4-BE49-F238E27FC236}">
                    <a16:creationId xmlns:a16="http://schemas.microsoft.com/office/drawing/2014/main" id="{3A6F576E-90E8-4D64-AA3F-FBCA1ABE0CF3}"/>
                  </a:ext>
                </a:extLst>
              </p14:cNvPr>
              <p14:cNvContentPartPr/>
              <p14:nvPr/>
            </p14:nvContentPartPr>
            <p14:xfrm>
              <a:off x="1557240" y="4025123"/>
              <a:ext cx="113400" cy="55800"/>
            </p14:xfrm>
          </p:contentPart>
        </mc:Choice>
        <mc:Fallback xmlns="">
          <p:pic>
            <p:nvPicPr>
              <p:cNvPr id="92" name="Рукописный ввод 91">
                <a:extLst>
                  <a:ext uri="{FF2B5EF4-FFF2-40B4-BE49-F238E27FC236}">
                    <a16:creationId xmlns:a16="http://schemas.microsoft.com/office/drawing/2014/main" id="{3A6F576E-90E8-4D64-AA3F-FBCA1ABE0CF3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1539600" y="4007483"/>
                <a:ext cx="149040" cy="9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5">
            <p14:nvContentPartPr>
              <p14:cNvPr id="93" name="Рукописный ввод 92">
                <a:extLst>
                  <a:ext uri="{FF2B5EF4-FFF2-40B4-BE49-F238E27FC236}">
                    <a16:creationId xmlns:a16="http://schemas.microsoft.com/office/drawing/2014/main" id="{4C55204B-FC64-491B-A7B8-24F5010BE1D1}"/>
                  </a:ext>
                </a:extLst>
              </p14:cNvPr>
              <p14:cNvContentPartPr/>
              <p14:nvPr/>
            </p14:nvContentPartPr>
            <p14:xfrm>
              <a:off x="1798440" y="4016123"/>
              <a:ext cx="24840" cy="72360"/>
            </p14:xfrm>
          </p:contentPart>
        </mc:Choice>
        <mc:Fallback xmlns="">
          <p:pic>
            <p:nvPicPr>
              <p:cNvPr id="93" name="Рукописный ввод 92">
                <a:extLst>
                  <a:ext uri="{FF2B5EF4-FFF2-40B4-BE49-F238E27FC236}">
                    <a16:creationId xmlns:a16="http://schemas.microsoft.com/office/drawing/2014/main" id="{4C55204B-FC64-491B-A7B8-24F5010BE1D1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1780800" y="3998483"/>
                <a:ext cx="6048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7">
            <p14:nvContentPartPr>
              <p14:cNvPr id="94" name="Рукописный ввод 93">
                <a:extLst>
                  <a:ext uri="{FF2B5EF4-FFF2-40B4-BE49-F238E27FC236}">
                    <a16:creationId xmlns:a16="http://schemas.microsoft.com/office/drawing/2014/main" id="{BD6F0DE9-741C-4596-A9B5-2F337669F195}"/>
                  </a:ext>
                </a:extLst>
              </p14:cNvPr>
              <p14:cNvContentPartPr/>
              <p14:nvPr/>
            </p14:nvContentPartPr>
            <p14:xfrm>
              <a:off x="1726440" y="4008563"/>
              <a:ext cx="137880" cy="15480"/>
            </p14:xfrm>
          </p:contentPart>
        </mc:Choice>
        <mc:Fallback xmlns="">
          <p:pic>
            <p:nvPicPr>
              <p:cNvPr id="94" name="Рукописный ввод 93">
                <a:extLst>
                  <a:ext uri="{FF2B5EF4-FFF2-40B4-BE49-F238E27FC236}">
                    <a16:creationId xmlns:a16="http://schemas.microsoft.com/office/drawing/2014/main" id="{BD6F0DE9-741C-4596-A9B5-2F337669F195}"/>
                  </a:ext>
                </a:extLst>
              </p:cNvPr>
              <p:cNvPicPr/>
              <p:nvPr/>
            </p:nvPicPr>
            <p:blipFill>
              <a:blip r:embed="rId118"/>
              <a:stretch>
                <a:fillRect/>
              </a:stretch>
            </p:blipFill>
            <p:spPr>
              <a:xfrm>
                <a:off x="1708800" y="3990563"/>
                <a:ext cx="173520" cy="5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9">
            <p14:nvContentPartPr>
              <p14:cNvPr id="95" name="Рукописный ввод 94">
                <a:extLst>
                  <a:ext uri="{FF2B5EF4-FFF2-40B4-BE49-F238E27FC236}">
                    <a16:creationId xmlns:a16="http://schemas.microsoft.com/office/drawing/2014/main" id="{27AE91A7-752C-44F2-9023-D8AC098A8859}"/>
                  </a:ext>
                </a:extLst>
              </p14:cNvPr>
              <p14:cNvContentPartPr/>
              <p14:nvPr/>
            </p14:nvContentPartPr>
            <p14:xfrm>
              <a:off x="1908240" y="4036283"/>
              <a:ext cx="218160" cy="79200"/>
            </p14:xfrm>
          </p:contentPart>
        </mc:Choice>
        <mc:Fallback xmlns="">
          <p:pic>
            <p:nvPicPr>
              <p:cNvPr id="95" name="Рукописный ввод 94">
                <a:extLst>
                  <a:ext uri="{FF2B5EF4-FFF2-40B4-BE49-F238E27FC236}">
                    <a16:creationId xmlns:a16="http://schemas.microsoft.com/office/drawing/2014/main" id="{27AE91A7-752C-44F2-9023-D8AC098A8859}"/>
                  </a:ext>
                </a:extLst>
              </p:cNvPr>
              <p:cNvPicPr/>
              <p:nvPr/>
            </p:nvPicPr>
            <p:blipFill>
              <a:blip r:embed="rId120"/>
              <a:stretch>
                <a:fillRect/>
              </a:stretch>
            </p:blipFill>
            <p:spPr>
              <a:xfrm>
                <a:off x="1890240" y="4018283"/>
                <a:ext cx="253800" cy="11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1">
            <p14:nvContentPartPr>
              <p14:cNvPr id="108" name="Рукописный ввод 107">
                <a:extLst>
                  <a:ext uri="{FF2B5EF4-FFF2-40B4-BE49-F238E27FC236}">
                    <a16:creationId xmlns:a16="http://schemas.microsoft.com/office/drawing/2014/main" id="{21B4D2E0-BA12-4144-B410-9E907EB4D8C7}"/>
                  </a:ext>
                </a:extLst>
              </p14:cNvPr>
              <p14:cNvContentPartPr/>
              <p14:nvPr/>
            </p14:nvContentPartPr>
            <p14:xfrm>
              <a:off x="2207040" y="4228883"/>
              <a:ext cx="116280" cy="232920"/>
            </p14:xfrm>
          </p:contentPart>
        </mc:Choice>
        <mc:Fallback xmlns="">
          <p:pic>
            <p:nvPicPr>
              <p:cNvPr id="108" name="Рукописный ввод 107">
                <a:extLst>
                  <a:ext uri="{FF2B5EF4-FFF2-40B4-BE49-F238E27FC236}">
                    <a16:creationId xmlns:a16="http://schemas.microsoft.com/office/drawing/2014/main" id="{21B4D2E0-BA12-4144-B410-9E907EB4D8C7}"/>
                  </a:ext>
                </a:extLst>
              </p:cNvPr>
              <p:cNvPicPr/>
              <p:nvPr/>
            </p:nvPicPr>
            <p:blipFill>
              <a:blip r:embed="rId122"/>
              <a:stretch>
                <a:fillRect/>
              </a:stretch>
            </p:blipFill>
            <p:spPr>
              <a:xfrm>
                <a:off x="2189400" y="4210883"/>
                <a:ext cx="15192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3">
            <p14:nvContentPartPr>
              <p14:cNvPr id="109" name="Рукописный ввод 108">
                <a:extLst>
                  <a:ext uri="{FF2B5EF4-FFF2-40B4-BE49-F238E27FC236}">
                    <a16:creationId xmlns:a16="http://schemas.microsoft.com/office/drawing/2014/main" id="{1E283CA2-7C5E-4AC3-A3A4-1E146A1CB967}"/>
                  </a:ext>
                </a:extLst>
              </p14:cNvPr>
              <p14:cNvContentPartPr/>
              <p14:nvPr/>
            </p14:nvContentPartPr>
            <p14:xfrm>
              <a:off x="2351040" y="4340483"/>
              <a:ext cx="210600" cy="99720"/>
            </p14:xfrm>
          </p:contentPart>
        </mc:Choice>
        <mc:Fallback xmlns="">
          <p:pic>
            <p:nvPicPr>
              <p:cNvPr id="109" name="Рукописный ввод 108">
                <a:extLst>
                  <a:ext uri="{FF2B5EF4-FFF2-40B4-BE49-F238E27FC236}">
                    <a16:creationId xmlns:a16="http://schemas.microsoft.com/office/drawing/2014/main" id="{1E283CA2-7C5E-4AC3-A3A4-1E146A1CB967}"/>
                  </a:ext>
                </a:extLst>
              </p:cNvPr>
              <p:cNvPicPr/>
              <p:nvPr/>
            </p:nvPicPr>
            <p:blipFill>
              <a:blip r:embed="rId124"/>
              <a:stretch>
                <a:fillRect/>
              </a:stretch>
            </p:blipFill>
            <p:spPr>
              <a:xfrm>
                <a:off x="2333400" y="4322483"/>
                <a:ext cx="246240" cy="13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5">
            <p14:nvContentPartPr>
              <p14:cNvPr id="110" name="Рукописный ввод 109">
                <a:extLst>
                  <a:ext uri="{FF2B5EF4-FFF2-40B4-BE49-F238E27FC236}">
                    <a16:creationId xmlns:a16="http://schemas.microsoft.com/office/drawing/2014/main" id="{4C9A3CAD-CB1B-422B-BC04-4ED9CBA2D4D8}"/>
                  </a:ext>
                </a:extLst>
              </p14:cNvPr>
              <p14:cNvContentPartPr/>
              <p14:nvPr/>
            </p14:nvContentPartPr>
            <p14:xfrm>
              <a:off x="2580720" y="4317803"/>
              <a:ext cx="163440" cy="131040"/>
            </p14:xfrm>
          </p:contentPart>
        </mc:Choice>
        <mc:Fallback xmlns="">
          <p:pic>
            <p:nvPicPr>
              <p:cNvPr id="110" name="Рукописный ввод 109">
                <a:extLst>
                  <a:ext uri="{FF2B5EF4-FFF2-40B4-BE49-F238E27FC236}">
                    <a16:creationId xmlns:a16="http://schemas.microsoft.com/office/drawing/2014/main" id="{4C9A3CAD-CB1B-422B-BC04-4ED9CBA2D4D8}"/>
                  </a:ext>
                </a:extLst>
              </p:cNvPr>
              <p:cNvPicPr/>
              <p:nvPr/>
            </p:nvPicPr>
            <p:blipFill>
              <a:blip r:embed="rId126"/>
              <a:stretch>
                <a:fillRect/>
              </a:stretch>
            </p:blipFill>
            <p:spPr>
              <a:xfrm>
                <a:off x="2563080" y="4299803"/>
                <a:ext cx="199080" cy="16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7">
            <p14:nvContentPartPr>
              <p14:cNvPr id="111" name="Рукописный ввод 110">
                <a:extLst>
                  <a:ext uri="{FF2B5EF4-FFF2-40B4-BE49-F238E27FC236}">
                    <a16:creationId xmlns:a16="http://schemas.microsoft.com/office/drawing/2014/main" id="{65435AC8-6BE2-4331-8B2B-028B90DB32BC}"/>
                  </a:ext>
                </a:extLst>
              </p14:cNvPr>
              <p14:cNvContentPartPr/>
              <p14:nvPr/>
            </p14:nvContentPartPr>
            <p14:xfrm>
              <a:off x="2765760" y="4343363"/>
              <a:ext cx="95760" cy="84600"/>
            </p14:xfrm>
          </p:contentPart>
        </mc:Choice>
        <mc:Fallback xmlns="">
          <p:pic>
            <p:nvPicPr>
              <p:cNvPr id="111" name="Рукописный ввод 110">
                <a:extLst>
                  <a:ext uri="{FF2B5EF4-FFF2-40B4-BE49-F238E27FC236}">
                    <a16:creationId xmlns:a16="http://schemas.microsoft.com/office/drawing/2014/main" id="{65435AC8-6BE2-4331-8B2B-028B90DB32BC}"/>
                  </a:ext>
                </a:extLst>
              </p:cNvPr>
              <p:cNvPicPr/>
              <p:nvPr/>
            </p:nvPicPr>
            <p:blipFill>
              <a:blip r:embed="rId128"/>
              <a:stretch>
                <a:fillRect/>
              </a:stretch>
            </p:blipFill>
            <p:spPr>
              <a:xfrm>
                <a:off x="2748120" y="4325363"/>
                <a:ext cx="131400" cy="12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9">
            <p14:nvContentPartPr>
              <p14:cNvPr id="112" name="Рукописный ввод 111">
                <a:extLst>
                  <a:ext uri="{FF2B5EF4-FFF2-40B4-BE49-F238E27FC236}">
                    <a16:creationId xmlns:a16="http://schemas.microsoft.com/office/drawing/2014/main" id="{DDA89E7B-5044-4CC2-AB19-6407DB1D476A}"/>
                  </a:ext>
                </a:extLst>
              </p14:cNvPr>
              <p14:cNvContentPartPr/>
              <p14:nvPr/>
            </p14:nvContentPartPr>
            <p14:xfrm>
              <a:off x="2912640" y="4326803"/>
              <a:ext cx="134280" cy="122400"/>
            </p14:xfrm>
          </p:contentPart>
        </mc:Choice>
        <mc:Fallback xmlns="">
          <p:pic>
            <p:nvPicPr>
              <p:cNvPr id="112" name="Рукописный ввод 111">
                <a:extLst>
                  <a:ext uri="{FF2B5EF4-FFF2-40B4-BE49-F238E27FC236}">
                    <a16:creationId xmlns:a16="http://schemas.microsoft.com/office/drawing/2014/main" id="{DDA89E7B-5044-4CC2-AB19-6407DB1D476A}"/>
                  </a:ext>
                </a:extLst>
              </p:cNvPr>
              <p:cNvPicPr/>
              <p:nvPr/>
            </p:nvPicPr>
            <p:blipFill>
              <a:blip r:embed="rId130"/>
              <a:stretch>
                <a:fillRect/>
              </a:stretch>
            </p:blipFill>
            <p:spPr>
              <a:xfrm>
                <a:off x="2895000" y="4308803"/>
                <a:ext cx="169920" cy="15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1">
            <p14:nvContentPartPr>
              <p14:cNvPr id="113" name="Рукописный ввод 112">
                <a:extLst>
                  <a:ext uri="{FF2B5EF4-FFF2-40B4-BE49-F238E27FC236}">
                    <a16:creationId xmlns:a16="http://schemas.microsoft.com/office/drawing/2014/main" id="{6FCF6C5B-62C5-4820-962F-466441A9B2AE}"/>
                  </a:ext>
                </a:extLst>
              </p14:cNvPr>
              <p14:cNvContentPartPr/>
              <p14:nvPr/>
            </p14:nvContentPartPr>
            <p14:xfrm>
              <a:off x="3050160" y="4307363"/>
              <a:ext cx="141840" cy="111600"/>
            </p14:xfrm>
          </p:contentPart>
        </mc:Choice>
        <mc:Fallback xmlns="">
          <p:pic>
            <p:nvPicPr>
              <p:cNvPr id="113" name="Рукописный ввод 112">
                <a:extLst>
                  <a:ext uri="{FF2B5EF4-FFF2-40B4-BE49-F238E27FC236}">
                    <a16:creationId xmlns:a16="http://schemas.microsoft.com/office/drawing/2014/main" id="{6FCF6C5B-62C5-4820-962F-466441A9B2AE}"/>
                  </a:ext>
                </a:extLst>
              </p:cNvPr>
              <p:cNvPicPr/>
              <p:nvPr/>
            </p:nvPicPr>
            <p:blipFill>
              <a:blip r:embed="rId132"/>
              <a:stretch>
                <a:fillRect/>
              </a:stretch>
            </p:blipFill>
            <p:spPr>
              <a:xfrm>
                <a:off x="3032160" y="4289363"/>
                <a:ext cx="17748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3">
            <p14:nvContentPartPr>
              <p14:cNvPr id="114" name="Рукописный ввод 113">
                <a:extLst>
                  <a:ext uri="{FF2B5EF4-FFF2-40B4-BE49-F238E27FC236}">
                    <a16:creationId xmlns:a16="http://schemas.microsoft.com/office/drawing/2014/main" id="{E6C50FB6-6B29-4E79-B290-04A6D98D90B0}"/>
                  </a:ext>
                </a:extLst>
              </p14:cNvPr>
              <p14:cNvContentPartPr/>
              <p14:nvPr/>
            </p14:nvContentPartPr>
            <p14:xfrm>
              <a:off x="3260040" y="4411043"/>
              <a:ext cx="16920" cy="23400"/>
            </p14:xfrm>
          </p:contentPart>
        </mc:Choice>
        <mc:Fallback xmlns="">
          <p:pic>
            <p:nvPicPr>
              <p:cNvPr id="114" name="Рукописный ввод 113">
                <a:extLst>
                  <a:ext uri="{FF2B5EF4-FFF2-40B4-BE49-F238E27FC236}">
                    <a16:creationId xmlns:a16="http://schemas.microsoft.com/office/drawing/2014/main" id="{E6C50FB6-6B29-4E79-B290-04A6D98D90B0}"/>
                  </a:ext>
                </a:extLst>
              </p:cNvPr>
              <p:cNvPicPr/>
              <p:nvPr/>
            </p:nvPicPr>
            <p:blipFill>
              <a:blip r:embed="rId134"/>
              <a:stretch>
                <a:fillRect/>
              </a:stretch>
            </p:blipFill>
            <p:spPr>
              <a:xfrm>
                <a:off x="3242400" y="4393403"/>
                <a:ext cx="5256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5">
            <p14:nvContentPartPr>
              <p14:cNvPr id="115" name="Рукописный ввод 114">
                <a:extLst>
                  <a:ext uri="{FF2B5EF4-FFF2-40B4-BE49-F238E27FC236}">
                    <a16:creationId xmlns:a16="http://schemas.microsoft.com/office/drawing/2014/main" id="{8F60F2CF-1BA5-4029-8F55-B9B844B5EA18}"/>
                  </a:ext>
                </a:extLst>
              </p14:cNvPr>
              <p14:cNvContentPartPr/>
              <p14:nvPr/>
            </p14:nvContentPartPr>
            <p14:xfrm>
              <a:off x="3348240" y="4309163"/>
              <a:ext cx="46080" cy="227880"/>
            </p14:xfrm>
          </p:contentPart>
        </mc:Choice>
        <mc:Fallback xmlns="">
          <p:pic>
            <p:nvPicPr>
              <p:cNvPr id="115" name="Рукописный ввод 114">
                <a:extLst>
                  <a:ext uri="{FF2B5EF4-FFF2-40B4-BE49-F238E27FC236}">
                    <a16:creationId xmlns:a16="http://schemas.microsoft.com/office/drawing/2014/main" id="{8F60F2CF-1BA5-4029-8F55-B9B844B5EA18}"/>
                  </a:ext>
                </a:extLst>
              </p:cNvPr>
              <p:cNvPicPr/>
              <p:nvPr/>
            </p:nvPicPr>
            <p:blipFill>
              <a:blip r:embed="rId136"/>
              <a:stretch>
                <a:fillRect/>
              </a:stretch>
            </p:blipFill>
            <p:spPr>
              <a:xfrm>
                <a:off x="3330600" y="4291163"/>
                <a:ext cx="8172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7">
            <p14:nvContentPartPr>
              <p14:cNvPr id="116" name="Рукописный ввод 115">
                <a:extLst>
                  <a:ext uri="{FF2B5EF4-FFF2-40B4-BE49-F238E27FC236}">
                    <a16:creationId xmlns:a16="http://schemas.microsoft.com/office/drawing/2014/main" id="{9ACFB09C-6282-4172-9C5A-696B8BE36159}"/>
                  </a:ext>
                </a:extLst>
              </p14:cNvPr>
              <p14:cNvContentPartPr/>
              <p14:nvPr/>
            </p14:nvContentPartPr>
            <p14:xfrm>
              <a:off x="3347160" y="4312763"/>
              <a:ext cx="96120" cy="92520"/>
            </p14:xfrm>
          </p:contentPart>
        </mc:Choice>
        <mc:Fallback xmlns="">
          <p:pic>
            <p:nvPicPr>
              <p:cNvPr id="116" name="Рукописный ввод 115">
                <a:extLst>
                  <a:ext uri="{FF2B5EF4-FFF2-40B4-BE49-F238E27FC236}">
                    <a16:creationId xmlns:a16="http://schemas.microsoft.com/office/drawing/2014/main" id="{9ACFB09C-6282-4172-9C5A-696B8BE36159}"/>
                  </a:ext>
                </a:extLst>
              </p:cNvPr>
              <p:cNvPicPr/>
              <p:nvPr/>
            </p:nvPicPr>
            <p:blipFill>
              <a:blip r:embed="rId138"/>
              <a:stretch>
                <a:fillRect/>
              </a:stretch>
            </p:blipFill>
            <p:spPr>
              <a:xfrm>
                <a:off x="3329520" y="4294763"/>
                <a:ext cx="131760" cy="12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39">
            <p14:nvContentPartPr>
              <p14:cNvPr id="117" name="Рукописный ввод 116">
                <a:extLst>
                  <a:ext uri="{FF2B5EF4-FFF2-40B4-BE49-F238E27FC236}">
                    <a16:creationId xmlns:a16="http://schemas.microsoft.com/office/drawing/2014/main" id="{C0DC888B-598E-4AEA-B3B9-FDCC242699F4}"/>
                  </a:ext>
                </a:extLst>
              </p14:cNvPr>
              <p14:cNvContentPartPr/>
              <p14:nvPr/>
            </p14:nvContentPartPr>
            <p14:xfrm>
              <a:off x="3493680" y="4330043"/>
              <a:ext cx="198720" cy="91080"/>
            </p14:xfrm>
          </p:contentPart>
        </mc:Choice>
        <mc:Fallback xmlns="">
          <p:pic>
            <p:nvPicPr>
              <p:cNvPr id="117" name="Рукописный ввод 116">
                <a:extLst>
                  <a:ext uri="{FF2B5EF4-FFF2-40B4-BE49-F238E27FC236}">
                    <a16:creationId xmlns:a16="http://schemas.microsoft.com/office/drawing/2014/main" id="{C0DC888B-598E-4AEA-B3B9-FDCC242699F4}"/>
                  </a:ext>
                </a:extLst>
              </p:cNvPr>
              <p:cNvPicPr/>
              <p:nvPr/>
            </p:nvPicPr>
            <p:blipFill>
              <a:blip r:embed="rId140"/>
              <a:stretch>
                <a:fillRect/>
              </a:stretch>
            </p:blipFill>
            <p:spPr>
              <a:xfrm>
                <a:off x="3475680" y="4312403"/>
                <a:ext cx="23436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1">
            <p14:nvContentPartPr>
              <p14:cNvPr id="118" name="Рукописный ввод 117">
                <a:extLst>
                  <a:ext uri="{FF2B5EF4-FFF2-40B4-BE49-F238E27FC236}">
                    <a16:creationId xmlns:a16="http://schemas.microsoft.com/office/drawing/2014/main" id="{415A2B4E-D714-4CE7-9D18-7A1E8B3BFEA6}"/>
                  </a:ext>
                </a:extLst>
              </p14:cNvPr>
              <p14:cNvContentPartPr/>
              <p14:nvPr/>
            </p14:nvContentPartPr>
            <p14:xfrm>
              <a:off x="3594120" y="4188563"/>
              <a:ext cx="272520" cy="212400"/>
            </p14:xfrm>
          </p:contentPart>
        </mc:Choice>
        <mc:Fallback xmlns="">
          <p:pic>
            <p:nvPicPr>
              <p:cNvPr id="118" name="Рукописный ввод 117">
                <a:extLst>
                  <a:ext uri="{FF2B5EF4-FFF2-40B4-BE49-F238E27FC236}">
                    <a16:creationId xmlns:a16="http://schemas.microsoft.com/office/drawing/2014/main" id="{415A2B4E-D714-4CE7-9D18-7A1E8B3BFEA6}"/>
                  </a:ext>
                </a:extLst>
              </p:cNvPr>
              <p:cNvPicPr/>
              <p:nvPr/>
            </p:nvPicPr>
            <p:blipFill>
              <a:blip r:embed="rId142"/>
              <a:stretch>
                <a:fillRect/>
              </a:stretch>
            </p:blipFill>
            <p:spPr>
              <a:xfrm>
                <a:off x="3576480" y="4170563"/>
                <a:ext cx="308160" cy="24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3">
            <p14:nvContentPartPr>
              <p14:cNvPr id="119" name="Рукописный ввод 118">
                <a:extLst>
                  <a:ext uri="{FF2B5EF4-FFF2-40B4-BE49-F238E27FC236}">
                    <a16:creationId xmlns:a16="http://schemas.microsoft.com/office/drawing/2014/main" id="{AC1A263D-6502-413A-8B24-D7322D1E51AF}"/>
                  </a:ext>
                </a:extLst>
              </p14:cNvPr>
              <p14:cNvContentPartPr/>
              <p14:nvPr/>
            </p14:nvContentPartPr>
            <p14:xfrm>
              <a:off x="3816960" y="4325363"/>
              <a:ext cx="122040" cy="88920"/>
            </p14:xfrm>
          </p:contentPart>
        </mc:Choice>
        <mc:Fallback xmlns="">
          <p:pic>
            <p:nvPicPr>
              <p:cNvPr id="119" name="Рукописный ввод 118">
                <a:extLst>
                  <a:ext uri="{FF2B5EF4-FFF2-40B4-BE49-F238E27FC236}">
                    <a16:creationId xmlns:a16="http://schemas.microsoft.com/office/drawing/2014/main" id="{AC1A263D-6502-413A-8B24-D7322D1E51AF}"/>
                  </a:ext>
                </a:extLst>
              </p:cNvPr>
              <p:cNvPicPr/>
              <p:nvPr/>
            </p:nvPicPr>
            <p:blipFill>
              <a:blip r:embed="rId144"/>
              <a:stretch>
                <a:fillRect/>
              </a:stretch>
            </p:blipFill>
            <p:spPr>
              <a:xfrm>
                <a:off x="3799320" y="4307723"/>
                <a:ext cx="157680" cy="12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5">
            <p14:nvContentPartPr>
              <p14:cNvPr id="120" name="Рукописный ввод 119">
                <a:extLst>
                  <a:ext uri="{FF2B5EF4-FFF2-40B4-BE49-F238E27FC236}">
                    <a16:creationId xmlns:a16="http://schemas.microsoft.com/office/drawing/2014/main" id="{40100A7C-71CA-4FA8-9405-6EFD72D22615}"/>
                  </a:ext>
                </a:extLst>
              </p14:cNvPr>
              <p14:cNvContentPartPr/>
              <p14:nvPr/>
            </p14:nvContentPartPr>
            <p14:xfrm>
              <a:off x="3995160" y="4312763"/>
              <a:ext cx="23040" cy="100440"/>
            </p14:xfrm>
          </p:contentPart>
        </mc:Choice>
        <mc:Fallback xmlns="">
          <p:pic>
            <p:nvPicPr>
              <p:cNvPr id="120" name="Рукописный ввод 119">
                <a:extLst>
                  <a:ext uri="{FF2B5EF4-FFF2-40B4-BE49-F238E27FC236}">
                    <a16:creationId xmlns:a16="http://schemas.microsoft.com/office/drawing/2014/main" id="{40100A7C-71CA-4FA8-9405-6EFD72D22615}"/>
                  </a:ext>
                </a:extLst>
              </p:cNvPr>
              <p:cNvPicPr/>
              <p:nvPr/>
            </p:nvPicPr>
            <p:blipFill>
              <a:blip r:embed="rId146"/>
              <a:stretch>
                <a:fillRect/>
              </a:stretch>
            </p:blipFill>
            <p:spPr>
              <a:xfrm>
                <a:off x="3977520" y="4294763"/>
                <a:ext cx="5868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7">
            <p14:nvContentPartPr>
              <p14:cNvPr id="121" name="Рукописный ввод 120">
                <a:extLst>
                  <a:ext uri="{FF2B5EF4-FFF2-40B4-BE49-F238E27FC236}">
                    <a16:creationId xmlns:a16="http://schemas.microsoft.com/office/drawing/2014/main" id="{8C09CAAA-97D3-4441-A7CB-652764267B80}"/>
                  </a:ext>
                </a:extLst>
              </p14:cNvPr>
              <p14:cNvContentPartPr/>
              <p14:nvPr/>
            </p14:nvContentPartPr>
            <p14:xfrm>
              <a:off x="3908400" y="4287563"/>
              <a:ext cx="425520" cy="135000"/>
            </p14:xfrm>
          </p:contentPart>
        </mc:Choice>
        <mc:Fallback xmlns="">
          <p:pic>
            <p:nvPicPr>
              <p:cNvPr id="121" name="Рукописный ввод 120">
                <a:extLst>
                  <a:ext uri="{FF2B5EF4-FFF2-40B4-BE49-F238E27FC236}">
                    <a16:creationId xmlns:a16="http://schemas.microsoft.com/office/drawing/2014/main" id="{8C09CAAA-97D3-4441-A7CB-652764267B80}"/>
                  </a:ext>
                </a:extLst>
              </p:cNvPr>
              <p:cNvPicPr/>
              <p:nvPr/>
            </p:nvPicPr>
            <p:blipFill>
              <a:blip r:embed="rId148"/>
              <a:stretch>
                <a:fillRect/>
              </a:stretch>
            </p:blipFill>
            <p:spPr>
              <a:xfrm>
                <a:off x="3890760" y="4269923"/>
                <a:ext cx="461160" cy="170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4" name="Группа 123">
            <a:extLst>
              <a:ext uri="{FF2B5EF4-FFF2-40B4-BE49-F238E27FC236}">
                <a16:creationId xmlns:a16="http://schemas.microsoft.com/office/drawing/2014/main" id="{55DA5482-9050-4294-A676-1DBAA8156A8E}"/>
              </a:ext>
            </a:extLst>
          </p:cNvPr>
          <p:cNvGrpSpPr/>
          <p:nvPr/>
        </p:nvGrpSpPr>
        <p:grpSpPr>
          <a:xfrm>
            <a:off x="462480" y="4261283"/>
            <a:ext cx="1548720" cy="273960"/>
            <a:chOff x="462480" y="4261283"/>
            <a:chExt cx="1548720" cy="2739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9">
              <p14:nvContentPartPr>
                <p14:cNvPr id="97" name="Рукописный ввод 96">
                  <a:extLst>
                    <a:ext uri="{FF2B5EF4-FFF2-40B4-BE49-F238E27FC236}">
                      <a16:creationId xmlns:a16="http://schemas.microsoft.com/office/drawing/2014/main" id="{BD465467-1853-4330-9C82-5914E0B8625A}"/>
                    </a:ext>
                  </a:extLst>
                </p14:cNvPr>
                <p14:cNvContentPartPr/>
                <p14:nvPr/>
              </p14:nvContentPartPr>
              <p14:xfrm>
                <a:off x="534120" y="4261283"/>
                <a:ext cx="157320" cy="261360"/>
              </p14:xfrm>
            </p:contentPart>
          </mc:Choice>
          <mc:Fallback xmlns="">
            <p:pic>
              <p:nvPicPr>
                <p:cNvPr id="97" name="Рукописный ввод 96">
                  <a:extLst>
                    <a:ext uri="{FF2B5EF4-FFF2-40B4-BE49-F238E27FC236}">
                      <a16:creationId xmlns:a16="http://schemas.microsoft.com/office/drawing/2014/main" id="{BD465467-1853-4330-9C82-5914E0B8625A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516120" y="4243283"/>
                  <a:ext cx="192960" cy="29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1">
              <p14:nvContentPartPr>
                <p14:cNvPr id="98" name="Рукописный ввод 97">
                  <a:extLst>
                    <a:ext uri="{FF2B5EF4-FFF2-40B4-BE49-F238E27FC236}">
                      <a16:creationId xmlns:a16="http://schemas.microsoft.com/office/drawing/2014/main" id="{D8C3D82E-98AB-4CA7-92E6-FE4853B837BE}"/>
                    </a:ext>
                  </a:extLst>
                </p14:cNvPr>
                <p14:cNvContentPartPr/>
                <p14:nvPr/>
              </p14:nvContentPartPr>
              <p14:xfrm>
                <a:off x="462480" y="4379723"/>
                <a:ext cx="192600" cy="49320"/>
              </p14:xfrm>
            </p:contentPart>
          </mc:Choice>
          <mc:Fallback xmlns="">
            <p:pic>
              <p:nvPicPr>
                <p:cNvPr id="98" name="Рукописный ввод 97">
                  <a:extLst>
                    <a:ext uri="{FF2B5EF4-FFF2-40B4-BE49-F238E27FC236}">
                      <a16:creationId xmlns:a16="http://schemas.microsoft.com/office/drawing/2014/main" id="{D8C3D82E-98AB-4CA7-92E6-FE4853B837BE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44480" y="4362083"/>
                  <a:ext cx="22824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3">
              <p14:nvContentPartPr>
                <p14:cNvPr id="100" name="Рукописный ввод 99">
                  <a:extLst>
                    <a:ext uri="{FF2B5EF4-FFF2-40B4-BE49-F238E27FC236}">
                      <a16:creationId xmlns:a16="http://schemas.microsoft.com/office/drawing/2014/main" id="{51280B22-9ECE-4DD3-A566-9E0BDDB79DC5}"/>
                    </a:ext>
                  </a:extLst>
                </p14:cNvPr>
                <p14:cNvContentPartPr/>
                <p14:nvPr/>
              </p14:nvContentPartPr>
              <p14:xfrm>
                <a:off x="800880" y="4398803"/>
                <a:ext cx="102600" cy="16200"/>
              </p14:xfrm>
            </p:contentPart>
          </mc:Choice>
          <mc:Fallback xmlns="">
            <p:pic>
              <p:nvPicPr>
                <p:cNvPr id="100" name="Рукописный ввод 99">
                  <a:extLst>
                    <a:ext uri="{FF2B5EF4-FFF2-40B4-BE49-F238E27FC236}">
                      <a16:creationId xmlns:a16="http://schemas.microsoft.com/office/drawing/2014/main" id="{51280B22-9ECE-4DD3-A566-9E0BDDB79DC5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782880" y="4380803"/>
                  <a:ext cx="13824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5">
              <p14:nvContentPartPr>
                <p14:cNvPr id="101" name="Рукописный ввод 100">
                  <a:extLst>
                    <a:ext uri="{FF2B5EF4-FFF2-40B4-BE49-F238E27FC236}">
                      <a16:creationId xmlns:a16="http://schemas.microsoft.com/office/drawing/2014/main" id="{36D5907B-6AF0-4F8F-A7D4-BB5195B5E777}"/>
                    </a:ext>
                  </a:extLst>
                </p14:cNvPr>
                <p14:cNvContentPartPr/>
                <p14:nvPr/>
              </p14:nvContentPartPr>
              <p14:xfrm>
                <a:off x="969360" y="4286843"/>
                <a:ext cx="127080" cy="181800"/>
              </p14:xfrm>
            </p:contentPart>
          </mc:Choice>
          <mc:Fallback xmlns="">
            <p:pic>
              <p:nvPicPr>
                <p:cNvPr id="101" name="Рукописный ввод 100">
                  <a:extLst>
                    <a:ext uri="{FF2B5EF4-FFF2-40B4-BE49-F238E27FC236}">
                      <a16:creationId xmlns:a16="http://schemas.microsoft.com/office/drawing/2014/main" id="{36D5907B-6AF0-4F8F-A7D4-BB5195B5E77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951360" y="4269203"/>
                  <a:ext cx="16272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7">
              <p14:nvContentPartPr>
                <p14:cNvPr id="102" name="Рукописный ввод 101">
                  <a:extLst>
                    <a:ext uri="{FF2B5EF4-FFF2-40B4-BE49-F238E27FC236}">
                      <a16:creationId xmlns:a16="http://schemas.microsoft.com/office/drawing/2014/main" id="{245B39C3-A476-4184-AE3C-F1DDBD7848E6}"/>
                    </a:ext>
                  </a:extLst>
                </p14:cNvPr>
                <p14:cNvContentPartPr/>
                <p14:nvPr/>
              </p14:nvContentPartPr>
              <p14:xfrm>
                <a:off x="1221720" y="4375043"/>
                <a:ext cx="36720" cy="160200"/>
              </p14:xfrm>
            </p:contentPart>
          </mc:Choice>
          <mc:Fallback xmlns="">
            <p:pic>
              <p:nvPicPr>
                <p:cNvPr id="102" name="Рукописный ввод 101">
                  <a:extLst>
                    <a:ext uri="{FF2B5EF4-FFF2-40B4-BE49-F238E27FC236}">
                      <a16:creationId xmlns:a16="http://schemas.microsoft.com/office/drawing/2014/main" id="{245B39C3-A476-4184-AE3C-F1DDBD7848E6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1203720" y="4357043"/>
                  <a:ext cx="7236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9">
              <p14:nvContentPartPr>
                <p14:cNvPr id="103" name="Рукописный ввод 102">
                  <a:extLst>
                    <a:ext uri="{FF2B5EF4-FFF2-40B4-BE49-F238E27FC236}">
                      <a16:creationId xmlns:a16="http://schemas.microsoft.com/office/drawing/2014/main" id="{FE5755D8-CDA8-415A-B2F6-D538C13C07C0}"/>
                    </a:ext>
                  </a:extLst>
                </p14:cNvPr>
                <p14:cNvContentPartPr/>
                <p14:nvPr/>
              </p14:nvContentPartPr>
              <p14:xfrm>
                <a:off x="1177800" y="4361723"/>
                <a:ext cx="138600" cy="75960"/>
              </p14:xfrm>
            </p:contentPart>
          </mc:Choice>
          <mc:Fallback xmlns="">
            <p:pic>
              <p:nvPicPr>
                <p:cNvPr id="103" name="Рукописный ввод 102">
                  <a:extLst>
                    <a:ext uri="{FF2B5EF4-FFF2-40B4-BE49-F238E27FC236}">
                      <a16:creationId xmlns:a16="http://schemas.microsoft.com/office/drawing/2014/main" id="{FE5755D8-CDA8-415A-B2F6-D538C13C07C0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1159800" y="4343723"/>
                  <a:ext cx="17424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1">
              <p14:nvContentPartPr>
                <p14:cNvPr id="104" name="Рукописный ввод 103">
                  <a:extLst>
                    <a:ext uri="{FF2B5EF4-FFF2-40B4-BE49-F238E27FC236}">
                      <a16:creationId xmlns:a16="http://schemas.microsoft.com/office/drawing/2014/main" id="{79A4DBB3-42FB-4B59-94FF-004D55E0599B}"/>
                    </a:ext>
                  </a:extLst>
                </p14:cNvPr>
                <p14:cNvContentPartPr/>
                <p14:nvPr/>
              </p14:nvContentPartPr>
              <p14:xfrm>
                <a:off x="1367880" y="4339763"/>
                <a:ext cx="132840" cy="102240"/>
              </p14:xfrm>
            </p:contentPart>
          </mc:Choice>
          <mc:Fallback xmlns="">
            <p:pic>
              <p:nvPicPr>
                <p:cNvPr id="104" name="Рукописный ввод 103">
                  <a:extLst>
                    <a:ext uri="{FF2B5EF4-FFF2-40B4-BE49-F238E27FC236}">
                      <a16:creationId xmlns:a16="http://schemas.microsoft.com/office/drawing/2014/main" id="{79A4DBB3-42FB-4B59-94FF-004D55E0599B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1350240" y="4322123"/>
                  <a:ext cx="16848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3">
              <p14:nvContentPartPr>
                <p14:cNvPr id="105" name="Рукописный ввод 104">
                  <a:extLst>
                    <a:ext uri="{FF2B5EF4-FFF2-40B4-BE49-F238E27FC236}">
                      <a16:creationId xmlns:a16="http://schemas.microsoft.com/office/drawing/2014/main" id="{1A1EC01C-08BA-4C88-B6A8-45106A44AC55}"/>
                    </a:ext>
                  </a:extLst>
                </p14:cNvPr>
                <p14:cNvContentPartPr/>
                <p14:nvPr/>
              </p14:nvContentPartPr>
              <p14:xfrm>
                <a:off x="1535640" y="4327523"/>
                <a:ext cx="208800" cy="127440"/>
              </p14:xfrm>
            </p:contentPart>
          </mc:Choice>
          <mc:Fallback xmlns="">
            <p:pic>
              <p:nvPicPr>
                <p:cNvPr id="105" name="Рукописный ввод 104">
                  <a:extLst>
                    <a:ext uri="{FF2B5EF4-FFF2-40B4-BE49-F238E27FC236}">
                      <a16:creationId xmlns:a16="http://schemas.microsoft.com/office/drawing/2014/main" id="{1A1EC01C-08BA-4C88-B6A8-45106A44AC55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1517640" y="4309523"/>
                  <a:ext cx="244440" cy="163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5">
              <p14:nvContentPartPr>
                <p14:cNvPr id="106" name="Рукописный ввод 105">
                  <a:extLst>
                    <a:ext uri="{FF2B5EF4-FFF2-40B4-BE49-F238E27FC236}">
                      <a16:creationId xmlns:a16="http://schemas.microsoft.com/office/drawing/2014/main" id="{055E06E5-1CAA-49E4-98CF-BB61106FD769}"/>
                    </a:ext>
                  </a:extLst>
                </p14:cNvPr>
                <p14:cNvContentPartPr/>
                <p14:nvPr/>
              </p14:nvContentPartPr>
              <p14:xfrm>
                <a:off x="1799520" y="4304843"/>
                <a:ext cx="211680" cy="129600"/>
              </p14:xfrm>
            </p:contentPart>
          </mc:Choice>
          <mc:Fallback xmlns="">
            <p:pic>
              <p:nvPicPr>
                <p:cNvPr id="106" name="Рукописный ввод 105">
                  <a:extLst>
                    <a:ext uri="{FF2B5EF4-FFF2-40B4-BE49-F238E27FC236}">
                      <a16:creationId xmlns:a16="http://schemas.microsoft.com/office/drawing/2014/main" id="{055E06E5-1CAA-49E4-98CF-BB61106FD76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1781880" y="4286843"/>
                  <a:ext cx="247320" cy="16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7">
              <p14:nvContentPartPr>
                <p14:cNvPr id="123" name="Рукописный ввод 122">
                  <a:extLst>
                    <a:ext uri="{FF2B5EF4-FFF2-40B4-BE49-F238E27FC236}">
                      <a16:creationId xmlns:a16="http://schemas.microsoft.com/office/drawing/2014/main" id="{2B09757B-A885-4D91-9DD6-BE78E9BC30E7}"/>
                    </a:ext>
                  </a:extLst>
                </p14:cNvPr>
                <p14:cNvContentPartPr/>
                <p14:nvPr/>
              </p14:nvContentPartPr>
              <p14:xfrm>
                <a:off x="759120" y="4414283"/>
                <a:ext cx="51120" cy="10440"/>
              </p14:xfrm>
            </p:contentPart>
          </mc:Choice>
          <mc:Fallback xmlns="">
            <p:pic>
              <p:nvPicPr>
                <p:cNvPr id="123" name="Рукописный ввод 122">
                  <a:extLst>
                    <a:ext uri="{FF2B5EF4-FFF2-40B4-BE49-F238E27FC236}">
                      <a16:creationId xmlns:a16="http://schemas.microsoft.com/office/drawing/2014/main" id="{2B09757B-A885-4D91-9DD6-BE78E9BC30E7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41120" y="4396643"/>
                  <a:ext cx="86760" cy="46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55861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C518F1-81CD-4599-A876-5C46EA4DF51F}"/>
              </a:ext>
            </a:extLst>
          </p:cNvPr>
          <p:cNvSpPr/>
          <p:nvPr/>
        </p:nvSpPr>
        <p:spPr>
          <a:xfrm>
            <a:off x="-74428" y="369061"/>
            <a:ext cx="91404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SzPts val="4000"/>
            </a:pPr>
            <a:r>
              <a:rPr lang="ru-RU" sz="3600" dirty="0">
                <a:sym typeface="Gochi Hand"/>
              </a:rPr>
              <a:t>Мощность. Единицы мощности.</a:t>
            </a:r>
            <a:endParaRPr lang="ru-RU" sz="3600" dirty="0">
              <a:latin typeface="Gochi Hand"/>
              <a:sym typeface="Gochi Hand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AE28F371-4F5A-4C39-99E7-5699A40B87A0}"/>
                  </a:ext>
                </a:extLst>
              </p14:cNvPr>
              <p14:cNvContentPartPr/>
              <p14:nvPr/>
            </p14:nvContentPartPr>
            <p14:xfrm>
              <a:off x="194935" y="1320628"/>
              <a:ext cx="74160" cy="7380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id="{AE28F371-4F5A-4C39-99E7-5699A40B87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5935" y="1311988"/>
                <a:ext cx="91800" cy="9144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7EEAF79-0B29-45DE-9EA3-3B490CE14892}"/>
              </a:ext>
            </a:extLst>
          </p:cNvPr>
          <p:cNvGrpSpPr/>
          <p:nvPr/>
        </p:nvGrpSpPr>
        <p:grpSpPr>
          <a:xfrm>
            <a:off x="503815" y="1161868"/>
            <a:ext cx="1443960" cy="347400"/>
            <a:chOff x="503815" y="1161868"/>
            <a:chExt cx="1443960" cy="34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Рукописный ввод 3">
                  <a:extLst>
                    <a:ext uri="{FF2B5EF4-FFF2-40B4-BE49-F238E27FC236}">
                      <a16:creationId xmlns:a16="http://schemas.microsoft.com/office/drawing/2014/main" id="{3E8F00A9-71DC-4CF8-8E2C-25BCE6FF7621}"/>
                    </a:ext>
                  </a:extLst>
                </p14:cNvPr>
                <p14:cNvContentPartPr/>
                <p14:nvPr/>
              </p14:nvContentPartPr>
              <p14:xfrm>
                <a:off x="503815" y="1161868"/>
                <a:ext cx="137880" cy="308520"/>
              </p14:xfrm>
            </p:contentPart>
          </mc:Choice>
          <mc:Fallback xmlns="">
            <p:pic>
              <p:nvPicPr>
                <p:cNvPr id="4" name="Рукописный ввод 3">
                  <a:extLst>
                    <a:ext uri="{FF2B5EF4-FFF2-40B4-BE49-F238E27FC236}">
                      <a16:creationId xmlns:a16="http://schemas.microsoft.com/office/drawing/2014/main" id="{3E8F00A9-71DC-4CF8-8E2C-25BCE6FF762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95175" y="1152868"/>
                  <a:ext cx="155520" cy="32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Рукописный ввод 4">
                  <a:extLst>
                    <a:ext uri="{FF2B5EF4-FFF2-40B4-BE49-F238E27FC236}">
                      <a16:creationId xmlns:a16="http://schemas.microsoft.com/office/drawing/2014/main" id="{F36180D4-DAB7-40CF-974E-958A9DDE20EC}"/>
                    </a:ext>
                  </a:extLst>
                </p14:cNvPr>
                <p14:cNvContentPartPr/>
                <p14:nvPr/>
              </p14:nvContentPartPr>
              <p14:xfrm>
                <a:off x="637735" y="1188868"/>
                <a:ext cx="179640" cy="234720"/>
              </p14:xfrm>
            </p:contentPart>
          </mc:Choice>
          <mc:Fallback xmlns="">
            <p:pic>
              <p:nvPicPr>
                <p:cNvPr id="5" name="Рукописный ввод 4">
                  <a:extLst>
                    <a:ext uri="{FF2B5EF4-FFF2-40B4-BE49-F238E27FC236}">
                      <a16:creationId xmlns:a16="http://schemas.microsoft.com/office/drawing/2014/main" id="{F36180D4-DAB7-40CF-974E-958A9DDE20E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28735" y="1180228"/>
                  <a:ext cx="197280" cy="2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7" name="Рукописный ввод 6">
                  <a:extLst>
                    <a:ext uri="{FF2B5EF4-FFF2-40B4-BE49-F238E27FC236}">
                      <a16:creationId xmlns:a16="http://schemas.microsoft.com/office/drawing/2014/main" id="{A043BE6F-4F17-488C-B1D0-1D3395EFC818}"/>
                    </a:ext>
                  </a:extLst>
                </p14:cNvPr>
                <p14:cNvContentPartPr/>
                <p14:nvPr/>
              </p14:nvContentPartPr>
              <p14:xfrm>
                <a:off x="831775" y="1355188"/>
                <a:ext cx="76320" cy="75600"/>
              </p14:xfrm>
            </p:contentPart>
          </mc:Choice>
          <mc:Fallback xmlns="">
            <p:pic>
              <p:nvPicPr>
                <p:cNvPr id="7" name="Рукописный ввод 6">
                  <a:extLst>
                    <a:ext uri="{FF2B5EF4-FFF2-40B4-BE49-F238E27FC236}">
                      <a16:creationId xmlns:a16="http://schemas.microsoft.com/office/drawing/2014/main" id="{A043BE6F-4F17-488C-B1D0-1D3395EFC818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22775" y="1346188"/>
                  <a:ext cx="9396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" name="Рукописный ввод 7">
                  <a:extLst>
                    <a:ext uri="{FF2B5EF4-FFF2-40B4-BE49-F238E27FC236}">
                      <a16:creationId xmlns:a16="http://schemas.microsoft.com/office/drawing/2014/main" id="{02B57E31-D3C1-44AA-9621-831E85BF992A}"/>
                    </a:ext>
                  </a:extLst>
                </p14:cNvPr>
                <p14:cNvContentPartPr/>
                <p14:nvPr/>
              </p14:nvContentPartPr>
              <p14:xfrm>
                <a:off x="936535" y="1331428"/>
                <a:ext cx="265680" cy="177840"/>
              </p14:xfrm>
            </p:contentPart>
          </mc:Choice>
          <mc:Fallback xmlns="">
            <p:pic>
              <p:nvPicPr>
                <p:cNvPr id="8" name="Рукописный ввод 7">
                  <a:extLst>
                    <a:ext uri="{FF2B5EF4-FFF2-40B4-BE49-F238E27FC236}">
                      <a16:creationId xmlns:a16="http://schemas.microsoft.com/office/drawing/2014/main" id="{02B57E31-D3C1-44AA-9621-831E85BF992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27535" y="1322428"/>
                  <a:ext cx="283320" cy="19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Рукописный ввод 8">
                  <a:extLst>
                    <a:ext uri="{FF2B5EF4-FFF2-40B4-BE49-F238E27FC236}">
                      <a16:creationId xmlns:a16="http://schemas.microsoft.com/office/drawing/2014/main" id="{25D4D4CC-97C5-4513-A196-DCD0E6428B96}"/>
                    </a:ext>
                  </a:extLst>
                </p14:cNvPr>
                <p14:cNvContentPartPr/>
                <p14:nvPr/>
              </p14:nvContentPartPr>
              <p14:xfrm>
                <a:off x="1222015" y="1318828"/>
                <a:ext cx="194040" cy="121680"/>
              </p14:xfrm>
            </p:contentPart>
          </mc:Choice>
          <mc:Fallback xmlns="">
            <p:pic>
              <p:nvPicPr>
                <p:cNvPr id="9" name="Рукописный ввод 8">
                  <a:extLst>
                    <a:ext uri="{FF2B5EF4-FFF2-40B4-BE49-F238E27FC236}">
                      <a16:creationId xmlns:a16="http://schemas.microsoft.com/office/drawing/2014/main" id="{25D4D4CC-97C5-4513-A196-DCD0E6428B96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213375" y="1310188"/>
                  <a:ext cx="21168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0" name="Рукописный ввод 9">
                  <a:extLst>
                    <a:ext uri="{FF2B5EF4-FFF2-40B4-BE49-F238E27FC236}">
                      <a16:creationId xmlns:a16="http://schemas.microsoft.com/office/drawing/2014/main" id="{8109FDF8-45E0-462E-A789-A83B78F6D057}"/>
                    </a:ext>
                  </a:extLst>
                </p14:cNvPr>
                <p14:cNvContentPartPr/>
                <p14:nvPr/>
              </p14:nvContentPartPr>
              <p14:xfrm>
                <a:off x="1418935" y="1324228"/>
                <a:ext cx="92880" cy="89280"/>
              </p14:xfrm>
            </p:contentPart>
          </mc:Choice>
          <mc:Fallback xmlns="">
            <p:pic>
              <p:nvPicPr>
                <p:cNvPr id="10" name="Рукописный ввод 9">
                  <a:extLst>
                    <a:ext uri="{FF2B5EF4-FFF2-40B4-BE49-F238E27FC236}">
                      <a16:creationId xmlns:a16="http://schemas.microsoft.com/office/drawing/2014/main" id="{8109FDF8-45E0-462E-A789-A83B78F6D057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409935" y="1315228"/>
                  <a:ext cx="11052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1" name="Рукописный ввод 10">
                  <a:extLst>
                    <a:ext uri="{FF2B5EF4-FFF2-40B4-BE49-F238E27FC236}">
                      <a16:creationId xmlns:a16="http://schemas.microsoft.com/office/drawing/2014/main" id="{9FF5CB84-B2D4-45AC-8E6B-D9EEF688EF15}"/>
                    </a:ext>
                  </a:extLst>
                </p14:cNvPr>
                <p14:cNvContentPartPr/>
                <p14:nvPr/>
              </p14:nvContentPartPr>
              <p14:xfrm>
                <a:off x="1571215" y="1323508"/>
                <a:ext cx="213120" cy="120600"/>
              </p14:xfrm>
            </p:contentPart>
          </mc:Choice>
          <mc:Fallback xmlns="">
            <p:pic>
              <p:nvPicPr>
                <p:cNvPr id="11" name="Рукописный ввод 10">
                  <a:extLst>
                    <a:ext uri="{FF2B5EF4-FFF2-40B4-BE49-F238E27FC236}">
                      <a16:creationId xmlns:a16="http://schemas.microsoft.com/office/drawing/2014/main" id="{9FF5CB84-B2D4-45AC-8E6B-D9EEF688EF15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562215" y="1314508"/>
                  <a:ext cx="23076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2" name="Рукописный ввод 11">
                  <a:extLst>
                    <a:ext uri="{FF2B5EF4-FFF2-40B4-BE49-F238E27FC236}">
                      <a16:creationId xmlns:a16="http://schemas.microsoft.com/office/drawing/2014/main" id="{2C377AC1-F4CD-4CD1-BEE0-A29BCB00992D}"/>
                    </a:ext>
                  </a:extLst>
                </p14:cNvPr>
                <p14:cNvContentPartPr/>
                <p14:nvPr/>
              </p14:nvContentPartPr>
              <p14:xfrm>
                <a:off x="1666615" y="1298668"/>
                <a:ext cx="194760" cy="26280"/>
              </p14:xfrm>
            </p:contentPart>
          </mc:Choice>
          <mc:Fallback xmlns="">
            <p:pic>
              <p:nvPicPr>
                <p:cNvPr id="12" name="Рукописный ввод 11">
                  <a:extLst>
                    <a:ext uri="{FF2B5EF4-FFF2-40B4-BE49-F238E27FC236}">
                      <a16:creationId xmlns:a16="http://schemas.microsoft.com/office/drawing/2014/main" id="{2C377AC1-F4CD-4CD1-BEE0-A29BCB00992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657975" y="1290028"/>
                  <a:ext cx="2124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3" name="Рукописный ввод 12">
                  <a:extLst>
                    <a:ext uri="{FF2B5EF4-FFF2-40B4-BE49-F238E27FC236}">
                      <a16:creationId xmlns:a16="http://schemas.microsoft.com/office/drawing/2014/main" id="{3AF29712-1A78-4F52-8BE6-6C445901AE36}"/>
                    </a:ext>
                  </a:extLst>
                </p14:cNvPr>
                <p14:cNvContentPartPr/>
                <p14:nvPr/>
              </p14:nvContentPartPr>
              <p14:xfrm>
                <a:off x="1844095" y="1288948"/>
                <a:ext cx="103680" cy="153360"/>
              </p14:xfrm>
            </p:contentPart>
          </mc:Choice>
          <mc:Fallback xmlns="">
            <p:pic>
              <p:nvPicPr>
                <p:cNvPr id="13" name="Рукописный ввод 12">
                  <a:extLst>
                    <a:ext uri="{FF2B5EF4-FFF2-40B4-BE49-F238E27FC236}">
                      <a16:creationId xmlns:a16="http://schemas.microsoft.com/office/drawing/2014/main" id="{3AF29712-1A78-4F52-8BE6-6C445901AE3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35095" y="1280308"/>
                  <a:ext cx="121320" cy="171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42" name="Рукописный ввод 141">
                <a:extLst>
                  <a:ext uri="{FF2B5EF4-FFF2-40B4-BE49-F238E27FC236}">
                    <a16:creationId xmlns:a16="http://schemas.microsoft.com/office/drawing/2014/main" id="{97A7CFDA-CC7B-4C77-964C-3BA85AE37FED}"/>
                  </a:ext>
                </a:extLst>
              </p14:cNvPr>
              <p14:cNvContentPartPr/>
              <p14:nvPr/>
            </p14:nvContentPartPr>
            <p14:xfrm>
              <a:off x="7606615" y="1116508"/>
              <a:ext cx="177480" cy="252720"/>
            </p14:xfrm>
          </p:contentPart>
        </mc:Choice>
        <mc:Fallback xmlns="">
          <p:pic>
            <p:nvPicPr>
              <p:cNvPr id="142" name="Рукописный ввод 141">
                <a:extLst>
                  <a:ext uri="{FF2B5EF4-FFF2-40B4-BE49-F238E27FC236}">
                    <a16:creationId xmlns:a16="http://schemas.microsoft.com/office/drawing/2014/main" id="{97A7CFDA-CC7B-4C77-964C-3BA85AE37FE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597615" y="1107868"/>
                <a:ext cx="195120" cy="270360"/>
              </a:xfrm>
              <a:prstGeom prst="rect">
                <a:avLst/>
              </a:prstGeom>
            </p:spPr>
          </p:pic>
        </mc:Fallback>
      </mc:AlternateContent>
      <p:grpSp>
        <p:nvGrpSpPr>
          <p:cNvPr id="163" name="Группа 162">
            <a:extLst>
              <a:ext uri="{FF2B5EF4-FFF2-40B4-BE49-F238E27FC236}">
                <a16:creationId xmlns:a16="http://schemas.microsoft.com/office/drawing/2014/main" id="{12B9F73E-158F-4A1C-8A24-AA2C8EF2C055}"/>
              </a:ext>
            </a:extLst>
          </p:cNvPr>
          <p:cNvGrpSpPr/>
          <p:nvPr/>
        </p:nvGrpSpPr>
        <p:grpSpPr>
          <a:xfrm>
            <a:off x="2177455" y="1096708"/>
            <a:ext cx="5177520" cy="784800"/>
            <a:chOff x="2177455" y="1096708"/>
            <a:chExt cx="5177520" cy="784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Рукописный ввод 13">
                  <a:extLst>
                    <a:ext uri="{FF2B5EF4-FFF2-40B4-BE49-F238E27FC236}">
                      <a16:creationId xmlns:a16="http://schemas.microsoft.com/office/drawing/2014/main" id="{8CE2662C-AC54-4971-AF55-BA88465B3A88}"/>
                    </a:ext>
                  </a:extLst>
                </p14:cNvPr>
                <p14:cNvContentPartPr/>
                <p14:nvPr/>
              </p14:nvContentPartPr>
              <p14:xfrm>
                <a:off x="2177455" y="1321708"/>
                <a:ext cx="105840" cy="106200"/>
              </p14:xfrm>
            </p:contentPart>
          </mc:Choice>
          <mc:Fallback xmlns="">
            <p:pic>
              <p:nvPicPr>
                <p:cNvPr id="14" name="Рукописный ввод 13">
                  <a:extLst>
                    <a:ext uri="{FF2B5EF4-FFF2-40B4-BE49-F238E27FC236}">
                      <a16:creationId xmlns:a16="http://schemas.microsoft.com/office/drawing/2014/main" id="{8CE2662C-AC54-4971-AF55-BA88465B3A88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2168815" y="1312708"/>
                  <a:ext cx="12348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Рукописный ввод 14">
                  <a:extLst>
                    <a:ext uri="{FF2B5EF4-FFF2-40B4-BE49-F238E27FC236}">
                      <a16:creationId xmlns:a16="http://schemas.microsoft.com/office/drawing/2014/main" id="{B8A8C56D-7AE9-4201-82EB-F1A951DCE609}"/>
                    </a:ext>
                  </a:extLst>
                </p14:cNvPr>
                <p14:cNvContentPartPr/>
                <p14:nvPr/>
              </p14:nvContentPartPr>
              <p14:xfrm>
                <a:off x="2234335" y="1364548"/>
                <a:ext cx="148320" cy="245520"/>
              </p14:xfrm>
            </p:contentPart>
          </mc:Choice>
          <mc:Fallback xmlns="">
            <p:pic>
              <p:nvPicPr>
                <p:cNvPr id="15" name="Рукописный ввод 14">
                  <a:extLst>
                    <a:ext uri="{FF2B5EF4-FFF2-40B4-BE49-F238E27FC236}">
                      <a16:creationId xmlns:a16="http://schemas.microsoft.com/office/drawing/2014/main" id="{B8A8C56D-7AE9-4201-82EB-F1A951DCE60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2225335" y="1355908"/>
                  <a:ext cx="165960" cy="263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Рукописный ввод 15">
                  <a:extLst>
                    <a:ext uri="{FF2B5EF4-FFF2-40B4-BE49-F238E27FC236}">
                      <a16:creationId xmlns:a16="http://schemas.microsoft.com/office/drawing/2014/main" id="{2B505EAE-5A44-4063-92A7-50EDED7E87EA}"/>
                    </a:ext>
                  </a:extLst>
                </p14:cNvPr>
                <p14:cNvContentPartPr/>
                <p14:nvPr/>
              </p14:nvContentPartPr>
              <p14:xfrm>
                <a:off x="2306335" y="1213348"/>
                <a:ext cx="143280" cy="195840"/>
              </p14:xfrm>
            </p:contentPart>
          </mc:Choice>
          <mc:Fallback xmlns="">
            <p:pic>
              <p:nvPicPr>
                <p:cNvPr id="16" name="Рукописный ввод 15">
                  <a:extLst>
                    <a:ext uri="{FF2B5EF4-FFF2-40B4-BE49-F238E27FC236}">
                      <a16:creationId xmlns:a16="http://schemas.microsoft.com/office/drawing/2014/main" id="{2B505EAE-5A44-4063-92A7-50EDED7E87EA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2297695" y="1204708"/>
                  <a:ext cx="160920" cy="21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Рукописный ввод 16">
                  <a:extLst>
                    <a:ext uri="{FF2B5EF4-FFF2-40B4-BE49-F238E27FC236}">
                      <a16:creationId xmlns:a16="http://schemas.microsoft.com/office/drawing/2014/main" id="{7FD18AF2-8D62-44DC-8117-2A0D757F9A80}"/>
                    </a:ext>
                  </a:extLst>
                </p14:cNvPr>
                <p14:cNvContentPartPr/>
                <p14:nvPr/>
              </p14:nvContentPartPr>
              <p14:xfrm>
                <a:off x="2459335" y="1323508"/>
                <a:ext cx="164520" cy="98640"/>
              </p14:xfrm>
            </p:contentPart>
          </mc:Choice>
          <mc:Fallback xmlns="">
            <p:pic>
              <p:nvPicPr>
                <p:cNvPr id="17" name="Рукописный ввод 16">
                  <a:extLst>
                    <a:ext uri="{FF2B5EF4-FFF2-40B4-BE49-F238E27FC236}">
                      <a16:creationId xmlns:a16="http://schemas.microsoft.com/office/drawing/2014/main" id="{7FD18AF2-8D62-44DC-8117-2A0D757F9A8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450695" y="1314508"/>
                  <a:ext cx="1821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Рукописный ввод 17">
                  <a:extLst>
                    <a:ext uri="{FF2B5EF4-FFF2-40B4-BE49-F238E27FC236}">
                      <a16:creationId xmlns:a16="http://schemas.microsoft.com/office/drawing/2014/main" id="{71C9492A-74A7-4BBB-9C9C-E4461B28EE7A}"/>
                    </a:ext>
                  </a:extLst>
                </p14:cNvPr>
                <p14:cNvContentPartPr/>
                <p14:nvPr/>
              </p14:nvContentPartPr>
              <p14:xfrm>
                <a:off x="2612695" y="1318108"/>
                <a:ext cx="172440" cy="95400"/>
              </p14:xfrm>
            </p:contentPart>
          </mc:Choice>
          <mc:Fallback xmlns="">
            <p:pic>
              <p:nvPicPr>
                <p:cNvPr id="18" name="Рукописный ввод 17">
                  <a:extLst>
                    <a:ext uri="{FF2B5EF4-FFF2-40B4-BE49-F238E27FC236}">
                      <a16:creationId xmlns:a16="http://schemas.microsoft.com/office/drawing/2014/main" id="{71C9492A-74A7-4BBB-9C9C-E4461B28EE7A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603695" y="1309108"/>
                  <a:ext cx="19008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Рукописный ввод 18">
                  <a:extLst>
                    <a:ext uri="{FF2B5EF4-FFF2-40B4-BE49-F238E27FC236}">
                      <a16:creationId xmlns:a16="http://schemas.microsoft.com/office/drawing/2014/main" id="{60B0A917-9A60-4CCC-A742-BF77711B6FBA}"/>
                    </a:ext>
                  </a:extLst>
                </p14:cNvPr>
                <p14:cNvContentPartPr/>
                <p14:nvPr/>
              </p14:nvContentPartPr>
              <p14:xfrm>
                <a:off x="2770375" y="1295068"/>
                <a:ext cx="203040" cy="117720"/>
              </p14:xfrm>
            </p:contentPart>
          </mc:Choice>
          <mc:Fallback xmlns="">
            <p:pic>
              <p:nvPicPr>
                <p:cNvPr id="19" name="Рукописный ввод 18">
                  <a:extLst>
                    <a:ext uri="{FF2B5EF4-FFF2-40B4-BE49-F238E27FC236}">
                      <a16:creationId xmlns:a16="http://schemas.microsoft.com/office/drawing/2014/main" id="{60B0A917-9A60-4CCC-A742-BF77711B6FB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2761375" y="1286068"/>
                  <a:ext cx="22068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Рукописный ввод 19">
                  <a:extLst>
                    <a:ext uri="{FF2B5EF4-FFF2-40B4-BE49-F238E27FC236}">
                      <a16:creationId xmlns:a16="http://schemas.microsoft.com/office/drawing/2014/main" id="{05B74B07-519A-4429-9387-37F002089A89}"/>
                    </a:ext>
                  </a:extLst>
                </p14:cNvPr>
                <p14:cNvContentPartPr/>
                <p14:nvPr/>
              </p14:nvContentPartPr>
              <p14:xfrm>
                <a:off x="3023815" y="1294348"/>
                <a:ext cx="26640" cy="83160"/>
              </p14:xfrm>
            </p:contentPart>
          </mc:Choice>
          <mc:Fallback xmlns="">
            <p:pic>
              <p:nvPicPr>
                <p:cNvPr id="20" name="Рукописный ввод 19">
                  <a:extLst>
                    <a:ext uri="{FF2B5EF4-FFF2-40B4-BE49-F238E27FC236}">
                      <a16:creationId xmlns:a16="http://schemas.microsoft.com/office/drawing/2014/main" id="{05B74B07-519A-4429-9387-37F002089A8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014815" y="1285348"/>
                  <a:ext cx="4428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1" name="Рукописный ввод 20">
                  <a:extLst>
                    <a:ext uri="{FF2B5EF4-FFF2-40B4-BE49-F238E27FC236}">
                      <a16:creationId xmlns:a16="http://schemas.microsoft.com/office/drawing/2014/main" id="{B7691C96-DB74-4A9F-BF60-9A76D0FBE985}"/>
                    </a:ext>
                  </a:extLst>
                </p14:cNvPr>
                <p14:cNvContentPartPr/>
                <p14:nvPr/>
              </p14:nvContentPartPr>
              <p14:xfrm>
                <a:off x="2941375" y="1295068"/>
                <a:ext cx="177480" cy="12960"/>
              </p14:xfrm>
            </p:contentPart>
          </mc:Choice>
          <mc:Fallback xmlns="">
            <p:pic>
              <p:nvPicPr>
                <p:cNvPr id="21" name="Рукописный ввод 20">
                  <a:extLst>
                    <a:ext uri="{FF2B5EF4-FFF2-40B4-BE49-F238E27FC236}">
                      <a16:creationId xmlns:a16="http://schemas.microsoft.com/office/drawing/2014/main" id="{B7691C96-DB74-4A9F-BF60-9A76D0FBE98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932375" y="1286428"/>
                  <a:ext cx="195120" cy="3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22" name="Рукописный ввод 21">
                  <a:extLst>
                    <a:ext uri="{FF2B5EF4-FFF2-40B4-BE49-F238E27FC236}">
                      <a16:creationId xmlns:a16="http://schemas.microsoft.com/office/drawing/2014/main" id="{146134DE-43DD-45F4-9D3C-5D3E45BD763E}"/>
                    </a:ext>
                  </a:extLst>
                </p14:cNvPr>
                <p14:cNvContentPartPr/>
                <p14:nvPr/>
              </p14:nvContentPartPr>
              <p14:xfrm>
                <a:off x="3107335" y="1278868"/>
                <a:ext cx="131040" cy="121320"/>
              </p14:xfrm>
            </p:contentPart>
          </mc:Choice>
          <mc:Fallback xmlns="">
            <p:pic>
              <p:nvPicPr>
                <p:cNvPr id="22" name="Рукописный ввод 21">
                  <a:extLst>
                    <a:ext uri="{FF2B5EF4-FFF2-40B4-BE49-F238E27FC236}">
                      <a16:creationId xmlns:a16="http://schemas.microsoft.com/office/drawing/2014/main" id="{146134DE-43DD-45F4-9D3C-5D3E45BD763E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098335" y="1269868"/>
                  <a:ext cx="148680" cy="13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23" name="Рукописный ввод 22">
                  <a:extLst>
                    <a:ext uri="{FF2B5EF4-FFF2-40B4-BE49-F238E27FC236}">
                      <a16:creationId xmlns:a16="http://schemas.microsoft.com/office/drawing/2014/main" id="{176E2BCC-A370-4201-9657-531B0F3FDC48}"/>
                    </a:ext>
                  </a:extLst>
                </p14:cNvPr>
                <p14:cNvContentPartPr/>
                <p14:nvPr/>
              </p14:nvContentPartPr>
              <p14:xfrm>
                <a:off x="3274735" y="1283908"/>
                <a:ext cx="131040" cy="115560"/>
              </p14:xfrm>
            </p:contentPart>
          </mc:Choice>
          <mc:Fallback xmlns="">
            <p:pic>
              <p:nvPicPr>
                <p:cNvPr id="23" name="Рукописный ввод 22">
                  <a:extLst>
                    <a:ext uri="{FF2B5EF4-FFF2-40B4-BE49-F238E27FC236}">
                      <a16:creationId xmlns:a16="http://schemas.microsoft.com/office/drawing/2014/main" id="{176E2BCC-A370-4201-9657-531B0F3FDC4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3266095" y="1274908"/>
                  <a:ext cx="148680" cy="13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24" name="Рукописный ввод 23">
                  <a:extLst>
                    <a:ext uri="{FF2B5EF4-FFF2-40B4-BE49-F238E27FC236}">
                      <a16:creationId xmlns:a16="http://schemas.microsoft.com/office/drawing/2014/main" id="{CC1DA4A6-D710-4F91-B1D5-205E06EA6D9A}"/>
                    </a:ext>
                  </a:extLst>
                </p14:cNvPr>
                <p14:cNvContentPartPr/>
                <p14:nvPr/>
              </p14:nvContentPartPr>
              <p14:xfrm>
                <a:off x="3419815" y="1273828"/>
                <a:ext cx="165960" cy="114120"/>
              </p14:xfrm>
            </p:contentPart>
          </mc:Choice>
          <mc:Fallback xmlns="">
            <p:pic>
              <p:nvPicPr>
                <p:cNvPr id="24" name="Рукописный ввод 23">
                  <a:extLst>
                    <a:ext uri="{FF2B5EF4-FFF2-40B4-BE49-F238E27FC236}">
                      <a16:creationId xmlns:a16="http://schemas.microsoft.com/office/drawing/2014/main" id="{CC1DA4A6-D710-4F91-B1D5-205E06EA6D9A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3410815" y="1265188"/>
                  <a:ext cx="183600" cy="13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6" name="Рукописный ввод 35">
                  <a:extLst>
                    <a:ext uri="{FF2B5EF4-FFF2-40B4-BE49-F238E27FC236}">
                      <a16:creationId xmlns:a16="http://schemas.microsoft.com/office/drawing/2014/main" id="{50789A95-0DDB-403A-9B0A-2321265BF00B}"/>
                    </a:ext>
                  </a:extLst>
                </p14:cNvPr>
                <p14:cNvContentPartPr/>
                <p14:nvPr/>
              </p14:nvContentPartPr>
              <p14:xfrm>
                <a:off x="3832735" y="1281028"/>
                <a:ext cx="182880" cy="99360"/>
              </p14:xfrm>
            </p:contentPart>
          </mc:Choice>
          <mc:Fallback xmlns="">
            <p:pic>
              <p:nvPicPr>
                <p:cNvPr id="36" name="Рукописный ввод 35">
                  <a:extLst>
                    <a:ext uri="{FF2B5EF4-FFF2-40B4-BE49-F238E27FC236}">
                      <a16:creationId xmlns:a16="http://schemas.microsoft.com/office/drawing/2014/main" id="{50789A95-0DDB-403A-9B0A-2321265BF00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823735" y="1272388"/>
                  <a:ext cx="200520" cy="11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3" name="Рукописный ввод 52">
                  <a:extLst>
                    <a:ext uri="{FF2B5EF4-FFF2-40B4-BE49-F238E27FC236}">
                      <a16:creationId xmlns:a16="http://schemas.microsoft.com/office/drawing/2014/main" id="{755F4E5B-B699-41A8-9C9D-A17B899574F4}"/>
                    </a:ext>
                  </a:extLst>
                </p14:cNvPr>
                <p14:cNvContentPartPr/>
                <p14:nvPr/>
              </p14:nvContentPartPr>
              <p14:xfrm>
                <a:off x="4013815" y="1152508"/>
                <a:ext cx="149040" cy="211680"/>
              </p14:xfrm>
            </p:contentPart>
          </mc:Choice>
          <mc:Fallback xmlns="">
            <p:pic>
              <p:nvPicPr>
                <p:cNvPr id="53" name="Рукописный ввод 52">
                  <a:extLst>
                    <a:ext uri="{FF2B5EF4-FFF2-40B4-BE49-F238E27FC236}">
                      <a16:creationId xmlns:a16="http://schemas.microsoft.com/office/drawing/2014/main" id="{755F4E5B-B699-41A8-9C9D-A17B899574F4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4004815" y="1143868"/>
                  <a:ext cx="166680" cy="22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6" name="Рукописный ввод 55">
                  <a:extLst>
                    <a:ext uri="{FF2B5EF4-FFF2-40B4-BE49-F238E27FC236}">
                      <a16:creationId xmlns:a16="http://schemas.microsoft.com/office/drawing/2014/main" id="{6C1BBC23-493E-474E-9EF6-A3DE3B89BF6E}"/>
                    </a:ext>
                  </a:extLst>
                </p14:cNvPr>
                <p14:cNvContentPartPr/>
                <p14:nvPr/>
              </p14:nvContentPartPr>
              <p14:xfrm>
                <a:off x="4254655" y="1282468"/>
                <a:ext cx="24120" cy="103320"/>
              </p14:xfrm>
            </p:contentPart>
          </mc:Choice>
          <mc:Fallback xmlns="">
            <p:pic>
              <p:nvPicPr>
                <p:cNvPr id="56" name="Рукописный ввод 55">
                  <a:extLst>
                    <a:ext uri="{FF2B5EF4-FFF2-40B4-BE49-F238E27FC236}">
                      <a16:creationId xmlns:a16="http://schemas.microsoft.com/office/drawing/2014/main" id="{6C1BBC23-493E-474E-9EF6-A3DE3B89BF6E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4246015" y="1273828"/>
                  <a:ext cx="4176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70" name="Рукописный ввод 69">
                  <a:extLst>
                    <a:ext uri="{FF2B5EF4-FFF2-40B4-BE49-F238E27FC236}">
                      <a16:creationId xmlns:a16="http://schemas.microsoft.com/office/drawing/2014/main" id="{9F181BD1-217D-46F7-A9AD-C79C596F7CEB}"/>
                    </a:ext>
                  </a:extLst>
                </p14:cNvPr>
                <p14:cNvContentPartPr/>
                <p14:nvPr/>
              </p14:nvContentPartPr>
              <p14:xfrm>
                <a:off x="4180135" y="1262668"/>
                <a:ext cx="182520" cy="27720"/>
              </p14:xfrm>
            </p:contentPart>
          </mc:Choice>
          <mc:Fallback xmlns="">
            <p:pic>
              <p:nvPicPr>
                <p:cNvPr id="70" name="Рукописный ввод 69">
                  <a:extLst>
                    <a:ext uri="{FF2B5EF4-FFF2-40B4-BE49-F238E27FC236}">
                      <a16:creationId xmlns:a16="http://schemas.microsoft.com/office/drawing/2014/main" id="{9F181BD1-217D-46F7-A9AD-C79C596F7CE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171495" y="1254028"/>
                  <a:ext cx="200160" cy="4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96" name="Рукописный ввод 95">
                  <a:extLst>
                    <a:ext uri="{FF2B5EF4-FFF2-40B4-BE49-F238E27FC236}">
                      <a16:creationId xmlns:a16="http://schemas.microsoft.com/office/drawing/2014/main" id="{DCDEF6BB-2B3E-4924-AD5D-2288BF8BFC4F}"/>
                    </a:ext>
                  </a:extLst>
                </p14:cNvPr>
                <p14:cNvContentPartPr/>
                <p14:nvPr/>
              </p14:nvContentPartPr>
              <p14:xfrm>
                <a:off x="4353655" y="1275268"/>
                <a:ext cx="112680" cy="90000"/>
              </p14:xfrm>
            </p:contentPart>
          </mc:Choice>
          <mc:Fallback xmlns="">
            <p:pic>
              <p:nvPicPr>
                <p:cNvPr id="96" name="Рукописный ввод 95">
                  <a:extLst>
                    <a:ext uri="{FF2B5EF4-FFF2-40B4-BE49-F238E27FC236}">
                      <a16:creationId xmlns:a16="http://schemas.microsoft.com/office/drawing/2014/main" id="{DCDEF6BB-2B3E-4924-AD5D-2288BF8BFC4F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44655" y="1266268"/>
                  <a:ext cx="1303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07" name="Рукописный ввод 106">
                  <a:extLst>
                    <a:ext uri="{FF2B5EF4-FFF2-40B4-BE49-F238E27FC236}">
                      <a16:creationId xmlns:a16="http://schemas.microsoft.com/office/drawing/2014/main" id="{65A8C5F5-3FFE-4D83-B953-09AF0F4BC8C3}"/>
                    </a:ext>
                  </a:extLst>
                </p14:cNvPr>
                <p14:cNvContentPartPr/>
                <p14:nvPr/>
              </p14:nvContentPartPr>
              <p14:xfrm>
                <a:off x="4689175" y="1256548"/>
                <a:ext cx="146160" cy="92160"/>
              </p14:xfrm>
            </p:contentPart>
          </mc:Choice>
          <mc:Fallback xmlns="">
            <p:pic>
              <p:nvPicPr>
                <p:cNvPr id="107" name="Рукописный ввод 106">
                  <a:extLst>
                    <a:ext uri="{FF2B5EF4-FFF2-40B4-BE49-F238E27FC236}">
                      <a16:creationId xmlns:a16="http://schemas.microsoft.com/office/drawing/2014/main" id="{65A8C5F5-3FFE-4D83-B953-09AF0F4BC8C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680175" y="1247548"/>
                  <a:ext cx="163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22" name="Рукописный ввод 121">
                  <a:extLst>
                    <a:ext uri="{FF2B5EF4-FFF2-40B4-BE49-F238E27FC236}">
                      <a16:creationId xmlns:a16="http://schemas.microsoft.com/office/drawing/2014/main" id="{817327C0-EFA9-4EF2-874E-A980FC80D504}"/>
                    </a:ext>
                  </a:extLst>
                </p14:cNvPr>
                <p14:cNvContentPartPr/>
                <p14:nvPr/>
              </p14:nvContentPartPr>
              <p14:xfrm>
                <a:off x="4849375" y="1251508"/>
                <a:ext cx="167040" cy="97920"/>
              </p14:xfrm>
            </p:contentPart>
          </mc:Choice>
          <mc:Fallback xmlns="">
            <p:pic>
              <p:nvPicPr>
                <p:cNvPr id="122" name="Рукописный ввод 121">
                  <a:extLst>
                    <a:ext uri="{FF2B5EF4-FFF2-40B4-BE49-F238E27FC236}">
                      <a16:creationId xmlns:a16="http://schemas.microsoft.com/office/drawing/2014/main" id="{817327C0-EFA9-4EF2-874E-A980FC80D50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840375" y="1242508"/>
                  <a:ext cx="18468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25" name="Рукописный ввод 124">
                  <a:extLst>
                    <a:ext uri="{FF2B5EF4-FFF2-40B4-BE49-F238E27FC236}">
                      <a16:creationId xmlns:a16="http://schemas.microsoft.com/office/drawing/2014/main" id="{AD0C617B-CD57-4D7C-85E2-25AA495A7F3A}"/>
                    </a:ext>
                  </a:extLst>
                </p14:cNvPr>
                <p14:cNvContentPartPr/>
                <p14:nvPr/>
              </p14:nvContentPartPr>
              <p14:xfrm>
                <a:off x="5036575" y="1240708"/>
                <a:ext cx="151920" cy="99720"/>
              </p14:xfrm>
            </p:contentPart>
          </mc:Choice>
          <mc:Fallback xmlns="">
            <p:pic>
              <p:nvPicPr>
                <p:cNvPr id="125" name="Рукописный ввод 124">
                  <a:extLst>
                    <a:ext uri="{FF2B5EF4-FFF2-40B4-BE49-F238E27FC236}">
                      <a16:creationId xmlns:a16="http://schemas.microsoft.com/office/drawing/2014/main" id="{AD0C617B-CD57-4D7C-85E2-25AA495A7F3A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5027575" y="1231708"/>
                  <a:ext cx="1695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26" name="Рукописный ввод 125">
                  <a:extLst>
                    <a:ext uri="{FF2B5EF4-FFF2-40B4-BE49-F238E27FC236}">
                      <a16:creationId xmlns:a16="http://schemas.microsoft.com/office/drawing/2014/main" id="{E54A2F6F-148E-4451-B0E0-2B97ABA45D5E}"/>
                    </a:ext>
                  </a:extLst>
                </p14:cNvPr>
                <p14:cNvContentPartPr/>
                <p14:nvPr/>
              </p14:nvContentPartPr>
              <p14:xfrm>
                <a:off x="5198575" y="1260148"/>
                <a:ext cx="26280" cy="90360"/>
              </p14:xfrm>
            </p:contentPart>
          </mc:Choice>
          <mc:Fallback xmlns="">
            <p:pic>
              <p:nvPicPr>
                <p:cNvPr id="126" name="Рукописный ввод 125">
                  <a:extLst>
                    <a:ext uri="{FF2B5EF4-FFF2-40B4-BE49-F238E27FC236}">
                      <a16:creationId xmlns:a16="http://schemas.microsoft.com/office/drawing/2014/main" id="{E54A2F6F-148E-4451-B0E0-2B97ABA45D5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5189575" y="1251148"/>
                  <a:ext cx="4392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27" name="Рукописный ввод 126">
                  <a:extLst>
                    <a:ext uri="{FF2B5EF4-FFF2-40B4-BE49-F238E27FC236}">
                      <a16:creationId xmlns:a16="http://schemas.microsoft.com/office/drawing/2014/main" id="{172D11FA-9074-4E57-AC3F-9374608ABA56}"/>
                    </a:ext>
                  </a:extLst>
                </p14:cNvPr>
                <p14:cNvContentPartPr/>
                <p14:nvPr/>
              </p14:nvContentPartPr>
              <p14:xfrm>
                <a:off x="5135935" y="1256908"/>
                <a:ext cx="150480" cy="6840"/>
              </p14:xfrm>
            </p:contentPart>
          </mc:Choice>
          <mc:Fallback xmlns="">
            <p:pic>
              <p:nvPicPr>
                <p:cNvPr id="127" name="Рукописный ввод 126">
                  <a:extLst>
                    <a:ext uri="{FF2B5EF4-FFF2-40B4-BE49-F238E27FC236}">
                      <a16:creationId xmlns:a16="http://schemas.microsoft.com/office/drawing/2014/main" id="{172D11FA-9074-4E57-AC3F-9374608ABA56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5127295" y="1247908"/>
                  <a:ext cx="168120" cy="2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28" name="Рукописный ввод 127">
                  <a:extLst>
                    <a:ext uri="{FF2B5EF4-FFF2-40B4-BE49-F238E27FC236}">
                      <a16:creationId xmlns:a16="http://schemas.microsoft.com/office/drawing/2014/main" id="{9B923C17-B1D9-436F-841E-792920633F35}"/>
                    </a:ext>
                  </a:extLst>
                </p14:cNvPr>
                <p14:cNvContentPartPr/>
                <p14:nvPr/>
              </p14:nvContentPartPr>
              <p14:xfrm>
                <a:off x="5287135" y="1245028"/>
                <a:ext cx="119160" cy="105840"/>
              </p14:xfrm>
            </p:contentPart>
          </mc:Choice>
          <mc:Fallback xmlns="">
            <p:pic>
              <p:nvPicPr>
                <p:cNvPr id="128" name="Рукописный ввод 127">
                  <a:extLst>
                    <a:ext uri="{FF2B5EF4-FFF2-40B4-BE49-F238E27FC236}">
                      <a16:creationId xmlns:a16="http://schemas.microsoft.com/office/drawing/2014/main" id="{9B923C17-B1D9-436F-841E-792920633F35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278135" y="1236388"/>
                  <a:ext cx="13680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30" name="Рукописный ввод 129">
                  <a:extLst>
                    <a:ext uri="{FF2B5EF4-FFF2-40B4-BE49-F238E27FC236}">
                      <a16:creationId xmlns:a16="http://schemas.microsoft.com/office/drawing/2014/main" id="{046387BD-1AFA-4DBA-9BC0-CB26B1EEEFD2}"/>
                    </a:ext>
                  </a:extLst>
                </p14:cNvPr>
                <p14:cNvContentPartPr/>
                <p14:nvPr/>
              </p14:nvContentPartPr>
              <p14:xfrm>
                <a:off x="5636335" y="1224868"/>
                <a:ext cx="121680" cy="211320"/>
              </p14:xfrm>
            </p:contentPart>
          </mc:Choice>
          <mc:Fallback xmlns="">
            <p:pic>
              <p:nvPicPr>
                <p:cNvPr id="130" name="Рукописный ввод 129">
                  <a:extLst>
                    <a:ext uri="{FF2B5EF4-FFF2-40B4-BE49-F238E27FC236}">
                      <a16:creationId xmlns:a16="http://schemas.microsoft.com/office/drawing/2014/main" id="{046387BD-1AFA-4DBA-9BC0-CB26B1EEEFD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627695" y="1216228"/>
                  <a:ext cx="13932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31" name="Рукописный ввод 130">
                  <a:extLst>
                    <a:ext uri="{FF2B5EF4-FFF2-40B4-BE49-F238E27FC236}">
                      <a16:creationId xmlns:a16="http://schemas.microsoft.com/office/drawing/2014/main" id="{44FE5EBF-DDFC-4E6E-9CA6-0AB26C1C0539}"/>
                    </a:ext>
                  </a:extLst>
                </p14:cNvPr>
                <p14:cNvContentPartPr/>
                <p14:nvPr/>
              </p14:nvContentPartPr>
              <p14:xfrm>
                <a:off x="5787535" y="1207228"/>
                <a:ext cx="26280" cy="139320"/>
              </p14:xfrm>
            </p:contentPart>
          </mc:Choice>
          <mc:Fallback xmlns="">
            <p:pic>
              <p:nvPicPr>
                <p:cNvPr id="131" name="Рукописный ввод 130">
                  <a:extLst>
                    <a:ext uri="{FF2B5EF4-FFF2-40B4-BE49-F238E27FC236}">
                      <a16:creationId xmlns:a16="http://schemas.microsoft.com/office/drawing/2014/main" id="{44FE5EBF-DDFC-4E6E-9CA6-0AB26C1C0539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5778895" y="1198588"/>
                  <a:ext cx="43920" cy="15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32" name="Рукописный ввод 131">
                  <a:extLst>
                    <a:ext uri="{FF2B5EF4-FFF2-40B4-BE49-F238E27FC236}">
                      <a16:creationId xmlns:a16="http://schemas.microsoft.com/office/drawing/2014/main" id="{7AEC43A7-5A73-4089-A88B-B6E4BC818551}"/>
                    </a:ext>
                  </a:extLst>
                </p14:cNvPr>
                <p14:cNvContentPartPr/>
                <p14:nvPr/>
              </p14:nvContentPartPr>
              <p14:xfrm>
                <a:off x="5767015" y="1226668"/>
                <a:ext cx="118440" cy="116280"/>
              </p14:xfrm>
            </p:contentPart>
          </mc:Choice>
          <mc:Fallback xmlns="">
            <p:pic>
              <p:nvPicPr>
                <p:cNvPr id="132" name="Рукописный ввод 131">
                  <a:extLst>
                    <a:ext uri="{FF2B5EF4-FFF2-40B4-BE49-F238E27FC236}">
                      <a16:creationId xmlns:a16="http://schemas.microsoft.com/office/drawing/2014/main" id="{7AEC43A7-5A73-4089-A88B-B6E4BC818551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5758015" y="1217668"/>
                  <a:ext cx="136080" cy="13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34" name="Рукописный ввод 133">
                  <a:extLst>
                    <a:ext uri="{FF2B5EF4-FFF2-40B4-BE49-F238E27FC236}">
                      <a16:creationId xmlns:a16="http://schemas.microsoft.com/office/drawing/2014/main" id="{3BF5DA9E-9A4F-4D9B-97A0-45A800AB0850}"/>
                    </a:ext>
                  </a:extLst>
                </p14:cNvPr>
                <p14:cNvContentPartPr/>
                <p14:nvPr/>
              </p14:nvContentPartPr>
              <p14:xfrm>
                <a:off x="5920735" y="1266988"/>
                <a:ext cx="131760" cy="67320"/>
              </p14:xfrm>
            </p:contentPart>
          </mc:Choice>
          <mc:Fallback xmlns="">
            <p:pic>
              <p:nvPicPr>
                <p:cNvPr id="134" name="Рукописный ввод 133">
                  <a:extLst>
                    <a:ext uri="{FF2B5EF4-FFF2-40B4-BE49-F238E27FC236}">
                      <a16:creationId xmlns:a16="http://schemas.microsoft.com/office/drawing/2014/main" id="{3BF5DA9E-9A4F-4D9B-97A0-45A800AB0850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5912095" y="1258348"/>
                  <a:ext cx="149400" cy="84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35" name="Рукописный ввод 134">
                  <a:extLst>
                    <a:ext uri="{FF2B5EF4-FFF2-40B4-BE49-F238E27FC236}">
                      <a16:creationId xmlns:a16="http://schemas.microsoft.com/office/drawing/2014/main" id="{4111C856-D627-4EFF-80B1-88DDC3AB1CE5}"/>
                    </a:ext>
                  </a:extLst>
                </p14:cNvPr>
                <p14:cNvContentPartPr/>
                <p14:nvPr/>
              </p14:nvContentPartPr>
              <p14:xfrm>
                <a:off x="6079135" y="1241788"/>
                <a:ext cx="178920" cy="188280"/>
              </p14:xfrm>
            </p:contentPart>
          </mc:Choice>
          <mc:Fallback xmlns="">
            <p:pic>
              <p:nvPicPr>
                <p:cNvPr id="135" name="Рукописный ввод 134">
                  <a:extLst>
                    <a:ext uri="{FF2B5EF4-FFF2-40B4-BE49-F238E27FC236}">
                      <a16:creationId xmlns:a16="http://schemas.microsoft.com/office/drawing/2014/main" id="{4111C856-D627-4EFF-80B1-88DDC3AB1CE5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6070495" y="1232788"/>
                  <a:ext cx="196560" cy="205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36" name="Рукописный ввод 135">
                  <a:extLst>
                    <a:ext uri="{FF2B5EF4-FFF2-40B4-BE49-F238E27FC236}">
                      <a16:creationId xmlns:a16="http://schemas.microsoft.com/office/drawing/2014/main" id="{6829EC20-E9BD-4C65-B2D0-4CF1750487B6}"/>
                    </a:ext>
                  </a:extLst>
                </p14:cNvPr>
                <p14:cNvContentPartPr/>
                <p14:nvPr/>
              </p14:nvContentPartPr>
              <p14:xfrm>
                <a:off x="6230335" y="1206508"/>
                <a:ext cx="224280" cy="97920"/>
              </p14:xfrm>
            </p:contentPart>
          </mc:Choice>
          <mc:Fallback xmlns="">
            <p:pic>
              <p:nvPicPr>
                <p:cNvPr id="136" name="Рукописный ввод 135">
                  <a:extLst>
                    <a:ext uri="{FF2B5EF4-FFF2-40B4-BE49-F238E27FC236}">
                      <a16:creationId xmlns:a16="http://schemas.microsoft.com/office/drawing/2014/main" id="{6829EC20-E9BD-4C65-B2D0-4CF1750487B6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6221695" y="1197508"/>
                  <a:ext cx="24192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37" name="Рукописный ввод 136">
                  <a:extLst>
                    <a:ext uri="{FF2B5EF4-FFF2-40B4-BE49-F238E27FC236}">
                      <a16:creationId xmlns:a16="http://schemas.microsoft.com/office/drawing/2014/main" id="{6B6874B7-111B-44D3-A371-F6401F8C9AB1}"/>
                    </a:ext>
                  </a:extLst>
                </p14:cNvPr>
                <p14:cNvContentPartPr/>
                <p14:nvPr/>
              </p14:nvContentPartPr>
              <p14:xfrm>
                <a:off x="6466495" y="1096708"/>
                <a:ext cx="153360" cy="204840"/>
              </p14:xfrm>
            </p:contentPart>
          </mc:Choice>
          <mc:Fallback xmlns="">
            <p:pic>
              <p:nvPicPr>
                <p:cNvPr id="137" name="Рукописный ввод 136">
                  <a:extLst>
                    <a:ext uri="{FF2B5EF4-FFF2-40B4-BE49-F238E27FC236}">
                      <a16:creationId xmlns:a16="http://schemas.microsoft.com/office/drawing/2014/main" id="{6B6874B7-111B-44D3-A371-F6401F8C9AB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6457855" y="1088068"/>
                  <a:ext cx="17100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38" name="Рукописный ввод 137">
                  <a:extLst>
                    <a:ext uri="{FF2B5EF4-FFF2-40B4-BE49-F238E27FC236}">
                      <a16:creationId xmlns:a16="http://schemas.microsoft.com/office/drawing/2014/main" id="{74D1CF90-EDD4-4C9E-8B41-6FD995C8E275}"/>
                    </a:ext>
                  </a:extLst>
                </p14:cNvPr>
                <p14:cNvContentPartPr/>
                <p14:nvPr/>
              </p14:nvContentPartPr>
              <p14:xfrm>
                <a:off x="6646495" y="1215148"/>
                <a:ext cx="258480" cy="101880"/>
              </p14:xfrm>
            </p:contentPart>
          </mc:Choice>
          <mc:Fallback xmlns="">
            <p:pic>
              <p:nvPicPr>
                <p:cNvPr id="138" name="Рукописный ввод 137">
                  <a:extLst>
                    <a:ext uri="{FF2B5EF4-FFF2-40B4-BE49-F238E27FC236}">
                      <a16:creationId xmlns:a16="http://schemas.microsoft.com/office/drawing/2014/main" id="{74D1CF90-EDD4-4C9E-8B41-6FD995C8E275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6637495" y="1206508"/>
                  <a:ext cx="27612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39" name="Рукописный ввод 138">
                  <a:extLst>
                    <a:ext uri="{FF2B5EF4-FFF2-40B4-BE49-F238E27FC236}">
                      <a16:creationId xmlns:a16="http://schemas.microsoft.com/office/drawing/2014/main" id="{42460778-E849-439D-9402-06B6C0C4A542}"/>
                    </a:ext>
                  </a:extLst>
                </p14:cNvPr>
                <p14:cNvContentPartPr/>
                <p14:nvPr/>
              </p14:nvContentPartPr>
              <p14:xfrm>
                <a:off x="6931975" y="1226668"/>
                <a:ext cx="207720" cy="121680"/>
              </p14:xfrm>
            </p:contentPart>
          </mc:Choice>
          <mc:Fallback xmlns="">
            <p:pic>
              <p:nvPicPr>
                <p:cNvPr id="139" name="Рукописный ввод 138">
                  <a:extLst>
                    <a:ext uri="{FF2B5EF4-FFF2-40B4-BE49-F238E27FC236}">
                      <a16:creationId xmlns:a16="http://schemas.microsoft.com/office/drawing/2014/main" id="{42460778-E849-439D-9402-06B6C0C4A542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6922975" y="1217668"/>
                  <a:ext cx="225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40" name="Рукописный ввод 139">
                  <a:extLst>
                    <a:ext uri="{FF2B5EF4-FFF2-40B4-BE49-F238E27FC236}">
                      <a16:creationId xmlns:a16="http://schemas.microsoft.com/office/drawing/2014/main" id="{7B184887-6408-42E9-AD89-B5BD3CDB4E92}"/>
                    </a:ext>
                  </a:extLst>
                </p14:cNvPr>
                <p14:cNvContentPartPr/>
                <p14:nvPr/>
              </p14:nvContentPartPr>
              <p14:xfrm>
                <a:off x="7219975" y="1254748"/>
                <a:ext cx="20520" cy="86040"/>
              </p14:xfrm>
            </p:contentPart>
          </mc:Choice>
          <mc:Fallback xmlns="">
            <p:pic>
              <p:nvPicPr>
                <p:cNvPr id="140" name="Рукописный ввод 139">
                  <a:extLst>
                    <a:ext uri="{FF2B5EF4-FFF2-40B4-BE49-F238E27FC236}">
                      <a16:creationId xmlns:a16="http://schemas.microsoft.com/office/drawing/2014/main" id="{7B184887-6408-42E9-AD89-B5BD3CDB4E92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7211335" y="1246108"/>
                  <a:ext cx="38160" cy="103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41" name="Рукописный ввод 140">
                  <a:extLst>
                    <a:ext uri="{FF2B5EF4-FFF2-40B4-BE49-F238E27FC236}">
                      <a16:creationId xmlns:a16="http://schemas.microsoft.com/office/drawing/2014/main" id="{04887174-9AF4-4E2F-8BF3-5EC82A4B9CD7}"/>
                    </a:ext>
                  </a:extLst>
                </p14:cNvPr>
                <p14:cNvContentPartPr/>
                <p14:nvPr/>
              </p14:nvContentPartPr>
              <p14:xfrm>
                <a:off x="7163815" y="1243228"/>
                <a:ext cx="191160" cy="14040"/>
              </p14:xfrm>
            </p:contentPart>
          </mc:Choice>
          <mc:Fallback xmlns="">
            <p:pic>
              <p:nvPicPr>
                <p:cNvPr id="141" name="Рукописный ввод 140">
                  <a:extLst>
                    <a:ext uri="{FF2B5EF4-FFF2-40B4-BE49-F238E27FC236}">
                      <a16:creationId xmlns:a16="http://schemas.microsoft.com/office/drawing/2014/main" id="{04887174-9AF4-4E2F-8BF3-5EC82A4B9CD7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7155175" y="1234588"/>
                  <a:ext cx="20880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44" name="Рукописный ввод 143">
                  <a:extLst>
                    <a:ext uri="{FF2B5EF4-FFF2-40B4-BE49-F238E27FC236}">
                      <a16:creationId xmlns:a16="http://schemas.microsoft.com/office/drawing/2014/main" id="{1AD600D6-C9C7-4E58-AE3C-F665FF2603B1}"/>
                    </a:ext>
                  </a:extLst>
                </p14:cNvPr>
                <p14:cNvContentPartPr/>
                <p14:nvPr/>
              </p14:nvContentPartPr>
              <p14:xfrm>
                <a:off x="2501095" y="1557148"/>
                <a:ext cx="150120" cy="201960"/>
              </p14:xfrm>
            </p:contentPart>
          </mc:Choice>
          <mc:Fallback xmlns="">
            <p:pic>
              <p:nvPicPr>
                <p:cNvPr id="144" name="Рукописный ввод 143">
                  <a:extLst>
                    <a:ext uri="{FF2B5EF4-FFF2-40B4-BE49-F238E27FC236}">
                      <a16:creationId xmlns:a16="http://schemas.microsoft.com/office/drawing/2014/main" id="{1AD600D6-C9C7-4E58-AE3C-F665FF2603B1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2492455" y="1548508"/>
                  <a:ext cx="167760" cy="21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45" name="Рукописный ввод 144">
                  <a:extLst>
                    <a:ext uri="{FF2B5EF4-FFF2-40B4-BE49-F238E27FC236}">
                      <a16:creationId xmlns:a16="http://schemas.microsoft.com/office/drawing/2014/main" id="{E1273A02-B032-43FB-8A0B-915EBB36178F}"/>
                    </a:ext>
                  </a:extLst>
                </p14:cNvPr>
                <p14:cNvContentPartPr/>
                <p14:nvPr/>
              </p14:nvContentPartPr>
              <p14:xfrm>
                <a:off x="2645815" y="1599628"/>
                <a:ext cx="64080" cy="122400"/>
              </p14:xfrm>
            </p:contentPart>
          </mc:Choice>
          <mc:Fallback xmlns="">
            <p:pic>
              <p:nvPicPr>
                <p:cNvPr id="145" name="Рукописный ввод 144">
                  <a:extLst>
                    <a:ext uri="{FF2B5EF4-FFF2-40B4-BE49-F238E27FC236}">
                      <a16:creationId xmlns:a16="http://schemas.microsoft.com/office/drawing/2014/main" id="{E1273A02-B032-43FB-8A0B-915EBB36178F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2636815" y="1590628"/>
                  <a:ext cx="8172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46" name="Рукописный ввод 145">
                  <a:extLst>
                    <a:ext uri="{FF2B5EF4-FFF2-40B4-BE49-F238E27FC236}">
                      <a16:creationId xmlns:a16="http://schemas.microsoft.com/office/drawing/2014/main" id="{99B7566C-A63D-4D77-B697-59180691BFCA}"/>
                    </a:ext>
                  </a:extLst>
                </p14:cNvPr>
                <p14:cNvContentPartPr/>
                <p14:nvPr/>
              </p14:nvContentPartPr>
              <p14:xfrm>
                <a:off x="2741935" y="1608988"/>
                <a:ext cx="101880" cy="112680"/>
              </p14:xfrm>
            </p:contentPart>
          </mc:Choice>
          <mc:Fallback xmlns="">
            <p:pic>
              <p:nvPicPr>
                <p:cNvPr id="146" name="Рукописный ввод 145">
                  <a:extLst>
                    <a:ext uri="{FF2B5EF4-FFF2-40B4-BE49-F238E27FC236}">
                      <a16:creationId xmlns:a16="http://schemas.microsoft.com/office/drawing/2014/main" id="{99B7566C-A63D-4D77-B697-59180691BFCA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2733295" y="1600348"/>
                  <a:ext cx="1195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47" name="Рукописный ввод 146">
                  <a:extLst>
                    <a:ext uri="{FF2B5EF4-FFF2-40B4-BE49-F238E27FC236}">
                      <a16:creationId xmlns:a16="http://schemas.microsoft.com/office/drawing/2014/main" id="{7B709694-0128-44B9-B18F-F139689DB006}"/>
                    </a:ext>
                  </a:extLst>
                </p14:cNvPr>
                <p14:cNvContentPartPr/>
                <p14:nvPr/>
              </p14:nvContentPartPr>
              <p14:xfrm>
                <a:off x="2897815" y="1594948"/>
                <a:ext cx="278640" cy="130320"/>
              </p14:xfrm>
            </p:contentPart>
          </mc:Choice>
          <mc:Fallback xmlns="">
            <p:pic>
              <p:nvPicPr>
                <p:cNvPr id="147" name="Рукописный ввод 146">
                  <a:extLst>
                    <a:ext uri="{FF2B5EF4-FFF2-40B4-BE49-F238E27FC236}">
                      <a16:creationId xmlns:a16="http://schemas.microsoft.com/office/drawing/2014/main" id="{7B709694-0128-44B9-B18F-F139689DB00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2889175" y="1586308"/>
                  <a:ext cx="296280" cy="14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48" name="Рукописный ввод 147">
                  <a:extLst>
                    <a:ext uri="{FF2B5EF4-FFF2-40B4-BE49-F238E27FC236}">
                      <a16:creationId xmlns:a16="http://schemas.microsoft.com/office/drawing/2014/main" id="{361624AA-BCFB-4F18-B8FD-1FC0A1B04F23}"/>
                    </a:ext>
                  </a:extLst>
                </p14:cNvPr>
                <p14:cNvContentPartPr/>
                <p14:nvPr/>
              </p14:nvContentPartPr>
              <p14:xfrm>
                <a:off x="3232255" y="1619068"/>
                <a:ext cx="254520" cy="91800"/>
              </p14:xfrm>
            </p:contentPart>
          </mc:Choice>
          <mc:Fallback xmlns="">
            <p:pic>
              <p:nvPicPr>
                <p:cNvPr id="148" name="Рукописный ввод 147">
                  <a:extLst>
                    <a:ext uri="{FF2B5EF4-FFF2-40B4-BE49-F238E27FC236}">
                      <a16:creationId xmlns:a16="http://schemas.microsoft.com/office/drawing/2014/main" id="{361624AA-BCFB-4F18-B8FD-1FC0A1B04F23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3223615" y="1610068"/>
                  <a:ext cx="2721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49" name="Рукописный ввод 148">
                  <a:extLst>
                    <a:ext uri="{FF2B5EF4-FFF2-40B4-BE49-F238E27FC236}">
                      <a16:creationId xmlns:a16="http://schemas.microsoft.com/office/drawing/2014/main" id="{B1E4FA97-480C-4AF2-9FA5-DD843933EC32}"/>
                    </a:ext>
                  </a:extLst>
                </p14:cNvPr>
                <p14:cNvContentPartPr/>
                <p14:nvPr/>
              </p14:nvContentPartPr>
              <p14:xfrm>
                <a:off x="3488215" y="1596748"/>
                <a:ext cx="93600" cy="105840"/>
              </p14:xfrm>
            </p:contentPart>
          </mc:Choice>
          <mc:Fallback xmlns="">
            <p:pic>
              <p:nvPicPr>
                <p:cNvPr id="149" name="Рукописный ввод 148">
                  <a:extLst>
                    <a:ext uri="{FF2B5EF4-FFF2-40B4-BE49-F238E27FC236}">
                      <a16:creationId xmlns:a16="http://schemas.microsoft.com/office/drawing/2014/main" id="{B1E4FA97-480C-4AF2-9FA5-DD843933EC32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3479215" y="1587748"/>
                  <a:ext cx="11124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50" name="Рукописный ввод 149">
                  <a:extLst>
                    <a:ext uri="{FF2B5EF4-FFF2-40B4-BE49-F238E27FC236}">
                      <a16:creationId xmlns:a16="http://schemas.microsoft.com/office/drawing/2014/main" id="{F2B9B024-2FD7-4429-A612-A9C452777233}"/>
                    </a:ext>
                  </a:extLst>
                </p14:cNvPr>
                <p14:cNvContentPartPr/>
                <p14:nvPr/>
              </p14:nvContentPartPr>
              <p14:xfrm>
                <a:off x="3515575" y="1643188"/>
                <a:ext cx="181440" cy="238320"/>
              </p14:xfrm>
            </p:contentPart>
          </mc:Choice>
          <mc:Fallback xmlns="">
            <p:pic>
              <p:nvPicPr>
                <p:cNvPr id="150" name="Рукописный ввод 149">
                  <a:extLst>
                    <a:ext uri="{FF2B5EF4-FFF2-40B4-BE49-F238E27FC236}">
                      <a16:creationId xmlns:a16="http://schemas.microsoft.com/office/drawing/2014/main" id="{F2B9B024-2FD7-4429-A612-A9C452777233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3506935" y="1634548"/>
                  <a:ext cx="19908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52" name="Рукописный ввод 151">
                  <a:extLst>
                    <a:ext uri="{FF2B5EF4-FFF2-40B4-BE49-F238E27FC236}">
                      <a16:creationId xmlns:a16="http://schemas.microsoft.com/office/drawing/2014/main" id="{94F09E0D-4812-4E47-8C7D-F6B7636D9E07}"/>
                    </a:ext>
                  </a:extLst>
                </p14:cNvPr>
                <p14:cNvContentPartPr/>
                <p14:nvPr/>
              </p14:nvContentPartPr>
              <p14:xfrm>
                <a:off x="3646975" y="1581628"/>
                <a:ext cx="196200" cy="110880"/>
              </p14:xfrm>
            </p:contentPart>
          </mc:Choice>
          <mc:Fallback xmlns="">
            <p:pic>
              <p:nvPicPr>
                <p:cNvPr id="152" name="Рукописный ввод 151">
                  <a:extLst>
                    <a:ext uri="{FF2B5EF4-FFF2-40B4-BE49-F238E27FC236}">
                      <a16:creationId xmlns:a16="http://schemas.microsoft.com/office/drawing/2014/main" id="{94F09E0D-4812-4E47-8C7D-F6B7636D9E0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3638335" y="1572988"/>
                  <a:ext cx="213840" cy="128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53" name="Рукописный ввод 152">
                  <a:extLst>
                    <a:ext uri="{FF2B5EF4-FFF2-40B4-BE49-F238E27FC236}">
                      <a16:creationId xmlns:a16="http://schemas.microsoft.com/office/drawing/2014/main" id="{3A890CB5-8503-49D0-A87D-59B9FB9F4862}"/>
                    </a:ext>
                  </a:extLst>
                </p14:cNvPr>
                <p14:cNvContentPartPr/>
                <p14:nvPr/>
              </p14:nvContentPartPr>
              <p14:xfrm>
                <a:off x="3860815" y="1521148"/>
                <a:ext cx="226800" cy="160920"/>
              </p14:xfrm>
            </p:contentPart>
          </mc:Choice>
          <mc:Fallback xmlns="">
            <p:pic>
              <p:nvPicPr>
                <p:cNvPr id="153" name="Рукописный ввод 152">
                  <a:extLst>
                    <a:ext uri="{FF2B5EF4-FFF2-40B4-BE49-F238E27FC236}">
                      <a16:creationId xmlns:a16="http://schemas.microsoft.com/office/drawing/2014/main" id="{3A890CB5-8503-49D0-A87D-59B9FB9F4862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3852175" y="1512148"/>
                  <a:ext cx="244440" cy="17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55" name="Рукописный ввод 154">
                  <a:extLst>
                    <a:ext uri="{FF2B5EF4-FFF2-40B4-BE49-F238E27FC236}">
                      <a16:creationId xmlns:a16="http://schemas.microsoft.com/office/drawing/2014/main" id="{02DD2255-E149-4264-A4A4-666269162143}"/>
                    </a:ext>
                  </a:extLst>
                </p14:cNvPr>
                <p14:cNvContentPartPr/>
                <p14:nvPr/>
              </p14:nvContentPartPr>
              <p14:xfrm>
                <a:off x="4113535" y="1528348"/>
                <a:ext cx="261000" cy="137880"/>
              </p14:xfrm>
            </p:contentPart>
          </mc:Choice>
          <mc:Fallback xmlns="">
            <p:pic>
              <p:nvPicPr>
                <p:cNvPr id="155" name="Рукописный ввод 154">
                  <a:extLst>
                    <a:ext uri="{FF2B5EF4-FFF2-40B4-BE49-F238E27FC236}">
                      <a16:creationId xmlns:a16="http://schemas.microsoft.com/office/drawing/2014/main" id="{02DD2255-E149-4264-A4A4-666269162143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4104535" y="1519348"/>
                  <a:ext cx="2786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156" name="Рукописный ввод 155">
                  <a:extLst>
                    <a:ext uri="{FF2B5EF4-FFF2-40B4-BE49-F238E27FC236}">
                      <a16:creationId xmlns:a16="http://schemas.microsoft.com/office/drawing/2014/main" id="{1E9CE6A7-FCA8-4880-A5E7-53542F376BEC}"/>
                    </a:ext>
                  </a:extLst>
                </p14:cNvPr>
                <p14:cNvContentPartPr/>
                <p14:nvPr/>
              </p14:nvContentPartPr>
              <p14:xfrm>
                <a:off x="4388215" y="1537708"/>
                <a:ext cx="196560" cy="118080"/>
              </p14:xfrm>
            </p:contentPart>
          </mc:Choice>
          <mc:Fallback xmlns="">
            <p:pic>
              <p:nvPicPr>
                <p:cNvPr id="156" name="Рукописный ввод 155">
                  <a:extLst>
                    <a:ext uri="{FF2B5EF4-FFF2-40B4-BE49-F238E27FC236}">
                      <a16:creationId xmlns:a16="http://schemas.microsoft.com/office/drawing/2014/main" id="{1E9CE6A7-FCA8-4880-A5E7-53542F376BEC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4379575" y="1529068"/>
                  <a:ext cx="2142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157" name="Рукописный ввод 156">
                  <a:extLst>
                    <a:ext uri="{FF2B5EF4-FFF2-40B4-BE49-F238E27FC236}">
                      <a16:creationId xmlns:a16="http://schemas.microsoft.com/office/drawing/2014/main" id="{24982960-CFEC-4B6D-8825-82CA7819755C}"/>
                    </a:ext>
                  </a:extLst>
                </p14:cNvPr>
                <p14:cNvContentPartPr/>
                <p14:nvPr/>
              </p14:nvContentPartPr>
              <p14:xfrm>
                <a:off x="4415935" y="1548868"/>
                <a:ext cx="127800" cy="149400"/>
              </p14:xfrm>
            </p:contentPart>
          </mc:Choice>
          <mc:Fallback xmlns="">
            <p:pic>
              <p:nvPicPr>
                <p:cNvPr id="157" name="Рукописный ввод 156">
                  <a:extLst>
                    <a:ext uri="{FF2B5EF4-FFF2-40B4-BE49-F238E27FC236}">
                      <a16:creationId xmlns:a16="http://schemas.microsoft.com/office/drawing/2014/main" id="{24982960-CFEC-4B6D-8825-82CA7819755C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4407295" y="1540228"/>
                  <a:ext cx="145440" cy="16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158" name="Рукописный ввод 157">
                  <a:extLst>
                    <a:ext uri="{FF2B5EF4-FFF2-40B4-BE49-F238E27FC236}">
                      <a16:creationId xmlns:a16="http://schemas.microsoft.com/office/drawing/2014/main" id="{684AE1A3-3317-4183-8136-5514A725DAEE}"/>
                    </a:ext>
                  </a:extLst>
                </p14:cNvPr>
                <p14:cNvContentPartPr/>
                <p14:nvPr/>
              </p14:nvContentPartPr>
              <p14:xfrm>
                <a:off x="4832815" y="1544188"/>
                <a:ext cx="417600" cy="128160"/>
              </p14:xfrm>
            </p:contentPart>
          </mc:Choice>
          <mc:Fallback xmlns="">
            <p:pic>
              <p:nvPicPr>
                <p:cNvPr id="158" name="Рукописный ввод 157">
                  <a:extLst>
                    <a:ext uri="{FF2B5EF4-FFF2-40B4-BE49-F238E27FC236}">
                      <a16:creationId xmlns:a16="http://schemas.microsoft.com/office/drawing/2014/main" id="{684AE1A3-3317-4183-8136-5514A725DAEE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4823815" y="1535548"/>
                  <a:ext cx="435240" cy="14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159" name="Рукописный ввод 158">
                  <a:extLst>
                    <a:ext uri="{FF2B5EF4-FFF2-40B4-BE49-F238E27FC236}">
                      <a16:creationId xmlns:a16="http://schemas.microsoft.com/office/drawing/2014/main" id="{C3323B3C-6AD1-4A04-A0E4-A221823A4FBF}"/>
                    </a:ext>
                  </a:extLst>
                </p14:cNvPr>
                <p14:cNvContentPartPr/>
                <p14:nvPr/>
              </p14:nvContentPartPr>
              <p14:xfrm>
                <a:off x="5273095" y="1543108"/>
                <a:ext cx="164880" cy="134280"/>
              </p14:xfrm>
            </p:contentPart>
          </mc:Choice>
          <mc:Fallback xmlns="">
            <p:pic>
              <p:nvPicPr>
                <p:cNvPr id="159" name="Рукописный ввод 158">
                  <a:extLst>
                    <a:ext uri="{FF2B5EF4-FFF2-40B4-BE49-F238E27FC236}">
                      <a16:creationId xmlns:a16="http://schemas.microsoft.com/office/drawing/2014/main" id="{C3323B3C-6AD1-4A04-A0E4-A221823A4FB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5264095" y="1534108"/>
                  <a:ext cx="182520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160" name="Рукописный ввод 159">
                  <a:extLst>
                    <a:ext uri="{FF2B5EF4-FFF2-40B4-BE49-F238E27FC236}">
                      <a16:creationId xmlns:a16="http://schemas.microsoft.com/office/drawing/2014/main" id="{7032289A-37E5-4FFB-AB1E-B3A08989148B}"/>
                    </a:ext>
                  </a:extLst>
                </p14:cNvPr>
                <p14:cNvContentPartPr/>
                <p14:nvPr/>
              </p14:nvContentPartPr>
              <p14:xfrm>
                <a:off x="5434015" y="1543468"/>
                <a:ext cx="256680" cy="107280"/>
              </p14:xfrm>
            </p:contentPart>
          </mc:Choice>
          <mc:Fallback xmlns="">
            <p:pic>
              <p:nvPicPr>
                <p:cNvPr id="160" name="Рукописный ввод 159">
                  <a:extLst>
                    <a:ext uri="{FF2B5EF4-FFF2-40B4-BE49-F238E27FC236}">
                      <a16:creationId xmlns:a16="http://schemas.microsoft.com/office/drawing/2014/main" id="{7032289A-37E5-4FFB-AB1E-B3A08989148B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5425015" y="1534828"/>
                  <a:ext cx="274320" cy="12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161" name="Рукописный ввод 160">
                  <a:extLst>
                    <a:ext uri="{FF2B5EF4-FFF2-40B4-BE49-F238E27FC236}">
                      <a16:creationId xmlns:a16="http://schemas.microsoft.com/office/drawing/2014/main" id="{04BA8A4A-C422-4235-B9E4-989D040930B5}"/>
                    </a:ext>
                  </a:extLst>
                </p14:cNvPr>
                <p14:cNvContentPartPr/>
                <p14:nvPr/>
              </p14:nvContentPartPr>
              <p14:xfrm>
                <a:off x="5657935" y="1493788"/>
                <a:ext cx="280080" cy="149760"/>
              </p14:xfrm>
            </p:contentPart>
          </mc:Choice>
          <mc:Fallback xmlns="">
            <p:pic>
              <p:nvPicPr>
                <p:cNvPr id="161" name="Рукописный ввод 160">
                  <a:extLst>
                    <a:ext uri="{FF2B5EF4-FFF2-40B4-BE49-F238E27FC236}">
                      <a16:creationId xmlns:a16="http://schemas.microsoft.com/office/drawing/2014/main" id="{04BA8A4A-C422-4235-B9E4-989D040930B5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5648935" y="1485148"/>
                  <a:ext cx="297720" cy="16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162" name="Рукописный ввод 161">
                  <a:extLst>
                    <a:ext uri="{FF2B5EF4-FFF2-40B4-BE49-F238E27FC236}">
                      <a16:creationId xmlns:a16="http://schemas.microsoft.com/office/drawing/2014/main" id="{8745C395-5DD6-4FF2-B386-0AA070CA0801}"/>
                    </a:ext>
                  </a:extLst>
                </p14:cNvPr>
                <p14:cNvContentPartPr/>
                <p14:nvPr/>
              </p14:nvContentPartPr>
              <p14:xfrm>
                <a:off x="5691055" y="1524388"/>
                <a:ext cx="151920" cy="166680"/>
              </p14:xfrm>
            </p:contentPart>
          </mc:Choice>
          <mc:Fallback xmlns="">
            <p:pic>
              <p:nvPicPr>
                <p:cNvPr id="162" name="Рукописный ввод 161">
                  <a:extLst>
                    <a:ext uri="{FF2B5EF4-FFF2-40B4-BE49-F238E27FC236}">
                      <a16:creationId xmlns:a16="http://schemas.microsoft.com/office/drawing/2014/main" id="{8745C395-5DD6-4FF2-B386-0AA070CA0801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5682415" y="1515388"/>
                  <a:ext cx="169560" cy="184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9" name="Группа 198">
            <a:extLst>
              <a:ext uri="{FF2B5EF4-FFF2-40B4-BE49-F238E27FC236}">
                <a16:creationId xmlns:a16="http://schemas.microsoft.com/office/drawing/2014/main" id="{8EE5D054-FE8C-44AF-9560-E6C8D7BD04E9}"/>
              </a:ext>
            </a:extLst>
          </p:cNvPr>
          <p:cNvGrpSpPr/>
          <p:nvPr/>
        </p:nvGrpSpPr>
        <p:grpSpPr>
          <a:xfrm>
            <a:off x="2759215" y="2034148"/>
            <a:ext cx="2084400" cy="368280"/>
            <a:chOff x="2759215" y="2034148"/>
            <a:chExt cx="2084400" cy="368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180" name="Рукописный ввод 179">
                  <a:extLst>
                    <a:ext uri="{FF2B5EF4-FFF2-40B4-BE49-F238E27FC236}">
                      <a16:creationId xmlns:a16="http://schemas.microsoft.com/office/drawing/2014/main" id="{F1664870-9425-4BB3-A676-732B7C11AF3F}"/>
                    </a:ext>
                  </a:extLst>
                </p14:cNvPr>
                <p14:cNvContentPartPr/>
                <p14:nvPr/>
              </p14:nvContentPartPr>
              <p14:xfrm>
                <a:off x="2759215" y="2086708"/>
                <a:ext cx="196200" cy="315720"/>
              </p14:xfrm>
            </p:contentPart>
          </mc:Choice>
          <mc:Fallback xmlns="">
            <p:pic>
              <p:nvPicPr>
                <p:cNvPr id="180" name="Рукописный ввод 179">
                  <a:extLst>
                    <a:ext uri="{FF2B5EF4-FFF2-40B4-BE49-F238E27FC236}">
                      <a16:creationId xmlns:a16="http://schemas.microsoft.com/office/drawing/2014/main" id="{F1664870-9425-4BB3-A676-732B7C11AF3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2750215" y="2077708"/>
                  <a:ext cx="213840" cy="333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181" name="Рукописный ввод 180">
                  <a:extLst>
                    <a:ext uri="{FF2B5EF4-FFF2-40B4-BE49-F238E27FC236}">
                      <a16:creationId xmlns:a16="http://schemas.microsoft.com/office/drawing/2014/main" id="{B1394AEB-A653-4C46-9DF9-5730BDBC2319}"/>
                    </a:ext>
                  </a:extLst>
                </p14:cNvPr>
                <p14:cNvContentPartPr/>
                <p14:nvPr/>
              </p14:nvContentPartPr>
              <p14:xfrm>
                <a:off x="3060895" y="2256268"/>
                <a:ext cx="80280" cy="126720"/>
              </p14:xfrm>
            </p:contentPart>
          </mc:Choice>
          <mc:Fallback xmlns="">
            <p:pic>
              <p:nvPicPr>
                <p:cNvPr id="181" name="Рукописный ввод 180">
                  <a:extLst>
                    <a:ext uri="{FF2B5EF4-FFF2-40B4-BE49-F238E27FC236}">
                      <a16:creationId xmlns:a16="http://schemas.microsoft.com/office/drawing/2014/main" id="{B1394AEB-A653-4C46-9DF9-5730BDBC2319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3052255" y="2247268"/>
                  <a:ext cx="9792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182" name="Рукописный ввод 181">
                  <a:extLst>
                    <a:ext uri="{FF2B5EF4-FFF2-40B4-BE49-F238E27FC236}">
                      <a16:creationId xmlns:a16="http://schemas.microsoft.com/office/drawing/2014/main" id="{99A1C986-237D-4AC1-8926-315A8101B59F}"/>
                    </a:ext>
                  </a:extLst>
                </p14:cNvPr>
                <p14:cNvContentPartPr/>
                <p14:nvPr/>
              </p14:nvContentPartPr>
              <p14:xfrm>
                <a:off x="3202735" y="2360668"/>
                <a:ext cx="7200" cy="16200"/>
              </p14:xfrm>
            </p:contentPart>
          </mc:Choice>
          <mc:Fallback xmlns="">
            <p:pic>
              <p:nvPicPr>
                <p:cNvPr id="182" name="Рукописный ввод 181">
                  <a:extLst>
                    <a:ext uri="{FF2B5EF4-FFF2-40B4-BE49-F238E27FC236}">
                      <a16:creationId xmlns:a16="http://schemas.microsoft.com/office/drawing/2014/main" id="{99A1C986-237D-4AC1-8926-315A8101B59F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3194095" y="2352028"/>
                  <a:ext cx="248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183" name="Рукописный ввод 182">
                  <a:extLst>
                    <a:ext uri="{FF2B5EF4-FFF2-40B4-BE49-F238E27FC236}">
                      <a16:creationId xmlns:a16="http://schemas.microsoft.com/office/drawing/2014/main" id="{F8A7DF21-B282-4FAC-A141-97D89299A7DD}"/>
                    </a:ext>
                  </a:extLst>
                </p14:cNvPr>
                <p14:cNvContentPartPr/>
                <p14:nvPr/>
              </p14:nvContentPartPr>
              <p14:xfrm>
                <a:off x="3261055" y="2264548"/>
                <a:ext cx="132840" cy="103680"/>
              </p14:xfrm>
            </p:contentPart>
          </mc:Choice>
          <mc:Fallback xmlns="">
            <p:pic>
              <p:nvPicPr>
                <p:cNvPr id="183" name="Рукописный ввод 182">
                  <a:extLst>
                    <a:ext uri="{FF2B5EF4-FFF2-40B4-BE49-F238E27FC236}">
                      <a16:creationId xmlns:a16="http://schemas.microsoft.com/office/drawing/2014/main" id="{F8A7DF21-B282-4FAC-A141-97D89299A7DD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3252055" y="2255548"/>
                  <a:ext cx="15048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184" name="Рукописный ввод 183">
                  <a:extLst>
                    <a:ext uri="{FF2B5EF4-FFF2-40B4-BE49-F238E27FC236}">
                      <a16:creationId xmlns:a16="http://schemas.microsoft.com/office/drawing/2014/main" id="{17899C4D-3561-49CD-A0AE-202D68EF7A3B}"/>
                    </a:ext>
                  </a:extLst>
                </p14:cNvPr>
                <p14:cNvContentPartPr/>
                <p14:nvPr/>
              </p14:nvContentPartPr>
              <p14:xfrm>
                <a:off x="3470935" y="2364988"/>
                <a:ext cx="8280" cy="14400"/>
              </p14:xfrm>
            </p:contentPart>
          </mc:Choice>
          <mc:Fallback xmlns="">
            <p:pic>
              <p:nvPicPr>
                <p:cNvPr id="184" name="Рукописный ввод 183">
                  <a:extLst>
                    <a:ext uri="{FF2B5EF4-FFF2-40B4-BE49-F238E27FC236}">
                      <a16:creationId xmlns:a16="http://schemas.microsoft.com/office/drawing/2014/main" id="{17899C4D-3561-49CD-A0AE-202D68EF7A3B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3461935" y="2356348"/>
                  <a:ext cx="2592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185" name="Рукописный ввод 184">
                  <a:extLst>
                    <a:ext uri="{FF2B5EF4-FFF2-40B4-BE49-F238E27FC236}">
                      <a16:creationId xmlns:a16="http://schemas.microsoft.com/office/drawing/2014/main" id="{1DDEDF62-044B-40FF-BABF-A0FF88AEDB6C}"/>
                    </a:ext>
                  </a:extLst>
                </p14:cNvPr>
                <p14:cNvContentPartPr/>
                <p14:nvPr/>
              </p14:nvContentPartPr>
              <p14:xfrm>
                <a:off x="3165655" y="2380108"/>
                <a:ext cx="19080" cy="3960"/>
              </p14:xfrm>
            </p:contentPart>
          </mc:Choice>
          <mc:Fallback xmlns="">
            <p:pic>
              <p:nvPicPr>
                <p:cNvPr id="185" name="Рукописный ввод 184">
                  <a:extLst>
                    <a:ext uri="{FF2B5EF4-FFF2-40B4-BE49-F238E27FC236}">
                      <a16:creationId xmlns:a16="http://schemas.microsoft.com/office/drawing/2014/main" id="{1DDEDF62-044B-40FF-BABF-A0FF88AEDB6C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3156655" y="2371108"/>
                  <a:ext cx="36720" cy="2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186" name="Рукописный ввод 185">
                  <a:extLst>
                    <a:ext uri="{FF2B5EF4-FFF2-40B4-BE49-F238E27FC236}">
                      <a16:creationId xmlns:a16="http://schemas.microsoft.com/office/drawing/2014/main" id="{05FA0E71-9ABD-4E18-9C97-ACF274BE4B8D}"/>
                    </a:ext>
                  </a:extLst>
                </p14:cNvPr>
                <p14:cNvContentPartPr/>
                <p14:nvPr/>
              </p14:nvContentPartPr>
              <p14:xfrm>
                <a:off x="3184015" y="2372188"/>
                <a:ext cx="9000" cy="15480"/>
              </p14:xfrm>
            </p:contentPart>
          </mc:Choice>
          <mc:Fallback xmlns="">
            <p:pic>
              <p:nvPicPr>
                <p:cNvPr id="186" name="Рукописный ввод 185">
                  <a:extLst>
                    <a:ext uri="{FF2B5EF4-FFF2-40B4-BE49-F238E27FC236}">
                      <a16:creationId xmlns:a16="http://schemas.microsoft.com/office/drawing/2014/main" id="{05FA0E71-9ABD-4E18-9C97-ACF274BE4B8D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3175375" y="2363188"/>
                  <a:ext cx="26640" cy="3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187" name="Рукописный ввод 186">
                  <a:extLst>
                    <a:ext uri="{FF2B5EF4-FFF2-40B4-BE49-F238E27FC236}">
                      <a16:creationId xmlns:a16="http://schemas.microsoft.com/office/drawing/2014/main" id="{B3A32AAE-81C6-444B-969E-0CB42BDAA8F1}"/>
                    </a:ext>
                  </a:extLst>
                </p14:cNvPr>
                <p14:cNvContentPartPr/>
                <p14:nvPr/>
              </p14:nvContentPartPr>
              <p14:xfrm>
                <a:off x="3592255" y="2276428"/>
                <a:ext cx="139320" cy="19080"/>
              </p14:xfrm>
            </p:contentPart>
          </mc:Choice>
          <mc:Fallback xmlns="">
            <p:pic>
              <p:nvPicPr>
                <p:cNvPr id="187" name="Рукописный ввод 186">
                  <a:extLst>
                    <a:ext uri="{FF2B5EF4-FFF2-40B4-BE49-F238E27FC236}">
                      <a16:creationId xmlns:a16="http://schemas.microsoft.com/office/drawing/2014/main" id="{B3A32AAE-81C6-444B-969E-0CB42BDAA8F1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3583255" y="2267428"/>
                  <a:ext cx="15696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188" name="Рукописный ввод 187">
                  <a:extLst>
                    <a:ext uri="{FF2B5EF4-FFF2-40B4-BE49-F238E27FC236}">
                      <a16:creationId xmlns:a16="http://schemas.microsoft.com/office/drawing/2014/main" id="{87CB9CC2-1CF9-403B-9D6A-FA84D605BB73}"/>
                    </a:ext>
                  </a:extLst>
                </p14:cNvPr>
                <p14:cNvContentPartPr/>
                <p14:nvPr/>
              </p14:nvContentPartPr>
              <p14:xfrm>
                <a:off x="3538255" y="2208748"/>
                <a:ext cx="142200" cy="15840"/>
              </p14:xfrm>
            </p:contentPart>
          </mc:Choice>
          <mc:Fallback xmlns="">
            <p:pic>
              <p:nvPicPr>
                <p:cNvPr id="188" name="Рукописный ввод 187">
                  <a:extLst>
                    <a:ext uri="{FF2B5EF4-FFF2-40B4-BE49-F238E27FC236}">
                      <a16:creationId xmlns:a16="http://schemas.microsoft.com/office/drawing/2014/main" id="{87CB9CC2-1CF9-403B-9D6A-FA84D605BB73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3529615" y="2199748"/>
                  <a:ext cx="159840" cy="3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190" name="Рукописный ввод 189">
                  <a:extLst>
                    <a:ext uri="{FF2B5EF4-FFF2-40B4-BE49-F238E27FC236}">
                      <a16:creationId xmlns:a16="http://schemas.microsoft.com/office/drawing/2014/main" id="{A3D8D496-6754-4029-A07D-D504EBE92881}"/>
                    </a:ext>
                  </a:extLst>
                </p14:cNvPr>
                <p14:cNvContentPartPr/>
                <p14:nvPr/>
              </p14:nvContentPartPr>
              <p14:xfrm>
                <a:off x="3901855" y="2080228"/>
                <a:ext cx="155520" cy="73440"/>
              </p14:xfrm>
            </p:contentPart>
          </mc:Choice>
          <mc:Fallback xmlns="">
            <p:pic>
              <p:nvPicPr>
                <p:cNvPr id="190" name="Рукописный ввод 189">
                  <a:extLst>
                    <a:ext uri="{FF2B5EF4-FFF2-40B4-BE49-F238E27FC236}">
                      <a16:creationId xmlns:a16="http://schemas.microsoft.com/office/drawing/2014/main" id="{A3D8D496-6754-4029-A07D-D504EBE92881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3892855" y="2071588"/>
                  <a:ext cx="17316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191" name="Рукописный ввод 190">
                  <a:extLst>
                    <a:ext uri="{FF2B5EF4-FFF2-40B4-BE49-F238E27FC236}">
                      <a16:creationId xmlns:a16="http://schemas.microsoft.com/office/drawing/2014/main" id="{D1A15AFB-AFB0-473C-AAA4-0F05243470FB}"/>
                    </a:ext>
                  </a:extLst>
                </p14:cNvPr>
                <p14:cNvContentPartPr/>
                <p14:nvPr/>
              </p14:nvContentPartPr>
              <p14:xfrm>
                <a:off x="4022095" y="2060788"/>
                <a:ext cx="32400" cy="248400"/>
              </p14:xfrm>
            </p:contentPart>
          </mc:Choice>
          <mc:Fallback xmlns="">
            <p:pic>
              <p:nvPicPr>
                <p:cNvPr id="191" name="Рукописный ввод 190">
                  <a:extLst>
                    <a:ext uri="{FF2B5EF4-FFF2-40B4-BE49-F238E27FC236}">
                      <a16:creationId xmlns:a16="http://schemas.microsoft.com/office/drawing/2014/main" id="{D1A15AFB-AFB0-473C-AAA4-0F05243470FB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4013095" y="2052148"/>
                  <a:ext cx="50040" cy="26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192" name="Рукописный ввод 191">
                  <a:extLst>
                    <a:ext uri="{FF2B5EF4-FFF2-40B4-BE49-F238E27FC236}">
                      <a16:creationId xmlns:a16="http://schemas.microsoft.com/office/drawing/2014/main" id="{EF66EB2D-30B6-4AAA-8B44-FC945AC1AEA2}"/>
                    </a:ext>
                  </a:extLst>
                </p14:cNvPr>
                <p14:cNvContentPartPr/>
                <p14:nvPr/>
              </p14:nvContentPartPr>
              <p14:xfrm>
                <a:off x="3950815" y="2197228"/>
                <a:ext cx="145800" cy="34560"/>
              </p14:xfrm>
            </p:contentPart>
          </mc:Choice>
          <mc:Fallback xmlns="">
            <p:pic>
              <p:nvPicPr>
                <p:cNvPr id="192" name="Рукописный ввод 191">
                  <a:extLst>
                    <a:ext uri="{FF2B5EF4-FFF2-40B4-BE49-F238E27FC236}">
                      <a16:creationId xmlns:a16="http://schemas.microsoft.com/office/drawing/2014/main" id="{EF66EB2D-30B6-4AAA-8B44-FC945AC1AEA2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3942175" y="2188228"/>
                  <a:ext cx="16344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193" name="Рукописный ввод 192">
                  <a:extLst>
                    <a:ext uri="{FF2B5EF4-FFF2-40B4-BE49-F238E27FC236}">
                      <a16:creationId xmlns:a16="http://schemas.microsoft.com/office/drawing/2014/main" id="{EE138622-CB89-4B83-AC70-A66AE5020AAD}"/>
                    </a:ext>
                  </a:extLst>
                </p14:cNvPr>
                <p14:cNvContentPartPr/>
                <p14:nvPr/>
              </p14:nvContentPartPr>
              <p14:xfrm>
                <a:off x="4123615" y="2072668"/>
                <a:ext cx="159120" cy="198000"/>
              </p14:xfrm>
            </p:contentPart>
          </mc:Choice>
          <mc:Fallback xmlns="">
            <p:pic>
              <p:nvPicPr>
                <p:cNvPr id="193" name="Рукописный ввод 192">
                  <a:extLst>
                    <a:ext uri="{FF2B5EF4-FFF2-40B4-BE49-F238E27FC236}">
                      <a16:creationId xmlns:a16="http://schemas.microsoft.com/office/drawing/2014/main" id="{EE138622-CB89-4B83-AC70-A66AE5020AAD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4114975" y="2063668"/>
                  <a:ext cx="176760" cy="21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194" name="Рукописный ввод 193">
                  <a:extLst>
                    <a:ext uri="{FF2B5EF4-FFF2-40B4-BE49-F238E27FC236}">
                      <a16:creationId xmlns:a16="http://schemas.microsoft.com/office/drawing/2014/main" id="{FE3DA945-C5D2-4143-8797-210990EBC8C9}"/>
                    </a:ext>
                  </a:extLst>
                </p14:cNvPr>
                <p14:cNvContentPartPr/>
                <p14:nvPr/>
              </p14:nvContentPartPr>
              <p14:xfrm>
                <a:off x="4315135" y="2075908"/>
                <a:ext cx="161640" cy="202320"/>
              </p14:xfrm>
            </p:contentPart>
          </mc:Choice>
          <mc:Fallback xmlns="">
            <p:pic>
              <p:nvPicPr>
                <p:cNvPr id="194" name="Рукописный ввод 193">
                  <a:extLst>
                    <a:ext uri="{FF2B5EF4-FFF2-40B4-BE49-F238E27FC236}">
                      <a16:creationId xmlns:a16="http://schemas.microsoft.com/office/drawing/2014/main" id="{FE3DA945-C5D2-4143-8797-210990EBC8C9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4306495" y="2066908"/>
                  <a:ext cx="1792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195" name="Рукописный ввод 194">
                  <a:extLst>
                    <a:ext uri="{FF2B5EF4-FFF2-40B4-BE49-F238E27FC236}">
                      <a16:creationId xmlns:a16="http://schemas.microsoft.com/office/drawing/2014/main" id="{1043CB8A-7AB1-4279-A82B-D4B1898C13B1}"/>
                    </a:ext>
                  </a:extLst>
                </p14:cNvPr>
                <p14:cNvContentPartPr/>
                <p14:nvPr/>
              </p14:nvContentPartPr>
              <p14:xfrm>
                <a:off x="4338175" y="2034148"/>
                <a:ext cx="176400" cy="24480"/>
              </p14:xfrm>
            </p:contentPart>
          </mc:Choice>
          <mc:Fallback xmlns="">
            <p:pic>
              <p:nvPicPr>
                <p:cNvPr id="195" name="Рукописный ввод 194">
                  <a:extLst>
                    <a:ext uri="{FF2B5EF4-FFF2-40B4-BE49-F238E27FC236}">
                      <a16:creationId xmlns:a16="http://schemas.microsoft.com/office/drawing/2014/main" id="{1043CB8A-7AB1-4279-A82B-D4B1898C13B1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4329175" y="2025148"/>
                  <a:ext cx="194040" cy="4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196" name="Рукописный ввод 195">
                  <a:extLst>
                    <a:ext uri="{FF2B5EF4-FFF2-40B4-BE49-F238E27FC236}">
                      <a16:creationId xmlns:a16="http://schemas.microsoft.com/office/drawing/2014/main" id="{4C5C3E90-F389-4859-956B-7EC31CCF4E47}"/>
                    </a:ext>
                  </a:extLst>
                </p14:cNvPr>
                <p14:cNvContentPartPr/>
                <p14:nvPr/>
              </p14:nvContentPartPr>
              <p14:xfrm>
                <a:off x="4544455" y="2275348"/>
                <a:ext cx="35640" cy="94320"/>
              </p14:xfrm>
            </p:contentPart>
          </mc:Choice>
          <mc:Fallback xmlns="">
            <p:pic>
              <p:nvPicPr>
                <p:cNvPr id="196" name="Рукописный ввод 195">
                  <a:extLst>
                    <a:ext uri="{FF2B5EF4-FFF2-40B4-BE49-F238E27FC236}">
                      <a16:creationId xmlns:a16="http://schemas.microsoft.com/office/drawing/2014/main" id="{4C5C3E90-F389-4859-956B-7EC31CCF4E47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4535455" y="2266708"/>
                  <a:ext cx="5328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197" name="Рукописный ввод 196">
                  <a:extLst>
                    <a:ext uri="{FF2B5EF4-FFF2-40B4-BE49-F238E27FC236}">
                      <a16:creationId xmlns:a16="http://schemas.microsoft.com/office/drawing/2014/main" id="{74B0833F-DA18-4F65-846B-ECB9B13CDC35}"/>
                    </a:ext>
                  </a:extLst>
                </p14:cNvPr>
                <p14:cNvContentPartPr/>
                <p14:nvPr/>
              </p14:nvContentPartPr>
              <p14:xfrm>
                <a:off x="4667575" y="2110108"/>
                <a:ext cx="176040" cy="149040"/>
              </p14:xfrm>
            </p:contentPart>
          </mc:Choice>
          <mc:Fallback xmlns="">
            <p:pic>
              <p:nvPicPr>
                <p:cNvPr id="197" name="Рукописный ввод 196">
                  <a:extLst>
                    <a:ext uri="{FF2B5EF4-FFF2-40B4-BE49-F238E27FC236}">
                      <a16:creationId xmlns:a16="http://schemas.microsoft.com/office/drawing/2014/main" id="{74B0833F-DA18-4F65-846B-ECB9B13CDC35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4658575" y="2101468"/>
                  <a:ext cx="19368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198" name="Рукописный ввод 197">
                  <a:extLst>
                    <a:ext uri="{FF2B5EF4-FFF2-40B4-BE49-F238E27FC236}">
                      <a16:creationId xmlns:a16="http://schemas.microsoft.com/office/drawing/2014/main" id="{5D797E4D-1779-4040-834C-A2559CAAF91C}"/>
                    </a:ext>
                  </a:extLst>
                </p14:cNvPr>
                <p14:cNvContentPartPr/>
                <p14:nvPr/>
              </p14:nvContentPartPr>
              <p14:xfrm>
                <a:off x="4656415" y="2065828"/>
                <a:ext cx="173880" cy="28080"/>
              </p14:xfrm>
            </p:contentPart>
          </mc:Choice>
          <mc:Fallback xmlns="">
            <p:pic>
              <p:nvPicPr>
                <p:cNvPr id="198" name="Рукописный ввод 197">
                  <a:extLst>
                    <a:ext uri="{FF2B5EF4-FFF2-40B4-BE49-F238E27FC236}">
                      <a16:creationId xmlns:a16="http://schemas.microsoft.com/office/drawing/2014/main" id="{5D797E4D-1779-4040-834C-A2559CAAF91C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4647775" y="2056828"/>
                  <a:ext cx="191520" cy="45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Группа 203">
            <a:extLst>
              <a:ext uri="{FF2B5EF4-FFF2-40B4-BE49-F238E27FC236}">
                <a16:creationId xmlns:a16="http://schemas.microsoft.com/office/drawing/2014/main" id="{C526A46D-AF9A-45F0-B9D3-DB3C3783C978}"/>
              </a:ext>
            </a:extLst>
          </p:cNvPr>
          <p:cNvGrpSpPr/>
          <p:nvPr/>
        </p:nvGrpSpPr>
        <p:grpSpPr>
          <a:xfrm>
            <a:off x="5055295" y="2084548"/>
            <a:ext cx="420120" cy="234720"/>
            <a:chOff x="5055295" y="2084548"/>
            <a:chExt cx="420120" cy="234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200" name="Рукописный ввод 199">
                  <a:extLst>
                    <a:ext uri="{FF2B5EF4-FFF2-40B4-BE49-F238E27FC236}">
                      <a16:creationId xmlns:a16="http://schemas.microsoft.com/office/drawing/2014/main" id="{B4455742-17EC-4BF1-B66A-1E68EB87CBD9}"/>
                    </a:ext>
                  </a:extLst>
                </p14:cNvPr>
                <p14:cNvContentPartPr/>
                <p14:nvPr/>
              </p14:nvContentPartPr>
              <p14:xfrm>
                <a:off x="5056015" y="2084548"/>
                <a:ext cx="38520" cy="232560"/>
              </p14:xfrm>
            </p:contentPart>
          </mc:Choice>
          <mc:Fallback xmlns="">
            <p:pic>
              <p:nvPicPr>
                <p:cNvPr id="200" name="Рукописный ввод 199">
                  <a:extLst>
                    <a:ext uri="{FF2B5EF4-FFF2-40B4-BE49-F238E27FC236}">
                      <a16:creationId xmlns:a16="http://schemas.microsoft.com/office/drawing/2014/main" id="{B4455742-17EC-4BF1-B66A-1E68EB87CBD9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5047375" y="2075908"/>
                  <a:ext cx="56160" cy="25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01" name="Рукописный ввод 200">
                  <a:extLst>
                    <a:ext uri="{FF2B5EF4-FFF2-40B4-BE49-F238E27FC236}">
                      <a16:creationId xmlns:a16="http://schemas.microsoft.com/office/drawing/2014/main" id="{4BC9D0ED-3B4C-49B2-9DE0-B4F7D848D4B0}"/>
                    </a:ext>
                  </a:extLst>
                </p14:cNvPr>
                <p14:cNvContentPartPr/>
                <p14:nvPr/>
              </p14:nvContentPartPr>
              <p14:xfrm>
                <a:off x="5055295" y="2106508"/>
                <a:ext cx="212760" cy="212760"/>
              </p14:xfrm>
            </p:contentPart>
          </mc:Choice>
          <mc:Fallback xmlns="">
            <p:pic>
              <p:nvPicPr>
                <p:cNvPr id="201" name="Рукописный ввод 200">
                  <a:extLst>
                    <a:ext uri="{FF2B5EF4-FFF2-40B4-BE49-F238E27FC236}">
                      <a16:creationId xmlns:a16="http://schemas.microsoft.com/office/drawing/2014/main" id="{4BC9D0ED-3B4C-49B2-9DE0-B4F7D848D4B0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5046295" y="2097868"/>
                  <a:ext cx="230400" cy="23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02" name="Рукописный ввод 201">
                  <a:extLst>
                    <a:ext uri="{FF2B5EF4-FFF2-40B4-BE49-F238E27FC236}">
                      <a16:creationId xmlns:a16="http://schemas.microsoft.com/office/drawing/2014/main" id="{914E0DBF-1F3D-4A77-A9A6-C5F93D877C8B}"/>
                    </a:ext>
                  </a:extLst>
                </p14:cNvPr>
                <p14:cNvContentPartPr/>
                <p14:nvPr/>
              </p14:nvContentPartPr>
              <p14:xfrm>
                <a:off x="5366335" y="2190388"/>
                <a:ext cx="16920" cy="109080"/>
              </p14:xfrm>
            </p:contentPart>
          </mc:Choice>
          <mc:Fallback xmlns="">
            <p:pic>
              <p:nvPicPr>
                <p:cNvPr id="202" name="Рукописный ввод 201">
                  <a:extLst>
                    <a:ext uri="{FF2B5EF4-FFF2-40B4-BE49-F238E27FC236}">
                      <a16:creationId xmlns:a16="http://schemas.microsoft.com/office/drawing/2014/main" id="{914E0DBF-1F3D-4A77-A9A6-C5F93D877C8B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5357695" y="2181388"/>
                  <a:ext cx="3456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03" name="Рукописный ввод 202">
                  <a:extLst>
                    <a:ext uri="{FF2B5EF4-FFF2-40B4-BE49-F238E27FC236}">
                      <a16:creationId xmlns:a16="http://schemas.microsoft.com/office/drawing/2014/main" id="{B506EEF9-79D8-4B94-AB93-5AA0CD04882A}"/>
                    </a:ext>
                  </a:extLst>
                </p14:cNvPr>
                <p14:cNvContentPartPr/>
                <p14:nvPr/>
              </p14:nvContentPartPr>
              <p14:xfrm>
                <a:off x="5275255" y="2179948"/>
                <a:ext cx="200160" cy="20160"/>
              </p14:xfrm>
            </p:contentPart>
          </mc:Choice>
          <mc:Fallback xmlns="">
            <p:pic>
              <p:nvPicPr>
                <p:cNvPr id="203" name="Рукописный ввод 202">
                  <a:extLst>
                    <a:ext uri="{FF2B5EF4-FFF2-40B4-BE49-F238E27FC236}">
                      <a16:creationId xmlns:a16="http://schemas.microsoft.com/office/drawing/2014/main" id="{B506EEF9-79D8-4B94-AB93-5AA0CD04882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5266615" y="2170948"/>
                  <a:ext cx="21780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6" name="Группа 225">
            <a:extLst>
              <a:ext uri="{FF2B5EF4-FFF2-40B4-BE49-F238E27FC236}">
                <a16:creationId xmlns:a16="http://schemas.microsoft.com/office/drawing/2014/main" id="{D91A1ADC-0008-411C-8103-A2DAA22DADA3}"/>
              </a:ext>
            </a:extLst>
          </p:cNvPr>
          <p:cNvGrpSpPr/>
          <p:nvPr/>
        </p:nvGrpSpPr>
        <p:grpSpPr>
          <a:xfrm>
            <a:off x="2402815" y="1729588"/>
            <a:ext cx="3612600" cy="893520"/>
            <a:chOff x="2402815" y="1729588"/>
            <a:chExt cx="3612600" cy="8935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9">
              <p14:nvContentPartPr>
                <p14:cNvPr id="164" name="Рукописный ввод 163">
                  <a:extLst>
                    <a:ext uri="{FF2B5EF4-FFF2-40B4-BE49-F238E27FC236}">
                      <a16:creationId xmlns:a16="http://schemas.microsoft.com/office/drawing/2014/main" id="{40004FF3-13C8-4520-903F-16670C557D3E}"/>
                    </a:ext>
                  </a:extLst>
                </p14:cNvPr>
                <p14:cNvContentPartPr/>
                <p14:nvPr/>
              </p14:nvContentPartPr>
              <p14:xfrm>
                <a:off x="2435575" y="1803388"/>
                <a:ext cx="681840" cy="54000"/>
              </p14:xfrm>
            </p:contentPart>
          </mc:Choice>
          <mc:Fallback xmlns="">
            <p:pic>
              <p:nvPicPr>
                <p:cNvPr id="164" name="Рукописный ввод 163">
                  <a:extLst>
                    <a:ext uri="{FF2B5EF4-FFF2-40B4-BE49-F238E27FC236}">
                      <a16:creationId xmlns:a16="http://schemas.microsoft.com/office/drawing/2014/main" id="{40004FF3-13C8-4520-903F-16670C557D3E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2417575" y="1695388"/>
                  <a:ext cx="717480" cy="26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1">
              <p14:nvContentPartPr>
                <p14:cNvPr id="165" name="Рукописный ввод 164">
                  <a:extLst>
                    <a:ext uri="{FF2B5EF4-FFF2-40B4-BE49-F238E27FC236}">
                      <a16:creationId xmlns:a16="http://schemas.microsoft.com/office/drawing/2014/main" id="{B26214FA-3DF7-402C-86F0-374296857F79}"/>
                    </a:ext>
                  </a:extLst>
                </p14:cNvPr>
                <p14:cNvContentPartPr/>
                <p14:nvPr/>
              </p14:nvContentPartPr>
              <p14:xfrm>
                <a:off x="2476615" y="1797268"/>
                <a:ext cx="699480" cy="11880"/>
              </p14:xfrm>
            </p:contentPart>
          </mc:Choice>
          <mc:Fallback xmlns="">
            <p:pic>
              <p:nvPicPr>
                <p:cNvPr id="165" name="Рукописный ввод 164">
                  <a:extLst>
                    <a:ext uri="{FF2B5EF4-FFF2-40B4-BE49-F238E27FC236}">
                      <a16:creationId xmlns:a16="http://schemas.microsoft.com/office/drawing/2014/main" id="{B26214FA-3DF7-402C-86F0-374296857F79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2458975" y="1689268"/>
                  <a:ext cx="73512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3">
              <p14:nvContentPartPr>
                <p14:cNvPr id="166" name="Рукописный ввод 165">
                  <a:extLst>
                    <a:ext uri="{FF2B5EF4-FFF2-40B4-BE49-F238E27FC236}">
                      <a16:creationId xmlns:a16="http://schemas.microsoft.com/office/drawing/2014/main" id="{0DAB690A-9F1D-4235-AF76-CC55C1335A57}"/>
                    </a:ext>
                  </a:extLst>
                </p14:cNvPr>
                <p14:cNvContentPartPr/>
                <p14:nvPr/>
              </p14:nvContentPartPr>
              <p14:xfrm>
                <a:off x="2731135" y="1809868"/>
                <a:ext cx="828000" cy="25560"/>
              </p14:xfrm>
            </p:contentPart>
          </mc:Choice>
          <mc:Fallback xmlns="">
            <p:pic>
              <p:nvPicPr>
                <p:cNvPr id="166" name="Рукописный ввод 165">
                  <a:extLst>
                    <a:ext uri="{FF2B5EF4-FFF2-40B4-BE49-F238E27FC236}">
                      <a16:creationId xmlns:a16="http://schemas.microsoft.com/office/drawing/2014/main" id="{0DAB690A-9F1D-4235-AF76-CC55C1335A57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2713135" y="1702228"/>
                  <a:ext cx="863640" cy="24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5">
              <p14:nvContentPartPr>
                <p14:cNvPr id="167" name="Рукописный ввод 166">
                  <a:extLst>
                    <a:ext uri="{FF2B5EF4-FFF2-40B4-BE49-F238E27FC236}">
                      <a16:creationId xmlns:a16="http://schemas.microsoft.com/office/drawing/2014/main" id="{7E7621B3-A30A-4443-A3CE-5DB4695CCB7A}"/>
                    </a:ext>
                  </a:extLst>
                </p14:cNvPr>
                <p14:cNvContentPartPr/>
                <p14:nvPr/>
              </p14:nvContentPartPr>
              <p14:xfrm>
                <a:off x="2945335" y="1807708"/>
                <a:ext cx="1136520" cy="32040"/>
              </p14:xfrm>
            </p:contentPart>
          </mc:Choice>
          <mc:Fallback xmlns="">
            <p:pic>
              <p:nvPicPr>
                <p:cNvPr id="167" name="Рукописный ввод 166">
                  <a:extLst>
                    <a:ext uri="{FF2B5EF4-FFF2-40B4-BE49-F238E27FC236}">
                      <a16:creationId xmlns:a16="http://schemas.microsoft.com/office/drawing/2014/main" id="{7E7621B3-A30A-4443-A3CE-5DB4695CCB7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2927335" y="1699708"/>
                  <a:ext cx="1172160" cy="24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7">
              <p14:nvContentPartPr>
                <p14:cNvPr id="168" name="Рукописный ввод 167">
                  <a:extLst>
                    <a:ext uri="{FF2B5EF4-FFF2-40B4-BE49-F238E27FC236}">
                      <a16:creationId xmlns:a16="http://schemas.microsoft.com/office/drawing/2014/main" id="{E0246893-B52E-4D0A-B593-FA84715232F9}"/>
                    </a:ext>
                  </a:extLst>
                </p14:cNvPr>
                <p14:cNvContentPartPr/>
                <p14:nvPr/>
              </p14:nvContentPartPr>
              <p14:xfrm>
                <a:off x="3205975" y="1769548"/>
                <a:ext cx="1213560" cy="32760"/>
              </p14:xfrm>
            </p:contentPart>
          </mc:Choice>
          <mc:Fallback xmlns="">
            <p:pic>
              <p:nvPicPr>
                <p:cNvPr id="168" name="Рукописный ввод 167">
                  <a:extLst>
                    <a:ext uri="{FF2B5EF4-FFF2-40B4-BE49-F238E27FC236}">
                      <a16:creationId xmlns:a16="http://schemas.microsoft.com/office/drawing/2014/main" id="{E0246893-B52E-4D0A-B593-FA84715232F9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3188335" y="1661548"/>
                  <a:ext cx="1249200" cy="24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9">
              <p14:nvContentPartPr>
                <p14:cNvPr id="169" name="Рукописный ввод 168">
                  <a:extLst>
                    <a:ext uri="{FF2B5EF4-FFF2-40B4-BE49-F238E27FC236}">
                      <a16:creationId xmlns:a16="http://schemas.microsoft.com/office/drawing/2014/main" id="{3428DDFF-219D-4696-881F-985B12B6CCA8}"/>
                    </a:ext>
                  </a:extLst>
                </p14:cNvPr>
                <p14:cNvContentPartPr/>
                <p14:nvPr/>
              </p14:nvContentPartPr>
              <p14:xfrm>
                <a:off x="3700975" y="1774228"/>
                <a:ext cx="1195920" cy="41040"/>
              </p14:xfrm>
            </p:contentPart>
          </mc:Choice>
          <mc:Fallback xmlns="">
            <p:pic>
              <p:nvPicPr>
                <p:cNvPr id="169" name="Рукописный ввод 168">
                  <a:extLst>
                    <a:ext uri="{FF2B5EF4-FFF2-40B4-BE49-F238E27FC236}">
                      <a16:creationId xmlns:a16="http://schemas.microsoft.com/office/drawing/2014/main" id="{3428DDFF-219D-4696-881F-985B12B6CCA8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3683335" y="1666228"/>
                  <a:ext cx="1231560" cy="25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1">
              <p14:nvContentPartPr>
                <p14:cNvPr id="170" name="Рукописный ввод 169">
                  <a:extLst>
                    <a:ext uri="{FF2B5EF4-FFF2-40B4-BE49-F238E27FC236}">
                      <a16:creationId xmlns:a16="http://schemas.microsoft.com/office/drawing/2014/main" id="{474720D4-22F9-4139-B8AB-46EAB2FECC57}"/>
                    </a:ext>
                  </a:extLst>
                </p14:cNvPr>
                <p14:cNvContentPartPr/>
                <p14:nvPr/>
              </p14:nvContentPartPr>
              <p14:xfrm>
                <a:off x="3987175" y="1797988"/>
                <a:ext cx="1317600" cy="32400"/>
              </p14:xfrm>
            </p:contentPart>
          </mc:Choice>
          <mc:Fallback xmlns="">
            <p:pic>
              <p:nvPicPr>
                <p:cNvPr id="170" name="Рукописный ввод 169">
                  <a:extLst>
                    <a:ext uri="{FF2B5EF4-FFF2-40B4-BE49-F238E27FC236}">
                      <a16:creationId xmlns:a16="http://schemas.microsoft.com/office/drawing/2014/main" id="{474720D4-22F9-4139-B8AB-46EAB2FECC57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3969175" y="1690348"/>
                  <a:ext cx="135324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3">
              <p14:nvContentPartPr>
                <p14:cNvPr id="171" name="Рукописный ввод 170">
                  <a:extLst>
                    <a:ext uri="{FF2B5EF4-FFF2-40B4-BE49-F238E27FC236}">
                      <a16:creationId xmlns:a16="http://schemas.microsoft.com/office/drawing/2014/main" id="{2952F316-CA7B-498A-B58E-62A6FAD6D3B8}"/>
                    </a:ext>
                  </a:extLst>
                </p14:cNvPr>
                <p14:cNvContentPartPr/>
                <p14:nvPr/>
              </p14:nvContentPartPr>
              <p14:xfrm>
                <a:off x="4330615" y="1757668"/>
                <a:ext cx="1231200" cy="45360"/>
              </p14:xfrm>
            </p:contentPart>
          </mc:Choice>
          <mc:Fallback xmlns="">
            <p:pic>
              <p:nvPicPr>
                <p:cNvPr id="171" name="Рукописный ввод 170">
                  <a:extLst>
                    <a:ext uri="{FF2B5EF4-FFF2-40B4-BE49-F238E27FC236}">
                      <a16:creationId xmlns:a16="http://schemas.microsoft.com/office/drawing/2014/main" id="{2952F316-CA7B-498A-B58E-62A6FAD6D3B8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4312975" y="1650028"/>
                  <a:ext cx="1266840" cy="261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5">
              <p14:nvContentPartPr>
                <p14:cNvPr id="172" name="Рукописный ввод 171">
                  <a:extLst>
                    <a:ext uri="{FF2B5EF4-FFF2-40B4-BE49-F238E27FC236}">
                      <a16:creationId xmlns:a16="http://schemas.microsoft.com/office/drawing/2014/main" id="{E7994365-1BB9-4334-839C-F73621D829CA}"/>
                    </a:ext>
                  </a:extLst>
                </p14:cNvPr>
                <p14:cNvContentPartPr/>
                <p14:nvPr/>
              </p14:nvContentPartPr>
              <p14:xfrm>
                <a:off x="4756495" y="1754788"/>
                <a:ext cx="995400" cy="83160"/>
              </p14:xfrm>
            </p:contentPart>
          </mc:Choice>
          <mc:Fallback xmlns="">
            <p:pic>
              <p:nvPicPr>
                <p:cNvPr id="172" name="Рукописный ввод 171">
                  <a:extLst>
                    <a:ext uri="{FF2B5EF4-FFF2-40B4-BE49-F238E27FC236}">
                      <a16:creationId xmlns:a16="http://schemas.microsoft.com/office/drawing/2014/main" id="{E7994365-1BB9-4334-839C-F73621D829CA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4738855" y="1647148"/>
                  <a:ext cx="1031040" cy="29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7">
              <p14:nvContentPartPr>
                <p14:cNvPr id="173" name="Рукописный ввод 172">
                  <a:extLst>
                    <a:ext uri="{FF2B5EF4-FFF2-40B4-BE49-F238E27FC236}">
                      <a16:creationId xmlns:a16="http://schemas.microsoft.com/office/drawing/2014/main" id="{8016F431-C30C-4021-B74A-56914EB044D3}"/>
                    </a:ext>
                  </a:extLst>
                </p14:cNvPr>
                <p14:cNvContentPartPr/>
                <p14:nvPr/>
              </p14:nvContentPartPr>
              <p14:xfrm>
                <a:off x="5091295" y="1745068"/>
                <a:ext cx="792000" cy="64800"/>
              </p14:xfrm>
            </p:contentPart>
          </mc:Choice>
          <mc:Fallback xmlns="">
            <p:pic>
              <p:nvPicPr>
                <p:cNvPr id="173" name="Рукописный ввод 172">
                  <a:extLst>
                    <a:ext uri="{FF2B5EF4-FFF2-40B4-BE49-F238E27FC236}">
                      <a16:creationId xmlns:a16="http://schemas.microsoft.com/office/drawing/2014/main" id="{8016F431-C30C-4021-B74A-56914EB044D3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5073655" y="1637068"/>
                  <a:ext cx="827640" cy="28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9">
              <p14:nvContentPartPr>
                <p14:cNvPr id="174" name="Рукописный ввод 173">
                  <a:extLst>
                    <a:ext uri="{FF2B5EF4-FFF2-40B4-BE49-F238E27FC236}">
                      <a16:creationId xmlns:a16="http://schemas.microsoft.com/office/drawing/2014/main" id="{918F4672-5B3D-4EFD-8F36-3360AC604790}"/>
                    </a:ext>
                  </a:extLst>
                </p14:cNvPr>
                <p14:cNvContentPartPr/>
                <p14:nvPr/>
              </p14:nvContentPartPr>
              <p14:xfrm>
                <a:off x="4825615" y="1729588"/>
                <a:ext cx="1189800" cy="53280"/>
              </p14:xfrm>
            </p:contentPart>
          </mc:Choice>
          <mc:Fallback xmlns="">
            <p:pic>
              <p:nvPicPr>
                <p:cNvPr id="174" name="Рукописный ввод 173">
                  <a:extLst>
                    <a:ext uri="{FF2B5EF4-FFF2-40B4-BE49-F238E27FC236}">
                      <a16:creationId xmlns:a16="http://schemas.microsoft.com/office/drawing/2014/main" id="{918F4672-5B3D-4EFD-8F36-3360AC604790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4807975" y="1621588"/>
                  <a:ext cx="122544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1">
              <p14:nvContentPartPr>
                <p14:cNvPr id="175" name="Рукописный ввод 174">
                  <a:extLst>
                    <a:ext uri="{FF2B5EF4-FFF2-40B4-BE49-F238E27FC236}">
                      <a16:creationId xmlns:a16="http://schemas.microsoft.com/office/drawing/2014/main" id="{FB4BD132-3CFC-4B8A-B99F-DEF9F904ABDD}"/>
                    </a:ext>
                  </a:extLst>
                </p14:cNvPr>
                <p14:cNvContentPartPr/>
                <p14:nvPr/>
              </p14:nvContentPartPr>
              <p14:xfrm>
                <a:off x="2425855" y="1809868"/>
                <a:ext cx="494280" cy="84240"/>
              </p14:xfrm>
            </p:contentPart>
          </mc:Choice>
          <mc:Fallback xmlns="">
            <p:pic>
              <p:nvPicPr>
                <p:cNvPr id="175" name="Рукописный ввод 174">
                  <a:extLst>
                    <a:ext uri="{FF2B5EF4-FFF2-40B4-BE49-F238E27FC236}">
                      <a16:creationId xmlns:a16="http://schemas.microsoft.com/office/drawing/2014/main" id="{FB4BD132-3CFC-4B8A-B99F-DEF9F904ABDD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2407855" y="1702228"/>
                  <a:ext cx="52992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3">
              <p14:nvContentPartPr>
                <p14:cNvPr id="177" name="Рукописный ввод 176">
                  <a:extLst>
                    <a:ext uri="{FF2B5EF4-FFF2-40B4-BE49-F238E27FC236}">
                      <a16:creationId xmlns:a16="http://schemas.microsoft.com/office/drawing/2014/main" id="{08344B31-879C-4902-89C0-F059FFF751DA}"/>
                    </a:ext>
                  </a:extLst>
                </p14:cNvPr>
                <p14:cNvContentPartPr/>
                <p14:nvPr/>
              </p14:nvContentPartPr>
              <p14:xfrm>
                <a:off x="2402815" y="1762348"/>
                <a:ext cx="521640" cy="65520"/>
              </p14:xfrm>
            </p:contentPart>
          </mc:Choice>
          <mc:Fallback xmlns="">
            <p:pic>
              <p:nvPicPr>
                <p:cNvPr id="177" name="Рукописный ввод 176">
                  <a:extLst>
                    <a:ext uri="{FF2B5EF4-FFF2-40B4-BE49-F238E27FC236}">
                      <a16:creationId xmlns:a16="http://schemas.microsoft.com/office/drawing/2014/main" id="{08344B31-879C-4902-89C0-F059FFF751D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2384815" y="1654348"/>
                  <a:ext cx="55728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5">
              <p14:nvContentPartPr>
                <p14:cNvPr id="178" name="Рукописный ввод 177">
                  <a:extLst>
                    <a:ext uri="{FF2B5EF4-FFF2-40B4-BE49-F238E27FC236}">
                      <a16:creationId xmlns:a16="http://schemas.microsoft.com/office/drawing/2014/main" id="{3BF23F66-001D-469D-8A36-022AE78A48F5}"/>
                    </a:ext>
                  </a:extLst>
                </p14:cNvPr>
                <p14:cNvContentPartPr/>
                <p14:nvPr/>
              </p14:nvContentPartPr>
              <p14:xfrm>
                <a:off x="5436895" y="1734268"/>
                <a:ext cx="382320" cy="46800"/>
              </p14:xfrm>
            </p:contentPart>
          </mc:Choice>
          <mc:Fallback xmlns="">
            <p:pic>
              <p:nvPicPr>
                <p:cNvPr id="178" name="Рукописный ввод 177">
                  <a:extLst>
                    <a:ext uri="{FF2B5EF4-FFF2-40B4-BE49-F238E27FC236}">
                      <a16:creationId xmlns:a16="http://schemas.microsoft.com/office/drawing/2014/main" id="{3BF23F66-001D-469D-8A36-022AE78A48F5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5419255" y="1626268"/>
                  <a:ext cx="41796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7">
              <p14:nvContentPartPr>
                <p14:cNvPr id="205" name="Рукописный ввод 204">
                  <a:extLst>
                    <a:ext uri="{FF2B5EF4-FFF2-40B4-BE49-F238E27FC236}">
                      <a16:creationId xmlns:a16="http://schemas.microsoft.com/office/drawing/2014/main" id="{689C3A67-48B5-4F5B-952B-30F9F43595C1}"/>
                    </a:ext>
                  </a:extLst>
                </p14:cNvPr>
                <p14:cNvContentPartPr/>
                <p14:nvPr/>
              </p14:nvContentPartPr>
              <p14:xfrm>
                <a:off x="2443135" y="1805548"/>
                <a:ext cx="3222720" cy="754920"/>
              </p14:xfrm>
            </p:contentPart>
          </mc:Choice>
          <mc:Fallback xmlns="">
            <p:pic>
              <p:nvPicPr>
                <p:cNvPr id="205" name="Рукописный ввод 204">
                  <a:extLst>
                    <a:ext uri="{FF2B5EF4-FFF2-40B4-BE49-F238E27FC236}">
                      <a16:creationId xmlns:a16="http://schemas.microsoft.com/office/drawing/2014/main" id="{689C3A67-48B5-4F5B-952B-30F9F43595C1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2425495" y="1697908"/>
                  <a:ext cx="3258360" cy="97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99">
              <p14:nvContentPartPr>
                <p14:cNvPr id="206" name="Рукописный ввод 205">
                  <a:extLst>
                    <a:ext uri="{FF2B5EF4-FFF2-40B4-BE49-F238E27FC236}">
                      <a16:creationId xmlns:a16="http://schemas.microsoft.com/office/drawing/2014/main" id="{F60250A5-0E51-4868-83B4-09F392F93A12}"/>
                    </a:ext>
                  </a:extLst>
                </p14:cNvPr>
                <p14:cNvContentPartPr/>
                <p14:nvPr/>
              </p14:nvContentPartPr>
              <p14:xfrm>
                <a:off x="2451055" y="2182108"/>
                <a:ext cx="164520" cy="368640"/>
              </p14:xfrm>
            </p:contentPart>
          </mc:Choice>
          <mc:Fallback xmlns="">
            <p:pic>
              <p:nvPicPr>
                <p:cNvPr id="206" name="Рукописный ввод 205">
                  <a:extLst>
                    <a:ext uri="{FF2B5EF4-FFF2-40B4-BE49-F238E27FC236}">
                      <a16:creationId xmlns:a16="http://schemas.microsoft.com/office/drawing/2014/main" id="{F60250A5-0E51-4868-83B4-09F392F93A12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2433415" y="2074468"/>
                  <a:ext cx="200160" cy="58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1">
              <p14:nvContentPartPr>
                <p14:cNvPr id="207" name="Рукописный ввод 206">
                  <a:extLst>
                    <a:ext uri="{FF2B5EF4-FFF2-40B4-BE49-F238E27FC236}">
                      <a16:creationId xmlns:a16="http://schemas.microsoft.com/office/drawing/2014/main" id="{ECE6C8C7-8C40-4958-816B-688821DF29E1}"/>
                    </a:ext>
                  </a:extLst>
                </p14:cNvPr>
                <p14:cNvContentPartPr/>
                <p14:nvPr/>
              </p14:nvContentPartPr>
              <p14:xfrm>
                <a:off x="2518375" y="2396668"/>
                <a:ext cx="467640" cy="213480"/>
              </p14:xfrm>
            </p:contentPart>
          </mc:Choice>
          <mc:Fallback xmlns="">
            <p:pic>
              <p:nvPicPr>
                <p:cNvPr id="207" name="Рукописный ввод 206">
                  <a:extLst>
                    <a:ext uri="{FF2B5EF4-FFF2-40B4-BE49-F238E27FC236}">
                      <a16:creationId xmlns:a16="http://schemas.microsoft.com/office/drawing/2014/main" id="{ECE6C8C7-8C40-4958-816B-688821DF29E1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2500735" y="2289028"/>
                  <a:ext cx="503280" cy="42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3">
              <p14:nvContentPartPr>
                <p14:cNvPr id="208" name="Рукописный ввод 207">
                  <a:extLst>
                    <a:ext uri="{FF2B5EF4-FFF2-40B4-BE49-F238E27FC236}">
                      <a16:creationId xmlns:a16="http://schemas.microsoft.com/office/drawing/2014/main" id="{304087A6-0973-4519-A784-85F077EBEAF0}"/>
                    </a:ext>
                  </a:extLst>
                </p14:cNvPr>
                <p14:cNvContentPartPr/>
                <p14:nvPr/>
              </p14:nvContentPartPr>
              <p14:xfrm>
                <a:off x="2761375" y="2580628"/>
                <a:ext cx="525960" cy="42480"/>
              </p14:xfrm>
            </p:contentPart>
          </mc:Choice>
          <mc:Fallback xmlns="">
            <p:pic>
              <p:nvPicPr>
                <p:cNvPr id="208" name="Рукописный ввод 207">
                  <a:extLst>
                    <a:ext uri="{FF2B5EF4-FFF2-40B4-BE49-F238E27FC236}">
                      <a16:creationId xmlns:a16="http://schemas.microsoft.com/office/drawing/2014/main" id="{304087A6-0973-4519-A784-85F077EBEAF0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2743735" y="2472628"/>
                  <a:ext cx="561600" cy="25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5">
              <p14:nvContentPartPr>
                <p14:cNvPr id="209" name="Рукописный ввод 208">
                  <a:extLst>
                    <a:ext uri="{FF2B5EF4-FFF2-40B4-BE49-F238E27FC236}">
                      <a16:creationId xmlns:a16="http://schemas.microsoft.com/office/drawing/2014/main" id="{CBA7D169-93C6-4F93-B47C-CAC30553FAD5}"/>
                    </a:ext>
                  </a:extLst>
                </p14:cNvPr>
                <p14:cNvContentPartPr/>
                <p14:nvPr/>
              </p14:nvContentPartPr>
              <p14:xfrm>
                <a:off x="2954335" y="2600428"/>
                <a:ext cx="702720" cy="11520"/>
              </p14:xfrm>
            </p:contentPart>
          </mc:Choice>
          <mc:Fallback xmlns="">
            <p:pic>
              <p:nvPicPr>
                <p:cNvPr id="209" name="Рукописный ввод 208">
                  <a:extLst>
                    <a:ext uri="{FF2B5EF4-FFF2-40B4-BE49-F238E27FC236}">
                      <a16:creationId xmlns:a16="http://schemas.microsoft.com/office/drawing/2014/main" id="{CBA7D169-93C6-4F93-B47C-CAC30553FAD5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2936335" y="2492788"/>
                  <a:ext cx="738360" cy="22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7">
              <p14:nvContentPartPr>
                <p14:cNvPr id="210" name="Рукописный ввод 209">
                  <a:extLst>
                    <a:ext uri="{FF2B5EF4-FFF2-40B4-BE49-F238E27FC236}">
                      <a16:creationId xmlns:a16="http://schemas.microsoft.com/office/drawing/2014/main" id="{85A9A3B1-B7F0-480D-A9C5-2D29E90E347F}"/>
                    </a:ext>
                  </a:extLst>
                </p14:cNvPr>
                <p14:cNvContentPartPr/>
                <p14:nvPr/>
              </p14:nvContentPartPr>
              <p14:xfrm>
                <a:off x="3220375" y="2556148"/>
                <a:ext cx="791640" cy="28080"/>
              </p14:xfrm>
            </p:contentPart>
          </mc:Choice>
          <mc:Fallback xmlns="">
            <p:pic>
              <p:nvPicPr>
                <p:cNvPr id="210" name="Рукописный ввод 209">
                  <a:extLst>
                    <a:ext uri="{FF2B5EF4-FFF2-40B4-BE49-F238E27FC236}">
                      <a16:creationId xmlns:a16="http://schemas.microsoft.com/office/drawing/2014/main" id="{85A9A3B1-B7F0-480D-A9C5-2D29E90E347F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3202375" y="2448508"/>
                  <a:ext cx="82728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9">
              <p14:nvContentPartPr>
                <p14:cNvPr id="211" name="Рукописный ввод 210">
                  <a:extLst>
                    <a:ext uri="{FF2B5EF4-FFF2-40B4-BE49-F238E27FC236}">
                      <a16:creationId xmlns:a16="http://schemas.microsoft.com/office/drawing/2014/main" id="{EFE5CDD7-99F3-434D-BE65-AA68AA3BC634}"/>
                    </a:ext>
                  </a:extLst>
                </p14:cNvPr>
                <p14:cNvContentPartPr/>
                <p14:nvPr/>
              </p14:nvContentPartPr>
              <p14:xfrm>
                <a:off x="3551215" y="2577028"/>
                <a:ext cx="801000" cy="15480"/>
              </p14:xfrm>
            </p:contentPart>
          </mc:Choice>
          <mc:Fallback xmlns="">
            <p:pic>
              <p:nvPicPr>
                <p:cNvPr id="211" name="Рукописный ввод 210">
                  <a:extLst>
                    <a:ext uri="{FF2B5EF4-FFF2-40B4-BE49-F238E27FC236}">
                      <a16:creationId xmlns:a16="http://schemas.microsoft.com/office/drawing/2014/main" id="{EFE5CDD7-99F3-434D-BE65-AA68AA3BC634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3533215" y="2469388"/>
                  <a:ext cx="836640" cy="23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1">
              <p14:nvContentPartPr>
                <p14:cNvPr id="212" name="Рукописный ввод 211">
                  <a:extLst>
                    <a:ext uri="{FF2B5EF4-FFF2-40B4-BE49-F238E27FC236}">
                      <a16:creationId xmlns:a16="http://schemas.microsoft.com/office/drawing/2014/main" id="{899509C3-E912-40FC-8B77-534144DD9592}"/>
                    </a:ext>
                  </a:extLst>
                </p14:cNvPr>
                <p14:cNvContentPartPr/>
                <p14:nvPr/>
              </p14:nvContentPartPr>
              <p14:xfrm>
                <a:off x="3913015" y="2577028"/>
                <a:ext cx="820080" cy="32400"/>
              </p14:xfrm>
            </p:contentPart>
          </mc:Choice>
          <mc:Fallback xmlns="">
            <p:pic>
              <p:nvPicPr>
                <p:cNvPr id="212" name="Рукописный ввод 211">
                  <a:extLst>
                    <a:ext uri="{FF2B5EF4-FFF2-40B4-BE49-F238E27FC236}">
                      <a16:creationId xmlns:a16="http://schemas.microsoft.com/office/drawing/2014/main" id="{899509C3-E912-40FC-8B77-534144DD9592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3895375" y="2469028"/>
                  <a:ext cx="855720" cy="24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3">
              <p14:nvContentPartPr>
                <p14:cNvPr id="213" name="Рукописный ввод 212">
                  <a:extLst>
                    <a:ext uri="{FF2B5EF4-FFF2-40B4-BE49-F238E27FC236}">
                      <a16:creationId xmlns:a16="http://schemas.microsoft.com/office/drawing/2014/main" id="{FDDD7475-1C23-4D2A-9B0D-4C80F7547CAF}"/>
                    </a:ext>
                  </a:extLst>
                </p14:cNvPr>
                <p14:cNvContentPartPr/>
                <p14:nvPr/>
              </p14:nvContentPartPr>
              <p14:xfrm>
                <a:off x="4222255" y="2555788"/>
                <a:ext cx="741240" cy="9360"/>
              </p14:xfrm>
            </p:contentPart>
          </mc:Choice>
          <mc:Fallback xmlns="">
            <p:pic>
              <p:nvPicPr>
                <p:cNvPr id="213" name="Рукописный ввод 212">
                  <a:extLst>
                    <a:ext uri="{FF2B5EF4-FFF2-40B4-BE49-F238E27FC236}">
                      <a16:creationId xmlns:a16="http://schemas.microsoft.com/office/drawing/2014/main" id="{FDDD7475-1C23-4D2A-9B0D-4C80F7547CAF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4204615" y="2448148"/>
                  <a:ext cx="776880" cy="22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5">
              <p14:nvContentPartPr>
                <p14:cNvPr id="214" name="Рукописный ввод 213">
                  <a:extLst>
                    <a:ext uri="{FF2B5EF4-FFF2-40B4-BE49-F238E27FC236}">
                      <a16:creationId xmlns:a16="http://schemas.microsoft.com/office/drawing/2014/main" id="{1E5F49C6-7C0D-4748-BAAE-268ACDB405D6}"/>
                    </a:ext>
                  </a:extLst>
                </p14:cNvPr>
                <p14:cNvContentPartPr/>
                <p14:nvPr/>
              </p14:nvContentPartPr>
              <p14:xfrm>
                <a:off x="4517095" y="2510428"/>
                <a:ext cx="589680" cy="45720"/>
              </p14:xfrm>
            </p:contentPart>
          </mc:Choice>
          <mc:Fallback xmlns="">
            <p:pic>
              <p:nvPicPr>
                <p:cNvPr id="214" name="Рукописный ввод 213">
                  <a:extLst>
                    <a:ext uri="{FF2B5EF4-FFF2-40B4-BE49-F238E27FC236}">
                      <a16:creationId xmlns:a16="http://schemas.microsoft.com/office/drawing/2014/main" id="{1E5F49C6-7C0D-4748-BAAE-268ACDB405D6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4499095" y="2402788"/>
                  <a:ext cx="625320" cy="26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7">
              <p14:nvContentPartPr>
                <p14:cNvPr id="215" name="Рукописный ввод 214">
                  <a:extLst>
                    <a:ext uri="{FF2B5EF4-FFF2-40B4-BE49-F238E27FC236}">
                      <a16:creationId xmlns:a16="http://schemas.microsoft.com/office/drawing/2014/main" id="{A5064A1D-8543-4274-8047-41F51F5F139D}"/>
                    </a:ext>
                  </a:extLst>
                </p14:cNvPr>
                <p14:cNvContentPartPr/>
                <p14:nvPr/>
              </p14:nvContentPartPr>
              <p14:xfrm>
                <a:off x="4806535" y="2473348"/>
                <a:ext cx="522720" cy="93600"/>
              </p14:xfrm>
            </p:contentPart>
          </mc:Choice>
          <mc:Fallback xmlns="">
            <p:pic>
              <p:nvPicPr>
                <p:cNvPr id="215" name="Рукописный ввод 214">
                  <a:extLst>
                    <a:ext uri="{FF2B5EF4-FFF2-40B4-BE49-F238E27FC236}">
                      <a16:creationId xmlns:a16="http://schemas.microsoft.com/office/drawing/2014/main" id="{A5064A1D-8543-4274-8047-41F51F5F139D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4788895" y="2365348"/>
                  <a:ext cx="558360" cy="30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19">
              <p14:nvContentPartPr>
                <p14:cNvPr id="216" name="Рукописный ввод 215">
                  <a:extLst>
                    <a:ext uri="{FF2B5EF4-FFF2-40B4-BE49-F238E27FC236}">
                      <a16:creationId xmlns:a16="http://schemas.microsoft.com/office/drawing/2014/main" id="{F1BCDDF3-94D6-4D0E-A14A-D31AFBE3463B}"/>
                    </a:ext>
                  </a:extLst>
                </p14:cNvPr>
                <p14:cNvContentPartPr/>
                <p14:nvPr/>
              </p14:nvContentPartPr>
              <p14:xfrm>
                <a:off x="5124415" y="2362108"/>
                <a:ext cx="407160" cy="152640"/>
              </p14:xfrm>
            </p:contentPart>
          </mc:Choice>
          <mc:Fallback xmlns="">
            <p:pic>
              <p:nvPicPr>
                <p:cNvPr id="216" name="Рукописный ввод 215">
                  <a:extLst>
                    <a:ext uri="{FF2B5EF4-FFF2-40B4-BE49-F238E27FC236}">
                      <a16:creationId xmlns:a16="http://schemas.microsoft.com/office/drawing/2014/main" id="{F1BCDDF3-94D6-4D0E-A14A-D31AFBE3463B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5106775" y="2254468"/>
                  <a:ext cx="442800" cy="36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1">
              <p14:nvContentPartPr>
                <p14:cNvPr id="217" name="Рукописный ввод 216">
                  <a:extLst>
                    <a:ext uri="{FF2B5EF4-FFF2-40B4-BE49-F238E27FC236}">
                      <a16:creationId xmlns:a16="http://schemas.microsoft.com/office/drawing/2014/main" id="{F87CED7E-F48F-450A-8640-A2594C26B19C}"/>
                    </a:ext>
                  </a:extLst>
                </p14:cNvPr>
                <p14:cNvContentPartPr/>
                <p14:nvPr/>
              </p14:nvContentPartPr>
              <p14:xfrm>
                <a:off x="5275255" y="2265628"/>
                <a:ext cx="322200" cy="192240"/>
              </p14:xfrm>
            </p:contentPart>
          </mc:Choice>
          <mc:Fallback xmlns="">
            <p:pic>
              <p:nvPicPr>
                <p:cNvPr id="217" name="Рукописный ввод 216">
                  <a:extLst>
                    <a:ext uri="{FF2B5EF4-FFF2-40B4-BE49-F238E27FC236}">
                      <a16:creationId xmlns:a16="http://schemas.microsoft.com/office/drawing/2014/main" id="{F87CED7E-F48F-450A-8640-A2594C26B19C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5257615" y="2157628"/>
                  <a:ext cx="357840" cy="40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3">
              <p14:nvContentPartPr>
                <p14:cNvPr id="218" name="Рукописный ввод 217">
                  <a:extLst>
                    <a:ext uri="{FF2B5EF4-FFF2-40B4-BE49-F238E27FC236}">
                      <a16:creationId xmlns:a16="http://schemas.microsoft.com/office/drawing/2014/main" id="{DAAA8AA8-4491-4888-B835-3724D2AC5C13}"/>
                    </a:ext>
                  </a:extLst>
                </p14:cNvPr>
                <p14:cNvContentPartPr/>
                <p14:nvPr/>
              </p14:nvContentPartPr>
              <p14:xfrm>
                <a:off x="5364895" y="1856668"/>
                <a:ext cx="309600" cy="495720"/>
              </p14:xfrm>
            </p:contentPart>
          </mc:Choice>
          <mc:Fallback xmlns="">
            <p:pic>
              <p:nvPicPr>
                <p:cNvPr id="218" name="Рукописный ввод 217">
                  <a:extLst>
                    <a:ext uri="{FF2B5EF4-FFF2-40B4-BE49-F238E27FC236}">
                      <a16:creationId xmlns:a16="http://schemas.microsoft.com/office/drawing/2014/main" id="{DAAA8AA8-4491-4888-B835-3724D2AC5C1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5347255" y="1748668"/>
                  <a:ext cx="345240" cy="71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5">
              <p14:nvContentPartPr>
                <p14:cNvPr id="219" name="Рукописный ввод 218">
                  <a:extLst>
                    <a:ext uri="{FF2B5EF4-FFF2-40B4-BE49-F238E27FC236}">
                      <a16:creationId xmlns:a16="http://schemas.microsoft.com/office/drawing/2014/main" id="{FD2C834E-DD79-41AD-AE7F-92C9EA6BBBD0}"/>
                    </a:ext>
                  </a:extLst>
                </p14:cNvPr>
                <p14:cNvContentPartPr/>
                <p14:nvPr/>
              </p14:nvContentPartPr>
              <p14:xfrm>
                <a:off x="5014975" y="1853428"/>
                <a:ext cx="460440" cy="121320"/>
              </p14:xfrm>
            </p:contentPart>
          </mc:Choice>
          <mc:Fallback xmlns="">
            <p:pic>
              <p:nvPicPr>
                <p:cNvPr id="219" name="Рукописный ввод 218">
                  <a:extLst>
                    <a:ext uri="{FF2B5EF4-FFF2-40B4-BE49-F238E27FC236}">
                      <a16:creationId xmlns:a16="http://schemas.microsoft.com/office/drawing/2014/main" id="{FD2C834E-DD79-41AD-AE7F-92C9EA6BBBD0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4997335" y="1745788"/>
                  <a:ext cx="496080" cy="336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7">
              <p14:nvContentPartPr>
                <p14:cNvPr id="220" name="Рукописный ввод 219">
                  <a:extLst>
                    <a:ext uri="{FF2B5EF4-FFF2-40B4-BE49-F238E27FC236}">
                      <a16:creationId xmlns:a16="http://schemas.microsoft.com/office/drawing/2014/main" id="{B3093ED5-6090-41DE-BA6B-7D20947F5EA5}"/>
                    </a:ext>
                  </a:extLst>
                </p14:cNvPr>
                <p14:cNvContentPartPr/>
                <p14:nvPr/>
              </p14:nvContentPartPr>
              <p14:xfrm>
                <a:off x="4967095" y="1839388"/>
                <a:ext cx="419040" cy="85680"/>
              </p14:xfrm>
            </p:contentPart>
          </mc:Choice>
          <mc:Fallback xmlns="">
            <p:pic>
              <p:nvPicPr>
                <p:cNvPr id="220" name="Рукописный ввод 219">
                  <a:extLst>
                    <a:ext uri="{FF2B5EF4-FFF2-40B4-BE49-F238E27FC236}">
                      <a16:creationId xmlns:a16="http://schemas.microsoft.com/office/drawing/2014/main" id="{B3093ED5-6090-41DE-BA6B-7D20947F5EA5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4949095" y="1731388"/>
                  <a:ext cx="454680" cy="30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9">
              <p14:nvContentPartPr>
                <p14:cNvPr id="221" name="Рукописный ввод 220">
                  <a:extLst>
                    <a:ext uri="{FF2B5EF4-FFF2-40B4-BE49-F238E27FC236}">
                      <a16:creationId xmlns:a16="http://schemas.microsoft.com/office/drawing/2014/main" id="{6498AB94-ECD8-4FF2-A6E6-9E45BB852FE0}"/>
                    </a:ext>
                  </a:extLst>
                </p14:cNvPr>
                <p14:cNvContentPartPr/>
                <p14:nvPr/>
              </p14:nvContentPartPr>
              <p14:xfrm>
                <a:off x="5070775" y="1824628"/>
                <a:ext cx="420120" cy="122040"/>
              </p14:xfrm>
            </p:contentPart>
          </mc:Choice>
          <mc:Fallback xmlns="">
            <p:pic>
              <p:nvPicPr>
                <p:cNvPr id="221" name="Рукописный ввод 220">
                  <a:extLst>
                    <a:ext uri="{FF2B5EF4-FFF2-40B4-BE49-F238E27FC236}">
                      <a16:creationId xmlns:a16="http://schemas.microsoft.com/office/drawing/2014/main" id="{6498AB94-ECD8-4FF2-A6E6-9E45BB852FE0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5052775" y="1716988"/>
                  <a:ext cx="455760" cy="33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1">
              <p14:nvContentPartPr>
                <p14:cNvPr id="223" name="Рукописный ввод 222">
                  <a:extLst>
                    <a:ext uri="{FF2B5EF4-FFF2-40B4-BE49-F238E27FC236}">
                      <a16:creationId xmlns:a16="http://schemas.microsoft.com/office/drawing/2014/main" id="{FB37F35E-E39D-452B-A214-06A7795469FC}"/>
                    </a:ext>
                  </a:extLst>
                </p14:cNvPr>
                <p14:cNvContentPartPr/>
                <p14:nvPr/>
              </p14:nvContentPartPr>
              <p14:xfrm>
                <a:off x="5279215" y="1881508"/>
                <a:ext cx="363240" cy="195840"/>
              </p14:xfrm>
            </p:contentPart>
          </mc:Choice>
          <mc:Fallback xmlns="">
            <p:pic>
              <p:nvPicPr>
                <p:cNvPr id="223" name="Рукописный ввод 222">
                  <a:extLst>
                    <a:ext uri="{FF2B5EF4-FFF2-40B4-BE49-F238E27FC236}">
                      <a16:creationId xmlns:a16="http://schemas.microsoft.com/office/drawing/2014/main" id="{FB37F35E-E39D-452B-A214-06A7795469FC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5261215" y="1773868"/>
                  <a:ext cx="398880" cy="41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3">
              <p14:nvContentPartPr>
                <p14:cNvPr id="224" name="Рукописный ввод 223">
                  <a:extLst>
                    <a:ext uri="{FF2B5EF4-FFF2-40B4-BE49-F238E27FC236}">
                      <a16:creationId xmlns:a16="http://schemas.microsoft.com/office/drawing/2014/main" id="{910F9AE8-B001-4352-A213-81600046F2F6}"/>
                    </a:ext>
                  </a:extLst>
                </p14:cNvPr>
                <p14:cNvContentPartPr/>
                <p14:nvPr/>
              </p14:nvContentPartPr>
              <p14:xfrm>
                <a:off x="5571535" y="2036308"/>
                <a:ext cx="92160" cy="296640"/>
              </p14:xfrm>
            </p:contentPart>
          </mc:Choice>
          <mc:Fallback xmlns="">
            <p:pic>
              <p:nvPicPr>
                <p:cNvPr id="224" name="Рукописный ввод 223">
                  <a:extLst>
                    <a:ext uri="{FF2B5EF4-FFF2-40B4-BE49-F238E27FC236}">
                      <a16:creationId xmlns:a16="http://schemas.microsoft.com/office/drawing/2014/main" id="{910F9AE8-B001-4352-A213-81600046F2F6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5553895" y="1928308"/>
                  <a:ext cx="127800" cy="51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35">
              <p14:nvContentPartPr>
                <p14:cNvPr id="225" name="Рукописный ввод 224">
                  <a:extLst>
                    <a:ext uri="{FF2B5EF4-FFF2-40B4-BE49-F238E27FC236}">
                      <a16:creationId xmlns:a16="http://schemas.microsoft.com/office/drawing/2014/main" id="{B4513DF1-7810-45B8-BA13-B47B80BCFE1C}"/>
                    </a:ext>
                  </a:extLst>
                </p14:cNvPr>
                <p14:cNvContentPartPr/>
                <p14:nvPr/>
              </p14:nvContentPartPr>
              <p14:xfrm>
                <a:off x="5123695" y="2271748"/>
                <a:ext cx="489600" cy="181800"/>
              </p14:xfrm>
            </p:contentPart>
          </mc:Choice>
          <mc:Fallback xmlns="">
            <p:pic>
              <p:nvPicPr>
                <p:cNvPr id="225" name="Рукописный ввод 224">
                  <a:extLst>
                    <a:ext uri="{FF2B5EF4-FFF2-40B4-BE49-F238E27FC236}">
                      <a16:creationId xmlns:a16="http://schemas.microsoft.com/office/drawing/2014/main" id="{B4513DF1-7810-45B8-BA13-B47B80BCFE1C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5105695" y="2164108"/>
                  <a:ext cx="525240" cy="397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37">
            <p14:nvContentPartPr>
              <p14:cNvPr id="227" name="Рукописный ввод 226">
                <a:extLst>
                  <a:ext uri="{FF2B5EF4-FFF2-40B4-BE49-F238E27FC236}">
                    <a16:creationId xmlns:a16="http://schemas.microsoft.com/office/drawing/2014/main" id="{329764ED-6BE2-4162-AE6E-0B2076F159CC}"/>
                  </a:ext>
                </a:extLst>
              </p14:cNvPr>
              <p14:cNvContentPartPr/>
              <p14:nvPr/>
            </p14:nvContentPartPr>
            <p14:xfrm>
              <a:off x="162895" y="2963668"/>
              <a:ext cx="45360" cy="71640"/>
            </p14:xfrm>
          </p:contentPart>
        </mc:Choice>
        <mc:Fallback xmlns="">
          <p:pic>
            <p:nvPicPr>
              <p:cNvPr id="227" name="Рукописный ввод 226">
                <a:extLst>
                  <a:ext uri="{FF2B5EF4-FFF2-40B4-BE49-F238E27FC236}">
                    <a16:creationId xmlns:a16="http://schemas.microsoft.com/office/drawing/2014/main" id="{329764ED-6BE2-4162-AE6E-0B2076F159CC}"/>
                  </a:ext>
                </a:extLst>
              </p:cNvPr>
              <p:cNvPicPr/>
              <p:nvPr/>
            </p:nvPicPr>
            <p:blipFill>
              <a:blip r:embed="rId238"/>
              <a:stretch>
                <a:fillRect/>
              </a:stretch>
            </p:blipFill>
            <p:spPr>
              <a:xfrm>
                <a:off x="154255" y="2955028"/>
                <a:ext cx="63000" cy="89280"/>
              </a:xfrm>
              <a:prstGeom prst="rect">
                <a:avLst/>
              </a:prstGeom>
            </p:spPr>
          </p:pic>
        </mc:Fallback>
      </mc:AlternateContent>
      <p:grpSp>
        <p:nvGrpSpPr>
          <p:cNvPr id="293" name="Группа 292">
            <a:extLst>
              <a:ext uri="{FF2B5EF4-FFF2-40B4-BE49-F238E27FC236}">
                <a16:creationId xmlns:a16="http://schemas.microsoft.com/office/drawing/2014/main" id="{5E048FA9-089F-4831-BC6C-BE11E537DC6F}"/>
              </a:ext>
            </a:extLst>
          </p:cNvPr>
          <p:cNvGrpSpPr/>
          <p:nvPr/>
        </p:nvGrpSpPr>
        <p:grpSpPr>
          <a:xfrm>
            <a:off x="142735" y="2967268"/>
            <a:ext cx="83880" cy="77040"/>
            <a:chOff x="142735" y="2967268"/>
            <a:chExt cx="83880" cy="7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91" name="Рукописный ввод 290">
                  <a:extLst>
                    <a:ext uri="{FF2B5EF4-FFF2-40B4-BE49-F238E27FC236}">
                      <a16:creationId xmlns:a16="http://schemas.microsoft.com/office/drawing/2014/main" id="{51418045-730F-4E35-AA46-1F6F89DD913F}"/>
                    </a:ext>
                  </a:extLst>
                </p14:cNvPr>
                <p14:cNvContentPartPr/>
                <p14:nvPr/>
              </p14:nvContentPartPr>
              <p14:xfrm>
                <a:off x="166855" y="2998948"/>
                <a:ext cx="13680" cy="39240"/>
              </p14:xfrm>
            </p:contentPart>
          </mc:Choice>
          <mc:Fallback xmlns="">
            <p:pic>
              <p:nvPicPr>
                <p:cNvPr id="291" name="Рукописный ввод 290">
                  <a:extLst>
                    <a:ext uri="{FF2B5EF4-FFF2-40B4-BE49-F238E27FC236}">
                      <a16:creationId xmlns:a16="http://schemas.microsoft.com/office/drawing/2014/main" id="{51418045-730F-4E35-AA46-1F6F89DD913F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157855" y="2989948"/>
                  <a:ext cx="313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92" name="Рукописный ввод 291">
                  <a:extLst>
                    <a:ext uri="{FF2B5EF4-FFF2-40B4-BE49-F238E27FC236}">
                      <a16:creationId xmlns:a16="http://schemas.microsoft.com/office/drawing/2014/main" id="{E2BCDA14-5BAF-4CE8-8004-C5B0E8A0A16C}"/>
                    </a:ext>
                  </a:extLst>
                </p14:cNvPr>
                <p14:cNvContentPartPr/>
                <p14:nvPr/>
              </p14:nvContentPartPr>
              <p14:xfrm>
                <a:off x="142735" y="2967268"/>
                <a:ext cx="83880" cy="77040"/>
              </p14:xfrm>
            </p:contentPart>
          </mc:Choice>
          <mc:Fallback xmlns="">
            <p:pic>
              <p:nvPicPr>
                <p:cNvPr id="292" name="Рукописный ввод 291">
                  <a:extLst>
                    <a:ext uri="{FF2B5EF4-FFF2-40B4-BE49-F238E27FC236}">
                      <a16:creationId xmlns:a16="http://schemas.microsoft.com/office/drawing/2014/main" id="{E2BCDA14-5BAF-4CE8-8004-C5B0E8A0A16C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133735" y="2958628"/>
                  <a:ext cx="101520" cy="94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3">
            <p14:nvContentPartPr>
              <p14:cNvPr id="294" name="Рукописный ввод 293">
                <a:extLst>
                  <a:ext uri="{FF2B5EF4-FFF2-40B4-BE49-F238E27FC236}">
                    <a16:creationId xmlns:a16="http://schemas.microsoft.com/office/drawing/2014/main" id="{D3C71EDA-EE99-49DD-AA48-B676D722C105}"/>
                  </a:ext>
                </a:extLst>
              </p14:cNvPr>
              <p14:cNvContentPartPr/>
              <p14:nvPr/>
            </p14:nvContentPartPr>
            <p14:xfrm>
              <a:off x="198895" y="1279228"/>
              <a:ext cx="72360" cy="118080"/>
            </p14:xfrm>
          </p:contentPart>
        </mc:Choice>
        <mc:Fallback xmlns="">
          <p:pic>
            <p:nvPicPr>
              <p:cNvPr id="294" name="Рукописный ввод 293">
                <a:extLst>
                  <a:ext uri="{FF2B5EF4-FFF2-40B4-BE49-F238E27FC236}">
                    <a16:creationId xmlns:a16="http://schemas.microsoft.com/office/drawing/2014/main" id="{D3C71EDA-EE99-49DD-AA48-B676D722C105}"/>
                  </a:ext>
                </a:extLst>
              </p:cNvPr>
              <p:cNvPicPr/>
              <p:nvPr/>
            </p:nvPicPr>
            <p:blipFill>
              <a:blip r:embed="rId244"/>
              <a:stretch>
                <a:fillRect/>
              </a:stretch>
            </p:blipFill>
            <p:spPr>
              <a:xfrm>
                <a:off x="190255" y="1270588"/>
                <a:ext cx="9000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5">
            <p14:nvContentPartPr>
              <p14:cNvPr id="295" name="Рукописный ввод 294">
                <a:extLst>
                  <a:ext uri="{FF2B5EF4-FFF2-40B4-BE49-F238E27FC236}">
                    <a16:creationId xmlns:a16="http://schemas.microsoft.com/office/drawing/2014/main" id="{D9C1C091-105F-44A1-8651-61671490F502}"/>
                  </a:ext>
                </a:extLst>
              </p14:cNvPr>
              <p14:cNvContentPartPr/>
              <p14:nvPr/>
            </p14:nvContentPartPr>
            <p14:xfrm>
              <a:off x="171175" y="1283188"/>
              <a:ext cx="89640" cy="95040"/>
            </p14:xfrm>
          </p:contentPart>
        </mc:Choice>
        <mc:Fallback xmlns="">
          <p:pic>
            <p:nvPicPr>
              <p:cNvPr id="295" name="Рукописный ввод 294">
                <a:extLst>
                  <a:ext uri="{FF2B5EF4-FFF2-40B4-BE49-F238E27FC236}">
                    <a16:creationId xmlns:a16="http://schemas.microsoft.com/office/drawing/2014/main" id="{D9C1C091-105F-44A1-8651-61671490F502}"/>
                  </a:ext>
                </a:extLst>
              </p:cNvPr>
              <p:cNvPicPr/>
              <p:nvPr/>
            </p:nvPicPr>
            <p:blipFill>
              <a:blip r:embed="rId246"/>
              <a:stretch>
                <a:fillRect/>
              </a:stretch>
            </p:blipFill>
            <p:spPr>
              <a:xfrm>
                <a:off x="162535" y="1274188"/>
                <a:ext cx="10728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7">
            <p14:nvContentPartPr>
              <p14:cNvPr id="296" name="Рукописный ввод 295">
                <a:extLst>
                  <a:ext uri="{FF2B5EF4-FFF2-40B4-BE49-F238E27FC236}">
                    <a16:creationId xmlns:a16="http://schemas.microsoft.com/office/drawing/2014/main" id="{476B8BE9-DA19-4333-B326-C010AC7F2E50}"/>
                  </a:ext>
                </a:extLst>
              </p14:cNvPr>
              <p14:cNvContentPartPr/>
              <p14:nvPr/>
            </p14:nvContentPartPr>
            <p14:xfrm>
              <a:off x="144895" y="2963668"/>
              <a:ext cx="74160" cy="77040"/>
            </p14:xfrm>
          </p:contentPart>
        </mc:Choice>
        <mc:Fallback xmlns="">
          <p:pic>
            <p:nvPicPr>
              <p:cNvPr id="296" name="Рукописный ввод 295">
                <a:extLst>
                  <a:ext uri="{FF2B5EF4-FFF2-40B4-BE49-F238E27FC236}">
                    <a16:creationId xmlns:a16="http://schemas.microsoft.com/office/drawing/2014/main" id="{476B8BE9-DA19-4333-B326-C010AC7F2E50}"/>
                  </a:ext>
                </a:extLst>
              </p:cNvPr>
              <p:cNvPicPr/>
              <p:nvPr/>
            </p:nvPicPr>
            <p:blipFill>
              <a:blip r:embed="rId248"/>
              <a:stretch>
                <a:fillRect/>
              </a:stretch>
            </p:blipFill>
            <p:spPr>
              <a:xfrm>
                <a:off x="135895" y="2954668"/>
                <a:ext cx="91800" cy="94680"/>
              </a:xfrm>
              <a:prstGeom prst="rect">
                <a:avLst/>
              </a:prstGeom>
            </p:spPr>
          </p:pic>
        </mc:Fallback>
      </mc:AlternateContent>
      <p:grpSp>
        <p:nvGrpSpPr>
          <p:cNvPr id="347" name="Группа 346">
            <a:extLst>
              <a:ext uri="{FF2B5EF4-FFF2-40B4-BE49-F238E27FC236}">
                <a16:creationId xmlns:a16="http://schemas.microsoft.com/office/drawing/2014/main" id="{8E9DE957-1D87-414E-9F52-78B0C9ED181C}"/>
              </a:ext>
            </a:extLst>
          </p:cNvPr>
          <p:cNvGrpSpPr/>
          <p:nvPr/>
        </p:nvGrpSpPr>
        <p:grpSpPr>
          <a:xfrm>
            <a:off x="490855" y="2605468"/>
            <a:ext cx="7364160" cy="1247040"/>
            <a:chOff x="490855" y="2605468"/>
            <a:chExt cx="7364160" cy="1247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28" name="Рукописный ввод 227">
                  <a:extLst>
                    <a:ext uri="{FF2B5EF4-FFF2-40B4-BE49-F238E27FC236}">
                      <a16:creationId xmlns:a16="http://schemas.microsoft.com/office/drawing/2014/main" id="{E4EF8E84-904F-414A-A660-74EB9F38AA59}"/>
                    </a:ext>
                  </a:extLst>
                </p14:cNvPr>
                <p14:cNvContentPartPr/>
                <p14:nvPr/>
              </p14:nvContentPartPr>
              <p14:xfrm>
                <a:off x="490855" y="2679628"/>
                <a:ext cx="182160" cy="365400"/>
              </p14:xfrm>
            </p:contentPart>
          </mc:Choice>
          <mc:Fallback xmlns="">
            <p:pic>
              <p:nvPicPr>
                <p:cNvPr id="228" name="Рукописный ввод 227">
                  <a:extLst>
                    <a:ext uri="{FF2B5EF4-FFF2-40B4-BE49-F238E27FC236}">
                      <a16:creationId xmlns:a16="http://schemas.microsoft.com/office/drawing/2014/main" id="{E4EF8E84-904F-414A-A660-74EB9F38AA59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482215" y="2670988"/>
                  <a:ext cx="199800" cy="38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29" name="Рукописный ввод 228">
                  <a:extLst>
                    <a:ext uri="{FF2B5EF4-FFF2-40B4-BE49-F238E27FC236}">
                      <a16:creationId xmlns:a16="http://schemas.microsoft.com/office/drawing/2014/main" id="{66242264-0CE3-48D1-BB0C-EF65599410DD}"/>
                    </a:ext>
                  </a:extLst>
                </p14:cNvPr>
                <p14:cNvContentPartPr/>
                <p14:nvPr/>
              </p14:nvContentPartPr>
              <p14:xfrm>
                <a:off x="678775" y="2730748"/>
                <a:ext cx="109080" cy="269280"/>
              </p14:xfrm>
            </p:contentPart>
          </mc:Choice>
          <mc:Fallback xmlns="">
            <p:pic>
              <p:nvPicPr>
                <p:cNvPr id="229" name="Рукописный ввод 228">
                  <a:extLst>
                    <a:ext uri="{FF2B5EF4-FFF2-40B4-BE49-F238E27FC236}">
                      <a16:creationId xmlns:a16="http://schemas.microsoft.com/office/drawing/2014/main" id="{66242264-0CE3-48D1-BB0C-EF65599410DD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670135" y="2721748"/>
                  <a:ext cx="126720" cy="28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30" name="Рукописный ввод 229">
                  <a:extLst>
                    <a:ext uri="{FF2B5EF4-FFF2-40B4-BE49-F238E27FC236}">
                      <a16:creationId xmlns:a16="http://schemas.microsoft.com/office/drawing/2014/main" id="{FEF7C961-D0EC-48CE-9914-D80FA42C1DC6}"/>
                    </a:ext>
                  </a:extLst>
                </p14:cNvPr>
                <p14:cNvContentPartPr/>
                <p14:nvPr/>
              </p14:nvContentPartPr>
              <p14:xfrm>
                <a:off x="845095" y="2931628"/>
                <a:ext cx="58680" cy="66960"/>
              </p14:xfrm>
            </p:contentPart>
          </mc:Choice>
          <mc:Fallback xmlns="">
            <p:pic>
              <p:nvPicPr>
                <p:cNvPr id="230" name="Рукописный ввод 229">
                  <a:extLst>
                    <a:ext uri="{FF2B5EF4-FFF2-40B4-BE49-F238E27FC236}">
                      <a16:creationId xmlns:a16="http://schemas.microsoft.com/office/drawing/2014/main" id="{FEF7C961-D0EC-48CE-9914-D80FA42C1DC6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836095" y="2922628"/>
                  <a:ext cx="7632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31" name="Рукописный ввод 230">
                  <a:extLst>
                    <a:ext uri="{FF2B5EF4-FFF2-40B4-BE49-F238E27FC236}">
                      <a16:creationId xmlns:a16="http://schemas.microsoft.com/office/drawing/2014/main" id="{67E17D75-2B9D-4621-95EE-ACE4FC459FE0}"/>
                    </a:ext>
                  </a:extLst>
                </p14:cNvPr>
                <p14:cNvContentPartPr/>
                <p14:nvPr/>
              </p14:nvContentPartPr>
              <p14:xfrm>
                <a:off x="958855" y="2928388"/>
                <a:ext cx="248040" cy="144720"/>
              </p14:xfrm>
            </p:contentPart>
          </mc:Choice>
          <mc:Fallback xmlns="">
            <p:pic>
              <p:nvPicPr>
                <p:cNvPr id="231" name="Рукописный ввод 230">
                  <a:extLst>
                    <a:ext uri="{FF2B5EF4-FFF2-40B4-BE49-F238E27FC236}">
                      <a16:creationId xmlns:a16="http://schemas.microsoft.com/office/drawing/2014/main" id="{67E17D75-2B9D-4621-95EE-ACE4FC459FE0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950215" y="2919748"/>
                  <a:ext cx="265680" cy="16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32" name="Рукописный ввод 231">
                  <a:extLst>
                    <a:ext uri="{FF2B5EF4-FFF2-40B4-BE49-F238E27FC236}">
                      <a16:creationId xmlns:a16="http://schemas.microsoft.com/office/drawing/2014/main" id="{19E04E5F-3961-4E11-95F0-309A636DD945}"/>
                    </a:ext>
                  </a:extLst>
                </p14:cNvPr>
                <p14:cNvContentPartPr/>
                <p14:nvPr/>
              </p14:nvContentPartPr>
              <p14:xfrm>
                <a:off x="1216255" y="2905348"/>
                <a:ext cx="196920" cy="101520"/>
              </p14:xfrm>
            </p:contentPart>
          </mc:Choice>
          <mc:Fallback xmlns="">
            <p:pic>
              <p:nvPicPr>
                <p:cNvPr id="232" name="Рукописный ввод 231">
                  <a:extLst>
                    <a:ext uri="{FF2B5EF4-FFF2-40B4-BE49-F238E27FC236}">
                      <a16:creationId xmlns:a16="http://schemas.microsoft.com/office/drawing/2014/main" id="{19E04E5F-3961-4E11-95F0-309A636DD945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207615" y="2896708"/>
                  <a:ext cx="2145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33" name="Рукописный ввод 232">
                  <a:extLst>
                    <a:ext uri="{FF2B5EF4-FFF2-40B4-BE49-F238E27FC236}">
                      <a16:creationId xmlns:a16="http://schemas.microsoft.com/office/drawing/2014/main" id="{F68FD137-288D-4A70-A2F2-10D53ADD96D6}"/>
                    </a:ext>
                  </a:extLst>
                </p14:cNvPr>
                <p14:cNvContentPartPr/>
                <p14:nvPr/>
              </p14:nvContentPartPr>
              <p14:xfrm>
                <a:off x="1421455" y="2910748"/>
                <a:ext cx="85680" cy="75600"/>
              </p14:xfrm>
            </p:contentPart>
          </mc:Choice>
          <mc:Fallback xmlns="">
            <p:pic>
              <p:nvPicPr>
                <p:cNvPr id="233" name="Рукописный ввод 232">
                  <a:extLst>
                    <a:ext uri="{FF2B5EF4-FFF2-40B4-BE49-F238E27FC236}">
                      <a16:creationId xmlns:a16="http://schemas.microsoft.com/office/drawing/2014/main" id="{F68FD137-288D-4A70-A2F2-10D53ADD96D6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412815" y="2902108"/>
                  <a:ext cx="10332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34" name="Рукописный ввод 233">
                  <a:extLst>
                    <a:ext uri="{FF2B5EF4-FFF2-40B4-BE49-F238E27FC236}">
                      <a16:creationId xmlns:a16="http://schemas.microsoft.com/office/drawing/2014/main" id="{B3151475-849A-41E1-836E-2216ABFCA9E1}"/>
                    </a:ext>
                  </a:extLst>
                </p14:cNvPr>
                <p14:cNvContentPartPr/>
                <p14:nvPr/>
              </p14:nvContentPartPr>
              <p14:xfrm>
                <a:off x="1546735" y="2902108"/>
                <a:ext cx="208800" cy="104040"/>
              </p14:xfrm>
            </p:contentPart>
          </mc:Choice>
          <mc:Fallback xmlns="">
            <p:pic>
              <p:nvPicPr>
                <p:cNvPr id="234" name="Рукописный ввод 233">
                  <a:extLst>
                    <a:ext uri="{FF2B5EF4-FFF2-40B4-BE49-F238E27FC236}">
                      <a16:creationId xmlns:a16="http://schemas.microsoft.com/office/drawing/2014/main" id="{B3151475-849A-41E1-836E-2216ABFCA9E1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538095" y="2893468"/>
                  <a:ext cx="22644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35" name="Рукописный ввод 234">
                  <a:extLst>
                    <a:ext uri="{FF2B5EF4-FFF2-40B4-BE49-F238E27FC236}">
                      <a16:creationId xmlns:a16="http://schemas.microsoft.com/office/drawing/2014/main" id="{E9A3B97E-FAB3-4048-92F5-7BBD06812B10}"/>
                    </a:ext>
                  </a:extLst>
                </p14:cNvPr>
                <p14:cNvContentPartPr/>
                <p14:nvPr/>
              </p14:nvContentPartPr>
              <p14:xfrm>
                <a:off x="1644295" y="2863228"/>
                <a:ext cx="305280" cy="147240"/>
              </p14:xfrm>
            </p:contentPart>
          </mc:Choice>
          <mc:Fallback xmlns="">
            <p:pic>
              <p:nvPicPr>
                <p:cNvPr id="235" name="Рукописный ввод 234">
                  <a:extLst>
                    <a:ext uri="{FF2B5EF4-FFF2-40B4-BE49-F238E27FC236}">
                      <a16:creationId xmlns:a16="http://schemas.microsoft.com/office/drawing/2014/main" id="{E9A3B97E-FAB3-4048-92F5-7BBD06812B10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635655" y="2854588"/>
                  <a:ext cx="322920" cy="164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36" name="Рукописный ввод 235">
                  <a:extLst>
                    <a:ext uri="{FF2B5EF4-FFF2-40B4-BE49-F238E27FC236}">
                      <a16:creationId xmlns:a16="http://schemas.microsoft.com/office/drawing/2014/main" id="{CCDA752B-FAB2-41CC-87D9-8C9C58DA02E1}"/>
                    </a:ext>
                  </a:extLst>
                </p14:cNvPr>
                <p14:cNvContentPartPr/>
                <p14:nvPr/>
              </p14:nvContentPartPr>
              <p14:xfrm>
                <a:off x="2132455" y="2859268"/>
                <a:ext cx="221400" cy="122400"/>
              </p14:xfrm>
            </p:contentPart>
          </mc:Choice>
          <mc:Fallback xmlns="">
            <p:pic>
              <p:nvPicPr>
                <p:cNvPr id="236" name="Рукописный ввод 235">
                  <a:extLst>
                    <a:ext uri="{FF2B5EF4-FFF2-40B4-BE49-F238E27FC236}">
                      <a16:creationId xmlns:a16="http://schemas.microsoft.com/office/drawing/2014/main" id="{CCDA752B-FAB2-41CC-87D9-8C9C58DA02E1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2123815" y="2850268"/>
                  <a:ext cx="23904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37" name="Рукописный ввод 236">
                  <a:extLst>
                    <a:ext uri="{FF2B5EF4-FFF2-40B4-BE49-F238E27FC236}">
                      <a16:creationId xmlns:a16="http://schemas.microsoft.com/office/drawing/2014/main" id="{CA8DF9D2-8DDC-4108-BCAC-122E0A7E2541}"/>
                    </a:ext>
                  </a:extLst>
                </p14:cNvPr>
                <p14:cNvContentPartPr/>
                <p14:nvPr/>
              </p14:nvContentPartPr>
              <p14:xfrm>
                <a:off x="2339455" y="2861788"/>
                <a:ext cx="167040" cy="105120"/>
              </p14:xfrm>
            </p:contentPart>
          </mc:Choice>
          <mc:Fallback xmlns="">
            <p:pic>
              <p:nvPicPr>
                <p:cNvPr id="237" name="Рукописный ввод 236">
                  <a:extLst>
                    <a:ext uri="{FF2B5EF4-FFF2-40B4-BE49-F238E27FC236}">
                      <a16:creationId xmlns:a16="http://schemas.microsoft.com/office/drawing/2014/main" id="{CA8DF9D2-8DDC-4108-BCAC-122E0A7E2541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2330455" y="2852788"/>
                  <a:ext cx="1846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38" name="Рукописный ввод 237">
                  <a:extLst>
                    <a:ext uri="{FF2B5EF4-FFF2-40B4-BE49-F238E27FC236}">
                      <a16:creationId xmlns:a16="http://schemas.microsoft.com/office/drawing/2014/main" id="{23F35569-0059-4A89-A603-29B0FFCEAC29}"/>
                    </a:ext>
                  </a:extLst>
                </p14:cNvPr>
                <p14:cNvContentPartPr/>
                <p14:nvPr/>
              </p14:nvContentPartPr>
              <p14:xfrm>
                <a:off x="2499655" y="2877628"/>
                <a:ext cx="139680" cy="125280"/>
              </p14:xfrm>
            </p:contentPart>
          </mc:Choice>
          <mc:Fallback xmlns="">
            <p:pic>
              <p:nvPicPr>
                <p:cNvPr id="238" name="Рукописный ввод 237">
                  <a:extLst>
                    <a:ext uri="{FF2B5EF4-FFF2-40B4-BE49-F238E27FC236}">
                      <a16:creationId xmlns:a16="http://schemas.microsoft.com/office/drawing/2014/main" id="{23F35569-0059-4A89-A603-29B0FFCEAC2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2490655" y="2868628"/>
                  <a:ext cx="15732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1">
              <p14:nvContentPartPr>
                <p14:cNvPr id="239" name="Рукописный ввод 238">
                  <a:extLst>
                    <a:ext uri="{FF2B5EF4-FFF2-40B4-BE49-F238E27FC236}">
                      <a16:creationId xmlns:a16="http://schemas.microsoft.com/office/drawing/2014/main" id="{6B6C2FAB-A58D-40ED-A034-901AA2DDFD6D}"/>
                    </a:ext>
                  </a:extLst>
                </p14:cNvPr>
                <p14:cNvContentPartPr/>
                <p14:nvPr/>
              </p14:nvContentPartPr>
              <p14:xfrm>
                <a:off x="2638975" y="2755588"/>
                <a:ext cx="249480" cy="217440"/>
              </p14:xfrm>
            </p:contentPart>
          </mc:Choice>
          <mc:Fallback xmlns="">
            <p:pic>
              <p:nvPicPr>
                <p:cNvPr id="239" name="Рукописный ввод 238">
                  <a:extLst>
                    <a:ext uri="{FF2B5EF4-FFF2-40B4-BE49-F238E27FC236}">
                      <a16:creationId xmlns:a16="http://schemas.microsoft.com/office/drawing/2014/main" id="{6B6C2FAB-A58D-40ED-A034-901AA2DDFD6D}"/>
                    </a:ext>
                  </a:extLst>
                </p:cNvPr>
                <p:cNvPicPr/>
                <p:nvPr/>
              </p:nvPicPr>
              <p:blipFill>
                <a:blip r:embed="rId272"/>
                <a:stretch>
                  <a:fillRect/>
                </a:stretch>
              </p:blipFill>
              <p:spPr>
                <a:xfrm>
                  <a:off x="2629975" y="2746948"/>
                  <a:ext cx="267120" cy="23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3">
              <p14:nvContentPartPr>
                <p14:cNvPr id="240" name="Рукописный ввод 239">
                  <a:extLst>
                    <a:ext uri="{FF2B5EF4-FFF2-40B4-BE49-F238E27FC236}">
                      <a16:creationId xmlns:a16="http://schemas.microsoft.com/office/drawing/2014/main" id="{5B7A88C2-A26B-4718-88C8-B5D2B8123694}"/>
                    </a:ext>
                  </a:extLst>
                </p14:cNvPr>
                <p14:cNvContentPartPr/>
                <p14:nvPr/>
              </p14:nvContentPartPr>
              <p14:xfrm>
                <a:off x="2937055" y="2838028"/>
                <a:ext cx="144720" cy="127800"/>
              </p14:xfrm>
            </p:contentPart>
          </mc:Choice>
          <mc:Fallback xmlns="">
            <p:pic>
              <p:nvPicPr>
                <p:cNvPr id="240" name="Рукописный ввод 239">
                  <a:extLst>
                    <a:ext uri="{FF2B5EF4-FFF2-40B4-BE49-F238E27FC236}">
                      <a16:creationId xmlns:a16="http://schemas.microsoft.com/office/drawing/2014/main" id="{5B7A88C2-A26B-4718-88C8-B5D2B8123694}"/>
                    </a:ext>
                  </a:extLst>
                </p:cNvPr>
                <p:cNvPicPr/>
                <p:nvPr/>
              </p:nvPicPr>
              <p:blipFill>
                <a:blip r:embed="rId274"/>
                <a:stretch>
                  <a:fillRect/>
                </a:stretch>
              </p:blipFill>
              <p:spPr>
                <a:xfrm>
                  <a:off x="2928055" y="2829028"/>
                  <a:ext cx="16236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5">
              <p14:nvContentPartPr>
                <p14:cNvPr id="241" name="Рукописный ввод 240">
                  <a:extLst>
                    <a:ext uri="{FF2B5EF4-FFF2-40B4-BE49-F238E27FC236}">
                      <a16:creationId xmlns:a16="http://schemas.microsoft.com/office/drawing/2014/main" id="{792200E3-5BB8-40CB-A605-5B6FD037A81A}"/>
                    </a:ext>
                  </a:extLst>
                </p14:cNvPr>
                <p14:cNvContentPartPr/>
                <p14:nvPr/>
              </p14:nvContentPartPr>
              <p14:xfrm>
                <a:off x="3100135" y="2842348"/>
                <a:ext cx="35280" cy="133560"/>
              </p14:xfrm>
            </p:contentPart>
          </mc:Choice>
          <mc:Fallback xmlns="">
            <p:pic>
              <p:nvPicPr>
                <p:cNvPr id="241" name="Рукописный ввод 240">
                  <a:extLst>
                    <a:ext uri="{FF2B5EF4-FFF2-40B4-BE49-F238E27FC236}">
                      <a16:creationId xmlns:a16="http://schemas.microsoft.com/office/drawing/2014/main" id="{792200E3-5BB8-40CB-A605-5B6FD037A81A}"/>
                    </a:ext>
                  </a:extLst>
                </p:cNvPr>
                <p:cNvPicPr/>
                <p:nvPr/>
              </p:nvPicPr>
              <p:blipFill>
                <a:blip r:embed="rId276"/>
                <a:stretch>
                  <a:fillRect/>
                </a:stretch>
              </p:blipFill>
              <p:spPr>
                <a:xfrm>
                  <a:off x="3091495" y="2833708"/>
                  <a:ext cx="529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7">
              <p14:nvContentPartPr>
                <p14:cNvPr id="242" name="Рукописный ввод 241">
                  <a:extLst>
                    <a:ext uri="{FF2B5EF4-FFF2-40B4-BE49-F238E27FC236}">
                      <a16:creationId xmlns:a16="http://schemas.microsoft.com/office/drawing/2014/main" id="{E5418BEA-0F46-4258-B95B-CBDA1057C5B4}"/>
                    </a:ext>
                  </a:extLst>
                </p14:cNvPr>
                <p14:cNvContentPartPr/>
                <p14:nvPr/>
              </p14:nvContentPartPr>
              <p14:xfrm>
                <a:off x="3074575" y="2844148"/>
                <a:ext cx="172440" cy="108360"/>
              </p14:xfrm>
            </p:contentPart>
          </mc:Choice>
          <mc:Fallback xmlns="">
            <p:pic>
              <p:nvPicPr>
                <p:cNvPr id="242" name="Рукописный ввод 241">
                  <a:extLst>
                    <a:ext uri="{FF2B5EF4-FFF2-40B4-BE49-F238E27FC236}">
                      <a16:creationId xmlns:a16="http://schemas.microsoft.com/office/drawing/2014/main" id="{E5418BEA-0F46-4258-B95B-CBDA1057C5B4}"/>
                    </a:ext>
                  </a:extLst>
                </p:cNvPr>
                <p:cNvPicPr/>
                <p:nvPr/>
              </p:nvPicPr>
              <p:blipFill>
                <a:blip r:embed="rId278"/>
                <a:stretch>
                  <a:fillRect/>
                </a:stretch>
              </p:blipFill>
              <p:spPr>
                <a:xfrm>
                  <a:off x="3065575" y="2835508"/>
                  <a:ext cx="19008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9">
              <p14:nvContentPartPr>
                <p14:cNvPr id="243" name="Рукописный ввод 242">
                  <a:extLst>
                    <a:ext uri="{FF2B5EF4-FFF2-40B4-BE49-F238E27FC236}">
                      <a16:creationId xmlns:a16="http://schemas.microsoft.com/office/drawing/2014/main" id="{5E2E912C-C8E2-4232-924C-10C84D8AC070}"/>
                    </a:ext>
                  </a:extLst>
                </p14:cNvPr>
                <p14:cNvContentPartPr/>
                <p14:nvPr/>
              </p14:nvContentPartPr>
              <p14:xfrm>
                <a:off x="3244855" y="2881948"/>
                <a:ext cx="200160" cy="95040"/>
              </p14:xfrm>
            </p:contentPart>
          </mc:Choice>
          <mc:Fallback xmlns="">
            <p:pic>
              <p:nvPicPr>
                <p:cNvPr id="243" name="Рукописный ввод 242">
                  <a:extLst>
                    <a:ext uri="{FF2B5EF4-FFF2-40B4-BE49-F238E27FC236}">
                      <a16:creationId xmlns:a16="http://schemas.microsoft.com/office/drawing/2014/main" id="{5E2E912C-C8E2-4232-924C-10C84D8AC070}"/>
                    </a:ext>
                  </a:extLst>
                </p:cNvPr>
                <p:cNvPicPr/>
                <p:nvPr/>
              </p:nvPicPr>
              <p:blipFill>
                <a:blip r:embed="rId280"/>
                <a:stretch>
                  <a:fillRect/>
                </a:stretch>
              </p:blipFill>
              <p:spPr>
                <a:xfrm>
                  <a:off x="3235855" y="2873308"/>
                  <a:ext cx="21780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1">
              <p14:nvContentPartPr>
                <p14:cNvPr id="246" name="Рукописный ввод 245">
                  <a:extLst>
                    <a:ext uri="{FF2B5EF4-FFF2-40B4-BE49-F238E27FC236}">
                      <a16:creationId xmlns:a16="http://schemas.microsoft.com/office/drawing/2014/main" id="{6CF19936-A996-4455-A5DB-27E8B9BE3A05}"/>
                    </a:ext>
                  </a:extLst>
                </p14:cNvPr>
                <p14:cNvContentPartPr/>
                <p14:nvPr/>
              </p14:nvContentPartPr>
              <p14:xfrm>
                <a:off x="3611695" y="2857468"/>
                <a:ext cx="128520" cy="104040"/>
              </p14:xfrm>
            </p:contentPart>
          </mc:Choice>
          <mc:Fallback xmlns="">
            <p:pic>
              <p:nvPicPr>
                <p:cNvPr id="246" name="Рукописный ввод 245">
                  <a:extLst>
                    <a:ext uri="{FF2B5EF4-FFF2-40B4-BE49-F238E27FC236}">
                      <a16:creationId xmlns:a16="http://schemas.microsoft.com/office/drawing/2014/main" id="{6CF19936-A996-4455-A5DB-27E8B9BE3A05}"/>
                    </a:ext>
                  </a:extLst>
                </p:cNvPr>
                <p:cNvPicPr/>
                <p:nvPr/>
              </p:nvPicPr>
              <p:blipFill>
                <a:blip r:embed="rId282"/>
                <a:stretch>
                  <a:fillRect/>
                </a:stretch>
              </p:blipFill>
              <p:spPr>
                <a:xfrm>
                  <a:off x="3603055" y="2848468"/>
                  <a:ext cx="146160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3">
              <p14:nvContentPartPr>
                <p14:cNvPr id="247" name="Рукописный ввод 246">
                  <a:extLst>
                    <a:ext uri="{FF2B5EF4-FFF2-40B4-BE49-F238E27FC236}">
                      <a16:creationId xmlns:a16="http://schemas.microsoft.com/office/drawing/2014/main" id="{19F10675-30DB-4EE6-AC91-2296CAE82A74}"/>
                    </a:ext>
                  </a:extLst>
                </p14:cNvPr>
                <p14:cNvContentPartPr/>
                <p14:nvPr/>
              </p14:nvContentPartPr>
              <p14:xfrm>
                <a:off x="3786655" y="2854588"/>
                <a:ext cx="38880" cy="213120"/>
              </p14:xfrm>
            </p:contentPart>
          </mc:Choice>
          <mc:Fallback xmlns="">
            <p:pic>
              <p:nvPicPr>
                <p:cNvPr id="247" name="Рукописный ввод 246">
                  <a:extLst>
                    <a:ext uri="{FF2B5EF4-FFF2-40B4-BE49-F238E27FC236}">
                      <a16:creationId xmlns:a16="http://schemas.microsoft.com/office/drawing/2014/main" id="{19F10675-30DB-4EE6-AC91-2296CAE82A74}"/>
                    </a:ext>
                  </a:extLst>
                </p:cNvPr>
                <p:cNvPicPr/>
                <p:nvPr/>
              </p:nvPicPr>
              <p:blipFill>
                <a:blip r:embed="rId284"/>
                <a:stretch>
                  <a:fillRect/>
                </a:stretch>
              </p:blipFill>
              <p:spPr>
                <a:xfrm>
                  <a:off x="3778015" y="2845588"/>
                  <a:ext cx="565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5">
              <p14:nvContentPartPr>
                <p14:cNvPr id="248" name="Рукописный ввод 247">
                  <a:extLst>
                    <a:ext uri="{FF2B5EF4-FFF2-40B4-BE49-F238E27FC236}">
                      <a16:creationId xmlns:a16="http://schemas.microsoft.com/office/drawing/2014/main" id="{0CE5502F-57AC-49B5-88E6-F25E99DC0345}"/>
                    </a:ext>
                  </a:extLst>
                </p14:cNvPr>
                <p14:cNvContentPartPr/>
                <p14:nvPr/>
              </p14:nvContentPartPr>
              <p14:xfrm>
                <a:off x="3789895" y="2843788"/>
                <a:ext cx="111600" cy="87120"/>
              </p14:xfrm>
            </p:contentPart>
          </mc:Choice>
          <mc:Fallback xmlns="">
            <p:pic>
              <p:nvPicPr>
                <p:cNvPr id="248" name="Рукописный ввод 247">
                  <a:extLst>
                    <a:ext uri="{FF2B5EF4-FFF2-40B4-BE49-F238E27FC236}">
                      <a16:creationId xmlns:a16="http://schemas.microsoft.com/office/drawing/2014/main" id="{0CE5502F-57AC-49B5-88E6-F25E99DC0345}"/>
                    </a:ext>
                  </a:extLst>
                </p:cNvPr>
                <p:cNvPicPr/>
                <p:nvPr/>
              </p:nvPicPr>
              <p:blipFill>
                <a:blip r:embed="rId286"/>
                <a:stretch>
                  <a:fillRect/>
                </a:stretch>
              </p:blipFill>
              <p:spPr>
                <a:xfrm>
                  <a:off x="3781255" y="2835148"/>
                  <a:ext cx="12924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7">
              <p14:nvContentPartPr>
                <p14:cNvPr id="249" name="Рукописный ввод 248">
                  <a:extLst>
                    <a:ext uri="{FF2B5EF4-FFF2-40B4-BE49-F238E27FC236}">
                      <a16:creationId xmlns:a16="http://schemas.microsoft.com/office/drawing/2014/main" id="{562F0590-D4D2-40AD-A524-C1871EBB4FDE}"/>
                    </a:ext>
                  </a:extLst>
                </p14:cNvPr>
                <p14:cNvContentPartPr/>
                <p14:nvPr/>
              </p14:nvContentPartPr>
              <p14:xfrm>
                <a:off x="3932815" y="2861428"/>
                <a:ext cx="150120" cy="82080"/>
              </p14:xfrm>
            </p:contentPart>
          </mc:Choice>
          <mc:Fallback xmlns="">
            <p:pic>
              <p:nvPicPr>
                <p:cNvPr id="249" name="Рукописный ввод 248">
                  <a:extLst>
                    <a:ext uri="{FF2B5EF4-FFF2-40B4-BE49-F238E27FC236}">
                      <a16:creationId xmlns:a16="http://schemas.microsoft.com/office/drawing/2014/main" id="{562F0590-D4D2-40AD-A524-C1871EBB4FDE}"/>
                    </a:ext>
                  </a:extLst>
                </p:cNvPr>
                <p:cNvPicPr/>
                <p:nvPr/>
              </p:nvPicPr>
              <p:blipFill>
                <a:blip r:embed="rId288"/>
                <a:stretch>
                  <a:fillRect/>
                </a:stretch>
              </p:blipFill>
              <p:spPr>
                <a:xfrm>
                  <a:off x="3923815" y="2852788"/>
                  <a:ext cx="167760" cy="9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9">
              <p14:nvContentPartPr>
                <p14:cNvPr id="250" name="Рукописный ввод 249">
                  <a:extLst>
                    <a:ext uri="{FF2B5EF4-FFF2-40B4-BE49-F238E27FC236}">
                      <a16:creationId xmlns:a16="http://schemas.microsoft.com/office/drawing/2014/main" id="{CCE17C1E-1D4A-420A-AE0E-3A45B27BAB63}"/>
                    </a:ext>
                  </a:extLst>
                </p14:cNvPr>
                <p14:cNvContentPartPr/>
                <p14:nvPr/>
              </p14:nvContentPartPr>
              <p14:xfrm>
                <a:off x="4305055" y="2820388"/>
                <a:ext cx="221760" cy="127800"/>
              </p14:xfrm>
            </p:contentPart>
          </mc:Choice>
          <mc:Fallback xmlns="">
            <p:pic>
              <p:nvPicPr>
                <p:cNvPr id="250" name="Рукописный ввод 249">
                  <a:extLst>
                    <a:ext uri="{FF2B5EF4-FFF2-40B4-BE49-F238E27FC236}">
                      <a16:creationId xmlns:a16="http://schemas.microsoft.com/office/drawing/2014/main" id="{CCE17C1E-1D4A-420A-AE0E-3A45B27BAB63}"/>
                    </a:ext>
                  </a:extLst>
                </p:cNvPr>
                <p:cNvPicPr/>
                <p:nvPr/>
              </p:nvPicPr>
              <p:blipFill>
                <a:blip r:embed="rId290"/>
                <a:stretch>
                  <a:fillRect/>
                </a:stretch>
              </p:blipFill>
              <p:spPr>
                <a:xfrm>
                  <a:off x="4296415" y="2811748"/>
                  <a:ext cx="239400" cy="145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1">
              <p14:nvContentPartPr>
                <p14:cNvPr id="251" name="Рукописный ввод 250">
                  <a:extLst>
                    <a:ext uri="{FF2B5EF4-FFF2-40B4-BE49-F238E27FC236}">
                      <a16:creationId xmlns:a16="http://schemas.microsoft.com/office/drawing/2014/main" id="{F79A1CED-D181-4471-9BCD-BCA9D5602579}"/>
                    </a:ext>
                  </a:extLst>
                </p14:cNvPr>
                <p14:cNvContentPartPr/>
                <p14:nvPr/>
              </p14:nvContentPartPr>
              <p14:xfrm>
                <a:off x="4515295" y="2846668"/>
                <a:ext cx="108720" cy="65160"/>
              </p14:xfrm>
            </p:contentPart>
          </mc:Choice>
          <mc:Fallback xmlns="">
            <p:pic>
              <p:nvPicPr>
                <p:cNvPr id="251" name="Рукописный ввод 250">
                  <a:extLst>
                    <a:ext uri="{FF2B5EF4-FFF2-40B4-BE49-F238E27FC236}">
                      <a16:creationId xmlns:a16="http://schemas.microsoft.com/office/drawing/2014/main" id="{F79A1CED-D181-4471-9BCD-BCA9D5602579}"/>
                    </a:ext>
                  </a:extLst>
                </p:cNvPr>
                <p:cNvPicPr/>
                <p:nvPr/>
              </p:nvPicPr>
              <p:blipFill>
                <a:blip r:embed="rId292"/>
                <a:stretch>
                  <a:fillRect/>
                </a:stretch>
              </p:blipFill>
              <p:spPr>
                <a:xfrm>
                  <a:off x="4506655" y="2838028"/>
                  <a:ext cx="12636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3">
              <p14:nvContentPartPr>
                <p14:cNvPr id="252" name="Рукописный ввод 251">
                  <a:extLst>
                    <a:ext uri="{FF2B5EF4-FFF2-40B4-BE49-F238E27FC236}">
                      <a16:creationId xmlns:a16="http://schemas.microsoft.com/office/drawing/2014/main" id="{4F9AB2A6-49EB-4F49-92B8-FF25AD28C2CB}"/>
                    </a:ext>
                  </a:extLst>
                </p14:cNvPr>
                <p14:cNvContentPartPr/>
                <p14:nvPr/>
              </p14:nvContentPartPr>
              <p14:xfrm>
                <a:off x="4699975" y="2852428"/>
                <a:ext cx="45360" cy="202680"/>
              </p14:xfrm>
            </p:contentPart>
          </mc:Choice>
          <mc:Fallback xmlns="">
            <p:pic>
              <p:nvPicPr>
                <p:cNvPr id="252" name="Рукописный ввод 251">
                  <a:extLst>
                    <a:ext uri="{FF2B5EF4-FFF2-40B4-BE49-F238E27FC236}">
                      <a16:creationId xmlns:a16="http://schemas.microsoft.com/office/drawing/2014/main" id="{4F9AB2A6-49EB-4F49-92B8-FF25AD28C2CB}"/>
                    </a:ext>
                  </a:extLst>
                </p:cNvPr>
                <p:cNvPicPr/>
                <p:nvPr/>
              </p:nvPicPr>
              <p:blipFill>
                <a:blip r:embed="rId294"/>
                <a:stretch>
                  <a:fillRect/>
                </a:stretch>
              </p:blipFill>
              <p:spPr>
                <a:xfrm>
                  <a:off x="4690975" y="2843428"/>
                  <a:ext cx="63000" cy="22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5">
              <p14:nvContentPartPr>
                <p14:cNvPr id="253" name="Рукописный ввод 252">
                  <a:extLst>
                    <a:ext uri="{FF2B5EF4-FFF2-40B4-BE49-F238E27FC236}">
                      <a16:creationId xmlns:a16="http://schemas.microsoft.com/office/drawing/2014/main" id="{4CEFA277-0BC7-418D-A587-DECDB905C0EE}"/>
                    </a:ext>
                  </a:extLst>
                </p14:cNvPr>
                <p14:cNvContentPartPr/>
                <p14:nvPr/>
              </p14:nvContentPartPr>
              <p14:xfrm>
                <a:off x="4677295" y="2849908"/>
                <a:ext cx="131400" cy="74520"/>
              </p14:xfrm>
            </p:contentPart>
          </mc:Choice>
          <mc:Fallback xmlns="">
            <p:pic>
              <p:nvPicPr>
                <p:cNvPr id="253" name="Рукописный ввод 252">
                  <a:extLst>
                    <a:ext uri="{FF2B5EF4-FFF2-40B4-BE49-F238E27FC236}">
                      <a16:creationId xmlns:a16="http://schemas.microsoft.com/office/drawing/2014/main" id="{4CEFA277-0BC7-418D-A587-DECDB905C0EE}"/>
                    </a:ext>
                  </a:extLst>
                </p:cNvPr>
                <p:cNvPicPr/>
                <p:nvPr/>
              </p:nvPicPr>
              <p:blipFill>
                <a:blip r:embed="rId296"/>
                <a:stretch>
                  <a:fillRect/>
                </a:stretch>
              </p:blipFill>
              <p:spPr>
                <a:xfrm>
                  <a:off x="4668655" y="2840908"/>
                  <a:ext cx="14904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7">
              <p14:nvContentPartPr>
                <p14:cNvPr id="254" name="Рукописный ввод 253">
                  <a:extLst>
                    <a:ext uri="{FF2B5EF4-FFF2-40B4-BE49-F238E27FC236}">
                      <a16:creationId xmlns:a16="http://schemas.microsoft.com/office/drawing/2014/main" id="{7E6B9FA6-EB14-4A27-A9FC-9884F4488069}"/>
                    </a:ext>
                  </a:extLst>
                </p14:cNvPr>
                <p14:cNvContentPartPr/>
                <p14:nvPr/>
              </p14:nvContentPartPr>
              <p14:xfrm>
                <a:off x="4863775" y="2835508"/>
                <a:ext cx="189000" cy="123480"/>
              </p14:xfrm>
            </p:contentPart>
          </mc:Choice>
          <mc:Fallback xmlns="">
            <p:pic>
              <p:nvPicPr>
                <p:cNvPr id="254" name="Рукописный ввод 253">
                  <a:extLst>
                    <a:ext uri="{FF2B5EF4-FFF2-40B4-BE49-F238E27FC236}">
                      <a16:creationId xmlns:a16="http://schemas.microsoft.com/office/drawing/2014/main" id="{7E6B9FA6-EB14-4A27-A9FC-9884F4488069}"/>
                    </a:ext>
                  </a:extLst>
                </p:cNvPr>
                <p:cNvPicPr/>
                <p:nvPr/>
              </p:nvPicPr>
              <p:blipFill>
                <a:blip r:embed="rId298"/>
                <a:stretch>
                  <a:fillRect/>
                </a:stretch>
              </p:blipFill>
              <p:spPr>
                <a:xfrm>
                  <a:off x="4854775" y="2826868"/>
                  <a:ext cx="206640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9">
              <p14:nvContentPartPr>
                <p14:cNvPr id="255" name="Рукописный ввод 254">
                  <a:extLst>
                    <a:ext uri="{FF2B5EF4-FFF2-40B4-BE49-F238E27FC236}">
                      <a16:creationId xmlns:a16="http://schemas.microsoft.com/office/drawing/2014/main" id="{7C270D3B-815B-4D32-A460-C180BD0E8747}"/>
                    </a:ext>
                  </a:extLst>
                </p14:cNvPr>
                <p14:cNvContentPartPr/>
                <p14:nvPr/>
              </p14:nvContentPartPr>
              <p14:xfrm>
                <a:off x="5106055" y="2931988"/>
                <a:ext cx="9000" cy="16920"/>
              </p14:xfrm>
            </p:contentPart>
          </mc:Choice>
          <mc:Fallback xmlns="">
            <p:pic>
              <p:nvPicPr>
                <p:cNvPr id="255" name="Рукописный ввод 254">
                  <a:extLst>
                    <a:ext uri="{FF2B5EF4-FFF2-40B4-BE49-F238E27FC236}">
                      <a16:creationId xmlns:a16="http://schemas.microsoft.com/office/drawing/2014/main" id="{7C270D3B-815B-4D32-A460-C180BD0E8747}"/>
                    </a:ext>
                  </a:extLst>
                </p:cNvPr>
                <p:cNvPicPr/>
                <p:nvPr/>
              </p:nvPicPr>
              <p:blipFill>
                <a:blip r:embed="rId300"/>
                <a:stretch>
                  <a:fillRect/>
                </a:stretch>
              </p:blipFill>
              <p:spPr>
                <a:xfrm>
                  <a:off x="5097055" y="2923348"/>
                  <a:ext cx="2664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1">
              <p14:nvContentPartPr>
                <p14:cNvPr id="256" name="Рукописный ввод 255">
                  <a:extLst>
                    <a:ext uri="{FF2B5EF4-FFF2-40B4-BE49-F238E27FC236}">
                      <a16:creationId xmlns:a16="http://schemas.microsoft.com/office/drawing/2014/main" id="{6D16B15F-33AD-4BE8-93B8-E898FD7A66DF}"/>
                    </a:ext>
                  </a:extLst>
                </p14:cNvPr>
                <p14:cNvContentPartPr/>
                <p14:nvPr/>
              </p14:nvContentPartPr>
              <p14:xfrm>
                <a:off x="5221975" y="2824708"/>
                <a:ext cx="168120" cy="222480"/>
              </p14:xfrm>
            </p:contentPart>
          </mc:Choice>
          <mc:Fallback xmlns="">
            <p:pic>
              <p:nvPicPr>
                <p:cNvPr id="256" name="Рукописный ввод 255">
                  <a:extLst>
                    <a:ext uri="{FF2B5EF4-FFF2-40B4-BE49-F238E27FC236}">
                      <a16:creationId xmlns:a16="http://schemas.microsoft.com/office/drawing/2014/main" id="{6D16B15F-33AD-4BE8-93B8-E898FD7A66DF}"/>
                    </a:ext>
                  </a:extLst>
                </p:cNvPr>
                <p:cNvPicPr/>
                <p:nvPr/>
              </p:nvPicPr>
              <p:blipFill>
                <a:blip r:embed="rId302"/>
                <a:stretch>
                  <a:fillRect/>
                </a:stretch>
              </p:blipFill>
              <p:spPr>
                <a:xfrm>
                  <a:off x="5213335" y="2816068"/>
                  <a:ext cx="185760" cy="24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3">
              <p14:nvContentPartPr>
                <p14:cNvPr id="257" name="Рукописный ввод 256">
                  <a:extLst>
                    <a:ext uri="{FF2B5EF4-FFF2-40B4-BE49-F238E27FC236}">
                      <a16:creationId xmlns:a16="http://schemas.microsoft.com/office/drawing/2014/main" id="{3240C604-CC7A-4368-ACC4-73C09C2DF345}"/>
                    </a:ext>
                  </a:extLst>
                </p14:cNvPr>
                <p14:cNvContentPartPr/>
                <p14:nvPr/>
              </p14:nvContentPartPr>
              <p14:xfrm>
                <a:off x="5407375" y="2787988"/>
                <a:ext cx="135360" cy="109440"/>
              </p14:xfrm>
            </p:contentPart>
          </mc:Choice>
          <mc:Fallback xmlns="">
            <p:pic>
              <p:nvPicPr>
                <p:cNvPr id="257" name="Рукописный ввод 256">
                  <a:extLst>
                    <a:ext uri="{FF2B5EF4-FFF2-40B4-BE49-F238E27FC236}">
                      <a16:creationId xmlns:a16="http://schemas.microsoft.com/office/drawing/2014/main" id="{3240C604-CC7A-4368-ACC4-73C09C2DF345}"/>
                    </a:ext>
                  </a:extLst>
                </p:cNvPr>
                <p:cNvPicPr/>
                <p:nvPr/>
              </p:nvPicPr>
              <p:blipFill>
                <a:blip r:embed="rId304"/>
                <a:stretch>
                  <a:fillRect/>
                </a:stretch>
              </p:blipFill>
              <p:spPr>
                <a:xfrm>
                  <a:off x="5398375" y="2778988"/>
                  <a:ext cx="15300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5">
              <p14:nvContentPartPr>
                <p14:cNvPr id="258" name="Рукописный ввод 257">
                  <a:extLst>
                    <a:ext uri="{FF2B5EF4-FFF2-40B4-BE49-F238E27FC236}">
                      <a16:creationId xmlns:a16="http://schemas.microsoft.com/office/drawing/2014/main" id="{DB730F8E-8631-4D58-9C94-417B3B338AA5}"/>
                    </a:ext>
                  </a:extLst>
                </p14:cNvPr>
                <p14:cNvContentPartPr/>
                <p14:nvPr/>
              </p14:nvContentPartPr>
              <p14:xfrm>
                <a:off x="5566855" y="2806348"/>
                <a:ext cx="12240" cy="97200"/>
              </p14:xfrm>
            </p:contentPart>
          </mc:Choice>
          <mc:Fallback xmlns="">
            <p:pic>
              <p:nvPicPr>
                <p:cNvPr id="258" name="Рукописный ввод 257">
                  <a:extLst>
                    <a:ext uri="{FF2B5EF4-FFF2-40B4-BE49-F238E27FC236}">
                      <a16:creationId xmlns:a16="http://schemas.microsoft.com/office/drawing/2014/main" id="{DB730F8E-8631-4D58-9C94-417B3B338AA5}"/>
                    </a:ext>
                  </a:extLst>
                </p:cNvPr>
                <p:cNvPicPr/>
                <p:nvPr/>
              </p:nvPicPr>
              <p:blipFill>
                <a:blip r:embed="rId306"/>
                <a:stretch>
                  <a:fillRect/>
                </a:stretch>
              </p:blipFill>
              <p:spPr>
                <a:xfrm>
                  <a:off x="5558215" y="2797708"/>
                  <a:ext cx="29880" cy="11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7">
              <p14:nvContentPartPr>
                <p14:cNvPr id="259" name="Рукописный ввод 258">
                  <a:extLst>
                    <a:ext uri="{FF2B5EF4-FFF2-40B4-BE49-F238E27FC236}">
                      <a16:creationId xmlns:a16="http://schemas.microsoft.com/office/drawing/2014/main" id="{A788D0B9-1AB6-4ACE-954E-DBE7AE61900F}"/>
                    </a:ext>
                  </a:extLst>
                </p14:cNvPr>
                <p14:cNvContentPartPr/>
                <p14:nvPr/>
              </p14:nvContentPartPr>
              <p14:xfrm>
                <a:off x="5590255" y="2793388"/>
                <a:ext cx="108000" cy="101160"/>
              </p14:xfrm>
            </p:contentPart>
          </mc:Choice>
          <mc:Fallback xmlns="">
            <p:pic>
              <p:nvPicPr>
                <p:cNvPr id="259" name="Рукописный ввод 258">
                  <a:extLst>
                    <a:ext uri="{FF2B5EF4-FFF2-40B4-BE49-F238E27FC236}">
                      <a16:creationId xmlns:a16="http://schemas.microsoft.com/office/drawing/2014/main" id="{A788D0B9-1AB6-4ACE-954E-DBE7AE61900F}"/>
                    </a:ext>
                  </a:extLst>
                </p:cNvPr>
                <p:cNvPicPr/>
                <p:nvPr/>
              </p:nvPicPr>
              <p:blipFill>
                <a:blip r:embed="rId308"/>
                <a:stretch>
                  <a:fillRect/>
                </a:stretch>
              </p:blipFill>
              <p:spPr>
                <a:xfrm>
                  <a:off x="5581615" y="2784388"/>
                  <a:ext cx="12564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9">
              <p14:nvContentPartPr>
                <p14:cNvPr id="260" name="Рукописный ввод 259">
                  <a:extLst>
                    <a:ext uri="{FF2B5EF4-FFF2-40B4-BE49-F238E27FC236}">
                      <a16:creationId xmlns:a16="http://schemas.microsoft.com/office/drawing/2014/main" id="{5CDA8104-4E09-4C07-836E-E7FEF596C55A}"/>
                    </a:ext>
                  </a:extLst>
                </p14:cNvPr>
                <p14:cNvContentPartPr/>
                <p14:nvPr/>
              </p14:nvContentPartPr>
              <p14:xfrm>
                <a:off x="5728495" y="2678548"/>
                <a:ext cx="242640" cy="200160"/>
              </p14:xfrm>
            </p:contentPart>
          </mc:Choice>
          <mc:Fallback xmlns="">
            <p:pic>
              <p:nvPicPr>
                <p:cNvPr id="260" name="Рукописный ввод 259">
                  <a:extLst>
                    <a:ext uri="{FF2B5EF4-FFF2-40B4-BE49-F238E27FC236}">
                      <a16:creationId xmlns:a16="http://schemas.microsoft.com/office/drawing/2014/main" id="{5CDA8104-4E09-4C07-836E-E7FEF596C55A}"/>
                    </a:ext>
                  </a:extLst>
                </p:cNvPr>
                <p:cNvPicPr/>
                <p:nvPr/>
              </p:nvPicPr>
              <p:blipFill>
                <a:blip r:embed="rId310"/>
                <a:stretch>
                  <a:fillRect/>
                </a:stretch>
              </p:blipFill>
              <p:spPr>
                <a:xfrm>
                  <a:off x="5719495" y="2669908"/>
                  <a:ext cx="260280" cy="21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1">
              <p14:nvContentPartPr>
                <p14:cNvPr id="261" name="Рукописный ввод 260">
                  <a:extLst>
                    <a:ext uri="{FF2B5EF4-FFF2-40B4-BE49-F238E27FC236}">
                      <a16:creationId xmlns:a16="http://schemas.microsoft.com/office/drawing/2014/main" id="{200078A1-CB3A-4ABD-B3E4-ED3585FE08F1}"/>
                    </a:ext>
                  </a:extLst>
                </p14:cNvPr>
                <p14:cNvContentPartPr/>
                <p14:nvPr/>
              </p14:nvContentPartPr>
              <p14:xfrm>
                <a:off x="6012895" y="2782588"/>
                <a:ext cx="207000" cy="79560"/>
              </p14:xfrm>
            </p:contentPart>
          </mc:Choice>
          <mc:Fallback xmlns="">
            <p:pic>
              <p:nvPicPr>
                <p:cNvPr id="261" name="Рукописный ввод 260">
                  <a:extLst>
                    <a:ext uri="{FF2B5EF4-FFF2-40B4-BE49-F238E27FC236}">
                      <a16:creationId xmlns:a16="http://schemas.microsoft.com/office/drawing/2014/main" id="{200078A1-CB3A-4ABD-B3E4-ED3585FE08F1}"/>
                    </a:ext>
                  </a:extLst>
                </p:cNvPr>
                <p:cNvPicPr/>
                <p:nvPr/>
              </p:nvPicPr>
              <p:blipFill>
                <a:blip r:embed="rId312"/>
                <a:stretch>
                  <a:fillRect/>
                </a:stretch>
              </p:blipFill>
              <p:spPr>
                <a:xfrm>
                  <a:off x="6004255" y="2773948"/>
                  <a:ext cx="224640" cy="97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3">
              <p14:nvContentPartPr>
                <p14:cNvPr id="262" name="Рукописный ввод 261">
                  <a:extLst>
                    <a:ext uri="{FF2B5EF4-FFF2-40B4-BE49-F238E27FC236}">
                      <a16:creationId xmlns:a16="http://schemas.microsoft.com/office/drawing/2014/main" id="{5257EA99-D874-4DFB-A35D-1353DBFFEB74}"/>
                    </a:ext>
                  </a:extLst>
                </p14:cNvPr>
                <p14:cNvContentPartPr/>
                <p14:nvPr/>
              </p14:nvContentPartPr>
              <p14:xfrm>
                <a:off x="6214495" y="2735428"/>
                <a:ext cx="219960" cy="101160"/>
              </p14:xfrm>
            </p:contentPart>
          </mc:Choice>
          <mc:Fallback xmlns="">
            <p:pic>
              <p:nvPicPr>
                <p:cNvPr id="262" name="Рукописный ввод 261">
                  <a:extLst>
                    <a:ext uri="{FF2B5EF4-FFF2-40B4-BE49-F238E27FC236}">
                      <a16:creationId xmlns:a16="http://schemas.microsoft.com/office/drawing/2014/main" id="{5257EA99-D874-4DFB-A35D-1353DBFFEB74}"/>
                    </a:ext>
                  </a:extLst>
                </p:cNvPr>
                <p:cNvPicPr/>
                <p:nvPr/>
              </p:nvPicPr>
              <p:blipFill>
                <a:blip r:embed="rId314"/>
                <a:stretch>
                  <a:fillRect/>
                </a:stretch>
              </p:blipFill>
              <p:spPr>
                <a:xfrm>
                  <a:off x="6205495" y="2726788"/>
                  <a:ext cx="237600" cy="11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5">
              <p14:nvContentPartPr>
                <p14:cNvPr id="263" name="Рукописный ввод 262">
                  <a:extLst>
                    <a:ext uri="{FF2B5EF4-FFF2-40B4-BE49-F238E27FC236}">
                      <a16:creationId xmlns:a16="http://schemas.microsoft.com/office/drawing/2014/main" id="{BC98233C-D941-4AE2-82BE-D36E49D3F200}"/>
                    </a:ext>
                  </a:extLst>
                </p14:cNvPr>
                <p14:cNvContentPartPr/>
                <p14:nvPr/>
              </p14:nvContentPartPr>
              <p14:xfrm>
                <a:off x="6430855" y="2727148"/>
                <a:ext cx="167400" cy="106560"/>
              </p14:xfrm>
            </p:contentPart>
          </mc:Choice>
          <mc:Fallback xmlns="">
            <p:pic>
              <p:nvPicPr>
                <p:cNvPr id="263" name="Рукописный ввод 262">
                  <a:extLst>
                    <a:ext uri="{FF2B5EF4-FFF2-40B4-BE49-F238E27FC236}">
                      <a16:creationId xmlns:a16="http://schemas.microsoft.com/office/drawing/2014/main" id="{BC98233C-D941-4AE2-82BE-D36E49D3F200}"/>
                    </a:ext>
                  </a:extLst>
                </p:cNvPr>
                <p:cNvPicPr/>
                <p:nvPr/>
              </p:nvPicPr>
              <p:blipFill>
                <a:blip r:embed="rId316"/>
                <a:stretch>
                  <a:fillRect/>
                </a:stretch>
              </p:blipFill>
              <p:spPr>
                <a:xfrm>
                  <a:off x="6422215" y="2718508"/>
                  <a:ext cx="18504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7">
              <p14:nvContentPartPr>
                <p14:cNvPr id="264" name="Рукописный ввод 263">
                  <a:extLst>
                    <a:ext uri="{FF2B5EF4-FFF2-40B4-BE49-F238E27FC236}">
                      <a16:creationId xmlns:a16="http://schemas.microsoft.com/office/drawing/2014/main" id="{54ED4977-34EE-4B75-9D3C-D388F8D12E6A}"/>
                    </a:ext>
                  </a:extLst>
                </p14:cNvPr>
                <p14:cNvContentPartPr/>
                <p14:nvPr/>
              </p14:nvContentPartPr>
              <p14:xfrm>
                <a:off x="6438775" y="2721028"/>
                <a:ext cx="134280" cy="156960"/>
              </p14:xfrm>
            </p:contentPart>
          </mc:Choice>
          <mc:Fallback xmlns="">
            <p:pic>
              <p:nvPicPr>
                <p:cNvPr id="264" name="Рукописный ввод 263">
                  <a:extLst>
                    <a:ext uri="{FF2B5EF4-FFF2-40B4-BE49-F238E27FC236}">
                      <a16:creationId xmlns:a16="http://schemas.microsoft.com/office/drawing/2014/main" id="{54ED4977-34EE-4B75-9D3C-D388F8D12E6A}"/>
                    </a:ext>
                  </a:extLst>
                </p:cNvPr>
                <p:cNvPicPr/>
                <p:nvPr/>
              </p:nvPicPr>
              <p:blipFill>
                <a:blip r:embed="rId318"/>
                <a:stretch>
                  <a:fillRect/>
                </a:stretch>
              </p:blipFill>
              <p:spPr>
                <a:xfrm>
                  <a:off x="6429775" y="2712388"/>
                  <a:ext cx="1519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9">
              <p14:nvContentPartPr>
                <p14:cNvPr id="265" name="Рукописный ввод 264">
                  <a:extLst>
                    <a:ext uri="{FF2B5EF4-FFF2-40B4-BE49-F238E27FC236}">
                      <a16:creationId xmlns:a16="http://schemas.microsoft.com/office/drawing/2014/main" id="{ED067DF8-41C9-41AC-BB37-EE194D5BF654}"/>
                    </a:ext>
                  </a:extLst>
                </p14:cNvPr>
                <p14:cNvContentPartPr/>
                <p14:nvPr/>
              </p14:nvContentPartPr>
              <p14:xfrm>
                <a:off x="6815335" y="2753068"/>
                <a:ext cx="89640" cy="204840"/>
              </p14:xfrm>
            </p:contentPart>
          </mc:Choice>
          <mc:Fallback xmlns="">
            <p:pic>
              <p:nvPicPr>
                <p:cNvPr id="265" name="Рукописный ввод 264">
                  <a:extLst>
                    <a:ext uri="{FF2B5EF4-FFF2-40B4-BE49-F238E27FC236}">
                      <a16:creationId xmlns:a16="http://schemas.microsoft.com/office/drawing/2014/main" id="{ED067DF8-41C9-41AC-BB37-EE194D5BF654}"/>
                    </a:ext>
                  </a:extLst>
                </p:cNvPr>
                <p:cNvPicPr/>
                <p:nvPr/>
              </p:nvPicPr>
              <p:blipFill>
                <a:blip r:embed="rId320"/>
                <a:stretch>
                  <a:fillRect/>
                </a:stretch>
              </p:blipFill>
              <p:spPr>
                <a:xfrm>
                  <a:off x="6806695" y="2744428"/>
                  <a:ext cx="107280" cy="22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1">
              <p14:nvContentPartPr>
                <p14:cNvPr id="266" name="Рукописный ввод 265">
                  <a:extLst>
                    <a:ext uri="{FF2B5EF4-FFF2-40B4-BE49-F238E27FC236}">
                      <a16:creationId xmlns:a16="http://schemas.microsoft.com/office/drawing/2014/main" id="{29D6F9D5-1CE5-4FAE-9228-830BC2A9EEA8}"/>
                    </a:ext>
                  </a:extLst>
                </p14:cNvPr>
                <p14:cNvContentPartPr/>
                <p14:nvPr/>
              </p14:nvContentPartPr>
              <p14:xfrm>
                <a:off x="6861415" y="2727508"/>
                <a:ext cx="127440" cy="120600"/>
              </p14:xfrm>
            </p:contentPart>
          </mc:Choice>
          <mc:Fallback xmlns="">
            <p:pic>
              <p:nvPicPr>
                <p:cNvPr id="266" name="Рукописный ввод 265">
                  <a:extLst>
                    <a:ext uri="{FF2B5EF4-FFF2-40B4-BE49-F238E27FC236}">
                      <a16:creationId xmlns:a16="http://schemas.microsoft.com/office/drawing/2014/main" id="{29D6F9D5-1CE5-4FAE-9228-830BC2A9EEA8}"/>
                    </a:ext>
                  </a:extLst>
                </p:cNvPr>
                <p:cNvPicPr/>
                <p:nvPr/>
              </p:nvPicPr>
              <p:blipFill>
                <a:blip r:embed="rId322"/>
                <a:stretch>
                  <a:fillRect/>
                </a:stretch>
              </p:blipFill>
              <p:spPr>
                <a:xfrm>
                  <a:off x="6852415" y="2718508"/>
                  <a:ext cx="145080" cy="13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3">
              <p14:nvContentPartPr>
                <p14:cNvPr id="267" name="Рукописный ввод 266">
                  <a:extLst>
                    <a:ext uri="{FF2B5EF4-FFF2-40B4-BE49-F238E27FC236}">
                      <a16:creationId xmlns:a16="http://schemas.microsoft.com/office/drawing/2014/main" id="{B6CA2A76-A0F9-48E5-A10C-6672C1DC0BA7}"/>
                    </a:ext>
                  </a:extLst>
                </p14:cNvPr>
                <p14:cNvContentPartPr/>
                <p14:nvPr/>
              </p14:nvContentPartPr>
              <p14:xfrm>
                <a:off x="7008295" y="2745868"/>
                <a:ext cx="191160" cy="78840"/>
              </p14:xfrm>
            </p:contentPart>
          </mc:Choice>
          <mc:Fallback xmlns="">
            <p:pic>
              <p:nvPicPr>
                <p:cNvPr id="267" name="Рукописный ввод 266">
                  <a:extLst>
                    <a:ext uri="{FF2B5EF4-FFF2-40B4-BE49-F238E27FC236}">
                      <a16:creationId xmlns:a16="http://schemas.microsoft.com/office/drawing/2014/main" id="{B6CA2A76-A0F9-48E5-A10C-6672C1DC0BA7}"/>
                    </a:ext>
                  </a:extLst>
                </p:cNvPr>
                <p:cNvPicPr/>
                <p:nvPr/>
              </p:nvPicPr>
              <p:blipFill>
                <a:blip r:embed="rId324"/>
                <a:stretch>
                  <a:fillRect/>
                </a:stretch>
              </p:blipFill>
              <p:spPr>
                <a:xfrm>
                  <a:off x="6999295" y="2736868"/>
                  <a:ext cx="20880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5">
              <p14:nvContentPartPr>
                <p14:cNvPr id="268" name="Рукописный ввод 267">
                  <a:extLst>
                    <a:ext uri="{FF2B5EF4-FFF2-40B4-BE49-F238E27FC236}">
                      <a16:creationId xmlns:a16="http://schemas.microsoft.com/office/drawing/2014/main" id="{629F514A-6523-4AD4-955D-D43DFC28FB88}"/>
                    </a:ext>
                  </a:extLst>
                </p14:cNvPr>
                <p14:cNvContentPartPr/>
                <p14:nvPr/>
              </p14:nvContentPartPr>
              <p14:xfrm>
                <a:off x="7168495" y="2605468"/>
                <a:ext cx="220680" cy="185760"/>
              </p14:xfrm>
            </p:contentPart>
          </mc:Choice>
          <mc:Fallback xmlns="">
            <p:pic>
              <p:nvPicPr>
                <p:cNvPr id="268" name="Рукописный ввод 267">
                  <a:extLst>
                    <a:ext uri="{FF2B5EF4-FFF2-40B4-BE49-F238E27FC236}">
                      <a16:creationId xmlns:a16="http://schemas.microsoft.com/office/drawing/2014/main" id="{629F514A-6523-4AD4-955D-D43DFC28FB88}"/>
                    </a:ext>
                  </a:extLst>
                </p:cNvPr>
                <p:cNvPicPr/>
                <p:nvPr/>
              </p:nvPicPr>
              <p:blipFill>
                <a:blip r:embed="rId326"/>
                <a:stretch>
                  <a:fillRect/>
                </a:stretch>
              </p:blipFill>
              <p:spPr>
                <a:xfrm>
                  <a:off x="7159855" y="2596828"/>
                  <a:ext cx="238320" cy="20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7">
              <p14:nvContentPartPr>
                <p14:cNvPr id="269" name="Рукописный ввод 268">
                  <a:extLst>
                    <a:ext uri="{FF2B5EF4-FFF2-40B4-BE49-F238E27FC236}">
                      <a16:creationId xmlns:a16="http://schemas.microsoft.com/office/drawing/2014/main" id="{5143484F-04A1-452E-809C-F9B976199E16}"/>
                    </a:ext>
                  </a:extLst>
                </p14:cNvPr>
                <p14:cNvContentPartPr/>
                <p14:nvPr/>
              </p14:nvContentPartPr>
              <p14:xfrm>
                <a:off x="7344535" y="2697268"/>
                <a:ext cx="128880" cy="75240"/>
              </p14:xfrm>
            </p:contentPart>
          </mc:Choice>
          <mc:Fallback xmlns="">
            <p:pic>
              <p:nvPicPr>
                <p:cNvPr id="269" name="Рукописный ввод 268">
                  <a:extLst>
                    <a:ext uri="{FF2B5EF4-FFF2-40B4-BE49-F238E27FC236}">
                      <a16:creationId xmlns:a16="http://schemas.microsoft.com/office/drawing/2014/main" id="{5143484F-04A1-452E-809C-F9B976199E16}"/>
                    </a:ext>
                  </a:extLst>
                </p:cNvPr>
                <p:cNvPicPr/>
                <p:nvPr/>
              </p:nvPicPr>
              <p:blipFill>
                <a:blip r:embed="rId328"/>
                <a:stretch>
                  <a:fillRect/>
                </a:stretch>
              </p:blipFill>
              <p:spPr>
                <a:xfrm>
                  <a:off x="7335895" y="2688268"/>
                  <a:ext cx="146520" cy="9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9">
              <p14:nvContentPartPr>
                <p14:cNvPr id="270" name="Рукописный ввод 269">
                  <a:extLst>
                    <a:ext uri="{FF2B5EF4-FFF2-40B4-BE49-F238E27FC236}">
                      <a16:creationId xmlns:a16="http://schemas.microsoft.com/office/drawing/2014/main" id="{08C3A313-82F2-46C4-B29C-1F9A91CD203D}"/>
                    </a:ext>
                  </a:extLst>
                </p14:cNvPr>
                <p14:cNvContentPartPr/>
                <p14:nvPr/>
              </p14:nvContentPartPr>
              <p14:xfrm>
                <a:off x="7571335" y="2722108"/>
                <a:ext cx="19080" cy="106560"/>
              </p14:xfrm>
            </p:contentPart>
          </mc:Choice>
          <mc:Fallback xmlns="">
            <p:pic>
              <p:nvPicPr>
                <p:cNvPr id="270" name="Рукописный ввод 269">
                  <a:extLst>
                    <a:ext uri="{FF2B5EF4-FFF2-40B4-BE49-F238E27FC236}">
                      <a16:creationId xmlns:a16="http://schemas.microsoft.com/office/drawing/2014/main" id="{08C3A313-82F2-46C4-B29C-1F9A91CD203D}"/>
                    </a:ext>
                  </a:extLst>
                </p:cNvPr>
                <p:cNvPicPr/>
                <p:nvPr/>
              </p:nvPicPr>
              <p:blipFill>
                <a:blip r:embed="rId330"/>
                <a:stretch>
                  <a:fillRect/>
                </a:stretch>
              </p:blipFill>
              <p:spPr>
                <a:xfrm>
                  <a:off x="7562335" y="2713108"/>
                  <a:ext cx="367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1">
              <p14:nvContentPartPr>
                <p14:cNvPr id="271" name="Рукописный ввод 270">
                  <a:extLst>
                    <a:ext uri="{FF2B5EF4-FFF2-40B4-BE49-F238E27FC236}">
                      <a16:creationId xmlns:a16="http://schemas.microsoft.com/office/drawing/2014/main" id="{1520C8BB-6DA1-42C2-830E-607EE7D9D513}"/>
                    </a:ext>
                  </a:extLst>
                </p14:cNvPr>
                <p14:cNvContentPartPr/>
                <p14:nvPr/>
              </p14:nvContentPartPr>
              <p14:xfrm>
                <a:off x="7487095" y="2697268"/>
                <a:ext cx="197640" cy="14760"/>
              </p14:xfrm>
            </p:contentPart>
          </mc:Choice>
          <mc:Fallback xmlns="">
            <p:pic>
              <p:nvPicPr>
                <p:cNvPr id="271" name="Рукописный ввод 270">
                  <a:extLst>
                    <a:ext uri="{FF2B5EF4-FFF2-40B4-BE49-F238E27FC236}">
                      <a16:creationId xmlns:a16="http://schemas.microsoft.com/office/drawing/2014/main" id="{1520C8BB-6DA1-42C2-830E-607EE7D9D513}"/>
                    </a:ext>
                  </a:extLst>
                </p:cNvPr>
                <p:cNvPicPr/>
                <p:nvPr/>
              </p:nvPicPr>
              <p:blipFill>
                <a:blip r:embed="rId332"/>
                <a:stretch>
                  <a:fillRect/>
                </a:stretch>
              </p:blipFill>
              <p:spPr>
                <a:xfrm>
                  <a:off x="7478455" y="2688628"/>
                  <a:ext cx="2152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3">
              <p14:nvContentPartPr>
                <p14:cNvPr id="272" name="Рукописный ввод 271">
                  <a:extLst>
                    <a:ext uri="{FF2B5EF4-FFF2-40B4-BE49-F238E27FC236}">
                      <a16:creationId xmlns:a16="http://schemas.microsoft.com/office/drawing/2014/main" id="{F96D4020-1268-4E1C-BC56-62A5C6B90AD0}"/>
                    </a:ext>
                  </a:extLst>
                </p14:cNvPr>
                <p14:cNvContentPartPr/>
                <p14:nvPr/>
              </p14:nvContentPartPr>
              <p14:xfrm>
                <a:off x="7664935" y="2682508"/>
                <a:ext cx="190080" cy="151200"/>
              </p14:xfrm>
            </p:contentPart>
          </mc:Choice>
          <mc:Fallback xmlns="">
            <p:pic>
              <p:nvPicPr>
                <p:cNvPr id="272" name="Рукописный ввод 271">
                  <a:extLst>
                    <a:ext uri="{FF2B5EF4-FFF2-40B4-BE49-F238E27FC236}">
                      <a16:creationId xmlns:a16="http://schemas.microsoft.com/office/drawing/2014/main" id="{F96D4020-1268-4E1C-BC56-62A5C6B90AD0}"/>
                    </a:ext>
                  </a:extLst>
                </p:cNvPr>
                <p:cNvPicPr/>
                <p:nvPr/>
              </p:nvPicPr>
              <p:blipFill>
                <a:blip r:embed="rId334"/>
                <a:stretch>
                  <a:fillRect/>
                </a:stretch>
              </p:blipFill>
              <p:spPr>
                <a:xfrm>
                  <a:off x="7655935" y="2673508"/>
                  <a:ext cx="207720" cy="16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5">
              <p14:nvContentPartPr>
                <p14:cNvPr id="276" name="Рукописный ввод 275">
                  <a:extLst>
                    <a:ext uri="{FF2B5EF4-FFF2-40B4-BE49-F238E27FC236}">
                      <a16:creationId xmlns:a16="http://schemas.microsoft.com/office/drawing/2014/main" id="{3AAD8DB8-BDF8-4EC2-9679-E25A31E83C3E}"/>
                    </a:ext>
                  </a:extLst>
                </p14:cNvPr>
                <p14:cNvContentPartPr/>
                <p14:nvPr/>
              </p14:nvContentPartPr>
              <p14:xfrm>
                <a:off x="2325055" y="3153748"/>
                <a:ext cx="184680" cy="104400"/>
              </p14:xfrm>
            </p:contentPart>
          </mc:Choice>
          <mc:Fallback xmlns="">
            <p:pic>
              <p:nvPicPr>
                <p:cNvPr id="276" name="Рукописный ввод 275">
                  <a:extLst>
                    <a:ext uri="{FF2B5EF4-FFF2-40B4-BE49-F238E27FC236}">
                      <a16:creationId xmlns:a16="http://schemas.microsoft.com/office/drawing/2014/main" id="{3AAD8DB8-BDF8-4EC2-9679-E25A31E83C3E}"/>
                    </a:ext>
                  </a:extLst>
                </p:cNvPr>
                <p:cNvPicPr/>
                <p:nvPr/>
              </p:nvPicPr>
              <p:blipFill>
                <a:blip r:embed="rId336"/>
                <a:stretch>
                  <a:fillRect/>
                </a:stretch>
              </p:blipFill>
              <p:spPr>
                <a:xfrm>
                  <a:off x="2316055" y="3144748"/>
                  <a:ext cx="202320" cy="12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7">
              <p14:nvContentPartPr>
                <p14:cNvPr id="277" name="Рукописный ввод 276">
                  <a:extLst>
                    <a:ext uri="{FF2B5EF4-FFF2-40B4-BE49-F238E27FC236}">
                      <a16:creationId xmlns:a16="http://schemas.microsoft.com/office/drawing/2014/main" id="{0C0F49F8-ECBB-4084-BC60-11205F565923}"/>
                    </a:ext>
                  </a:extLst>
                </p14:cNvPr>
                <p14:cNvContentPartPr/>
                <p14:nvPr/>
              </p14:nvContentPartPr>
              <p14:xfrm>
                <a:off x="2359615" y="3277588"/>
                <a:ext cx="185760" cy="63720"/>
              </p14:xfrm>
            </p:contentPart>
          </mc:Choice>
          <mc:Fallback xmlns="">
            <p:pic>
              <p:nvPicPr>
                <p:cNvPr id="277" name="Рукописный ввод 276">
                  <a:extLst>
                    <a:ext uri="{FF2B5EF4-FFF2-40B4-BE49-F238E27FC236}">
                      <a16:creationId xmlns:a16="http://schemas.microsoft.com/office/drawing/2014/main" id="{0C0F49F8-ECBB-4084-BC60-11205F565923}"/>
                    </a:ext>
                  </a:extLst>
                </p:cNvPr>
                <p:cNvPicPr/>
                <p:nvPr/>
              </p:nvPicPr>
              <p:blipFill>
                <a:blip r:embed="rId338"/>
                <a:stretch>
                  <a:fillRect/>
                </a:stretch>
              </p:blipFill>
              <p:spPr>
                <a:xfrm>
                  <a:off x="2350975" y="3268948"/>
                  <a:ext cx="203400" cy="8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9">
              <p14:nvContentPartPr>
                <p14:cNvPr id="279" name="Рукописный ввод 278">
                  <a:extLst>
                    <a:ext uri="{FF2B5EF4-FFF2-40B4-BE49-F238E27FC236}">
                      <a16:creationId xmlns:a16="http://schemas.microsoft.com/office/drawing/2014/main" id="{973FE09A-D15B-4013-9D4B-6290D6FD19BA}"/>
                    </a:ext>
                  </a:extLst>
                </p14:cNvPr>
                <p14:cNvContentPartPr/>
                <p14:nvPr/>
              </p14:nvContentPartPr>
              <p14:xfrm>
                <a:off x="2720335" y="3129628"/>
                <a:ext cx="119520" cy="191160"/>
              </p14:xfrm>
            </p:contentPart>
          </mc:Choice>
          <mc:Fallback xmlns="">
            <p:pic>
              <p:nvPicPr>
                <p:cNvPr id="279" name="Рукописный ввод 278">
                  <a:extLst>
                    <a:ext uri="{FF2B5EF4-FFF2-40B4-BE49-F238E27FC236}">
                      <a16:creationId xmlns:a16="http://schemas.microsoft.com/office/drawing/2014/main" id="{973FE09A-D15B-4013-9D4B-6290D6FD19BA}"/>
                    </a:ext>
                  </a:extLst>
                </p:cNvPr>
                <p:cNvPicPr/>
                <p:nvPr/>
              </p:nvPicPr>
              <p:blipFill>
                <a:blip r:embed="rId340"/>
                <a:stretch>
                  <a:fillRect/>
                </a:stretch>
              </p:blipFill>
              <p:spPr>
                <a:xfrm>
                  <a:off x="2711335" y="3120988"/>
                  <a:ext cx="13716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1">
              <p14:nvContentPartPr>
                <p14:cNvPr id="280" name="Рукописный ввод 279">
                  <a:extLst>
                    <a:ext uri="{FF2B5EF4-FFF2-40B4-BE49-F238E27FC236}">
                      <a16:creationId xmlns:a16="http://schemas.microsoft.com/office/drawing/2014/main" id="{2624FA7B-0E26-40BE-839F-2349D330DEAC}"/>
                    </a:ext>
                  </a:extLst>
                </p14:cNvPr>
                <p14:cNvContentPartPr/>
                <p14:nvPr/>
              </p14:nvContentPartPr>
              <p14:xfrm>
                <a:off x="2755615" y="3244108"/>
                <a:ext cx="158760" cy="35640"/>
              </p14:xfrm>
            </p:contentPart>
          </mc:Choice>
          <mc:Fallback xmlns="">
            <p:pic>
              <p:nvPicPr>
                <p:cNvPr id="280" name="Рукописный ввод 279">
                  <a:extLst>
                    <a:ext uri="{FF2B5EF4-FFF2-40B4-BE49-F238E27FC236}">
                      <a16:creationId xmlns:a16="http://schemas.microsoft.com/office/drawing/2014/main" id="{2624FA7B-0E26-40BE-839F-2349D330DEAC}"/>
                    </a:ext>
                  </a:extLst>
                </p:cNvPr>
                <p:cNvPicPr/>
                <p:nvPr/>
              </p:nvPicPr>
              <p:blipFill>
                <a:blip r:embed="rId342"/>
                <a:stretch>
                  <a:fillRect/>
                </a:stretch>
              </p:blipFill>
              <p:spPr>
                <a:xfrm>
                  <a:off x="2746615" y="3235468"/>
                  <a:ext cx="1764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3">
              <p14:nvContentPartPr>
                <p14:cNvPr id="281" name="Рукописный ввод 280">
                  <a:extLst>
                    <a:ext uri="{FF2B5EF4-FFF2-40B4-BE49-F238E27FC236}">
                      <a16:creationId xmlns:a16="http://schemas.microsoft.com/office/drawing/2014/main" id="{572B4127-56DF-4B13-984A-7B05179C939B}"/>
                    </a:ext>
                  </a:extLst>
                </p14:cNvPr>
                <p14:cNvContentPartPr/>
                <p14:nvPr/>
              </p14:nvContentPartPr>
              <p14:xfrm>
                <a:off x="2899615" y="3182548"/>
                <a:ext cx="146880" cy="121680"/>
              </p14:xfrm>
            </p:contentPart>
          </mc:Choice>
          <mc:Fallback xmlns="">
            <p:pic>
              <p:nvPicPr>
                <p:cNvPr id="281" name="Рукописный ввод 280">
                  <a:extLst>
                    <a:ext uri="{FF2B5EF4-FFF2-40B4-BE49-F238E27FC236}">
                      <a16:creationId xmlns:a16="http://schemas.microsoft.com/office/drawing/2014/main" id="{572B4127-56DF-4B13-984A-7B05179C939B}"/>
                    </a:ext>
                  </a:extLst>
                </p:cNvPr>
                <p:cNvPicPr/>
                <p:nvPr/>
              </p:nvPicPr>
              <p:blipFill>
                <a:blip r:embed="rId344"/>
                <a:stretch>
                  <a:fillRect/>
                </a:stretch>
              </p:blipFill>
              <p:spPr>
                <a:xfrm>
                  <a:off x="2890615" y="3173548"/>
                  <a:ext cx="16452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5">
              <p14:nvContentPartPr>
                <p14:cNvPr id="282" name="Рукописный ввод 281">
                  <a:extLst>
                    <a:ext uri="{FF2B5EF4-FFF2-40B4-BE49-F238E27FC236}">
                      <a16:creationId xmlns:a16="http://schemas.microsoft.com/office/drawing/2014/main" id="{5AD25FFB-B537-4B1B-888C-3DC1C03C3534}"/>
                    </a:ext>
                  </a:extLst>
                </p14:cNvPr>
                <p14:cNvContentPartPr/>
                <p14:nvPr/>
              </p14:nvContentPartPr>
              <p14:xfrm>
                <a:off x="3103375" y="3239068"/>
                <a:ext cx="127440" cy="14400"/>
              </p14:xfrm>
            </p:contentPart>
          </mc:Choice>
          <mc:Fallback xmlns="">
            <p:pic>
              <p:nvPicPr>
                <p:cNvPr id="282" name="Рукописный ввод 281">
                  <a:extLst>
                    <a:ext uri="{FF2B5EF4-FFF2-40B4-BE49-F238E27FC236}">
                      <a16:creationId xmlns:a16="http://schemas.microsoft.com/office/drawing/2014/main" id="{5AD25FFB-B537-4B1B-888C-3DC1C03C3534}"/>
                    </a:ext>
                  </a:extLst>
                </p:cNvPr>
                <p:cNvPicPr/>
                <p:nvPr/>
              </p:nvPicPr>
              <p:blipFill>
                <a:blip r:embed="rId346"/>
                <a:stretch>
                  <a:fillRect/>
                </a:stretch>
              </p:blipFill>
              <p:spPr>
                <a:xfrm>
                  <a:off x="3094375" y="3230068"/>
                  <a:ext cx="145080" cy="3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7">
              <p14:nvContentPartPr>
                <p14:cNvPr id="283" name="Рукописный ввод 282">
                  <a:extLst>
                    <a:ext uri="{FF2B5EF4-FFF2-40B4-BE49-F238E27FC236}">
                      <a16:creationId xmlns:a16="http://schemas.microsoft.com/office/drawing/2014/main" id="{4077BF9D-4F6B-47E2-AF76-D2B98046A083}"/>
                    </a:ext>
                  </a:extLst>
                </p14:cNvPr>
                <p14:cNvContentPartPr/>
                <p14:nvPr/>
              </p14:nvContentPartPr>
              <p14:xfrm>
                <a:off x="3328375" y="3133948"/>
                <a:ext cx="151560" cy="161640"/>
              </p14:xfrm>
            </p:contentPart>
          </mc:Choice>
          <mc:Fallback xmlns="">
            <p:pic>
              <p:nvPicPr>
                <p:cNvPr id="283" name="Рукописный ввод 282">
                  <a:extLst>
                    <a:ext uri="{FF2B5EF4-FFF2-40B4-BE49-F238E27FC236}">
                      <a16:creationId xmlns:a16="http://schemas.microsoft.com/office/drawing/2014/main" id="{4077BF9D-4F6B-47E2-AF76-D2B98046A083}"/>
                    </a:ext>
                  </a:extLst>
                </p:cNvPr>
                <p:cNvPicPr/>
                <p:nvPr/>
              </p:nvPicPr>
              <p:blipFill>
                <a:blip r:embed="rId348"/>
                <a:stretch>
                  <a:fillRect/>
                </a:stretch>
              </p:blipFill>
              <p:spPr>
                <a:xfrm>
                  <a:off x="3319735" y="3125308"/>
                  <a:ext cx="1692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9">
              <p14:nvContentPartPr>
                <p14:cNvPr id="284" name="Рукописный ввод 283">
                  <a:extLst>
                    <a:ext uri="{FF2B5EF4-FFF2-40B4-BE49-F238E27FC236}">
                      <a16:creationId xmlns:a16="http://schemas.microsoft.com/office/drawing/2014/main" id="{87FF36DC-4330-4535-9A14-03EFEB29FEEE}"/>
                    </a:ext>
                  </a:extLst>
                </p14:cNvPr>
                <p14:cNvContentPartPr/>
                <p14:nvPr/>
              </p14:nvContentPartPr>
              <p14:xfrm>
                <a:off x="3527455" y="3148348"/>
                <a:ext cx="126360" cy="131760"/>
              </p14:xfrm>
            </p:contentPart>
          </mc:Choice>
          <mc:Fallback xmlns="">
            <p:pic>
              <p:nvPicPr>
                <p:cNvPr id="284" name="Рукописный ввод 283">
                  <a:extLst>
                    <a:ext uri="{FF2B5EF4-FFF2-40B4-BE49-F238E27FC236}">
                      <a16:creationId xmlns:a16="http://schemas.microsoft.com/office/drawing/2014/main" id="{87FF36DC-4330-4535-9A14-03EFEB29FEEE}"/>
                    </a:ext>
                  </a:extLst>
                </p:cNvPr>
                <p:cNvPicPr/>
                <p:nvPr/>
              </p:nvPicPr>
              <p:blipFill>
                <a:blip r:embed="rId350"/>
                <a:stretch>
                  <a:fillRect/>
                </a:stretch>
              </p:blipFill>
              <p:spPr>
                <a:xfrm>
                  <a:off x="3518815" y="3139708"/>
                  <a:ext cx="144000" cy="14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1">
              <p14:nvContentPartPr>
                <p14:cNvPr id="285" name="Рукописный ввод 284">
                  <a:extLst>
                    <a:ext uri="{FF2B5EF4-FFF2-40B4-BE49-F238E27FC236}">
                      <a16:creationId xmlns:a16="http://schemas.microsoft.com/office/drawing/2014/main" id="{1F8CD6A8-A7E9-465E-AA93-683A3A85F607}"/>
                    </a:ext>
                  </a:extLst>
                </p14:cNvPr>
                <p14:cNvContentPartPr/>
                <p14:nvPr/>
              </p14:nvContentPartPr>
              <p14:xfrm>
                <a:off x="3830935" y="3103708"/>
                <a:ext cx="16920" cy="151920"/>
              </p14:xfrm>
            </p:contentPart>
          </mc:Choice>
          <mc:Fallback xmlns="">
            <p:pic>
              <p:nvPicPr>
                <p:cNvPr id="285" name="Рукописный ввод 284">
                  <a:extLst>
                    <a:ext uri="{FF2B5EF4-FFF2-40B4-BE49-F238E27FC236}">
                      <a16:creationId xmlns:a16="http://schemas.microsoft.com/office/drawing/2014/main" id="{1F8CD6A8-A7E9-465E-AA93-683A3A85F607}"/>
                    </a:ext>
                  </a:extLst>
                </p:cNvPr>
                <p:cNvPicPr/>
                <p:nvPr/>
              </p:nvPicPr>
              <p:blipFill>
                <a:blip r:embed="rId352"/>
                <a:stretch>
                  <a:fillRect/>
                </a:stretch>
              </p:blipFill>
              <p:spPr>
                <a:xfrm>
                  <a:off x="3822295" y="3094708"/>
                  <a:ext cx="34560" cy="16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3">
              <p14:nvContentPartPr>
                <p14:cNvPr id="286" name="Рукописный ввод 285">
                  <a:extLst>
                    <a:ext uri="{FF2B5EF4-FFF2-40B4-BE49-F238E27FC236}">
                      <a16:creationId xmlns:a16="http://schemas.microsoft.com/office/drawing/2014/main" id="{2AE49EA0-1415-4B66-875F-2EE6A9183DE8}"/>
                    </a:ext>
                  </a:extLst>
                </p14:cNvPr>
                <p14:cNvContentPartPr/>
                <p14:nvPr/>
              </p14:nvContentPartPr>
              <p14:xfrm>
                <a:off x="3829855" y="3102628"/>
                <a:ext cx="154800" cy="163440"/>
              </p14:xfrm>
            </p:contentPart>
          </mc:Choice>
          <mc:Fallback xmlns="">
            <p:pic>
              <p:nvPicPr>
                <p:cNvPr id="286" name="Рукописный ввод 285">
                  <a:extLst>
                    <a:ext uri="{FF2B5EF4-FFF2-40B4-BE49-F238E27FC236}">
                      <a16:creationId xmlns:a16="http://schemas.microsoft.com/office/drawing/2014/main" id="{2AE49EA0-1415-4B66-875F-2EE6A9183DE8}"/>
                    </a:ext>
                  </a:extLst>
                </p:cNvPr>
                <p:cNvPicPr/>
                <p:nvPr/>
              </p:nvPicPr>
              <p:blipFill>
                <a:blip r:embed="rId354"/>
                <a:stretch>
                  <a:fillRect/>
                </a:stretch>
              </p:blipFill>
              <p:spPr>
                <a:xfrm>
                  <a:off x="3821215" y="3093628"/>
                  <a:ext cx="17244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5">
              <p14:nvContentPartPr>
                <p14:cNvPr id="287" name="Рукописный ввод 286">
                  <a:extLst>
                    <a:ext uri="{FF2B5EF4-FFF2-40B4-BE49-F238E27FC236}">
                      <a16:creationId xmlns:a16="http://schemas.microsoft.com/office/drawing/2014/main" id="{03CE59F9-DE9A-41DC-86DF-363E3D814909}"/>
                    </a:ext>
                  </a:extLst>
                </p14:cNvPr>
                <p14:cNvContentPartPr/>
                <p14:nvPr/>
              </p14:nvContentPartPr>
              <p14:xfrm>
                <a:off x="4087255" y="3156268"/>
                <a:ext cx="10800" cy="90000"/>
              </p14:xfrm>
            </p:contentPart>
          </mc:Choice>
          <mc:Fallback xmlns="">
            <p:pic>
              <p:nvPicPr>
                <p:cNvPr id="287" name="Рукописный ввод 286">
                  <a:extLst>
                    <a:ext uri="{FF2B5EF4-FFF2-40B4-BE49-F238E27FC236}">
                      <a16:creationId xmlns:a16="http://schemas.microsoft.com/office/drawing/2014/main" id="{03CE59F9-DE9A-41DC-86DF-363E3D814909}"/>
                    </a:ext>
                  </a:extLst>
                </p:cNvPr>
                <p:cNvPicPr/>
                <p:nvPr/>
              </p:nvPicPr>
              <p:blipFill>
                <a:blip r:embed="rId356"/>
                <a:stretch>
                  <a:fillRect/>
                </a:stretch>
              </p:blipFill>
              <p:spPr>
                <a:xfrm>
                  <a:off x="4078615" y="3147628"/>
                  <a:ext cx="284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7">
              <p14:nvContentPartPr>
                <p14:cNvPr id="288" name="Рукописный ввод 287">
                  <a:extLst>
                    <a:ext uri="{FF2B5EF4-FFF2-40B4-BE49-F238E27FC236}">
                      <a16:creationId xmlns:a16="http://schemas.microsoft.com/office/drawing/2014/main" id="{3DC4A1D0-1B5B-4D56-957F-070670D2B404}"/>
                    </a:ext>
                  </a:extLst>
                </p14:cNvPr>
                <p14:cNvContentPartPr/>
                <p14:nvPr/>
              </p14:nvContentPartPr>
              <p14:xfrm>
                <a:off x="4015975" y="3144748"/>
                <a:ext cx="156960" cy="23040"/>
              </p14:xfrm>
            </p:contentPart>
          </mc:Choice>
          <mc:Fallback xmlns="">
            <p:pic>
              <p:nvPicPr>
                <p:cNvPr id="288" name="Рукописный ввод 287">
                  <a:extLst>
                    <a:ext uri="{FF2B5EF4-FFF2-40B4-BE49-F238E27FC236}">
                      <a16:creationId xmlns:a16="http://schemas.microsoft.com/office/drawing/2014/main" id="{3DC4A1D0-1B5B-4D56-957F-070670D2B404}"/>
                    </a:ext>
                  </a:extLst>
                </p:cNvPr>
                <p:cNvPicPr/>
                <p:nvPr/>
              </p:nvPicPr>
              <p:blipFill>
                <a:blip r:embed="rId358"/>
                <a:stretch>
                  <a:fillRect/>
                </a:stretch>
              </p:blipFill>
              <p:spPr>
                <a:xfrm>
                  <a:off x="4006975" y="3136108"/>
                  <a:ext cx="17460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9">
              <p14:nvContentPartPr>
                <p14:cNvPr id="297" name="Рукописный ввод 296">
                  <a:extLst>
                    <a:ext uri="{FF2B5EF4-FFF2-40B4-BE49-F238E27FC236}">
                      <a16:creationId xmlns:a16="http://schemas.microsoft.com/office/drawing/2014/main" id="{1D1E07C5-09B2-4E06-9457-281C2EAB4686}"/>
                    </a:ext>
                  </a:extLst>
                </p14:cNvPr>
                <p14:cNvContentPartPr/>
                <p14:nvPr/>
              </p14:nvContentPartPr>
              <p14:xfrm>
                <a:off x="519295" y="3508708"/>
                <a:ext cx="195480" cy="226080"/>
              </p14:xfrm>
            </p:contentPart>
          </mc:Choice>
          <mc:Fallback xmlns="">
            <p:pic>
              <p:nvPicPr>
                <p:cNvPr id="297" name="Рукописный ввод 296">
                  <a:extLst>
                    <a:ext uri="{FF2B5EF4-FFF2-40B4-BE49-F238E27FC236}">
                      <a16:creationId xmlns:a16="http://schemas.microsoft.com/office/drawing/2014/main" id="{1D1E07C5-09B2-4E06-9457-281C2EAB4686}"/>
                    </a:ext>
                  </a:extLst>
                </p:cNvPr>
                <p:cNvPicPr/>
                <p:nvPr/>
              </p:nvPicPr>
              <p:blipFill>
                <a:blip r:embed="rId360"/>
                <a:stretch>
                  <a:fillRect/>
                </a:stretch>
              </p:blipFill>
              <p:spPr>
                <a:xfrm>
                  <a:off x="510295" y="3500068"/>
                  <a:ext cx="213120" cy="24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1">
              <p14:nvContentPartPr>
                <p14:cNvPr id="298" name="Рукописный ввод 297">
                  <a:extLst>
                    <a:ext uri="{FF2B5EF4-FFF2-40B4-BE49-F238E27FC236}">
                      <a16:creationId xmlns:a16="http://schemas.microsoft.com/office/drawing/2014/main" id="{EA585B3B-A3D9-477D-99DB-A254C38ABC2A}"/>
                    </a:ext>
                  </a:extLst>
                </p14:cNvPr>
                <p14:cNvContentPartPr/>
                <p14:nvPr/>
              </p14:nvContentPartPr>
              <p14:xfrm>
                <a:off x="710095" y="3623188"/>
                <a:ext cx="74160" cy="92160"/>
              </p14:xfrm>
            </p:contentPart>
          </mc:Choice>
          <mc:Fallback xmlns="">
            <p:pic>
              <p:nvPicPr>
                <p:cNvPr id="298" name="Рукописный ввод 297">
                  <a:extLst>
                    <a:ext uri="{FF2B5EF4-FFF2-40B4-BE49-F238E27FC236}">
                      <a16:creationId xmlns:a16="http://schemas.microsoft.com/office/drawing/2014/main" id="{EA585B3B-A3D9-477D-99DB-A254C38ABC2A}"/>
                    </a:ext>
                  </a:extLst>
                </p:cNvPr>
                <p:cNvPicPr/>
                <p:nvPr/>
              </p:nvPicPr>
              <p:blipFill>
                <a:blip r:embed="rId362"/>
                <a:stretch>
                  <a:fillRect/>
                </a:stretch>
              </p:blipFill>
              <p:spPr>
                <a:xfrm>
                  <a:off x="701095" y="3614548"/>
                  <a:ext cx="9180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3">
              <p14:nvContentPartPr>
                <p14:cNvPr id="299" name="Рукописный ввод 298">
                  <a:extLst>
                    <a:ext uri="{FF2B5EF4-FFF2-40B4-BE49-F238E27FC236}">
                      <a16:creationId xmlns:a16="http://schemas.microsoft.com/office/drawing/2014/main" id="{C6EF0DCC-50FA-4A4D-B05B-042E693AB88E}"/>
                    </a:ext>
                  </a:extLst>
                </p14:cNvPr>
                <p14:cNvContentPartPr/>
                <p14:nvPr/>
              </p14:nvContentPartPr>
              <p14:xfrm>
                <a:off x="831775" y="3529948"/>
                <a:ext cx="113040" cy="178200"/>
              </p14:xfrm>
            </p:contentPart>
          </mc:Choice>
          <mc:Fallback xmlns="">
            <p:pic>
              <p:nvPicPr>
                <p:cNvPr id="299" name="Рукописный ввод 298">
                  <a:extLst>
                    <a:ext uri="{FF2B5EF4-FFF2-40B4-BE49-F238E27FC236}">
                      <a16:creationId xmlns:a16="http://schemas.microsoft.com/office/drawing/2014/main" id="{C6EF0DCC-50FA-4A4D-B05B-042E693AB88E}"/>
                    </a:ext>
                  </a:extLst>
                </p:cNvPr>
                <p:cNvPicPr/>
                <p:nvPr/>
              </p:nvPicPr>
              <p:blipFill>
                <a:blip r:embed="rId364"/>
                <a:stretch>
                  <a:fillRect/>
                </a:stretch>
              </p:blipFill>
              <p:spPr>
                <a:xfrm>
                  <a:off x="822775" y="3520948"/>
                  <a:ext cx="130680" cy="19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5">
              <p14:nvContentPartPr>
                <p14:cNvPr id="300" name="Рукописный ввод 299">
                  <a:extLst>
                    <a:ext uri="{FF2B5EF4-FFF2-40B4-BE49-F238E27FC236}">
                      <a16:creationId xmlns:a16="http://schemas.microsoft.com/office/drawing/2014/main" id="{0060782A-07EC-48C5-A3E6-6E00879A603E}"/>
                    </a:ext>
                  </a:extLst>
                </p14:cNvPr>
                <p14:cNvContentPartPr/>
                <p14:nvPr/>
              </p14:nvContentPartPr>
              <p14:xfrm>
                <a:off x="964615" y="3612748"/>
                <a:ext cx="139680" cy="95040"/>
              </p14:xfrm>
            </p:contentPart>
          </mc:Choice>
          <mc:Fallback xmlns="">
            <p:pic>
              <p:nvPicPr>
                <p:cNvPr id="300" name="Рукописный ввод 299">
                  <a:extLst>
                    <a:ext uri="{FF2B5EF4-FFF2-40B4-BE49-F238E27FC236}">
                      <a16:creationId xmlns:a16="http://schemas.microsoft.com/office/drawing/2014/main" id="{0060782A-07EC-48C5-A3E6-6E00879A603E}"/>
                    </a:ext>
                  </a:extLst>
                </p:cNvPr>
                <p:cNvPicPr/>
                <p:nvPr/>
              </p:nvPicPr>
              <p:blipFill>
                <a:blip r:embed="rId366"/>
                <a:stretch>
                  <a:fillRect/>
                </a:stretch>
              </p:blipFill>
              <p:spPr>
                <a:xfrm>
                  <a:off x="955615" y="3604108"/>
                  <a:ext cx="15732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7">
              <p14:nvContentPartPr>
                <p14:cNvPr id="301" name="Рукописный ввод 300">
                  <a:extLst>
                    <a:ext uri="{FF2B5EF4-FFF2-40B4-BE49-F238E27FC236}">
                      <a16:creationId xmlns:a16="http://schemas.microsoft.com/office/drawing/2014/main" id="{668568D1-1ADD-49E6-A75A-053262B52EA2}"/>
                    </a:ext>
                  </a:extLst>
                </p14:cNvPr>
                <p14:cNvContentPartPr/>
                <p14:nvPr/>
              </p14:nvContentPartPr>
              <p14:xfrm>
                <a:off x="1102855" y="3637948"/>
                <a:ext cx="70560" cy="214560"/>
              </p14:xfrm>
            </p:contentPart>
          </mc:Choice>
          <mc:Fallback xmlns="">
            <p:pic>
              <p:nvPicPr>
                <p:cNvPr id="301" name="Рукописный ввод 300">
                  <a:extLst>
                    <a:ext uri="{FF2B5EF4-FFF2-40B4-BE49-F238E27FC236}">
                      <a16:creationId xmlns:a16="http://schemas.microsoft.com/office/drawing/2014/main" id="{668568D1-1ADD-49E6-A75A-053262B52EA2}"/>
                    </a:ext>
                  </a:extLst>
                </p:cNvPr>
                <p:cNvPicPr/>
                <p:nvPr/>
              </p:nvPicPr>
              <p:blipFill>
                <a:blip r:embed="rId368"/>
                <a:stretch>
                  <a:fillRect/>
                </a:stretch>
              </p:blipFill>
              <p:spPr>
                <a:xfrm>
                  <a:off x="1093855" y="3629308"/>
                  <a:ext cx="88200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69">
              <p14:nvContentPartPr>
                <p14:cNvPr id="302" name="Рукописный ввод 301">
                  <a:extLst>
                    <a:ext uri="{FF2B5EF4-FFF2-40B4-BE49-F238E27FC236}">
                      <a16:creationId xmlns:a16="http://schemas.microsoft.com/office/drawing/2014/main" id="{226AAA35-1D2B-4166-8BE9-037FE6865C45}"/>
                    </a:ext>
                  </a:extLst>
                </p14:cNvPr>
                <p14:cNvContentPartPr/>
                <p14:nvPr/>
              </p14:nvContentPartPr>
              <p14:xfrm>
                <a:off x="1083415" y="3623188"/>
                <a:ext cx="124200" cy="91080"/>
              </p14:xfrm>
            </p:contentPart>
          </mc:Choice>
          <mc:Fallback xmlns="">
            <p:pic>
              <p:nvPicPr>
                <p:cNvPr id="302" name="Рукописный ввод 301">
                  <a:extLst>
                    <a:ext uri="{FF2B5EF4-FFF2-40B4-BE49-F238E27FC236}">
                      <a16:creationId xmlns:a16="http://schemas.microsoft.com/office/drawing/2014/main" id="{226AAA35-1D2B-4166-8BE9-037FE6865C45}"/>
                    </a:ext>
                  </a:extLst>
                </p:cNvPr>
                <p:cNvPicPr/>
                <p:nvPr/>
              </p:nvPicPr>
              <p:blipFill>
                <a:blip r:embed="rId370"/>
                <a:stretch>
                  <a:fillRect/>
                </a:stretch>
              </p:blipFill>
              <p:spPr>
                <a:xfrm>
                  <a:off x="1074775" y="3614188"/>
                  <a:ext cx="141840" cy="10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1">
              <p14:nvContentPartPr>
                <p14:cNvPr id="303" name="Рукописный ввод 302">
                  <a:extLst>
                    <a:ext uri="{FF2B5EF4-FFF2-40B4-BE49-F238E27FC236}">
                      <a16:creationId xmlns:a16="http://schemas.microsoft.com/office/drawing/2014/main" id="{B1F4ABED-363A-4308-A783-73D709C8CEFB}"/>
                    </a:ext>
                  </a:extLst>
                </p14:cNvPr>
                <p14:cNvContentPartPr/>
                <p14:nvPr/>
              </p14:nvContentPartPr>
              <p14:xfrm>
                <a:off x="1243615" y="3609868"/>
                <a:ext cx="249840" cy="120960"/>
              </p14:xfrm>
            </p:contentPart>
          </mc:Choice>
          <mc:Fallback xmlns="">
            <p:pic>
              <p:nvPicPr>
                <p:cNvPr id="303" name="Рукописный ввод 302">
                  <a:extLst>
                    <a:ext uri="{FF2B5EF4-FFF2-40B4-BE49-F238E27FC236}">
                      <a16:creationId xmlns:a16="http://schemas.microsoft.com/office/drawing/2014/main" id="{B1F4ABED-363A-4308-A783-73D709C8CEFB}"/>
                    </a:ext>
                  </a:extLst>
                </p:cNvPr>
                <p:cNvPicPr/>
                <p:nvPr/>
              </p:nvPicPr>
              <p:blipFill>
                <a:blip r:embed="rId372"/>
                <a:stretch>
                  <a:fillRect/>
                </a:stretch>
              </p:blipFill>
              <p:spPr>
                <a:xfrm>
                  <a:off x="1234975" y="3601228"/>
                  <a:ext cx="267480" cy="13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3">
              <p14:nvContentPartPr>
                <p14:cNvPr id="304" name="Рукописный ввод 303">
                  <a:extLst>
                    <a:ext uri="{FF2B5EF4-FFF2-40B4-BE49-F238E27FC236}">
                      <a16:creationId xmlns:a16="http://schemas.microsoft.com/office/drawing/2014/main" id="{8D5685CB-3E3D-437B-B2FB-4EFD5AFFD840}"/>
                    </a:ext>
                  </a:extLst>
                </p14:cNvPr>
                <p14:cNvContentPartPr/>
                <p14:nvPr/>
              </p14:nvContentPartPr>
              <p14:xfrm>
                <a:off x="1497055" y="3631828"/>
                <a:ext cx="166680" cy="96120"/>
              </p14:xfrm>
            </p:contentPart>
          </mc:Choice>
          <mc:Fallback xmlns="">
            <p:pic>
              <p:nvPicPr>
                <p:cNvPr id="304" name="Рукописный ввод 303">
                  <a:extLst>
                    <a:ext uri="{FF2B5EF4-FFF2-40B4-BE49-F238E27FC236}">
                      <a16:creationId xmlns:a16="http://schemas.microsoft.com/office/drawing/2014/main" id="{8D5685CB-3E3D-437B-B2FB-4EFD5AFFD840}"/>
                    </a:ext>
                  </a:extLst>
                </p:cNvPr>
                <p:cNvPicPr/>
                <p:nvPr/>
              </p:nvPicPr>
              <p:blipFill>
                <a:blip r:embed="rId374"/>
                <a:stretch>
                  <a:fillRect/>
                </a:stretch>
              </p:blipFill>
              <p:spPr>
                <a:xfrm>
                  <a:off x="1488415" y="3623188"/>
                  <a:ext cx="184320" cy="11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5">
              <p14:nvContentPartPr>
                <p14:cNvPr id="305" name="Рукописный ввод 304">
                  <a:extLst>
                    <a:ext uri="{FF2B5EF4-FFF2-40B4-BE49-F238E27FC236}">
                      <a16:creationId xmlns:a16="http://schemas.microsoft.com/office/drawing/2014/main" id="{1549DF84-4D7F-4E63-99C8-0E99EB968578}"/>
                    </a:ext>
                  </a:extLst>
                </p14:cNvPr>
                <p14:cNvContentPartPr/>
                <p14:nvPr/>
              </p14:nvContentPartPr>
              <p14:xfrm>
                <a:off x="1684975" y="3595828"/>
                <a:ext cx="154080" cy="120240"/>
              </p14:xfrm>
            </p:contentPart>
          </mc:Choice>
          <mc:Fallback xmlns="">
            <p:pic>
              <p:nvPicPr>
                <p:cNvPr id="305" name="Рукописный ввод 304">
                  <a:extLst>
                    <a:ext uri="{FF2B5EF4-FFF2-40B4-BE49-F238E27FC236}">
                      <a16:creationId xmlns:a16="http://schemas.microsoft.com/office/drawing/2014/main" id="{1549DF84-4D7F-4E63-99C8-0E99EB968578}"/>
                    </a:ext>
                  </a:extLst>
                </p:cNvPr>
                <p:cNvPicPr/>
                <p:nvPr/>
              </p:nvPicPr>
              <p:blipFill>
                <a:blip r:embed="rId376"/>
                <a:stretch>
                  <a:fillRect/>
                </a:stretch>
              </p:blipFill>
              <p:spPr>
                <a:xfrm>
                  <a:off x="1676335" y="3587188"/>
                  <a:ext cx="171720" cy="1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7">
              <p14:nvContentPartPr>
                <p14:cNvPr id="306" name="Рукописный ввод 305">
                  <a:extLst>
                    <a:ext uri="{FF2B5EF4-FFF2-40B4-BE49-F238E27FC236}">
                      <a16:creationId xmlns:a16="http://schemas.microsoft.com/office/drawing/2014/main" id="{87FE11E9-8641-4859-9DD4-29230F6D3EB4}"/>
                    </a:ext>
                  </a:extLst>
                </p14:cNvPr>
                <p14:cNvContentPartPr/>
                <p14:nvPr/>
              </p14:nvContentPartPr>
              <p14:xfrm>
                <a:off x="1958215" y="3603388"/>
                <a:ext cx="162720" cy="109440"/>
              </p14:xfrm>
            </p:contentPart>
          </mc:Choice>
          <mc:Fallback xmlns="">
            <p:pic>
              <p:nvPicPr>
                <p:cNvPr id="306" name="Рукописный ввод 305">
                  <a:extLst>
                    <a:ext uri="{FF2B5EF4-FFF2-40B4-BE49-F238E27FC236}">
                      <a16:creationId xmlns:a16="http://schemas.microsoft.com/office/drawing/2014/main" id="{87FE11E9-8641-4859-9DD4-29230F6D3EB4}"/>
                    </a:ext>
                  </a:extLst>
                </p:cNvPr>
                <p:cNvPicPr/>
                <p:nvPr/>
              </p:nvPicPr>
              <p:blipFill>
                <a:blip r:embed="rId378"/>
                <a:stretch>
                  <a:fillRect/>
                </a:stretch>
              </p:blipFill>
              <p:spPr>
                <a:xfrm>
                  <a:off x="1949215" y="3594388"/>
                  <a:ext cx="180360" cy="12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9">
              <p14:nvContentPartPr>
                <p14:cNvPr id="307" name="Рукописный ввод 306">
                  <a:extLst>
                    <a:ext uri="{FF2B5EF4-FFF2-40B4-BE49-F238E27FC236}">
                      <a16:creationId xmlns:a16="http://schemas.microsoft.com/office/drawing/2014/main" id="{05B5BFF9-FD56-42D6-9063-54BE7EE59851}"/>
                    </a:ext>
                  </a:extLst>
                </p14:cNvPr>
                <p14:cNvContentPartPr/>
                <p14:nvPr/>
              </p14:nvContentPartPr>
              <p14:xfrm>
                <a:off x="2170255" y="3615988"/>
                <a:ext cx="33840" cy="193680"/>
              </p14:xfrm>
            </p:contentPart>
          </mc:Choice>
          <mc:Fallback xmlns="">
            <p:pic>
              <p:nvPicPr>
                <p:cNvPr id="307" name="Рукописный ввод 306">
                  <a:extLst>
                    <a:ext uri="{FF2B5EF4-FFF2-40B4-BE49-F238E27FC236}">
                      <a16:creationId xmlns:a16="http://schemas.microsoft.com/office/drawing/2014/main" id="{05B5BFF9-FD56-42D6-9063-54BE7EE59851}"/>
                    </a:ext>
                  </a:extLst>
                </p:cNvPr>
                <p:cNvPicPr/>
                <p:nvPr/>
              </p:nvPicPr>
              <p:blipFill>
                <a:blip r:embed="rId380"/>
                <a:stretch>
                  <a:fillRect/>
                </a:stretch>
              </p:blipFill>
              <p:spPr>
                <a:xfrm>
                  <a:off x="2161255" y="3607348"/>
                  <a:ext cx="51480" cy="21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1">
              <p14:nvContentPartPr>
                <p14:cNvPr id="308" name="Рукописный ввод 307">
                  <a:extLst>
                    <a:ext uri="{FF2B5EF4-FFF2-40B4-BE49-F238E27FC236}">
                      <a16:creationId xmlns:a16="http://schemas.microsoft.com/office/drawing/2014/main" id="{D003BAA3-231C-440E-BD1B-0E2C8FAB9C67}"/>
                    </a:ext>
                  </a:extLst>
                </p14:cNvPr>
                <p14:cNvContentPartPr/>
                <p14:nvPr/>
              </p14:nvContentPartPr>
              <p14:xfrm>
                <a:off x="2162695" y="3618508"/>
                <a:ext cx="86040" cy="82440"/>
              </p14:xfrm>
            </p:contentPart>
          </mc:Choice>
          <mc:Fallback xmlns="">
            <p:pic>
              <p:nvPicPr>
                <p:cNvPr id="308" name="Рукописный ввод 307">
                  <a:extLst>
                    <a:ext uri="{FF2B5EF4-FFF2-40B4-BE49-F238E27FC236}">
                      <a16:creationId xmlns:a16="http://schemas.microsoft.com/office/drawing/2014/main" id="{D003BAA3-231C-440E-BD1B-0E2C8FAB9C67}"/>
                    </a:ext>
                  </a:extLst>
                </p:cNvPr>
                <p:cNvPicPr/>
                <p:nvPr/>
              </p:nvPicPr>
              <p:blipFill>
                <a:blip r:embed="rId382"/>
                <a:stretch>
                  <a:fillRect/>
                </a:stretch>
              </p:blipFill>
              <p:spPr>
                <a:xfrm>
                  <a:off x="2154055" y="3609868"/>
                  <a:ext cx="10368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3">
              <p14:nvContentPartPr>
                <p14:cNvPr id="309" name="Рукописный ввод 308">
                  <a:extLst>
                    <a:ext uri="{FF2B5EF4-FFF2-40B4-BE49-F238E27FC236}">
                      <a16:creationId xmlns:a16="http://schemas.microsoft.com/office/drawing/2014/main" id="{02F5FD1B-8122-430F-A8EF-388BC86A81E1}"/>
                    </a:ext>
                  </a:extLst>
                </p14:cNvPr>
                <p14:cNvContentPartPr/>
                <p14:nvPr/>
              </p14:nvContentPartPr>
              <p14:xfrm>
                <a:off x="2250175" y="3605548"/>
                <a:ext cx="203400" cy="111600"/>
              </p14:xfrm>
            </p:contentPart>
          </mc:Choice>
          <mc:Fallback xmlns="">
            <p:pic>
              <p:nvPicPr>
                <p:cNvPr id="309" name="Рукописный ввод 308">
                  <a:extLst>
                    <a:ext uri="{FF2B5EF4-FFF2-40B4-BE49-F238E27FC236}">
                      <a16:creationId xmlns:a16="http://schemas.microsoft.com/office/drawing/2014/main" id="{02F5FD1B-8122-430F-A8EF-388BC86A81E1}"/>
                    </a:ext>
                  </a:extLst>
                </p:cNvPr>
                <p:cNvPicPr/>
                <p:nvPr/>
              </p:nvPicPr>
              <p:blipFill>
                <a:blip r:embed="rId384"/>
                <a:stretch>
                  <a:fillRect/>
                </a:stretch>
              </p:blipFill>
              <p:spPr>
                <a:xfrm>
                  <a:off x="2241175" y="3596548"/>
                  <a:ext cx="2210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5">
              <p14:nvContentPartPr>
                <p14:cNvPr id="310" name="Рукописный ввод 309">
                  <a:extLst>
                    <a:ext uri="{FF2B5EF4-FFF2-40B4-BE49-F238E27FC236}">
                      <a16:creationId xmlns:a16="http://schemas.microsoft.com/office/drawing/2014/main" id="{EF2FF85B-62F4-439F-9845-F348EAAB4315}"/>
                    </a:ext>
                  </a:extLst>
                </p14:cNvPr>
                <p14:cNvContentPartPr/>
                <p14:nvPr/>
              </p14:nvContentPartPr>
              <p14:xfrm>
                <a:off x="2493175" y="3604468"/>
                <a:ext cx="208800" cy="136800"/>
              </p14:xfrm>
            </p:contentPart>
          </mc:Choice>
          <mc:Fallback xmlns="">
            <p:pic>
              <p:nvPicPr>
                <p:cNvPr id="310" name="Рукописный ввод 309">
                  <a:extLst>
                    <a:ext uri="{FF2B5EF4-FFF2-40B4-BE49-F238E27FC236}">
                      <a16:creationId xmlns:a16="http://schemas.microsoft.com/office/drawing/2014/main" id="{EF2FF85B-62F4-439F-9845-F348EAAB4315}"/>
                    </a:ext>
                  </a:extLst>
                </p:cNvPr>
                <p:cNvPicPr/>
                <p:nvPr/>
              </p:nvPicPr>
              <p:blipFill>
                <a:blip r:embed="rId386"/>
                <a:stretch>
                  <a:fillRect/>
                </a:stretch>
              </p:blipFill>
              <p:spPr>
                <a:xfrm>
                  <a:off x="2484535" y="3595828"/>
                  <a:ext cx="226440" cy="15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7">
              <p14:nvContentPartPr>
                <p14:cNvPr id="311" name="Рукописный ввод 310">
                  <a:extLst>
                    <a:ext uri="{FF2B5EF4-FFF2-40B4-BE49-F238E27FC236}">
                      <a16:creationId xmlns:a16="http://schemas.microsoft.com/office/drawing/2014/main" id="{369A57DC-5F9A-4A87-9303-338081DE44F9}"/>
                    </a:ext>
                  </a:extLst>
                </p14:cNvPr>
                <p14:cNvContentPartPr/>
                <p14:nvPr/>
              </p14:nvContentPartPr>
              <p14:xfrm>
                <a:off x="2511175" y="3610948"/>
                <a:ext cx="144720" cy="142200"/>
              </p14:xfrm>
            </p:contentPart>
          </mc:Choice>
          <mc:Fallback xmlns="">
            <p:pic>
              <p:nvPicPr>
                <p:cNvPr id="311" name="Рукописный ввод 310">
                  <a:extLst>
                    <a:ext uri="{FF2B5EF4-FFF2-40B4-BE49-F238E27FC236}">
                      <a16:creationId xmlns:a16="http://schemas.microsoft.com/office/drawing/2014/main" id="{369A57DC-5F9A-4A87-9303-338081DE44F9}"/>
                    </a:ext>
                  </a:extLst>
                </p:cNvPr>
                <p:cNvPicPr/>
                <p:nvPr/>
              </p:nvPicPr>
              <p:blipFill>
                <a:blip r:embed="rId388"/>
                <a:stretch>
                  <a:fillRect/>
                </a:stretch>
              </p:blipFill>
              <p:spPr>
                <a:xfrm>
                  <a:off x="2502535" y="3601948"/>
                  <a:ext cx="16236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9">
              <p14:nvContentPartPr>
                <p14:cNvPr id="312" name="Рукописный ввод 311">
                  <a:extLst>
                    <a:ext uri="{FF2B5EF4-FFF2-40B4-BE49-F238E27FC236}">
                      <a16:creationId xmlns:a16="http://schemas.microsoft.com/office/drawing/2014/main" id="{51C36C5F-1642-49B1-A38A-F59A20E6B0FB}"/>
                    </a:ext>
                  </a:extLst>
                </p14:cNvPr>
                <p14:cNvContentPartPr/>
                <p14:nvPr/>
              </p14:nvContentPartPr>
              <p14:xfrm>
                <a:off x="2573815" y="3614188"/>
                <a:ext cx="31320" cy="149040"/>
              </p14:xfrm>
            </p:contentPart>
          </mc:Choice>
          <mc:Fallback xmlns="">
            <p:pic>
              <p:nvPicPr>
                <p:cNvPr id="312" name="Рукописный ввод 311">
                  <a:extLst>
                    <a:ext uri="{FF2B5EF4-FFF2-40B4-BE49-F238E27FC236}">
                      <a16:creationId xmlns:a16="http://schemas.microsoft.com/office/drawing/2014/main" id="{51C36C5F-1642-49B1-A38A-F59A20E6B0FB}"/>
                    </a:ext>
                  </a:extLst>
                </p:cNvPr>
                <p:cNvPicPr/>
                <p:nvPr/>
              </p:nvPicPr>
              <p:blipFill>
                <a:blip r:embed="rId390"/>
                <a:stretch>
                  <a:fillRect/>
                </a:stretch>
              </p:blipFill>
              <p:spPr>
                <a:xfrm>
                  <a:off x="2564815" y="3605188"/>
                  <a:ext cx="48960" cy="16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1">
              <p14:nvContentPartPr>
                <p14:cNvPr id="313" name="Рукописный ввод 312">
                  <a:extLst>
                    <a:ext uri="{FF2B5EF4-FFF2-40B4-BE49-F238E27FC236}">
                      <a16:creationId xmlns:a16="http://schemas.microsoft.com/office/drawing/2014/main" id="{9C728766-A8B1-4D1E-AFA9-BD6FF1BA2722}"/>
                    </a:ext>
                  </a:extLst>
                </p14:cNvPr>
                <p14:cNvContentPartPr/>
                <p14:nvPr/>
              </p14:nvContentPartPr>
              <p14:xfrm>
                <a:off x="2694775" y="3603028"/>
                <a:ext cx="51120" cy="126000"/>
              </p14:xfrm>
            </p:contentPart>
          </mc:Choice>
          <mc:Fallback xmlns="">
            <p:pic>
              <p:nvPicPr>
                <p:cNvPr id="313" name="Рукописный ввод 312">
                  <a:extLst>
                    <a:ext uri="{FF2B5EF4-FFF2-40B4-BE49-F238E27FC236}">
                      <a16:creationId xmlns:a16="http://schemas.microsoft.com/office/drawing/2014/main" id="{9C728766-A8B1-4D1E-AFA9-BD6FF1BA2722}"/>
                    </a:ext>
                  </a:extLst>
                </p:cNvPr>
                <p:cNvPicPr/>
                <p:nvPr/>
              </p:nvPicPr>
              <p:blipFill>
                <a:blip r:embed="rId392"/>
                <a:stretch>
                  <a:fillRect/>
                </a:stretch>
              </p:blipFill>
              <p:spPr>
                <a:xfrm>
                  <a:off x="2686135" y="3594028"/>
                  <a:ext cx="6876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3">
              <p14:nvContentPartPr>
                <p14:cNvPr id="314" name="Рукописный ввод 313">
                  <a:extLst>
                    <a:ext uri="{FF2B5EF4-FFF2-40B4-BE49-F238E27FC236}">
                      <a16:creationId xmlns:a16="http://schemas.microsoft.com/office/drawing/2014/main" id="{C0BAF8A6-1708-495F-A752-8E94D192D380}"/>
                    </a:ext>
                  </a:extLst>
                </p14:cNvPr>
                <p14:cNvContentPartPr/>
                <p14:nvPr/>
              </p14:nvContentPartPr>
              <p14:xfrm>
                <a:off x="2676415" y="3606268"/>
                <a:ext cx="165600" cy="103320"/>
              </p14:xfrm>
            </p:contentPart>
          </mc:Choice>
          <mc:Fallback xmlns="">
            <p:pic>
              <p:nvPicPr>
                <p:cNvPr id="314" name="Рукописный ввод 313">
                  <a:extLst>
                    <a:ext uri="{FF2B5EF4-FFF2-40B4-BE49-F238E27FC236}">
                      <a16:creationId xmlns:a16="http://schemas.microsoft.com/office/drawing/2014/main" id="{C0BAF8A6-1708-495F-A752-8E94D192D380}"/>
                    </a:ext>
                  </a:extLst>
                </p:cNvPr>
                <p:cNvPicPr/>
                <p:nvPr/>
              </p:nvPicPr>
              <p:blipFill>
                <a:blip r:embed="rId394"/>
                <a:stretch>
                  <a:fillRect/>
                </a:stretch>
              </p:blipFill>
              <p:spPr>
                <a:xfrm>
                  <a:off x="2667415" y="3597628"/>
                  <a:ext cx="183240" cy="12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5">
              <p14:nvContentPartPr>
                <p14:cNvPr id="315" name="Рукописный ввод 314">
                  <a:extLst>
                    <a:ext uri="{FF2B5EF4-FFF2-40B4-BE49-F238E27FC236}">
                      <a16:creationId xmlns:a16="http://schemas.microsoft.com/office/drawing/2014/main" id="{3B5370BB-2F42-491B-B8C0-91EF33BBDCBB}"/>
                    </a:ext>
                  </a:extLst>
                </p14:cNvPr>
                <p14:cNvContentPartPr/>
                <p14:nvPr/>
              </p14:nvContentPartPr>
              <p14:xfrm>
                <a:off x="2856415" y="3619588"/>
                <a:ext cx="160920" cy="112320"/>
              </p14:xfrm>
            </p:contentPart>
          </mc:Choice>
          <mc:Fallback xmlns="">
            <p:pic>
              <p:nvPicPr>
                <p:cNvPr id="315" name="Рукописный ввод 314">
                  <a:extLst>
                    <a:ext uri="{FF2B5EF4-FFF2-40B4-BE49-F238E27FC236}">
                      <a16:creationId xmlns:a16="http://schemas.microsoft.com/office/drawing/2014/main" id="{3B5370BB-2F42-491B-B8C0-91EF33BBDCBB}"/>
                    </a:ext>
                  </a:extLst>
                </p:cNvPr>
                <p:cNvPicPr/>
                <p:nvPr/>
              </p:nvPicPr>
              <p:blipFill>
                <a:blip r:embed="rId396"/>
                <a:stretch>
                  <a:fillRect/>
                </a:stretch>
              </p:blipFill>
              <p:spPr>
                <a:xfrm>
                  <a:off x="2847415" y="3610588"/>
                  <a:ext cx="17856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7">
              <p14:nvContentPartPr>
                <p14:cNvPr id="317" name="Рукописный ввод 316">
                  <a:extLst>
                    <a:ext uri="{FF2B5EF4-FFF2-40B4-BE49-F238E27FC236}">
                      <a16:creationId xmlns:a16="http://schemas.microsoft.com/office/drawing/2014/main" id="{DF7BBCB1-3E43-4658-B477-3EE2DB22CF33}"/>
                    </a:ext>
                  </a:extLst>
                </p14:cNvPr>
                <p14:cNvContentPartPr/>
                <p14:nvPr/>
              </p14:nvContentPartPr>
              <p14:xfrm>
                <a:off x="3130375" y="3709228"/>
                <a:ext cx="70560" cy="117360"/>
              </p14:xfrm>
            </p:contentPart>
          </mc:Choice>
          <mc:Fallback xmlns="">
            <p:pic>
              <p:nvPicPr>
                <p:cNvPr id="317" name="Рукописный ввод 316">
                  <a:extLst>
                    <a:ext uri="{FF2B5EF4-FFF2-40B4-BE49-F238E27FC236}">
                      <a16:creationId xmlns:a16="http://schemas.microsoft.com/office/drawing/2014/main" id="{DF7BBCB1-3E43-4658-B477-3EE2DB22CF33}"/>
                    </a:ext>
                  </a:extLst>
                </p:cNvPr>
                <p:cNvPicPr/>
                <p:nvPr/>
              </p:nvPicPr>
              <p:blipFill>
                <a:blip r:embed="rId398"/>
                <a:stretch>
                  <a:fillRect/>
                </a:stretch>
              </p:blipFill>
              <p:spPr>
                <a:xfrm>
                  <a:off x="3121375" y="3700588"/>
                  <a:ext cx="88200" cy="13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9">
              <p14:nvContentPartPr>
                <p14:cNvPr id="318" name="Рукописный ввод 317">
                  <a:extLst>
                    <a:ext uri="{FF2B5EF4-FFF2-40B4-BE49-F238E27FC236}">
                      <a16:creationId xmlns:a16="http://schemas.microsoft.com/office/drawing/2014/main" id="{129F5758-36DA-462B-9EE4-691E427A0CFE}"/>
                    </a:ext>
                  </a:extLst>
                </p14:cNvPr>
                <p14:cNvContentPartPr/>
                <p14:nvPr/>
              </p14:nvContentPartPr>
              <p14:xfrm>
                <a:off x="3278695" y="3539308"/>
                <a:ext cx="146160" cy="157680"/>
              </p14:xfrm>
            </p:contentPart>
          </mc:Choice>
          <mc:Fallback xmlns="">
            <p:pic>
              <p:nvPicPr>
                <p:cNvPr id="318" name="Рукописный ввод 317">
                  <a:extLst>
                    <a:ext uri="{FF2B5EF4-FFF2-40B4-BE49-F238E27FC236}">
                      <a16:creationId xmlns:a16="http://schemas.microsoft.com/office/drawing/2014/main" id="{129F5758-36DA-462B-9EE4-691E427A0CFE}"/>
                    </a:ext>
                  </a:extLst>
                </p:cNvPr>
                <p:cNvPicPr/>
                <p:nvPr/>
              </p:nvPicPr>
              <p:blipFill>
                <a:blip r:embed="rId400"/>
                <a:stretch>
                  <a:fillRect/>
                </a:stretch>
              </p:blipFill>
              <p:spPr>
                <a:xfrm>
                  <a:off x="3270055" y="3530308"/>
                  <a:ext cx="163800" cy="17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1">
              <p14:nvContentPartPr>
                <p14:cNvPr id="319" name="Рукописный ввод 318">
                  <a:extLst>
                    <a:ext uri="{FF2B5EF4-FFF2-40B4-BE49-F238E27FC236}">
                      <a16:creationId xmlns:a16="http://schemas.microsoft.com/office/drawing/2014/main" id="{2A8D0E24-127C-45AF-832F-384CF0988A44}"/>
                    </a:ext>
                  </a:extLst>
                </p14:cNvPr>
                <p14:cNvContentPartPr/>
                <p14:nvPr/>
              </p14:nvContentPartPr>
              <p14:xfrm>
                <a:off x="3405055" y="3588988"/>
                <a:ext cx="162000" cy="175680"/>
              </p14:xfrm>
            </p:contentPart>
          </mc:Choice>
          <mc:Fallback xmlns="">
            <p:pic>
              <p:nvPicPr>
                <p:cNvPr id="319" name="Рукописный ввод 318">
                  <a:extLst>
                    <a:ext uri="{FF2B5EF4-FFF2-40B4-BE49-F238E27FC236}">
                      <a16:creationId xmlns:a16="http://schemas.microsoft.com/office/drawing/2014/main" id="{2A8D0E24-127C-45AF-832F-384CF0988A44}"/>
                    </a:ext>
                  </a:extLst>
                </p:cNvPr>
                <p:cNvPicPr/>
                <p:nvPr/>
              </p:nvPicPr>
              <p:blipFill>
                <a:blip r:embed="rId402"/>
                <a:stretch>
                  <a:fillRect/>
                </a:stretch>
              </p:blipFill>
              <p:spPr>
                <a:xfrm>
                  <a:off x="3396415" y="3579988"/>
                  <a:ext cx="17964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3">
              <p14:nvContentPartPr>
                <p14:cNvPr id="320" name="Рукописный ввод 319">
                  <a:extLst>
                    <a:ext uri="{FF2B5EF4-FFF2-40B4-BE49-F238E27FC236}">
                      <a16:creationId xmlns:a16="http://schemas.microsoft.com/office/drawing/2014/main" id="{C7C6D4D4-8540-4295-864D-D93A74386C01}"/>
                    </a:ext>
                  </a:extLst>
                </p14:cNvPr>
                <p14:cNvContentPartPr/>
                <p14:nvPr/>
              </p14:nvContentPartPr>
              <p14:xfrm>
                <a:off x="3525655" y="3506188"/>
                <a:ext cx="162720" cy="169200"/>
              </p14:xfrm>
            </p:contentPart>
          </mc:Choice>
          <mc:Fallback xmlns="">
            <p:pic>
              <p:nvPicPr>
                <p:cNvPr id="320" name="Рукописный ввод 319">
                  <a:extLst>
                    <a:ext uri="{FF2B5EF4-FFF2-40B4-BE49-F238E27FC236}">
                      <a16:creationId xmlns:a16="http://schemas.microsoft.com/office/drawing/2014/main" id="{C7C6D4D4-8540-4295-864D-D93A74386C01}"/>
                    </a:ext>
                  </a:extLst>
                </p:cNvPr>
                <p:cNvPicPr/>
                <p:nvPr/>
              </p:nvPicPr>
              <p:blipFill>
                <a:blip r:embed="rId404"/>
                <a:stretch>
                  <a:fillRect/>
                </a:stretch>
              </p:blipFill>
              <p:spPr>
                <a:xfrm>
                  <a:off x="3516655" y="3497548"/>
                  <a:ext cx="180360" cy="186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5">
              <p14:nvContentPartPr>
                <p14:cNvPr id="321" name="Рукописный ввод 320">
                  <a:extLst>
                    <a:ext uri="{FF2B5EF4-FFF2-40B4-BE49-F238E27FC236}">
                      <a16:creationId xmlns:a16="http://schemas.microsoft.com/office/drawing/2014/main" id="{105F5E92-34D2-4577-B180-65ACF7545721}"/>
                    </a:ext>
                  </a:extLst>
                </p14:cNvPr>
                <p14:cNvContentPartPr/>
                <p14:nvPr/>
              </p14:nvContentPartPr>
              <p14:xfrm>
                <a:off x="3720055" y="3592948"/>
                <a:ext cx="115200" cy="107640"/>
              </p14:xfrm>
            </p:contentPart>
          </mc:Choice>
          <mc:Fallback xmlns="">
            <p:pic>
              <p:nvPicPr>
                <p:cNvPr id="321" name="Рукописный ввод 320">
                  <a:extLst>
                    <a:ext uri="{FF2B5EF4-FFF2-40B4-BE49-F238E27FC236}">
                      <a16:creationId xmlns:a16="http://schemas.microsoft.com/office/drawing/2014/main" id="{105F5E92-34D2-4577-B180-65ACF7545721}"/>
                    </a:ext>
                  </a:extLst>
                </p:cNvPr>
                <p:cNvPicPr/>
                <p:nvPr/>
              </p:nvPicPr>
              <p:blipFill>
                <a:blip r:embed="rId406"/>
                <a:stretch>
                  <a:fillRect/>
                </a:stretch>
              </p:blipFill>
              <p:spPr>
                <a:xfrm>
                  <a:off x="3711055" y="3584308"/>
                  <a:ext cx="132840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7">
              <p14:nvContentPartPr>
                <p14:cNvPr id="322" name="Рукописный ввод 321">
                  <a:extLst>
                    <a:ext uri="{FF2B5EF4-FFF2-40B4-BE49-F238E27FC236}">
                      <a16:creationId xmlns:a16="http://schemas.microsoft.com/office/drawing/2014/main" id="{2FAF9227-2911-43F0-96EE-53A1BD7A8D64}"/>
                    </a:ext>
                  </a:extLst>
                </p14:cNvPr>
                <p14:cNvContentPartPr/>
                <p14:nvPr/>
              </p14:nvContentPartPr>
              <p14:xfrm>
                <a:off x="3836695" y="3605188"/>
                <a:ext cx="146160" cy="87480"/>
              </p14:xfrm>
            </p:contentPart>
          </mc:Choice>
          <mc:Fallback xmlns="">
            <p:pic>
              <p:nvPicPr>
                <p:cNvPr id="322" name="Рукописный ввод 321">
                  <a:extLst>
                    <a:ext uri="{FF2B5EF4-FFF2-40B4-BE49-F238E27FC236}">
                      <a16:creationId xmlns:a16="http://schemas.microsoft.com/office/drawing/2014/main" id="{2FAF9227-2911-43F0-96EE-53A1BD7A8D64}"/>
                    </a:ext>
                  </a:extLst>
                </p:cNvPr>
                <p:cNvPicPr/>
                <p:nvPr/>
              </p:nvPicPr>
              <p:blipFill>
                <a:blip r:embed="rId408"/>
                <a:stretch>
                  <a:fillRect/>
                </a:stretch>
              </p:blipFill>
              <p:spPr>
                <a:xfrm>
                  <a:off x="3828055" y="3596548"/>
                  <a:ext cx="16380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9">
              <p14:nvContentPartPr>
                <p14:cNvPr id="323" name="Рукописный ввод 322">
                  <a:extLst>
                    <a:ext uri="{FF2B5EF4-FFF2-40B4-BE49-F238E27FC236}">
                      <a16:creationId xmlns:a16="http://schemas.microsoft.com/office/drawing/2014/main" id="{913D4D85-CE15-4FC8-8442-37FC33F0BD89}"/>
                    </a:ext>
                  </a:extLst>
                </p14:cNvPr>
                <p14:cNvContentPartPr/>
                <p14:nvPr/>
              </p14:nvContentPartPr>
              <p14:xfrm>
                <a:off x="3989335" y="3582508"/>
                <a:ext cx="200160" cy="126720"/>
              </p14:xfrm>
            </p:contentPart>
          </mc:Choice>
          <mc:Fallback xmlns="">
            <p:pic>
              <p:nvPicPr>
                <p:cNvPr id="323" name="Рукописный ввод 322">
                  <a:extLst>
                    <a:ext uri="{FF2B5EF4-FFF2-40B4-BE49-F238E27FC236}">
                      <a16:creationId xmlns:a16="http://schemas.microsoft.com/office/drawing/2014/main" id="{913D4D85-CE15-4FC8-8442-37FC33F0BD89}"/>
                    </a:ext>
                  </a:extLst>
                </p:cNvPr>
                <p:cNvPicPr/>
                <p:nvPr/>
              </p:nvPicPr>
              <p:blipFill>
                <a:blip r:embed="rId410"/>
                <a:stretch>
                  <a:fillRect/>
                </a:stretch>
              </p:blipFill>
              <p:spPr>
                <a:xfrm>
                  <a:off x="3980695" y="3573868"/>
                  <a:ext cx="217800" cy="14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1">
              <p14:nvContentPartPr>
                <p14:cNvPr id="324" name="Рукописный ввод 323">
                  <a:extLst>
                    <a:ext uri="{FF2B5EF4-FFF2-40B4-BE49-F238E27FC236}">
                      <a16:creationId xmlns:a16="http://schemas.microsoft.com/office/drawing/2014/main" id="{F05E51D5-142E-4F4F-B883-42D300B6CDBB}"/>
                    </a:ext>
                  </a:extLst>
                </p14:cNvPr>
                <p14:cNvContentPartPr/>
                <p14:nvPr/>
              </p14:nvContentPartPr>
              <p14:xfrm>
                <a:off x="4216495" y="3579628"/>
                <a:ext cx="198000" cy="124560"/>
              </p14:xfrm>
            </p:contentPart>
          </mc:Choice>
          <mc:Fallback xmlns="">
            <p:pic>
              <p:nvPicPr>
                <p:cNvPr id="324" name="Рукописный ввод 323">
                  <a:extLst>
                    <a:ext uri="{FF2B5EF4-FFF2-40B4-BE49-F238E27FC236}">
                      <a16:creationId xmlns:a16="http://schemas.microsoft.com/office/drawing/2014/main" id="{F05E51D5-142E-4F4F-B883-42D300B6CDBB}"/>
                    </a:ext>
                  </a:extLst>
                </p:cNvPr>
                <p:cNvPicPr/>
                <p:nvPr/>
              </p:nvPicPr>
              <p:blipFill>
                <a:blip r:embed="rId412"/>
                <a:stretch>
                  <a:fillRect/>
                </a:stretch>
              </p:blipFill>
              <p:spPr>
                <a:xfrm>
                  <a:off x="4207855" y="3570988"/>
                  <a:ext cx="215640" cy="14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3">
              <p14:nvContentPartPr>
                <p14:cNvPr id="325" name="Рукописный ввод 324">
                  <a:extLst>
                    <a:ext uri="{FF2B5EF4-FFF2-40B4-BE49-F238E27FC236}">
                      <a16:creationId xmlns:a16="http://schemas.microsoft.com/office/drawing/2014/main" id="{BE53FBA3-133F-440B-B28F-55927514A45A}"/>
                    </a:ext>
                  </a:extLst>
                </p14:cNvPr>
                <p14:cNvContentPartPr/>
                <p14:nvPr/>
              </p14:nvContentPartPr>
              <p14:xfrm>
                <a:off x="4573615" y="3551188"/>
                <a:ext cx="236160" cy="104760"/>
              </p14:xfrm>
            </p:contentPart>
          </mc:Choice>
          <mc:Fallback xmlns="">
            <p:pic>
              <p:nvPicPr>
                <p:cNvPr id="325" name="Рукописный ввод 324">
                  <a:extLst>
                    <a:ext uri="{FF2B5EF4-FFF2-40B4-BE49-F238E27FC236}">
                      <a16:creationId xmlns:a16="http://schemas.microsoft.com/office/drawing/2014/main" id="{BE53FBA3-133F-440B-B28F-55927514A45A}"/>
                    </a:ext>
                  </a:extLst>
                </p:cNvPr>
                <p:cNvPicPr/>
                <p:nvPr/>
              </p:nvPicPr>
              <p:blipFill>
                <a:blip r:embed="rId414"/>
                <a:stretch>
                  <a:fillRect/>
                </a:stretch>
              </p:blipFill>
              <p:spPr>
                <a:xfrm>
                  <a:off x="4564975" y="3542188"/>
                  <a:ext cx="253800" cy="12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5">
              <p14:nvContentPartPr>
                <p14:cNvPr id="326" name="Рукописный ввод 325">
                  <a:extLst>
                    <a:ext uri="{FF2B5EF4-FFF2-40B4-BE49-F238E27FC236}">
                      <a16:creationId xmlns:a16="http://schemas.microsoft.com/office/drawing/2014/main" id="{C486C530-7685-4323-A08E-E199801A4DA2}"/>
                    </a:ext>
                  </a:extLst>
                </p14:cNvPr>
                <p14:cNvContentPartPr/>
                <p14:nvPr/>
              </p14:nvContentPartPr>
              <p14:xfrm>
                <a:off x="4797895" y="3565948"/>
                <a:ext cx="129600" cy="66240"/>
              </p14:xfrm>
            </p:contentPart>
          </mc:Choice>
          <mc:Fallback xmlns="">
            <p:pic>
              <p:nvPicPr>
                <p:cNvPr id="326" name="Рукописный ввод 325">
                  <a:extLst>
                    <a:ext uri="{FF2B5EF4-FFF2-40B4-BE49-F238E27FC236}">
                      <a16:creationId xmlns:a16="http://schemas.microsoft.com/office/drawing/2014/main" id="{C486C530-7685-4323-A08E-E199801A4DA2}"/>
                    </a:ext>
                  </a:extLst>
                </p:cNvPr>
                <p:cNvPicPr/>
                <p:nvPr/>
              </p:nvPicPr>
              <p:blipFill>
                <a:blip r:embed="rId416"/>
                <a:stretch>
                  <a:fillRect/>
                </a:stretch>
              </p:blipFill>
              <p:spPr>
                <a:xfrm>
                  <a:off x="4788895" y="3556948"/>
                  <a:ext cx="1472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7">
              <p14:nvContentPartPr>
                <p14:cNvPr id="328" name="Рукописный ввод 327">
                  <a:extLst>
                    <a:ext uri="{FF2B5EF4-FFF2-40B4-BE49-F238E27FC236}">
                      <a16:creationId xmlns:a16="http://schemas.microsoft.com/office/drawing/2014/main" id="{BEA6830A-2104-4CE9-9DD5-49E2A25C54BE}"/>
                    </a:ext>
                  </a:extLst>
                </p14:cNvPr>
                <p14:cNvContentPartPr/>
                <p14:nvPr/>
              </p14:nvContentPartPr>
              <p14:xfrm>
                <a:off x="5082295" y="3556228"/>
                <a:ext cx="152280" cy="129960"/>
              </p14:xfrm>
            </p:contentPart>
          </mc:Choice>
          <mc:Fallback xmlns="">
            <p:pic>
              <p:nvPicPr>
                <p:cNvPr id="328" name="Рукописный ввод 327">
                  <a:extLst>
                    <a:ext uri="{FF2B5EF4-FFF2-40B4-BE49-F238E27FC236}">
                      <a16:creationId xmlns:a16="http://schemas.microsoft.com/office/drawing/2014/main" id="{BEA6830A-2104-4CE9-9DD5-49E2A25C54BE}"/>
                    </a:ext>
                  </a:extLst>
                </p:cNvPr>
                <p:cNvPicPr/>
                <p:nvPr/>
              </p:nvPicPr>
              <p:blipFill>
                <a:blip r:embed="rId418"/>
                <a:stretch>
                  <a:fillRect/>
                </a:stretch>
              </p:blipFill>
              <p:spPr>
                <a:xfrm>
                  <a:off x="5073295" y="3547228"/>
                  <a:ext cx="169920" cy="14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9">
              <p14:nvContentPartPr>
                <p14:cNvPr id="329" name="Рукописный ввод 328">
                  <a:extLst>
                    <a:ext uri="{FF2B5EF4-FFF2-40B4-BE49-F238E27FC236}">
                      <a16:creationId xmlns:a16="http://schemas.microsoft.com/office/drawing/2014/main" id="{83662926-6349-47C0-A1F7-406EDEF105E3}"/>
                    </a:ext>
                  </a:extLst>
                </p14:cNvPr>
                <p14:cNvContentPartPr/>
                <p14:nvPr/>
              </p14:nvContentPartPr>
              <p14:xfrm>
                <a:off x="5240695" y="3546868"/>
                <a:ext cx="152640" cy="89280"/>
              </p14:xfrm>
            </p:contentPart>
          </mc:Choice>
          <mc:Fallback xmlns="">
            <p:pic>
              <p:nvPicPr>
                <p:cNvPr id="329" name="Рукописный ввод 328">
                  <a:extLst>
                    <a:ext uri="{FF2B5EF4-FFF2-40B4-BE49-F238E27FC236}">
                      <a16:creationId xmlns:a16="http://schemas.microsoft.com/office/drawing/2014/main" id="{83662926-6349-47C0-A1F7-406EDEF105E3}"/>
                    </a:ext>
                  </a:extLst>
                </p:cNvPr>
                <p:cNvPicPr/>
                <p:nvPr/>
              </p:nvPicPr>
              <p:blipFill>
                <a:blip r:embed="rId420"/>
                <a:stretch>
                  <a:fillRect/>
                </a:stretch>
              </p:blipFill>
              <p:spPr>
                <a:xfrm>
                  <a:off x="5231695" y="3538228"/>
                  <a:ext cx="170280" cy="10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1">
              <p14:nvContentPartPr>
                <p14:cNvPr id="330" name="Рукописный ввод 329">
                  <a:extLst>
                    <a:ext uri="{FF2B5EF4-FFF2-40B4-BE49-F238E27FC236}">
                      <a16:creationId xmlns:a16="http://schemas.microsoft.com/office/drawing/2014/main" id="{B8FDA261-4BEF-4CBF-A41E-7D3D67953985}"/>
                    </a:ext>
                  </a:extLst>
                </p14:cNvPr>
                <p14:cNvContentPartPr/>
                <p14:nvPr/>
              </p14:nvContentPartPr>
              <p14:xfrm>
                <a:off x="5390095" y="3538588"/>
                <a:ext cx="166680" cy="111960"/>
              </p14:xfrm>
            </p:contentPart>
          </mc:Choice>
          <mc:Fallback xmlns="">
            <p:pic>
              <p:nvPicPr>
                <p:cNvPr id="330" name="Рукописный ввод 329">
                  <a:extLst>
                    <a:ext uri="{FF2B5EF4-FFF2-40B4-BE49-F238E27FC236}">
                      <a16:creationId xmlns:a16="http://schemas.microsoft.com/office/drawing/2014/main" id="{B8FDA261-4BEF-4CBF-A41E-7D3D67953985}"/>
                    </a:ext>
                  </a:extLst>
                </p:cNvPr>
                <p:cNvPicPr/>
                <p:nvPr/>
              </p:nvPicPr>
              <p:blipFill>
                <a:blip r:embed="rId422"/>
                <a:stretch>
                  <a:fillRect/>
                </a:stretch>
              </p:blipFill>
              <p:spPr>
                <a:xfrm>
                  <a:off x="5381095" y="3529948"/>
                  <a:ext cx="184320" cy="129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3">
              <p14:nvContentPartPr>
                <p14:cNvPr id="331" name="Рукописный ввод 330">
                  <a:extLst>
                    <a:ext uri="{FF2B5EF4-FFF2-40B4-BE49-F238E27FC236}">
                      <a16:creationId xmlns:a16="http://schemas.microsoft.com/office/drawing/2014/main" id="{D10AF0AD-5E23-4EDA-873B-BF679BDEDD94}"/>
                    </a:ext>
                  </a:extLst>
                </p14:cNvPr>
                <p14:cNvContentPartPr/>
                <p14:nvPr/>
              </p14:nvContentPartPr>
              <p14:xfrm>
                <a:off x="5586655" y="3536068"/>
                <a:ext cx="25560" cy="91800"/>
              </p14:xfrm>
            </p:contentPart>
          </mc:Choice>
          <mc:Fallback xmlns="">
            <p:pic>
              <p:nvPicPr>
                <p:cNvPr id="331" name="Рукописный ввод 330">
                  <a:extLst>
                    <a:ext uri="{FF2B5EF4-FFF2-40B4-BE49-F238E27FC236}">
                      <a16:creationId xmlns:a16="http://schemas.microsoft.com/office/drawing/2014/main" id="{D10AF0AD-5E23-4EDA-873B-BF679BDEDD94}"/>
                    </a:ext>
                  </a:extLst>
                </p:cNvPr>
                <p:cNvPicPr/>
                <p:nvPr/>
              </p:nvPicPr>
              <p:blipFill>
                <a:blip r:embed="rId424"/>
                <a:stretch>
                  <a:fillRect/>
                </a:stretch>
              </p:blipFill>
              <p:spPr>
                <a:xfrm>
                  <a:off x="5577655" y="3527068"/>
                  <a:ext cx="432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5">
              <p14:nvContentPartPr>
                <p14:cNvPr id="332" name="Рукописный ввод 331">
                  <a:extLst>
                    <a:ext uri="{FF2B5EF4-FFF2-40B4-BE49-F238E27FC236}">
                      <a16:creationId xmlns:a16="http://schemas.microsoft.com/office/drawing/2014/main" id="{68ACE9B2-BDA4-48F7-96AD-6628C79C9E8C}"/>
                    </a:ext>
                  </a:extLst>
                </p14:cNvPr>
                <p14:cNvContentPartPr/>
                <p14:nvPr/>
              </p14:nvContentPartPr>
              <p14:xfrm>
                <a:off x="5484055" y="3508708"/>
                <a:ext cx="203760" cy="18360"/>
              </p14:xfrm>
            </p:contentPart>
          </mc:Choice>
          <mc:Fallback xmlns="">
            <p:pic>
              <p:nvPicPr>
                <p:cNvPr id="332" name="Рукописный ввод 331">
                  <a:extLst>
                    <a:ext uri="{FF2B5EF4-FFF2-40B4-BE49-F238E27FC236}">
                      <a16:creationId xmlns:a16="http://schemas.microsoft.com/office/drawing/2014/main" id="{68ACE9B2-BDA4-48F7-96AD-6628C79C9E8C}"/>
                    </a:ext>
                  </a:extLst>
                </p:cNvPr>
                <p:cNvPicPr/>
                <p:nvPr/>
              </p:nvPicPr>
              <p:blipFill>
                <a:blip r:embed="rId426"/>
                <a:stretch>
                  <a:fillRect/>
                </a:stretch>
              </p:blipFill>
              <p:spPr>
                <a:xfrm>
                  <a:off x="5475055" y="3500068"/>
                  <a:ext cx="2214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7">
              <p14:nvContentPartPr>
                <p14:cNvPr id="333" name="Рукописный ввод 332">
                  <a:extLst>
                    <a:ext uri="{FF2B5EF4-FFF2-40B4-BE49-F238E27FC236}">
                      <a16:creationId xmlns:a16="http://schemas.microsoft.com/office/drawing/2014/main" id="{BE172361-22DD-44CC-BE80-20A6E12D9457}"/>
                    </a:ext>
                  </a:extLst>
                </p14:cNvPr>
                <p14:cNvContentPartPr/>
                <p14:nvPr/>
              </p14:nvContentPartPr>
              <p14:xfrm>
                <a:off x="5689255" y="3508708"/>
                <a:ext cx="41400" cy="137880"/>
              </p14:xfrm>
            </p:contentPart>
          </mc:Choice>
          <mc:Fallback xmlns="">
            <p:pic>
              <p:nvPicPr>
                <p:cNvPr id="333" name="Рукописный ввод 332">
                  <a:extLst>
                    <a:ext uri="{FF2B5EF4-FFF2-40B4-BE49-F238E27FC236}">
                      <a16:creationId xmlns:a16="http://schemas.microsoft.com/office/drawing/2014/main" id="{BE172361-22DD-44CC-BE80-20A6E12D9457}"/>
                    </a:ext>
                  </a:extLst>
                </p:cNvPr>
                <p:cNvPicPr/>
                <p:nvPr/>
              </p:nvPicPr>
              <p:blipFill>
                <a:blip r:embed="rId428"/>
                <a:stretch>
                  <a:fillRect/>
                </a:stretch>
              </p:blipFill>
              <p:spPr>
                <a:xfrm>
                  <a:off x="5680255" y="3500068"/>
                  <a:ext cx="59040" cy="15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9">
              <p14:nvContentPartPr>
                <p14:cNvPr id="334" name="Рукописный ввод 333">
                  <a:extLst>
                    <a:ext uri="{FF2B5EF4-FFF2-40B4-BE49-F238E27FC236}">
                      <a16:creationId xmlns:a16="http://schemas.microsoft.com/office/drawing/2014/main" id="{0B73FF0C-CFC2-401A-9303-6499D2C16521}"/>
                    </a:ext>
                  </a:extLst>
                </p14:cNvPr>
                <p14:cNvContentPartPr/>
                <p14:nvPr/>
              </p14:nvContentPartPr>
              <p14:xfrm>
                <a:off x="5713735" y="3534988"/>
                <a:ext cx="147960" cy="91800"/>
              </p14:xfrm>
            </p:contentPart>
          </mc:Choice>
          <mc:Fallback xmlns="">
            <p:pic>
              <p:nvPicPr>
                <p:cNvPr id="334" name="Рукописный ввод 333">
                  <a:extLst>
                    <a:ext uri="{FF2B5EF4-FFF2-40B4-BE49-F238E27FC236}">
                      <a16:creationId xmlns:a16="http://schemas.microsoft.com/office/drawing/2014/main" id="{0B73FF0C-CFC2-401A-9303-6499D2C16521}"/>
                    </a:ext>
                  </a:extLst>
                </p:cNvPr>
                <p:cNvPicPr/>
                <p:nvPr/>
              </p:nvPicPr>
              <p:blipFill>
                <a:blip r:embed="rId430"/>
                <a:stretch>
                  <a:fillRect/>
                </a:stretch>
              </p:blipFill>
              <p:spPr>
                <a:xfrm>
                  <a:off x="5704735" y="3525988"/>
                  <a:ext cx="16560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1">
              <p14:nvContentPartPr>
                <p14:cNvPr id="335" name="Рукописный ввод 334">
                  <a:extLst>
                    <a:ext uri="{FF2B5EF4-FFF2-40B4-BE49-F238E27FC236}">
                      <a16:creationId xmlns:a16="http://schemas.microsoft.com/office/drawing/2014/main" id="{A1379573-CC59-42F0-B78C-962413363325}"/>
                    </a:ext>
                  </a:extLst>
                </p14:cNvPr>
                <p14:cNvContentPartPr/>
                <p14:nvPr/>
              </p14:nvContentPartPr>
              <p14:xfrm>
                <a:off x="5841895" y="3509788"/>
                <a:ext cx="158040" cy="112680"/>
              </p14:xfrm>
            </p:contentPart>
          </mc:Choice>
          <mc:Fallback xmlns="">
            <p:pic>
              <p:nvPicPr>
                <p:cNvPr id="335" name="Рукописный ввод 334">
                  <a:extLst>
                    <a:ext uri="{FF2B5EF4-FFF2-40B4-BE49-F238E27FC236}">
                      <a16:creationId xmlns:a16="http://schemas.microsoft.com/office/drawing/2014/main" id="{A1379573-CC59-42F0-B78C-962413363325}"/>
                    </a:ext>
                  </a:extLst>
                </p:cNvPr>
                <p:cNvPicPr/>
                <p:nvPr/>
              </p:nvPicPr>
              <p:blipFill>
                <a:blip r:embed="rId432"/>
                <a:stretch>
                  <a:fillRect/>
                </a:stretch>
              </p:blipFill>
              <p:spPr>
                <a:xfrm>
                  <a:off x="5832895" y="3500788"/>
                  <a:ext cx="17568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3">
              <p14:nvContentPartPr>
                <p14:cNvPr id="337" name="Рукописный ввод 336">
                  <a:extLst>
                    <a:ext uri="{FF2B5EF4-FFF2-40B4-BE49-F238E27FC236}">
                      <a16:creationId xmlns:a16="http://schemas.microsoft.com/office/drawing/2014/main" id="{96EDA399-842D-4419-80DC-A27E7FD51CEB}"/>
                    </a:ext>
                  </a:extLst>
                </p14:cNvPr>
                <p14:cNvContentPartPr/>
                <p14:nvPr/>
              </p14:nvContentPartPr>
              <p14:xfrm>
                <a:off x="6048175" y="3513028"/>
                <a:ext cx="236520" cy="165600"/>
              </p14:xfrm>
            </p:contentPart>
          </mc:Choice>
          <mc:Fallback xmlns="">
            <p:pic>
              <p:nvPicPr>
                <p:cNvPr id="337" name="Рукописный ввод 336">
                  <a:extLst>
                    <a:ext uri="{FF2B5EF4-FFF2-40B4-BE49-F238E27FC236}">
                      <a16:creationId xmlns:a16="http://schemas.microsoft.com/office/drawing/2014/main" id="{96EDA399-842D-4419-80DC-A27E7FD51CEB}"/>
                    </a:ext>
                  </a:extLst>
                </p:cNvPr>
                <p:cNvPicPr/>
                <p:nvPr/>
              </p:nvPicPr>
              <p:blipFill>
                <a:blip r:embed="rId434"/>
                <a:stretch>
                  <a:fillRect/>
                </a:stretch>
              </p:blipFill>
              <p:spPr>
                <a:xfrm>
                  <a:off x="6039535" y="3504028"/>
                  <a:ext cx="25416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5">
              <p14:nvContentPartPr>
                <p14:cNvPr id="338" name="Рукописный ввод 337">
                  <a:extLst>
                    <a:ext uri="{FF2B5EF4-FFF2-40B4-BE49-F238E27FC236}">
                      <a16:creationId xmlns:a16="http://schemas.microsoft.com/office/drawing/2014/main" id="{B9672262-9B8F-47D2-BE79-A1D676651BD7}"/>
                    </a:ext>
                  </a:extLst>
                </p14:cNvPr>
                <p14:cNvContentPartPr/>
                <p14:nvPr/>
              </p14:nvContentPartPr>
              <p14:xfrm>
                <a:off x="6296935" y="3479908"/>
                <a:ext cx="134280" cy="113760"/>
              </p14:xfrm>
            </p:contentPart>
          </mc:Choice>
          <mc:Fallback xmlns="">
            <p:pic>
              <p:nvPicPr>
                <p:cNvPr id="338" name="Рукописный ввод 337">
                  <a:extLst>
                    <a:ext uri="{FF2B5EF4-FFF2-40B4-BE49-F238E27FC236}">
                      <a16:creationId xmlns:a16="http://schemas.microsoft.com/office/drawing/2014/main" id="{B9672262-9B8F-47D2-BE79-A1D676651BD7}"/>
                    </a:ext>
                  </a:extLst>
                </p:cNvPr>
                <p:cNvPicPr/>
                <p:nvPr/>
              </p:nvPicPr>
              <p:blipFill>
                <a:blip r:embed="rId436"/>
                <a:stretch>
                  <a:fillRect/>
                </a:stretch>
              </p:blipFill>
              <p:spPr>
                <a:xfrm>
                  <a:off x="6288295" y="3470908"/>
                  <a:ext cx="15192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7">
              <p14:nvContentPartPr>
                <p14:cNvPr id="339" name="Рукописный ввод 338">
                  <a:extLst>
                    <a:ext uri="{FF2B5EF4-FFF2-40B4-BE49-F238E27FC236}">
                      <a16:creationId xmlns:a16="http://schemas.microsoft.com/office/drawing/2014/main" id="{57ABB0D1-ABD7-4405-AE50-EABC02177C67}"/>
                    </a:ext>
                  </a:extLst>
                </p14:cNvPr>
                <p14:cNvContentPartPr/>
                <p14:nvPr/>
              </p14:nvContentPartPr>
              <p14:xfrm>
                <a:off x="6569815" y="3596548"/>
                <a:ext cx="32760" cy="99720"/>
              </p14:xfrm>
            </p:contentPart>
          </mc:Choice>
          <mc:Fallback xmlns="">
            <p:pic>
              <p:nvPicPr>
                <p:cNvPr id="339" name="Рукописный ввод 338">
                  <a:extLst>
                    <a:ext uri="{FF2B5EF4-FFF2-40B4-BE49-F238E27FC236}">
                      <a16:creationId xmlns:a16="http://schemas.microsoft.com/office/drawing/2014/main" id="{57ABB0D1-ABD7-4405-AE50-EABC02177C67}"/>
                    </a:ext>
                  </a:extLst>
                </p:cNvPr>
                <p:cNvPicPr/>
                <p:nvPr/>
              </p:nvPicPr>
              <p:blipFill>
                <a:blip r:embed="rId438"/>
                <a:stretch>
                  <a:fillRect/>
                </a:stretch>
              </p:blipFill>
              <p:spPr>
                <a:xfrm>
                  <a:off x="6561175" y="3587908"/>
                  <a:ext cx="5040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9">
              <p14:nvContentPartPr>
                <p14:cNvPr id="340" name="Рукописный ввод 339">
                  <a:extLst>
                    <a:ext uri="{FF2B5EF4-FFF2-40B4-BE49-F238E27FC236}">
                      <a16:creationId xmlns:a16="http://schemas.microsoft.com/office/drawing/2014/main" id="{97DBE9A5-2AD1-45D6-A1C9-3733BE446C0C}"/>
                    </a:ext>
                  </a:extLst>
                </p14:cNvPr>
                <p14:cNvContentPartPr/>
                <p14:nvPr/>
              </p14:nvContentPartPr>
              <p14:xfrm>
                <a:off x="6702295" y="3470188"/>
                <a:ext cx="190080" cy="125640"/>
              </p14:xfrm>
            </p:contentPart>
          </mc:Choice>
          <mc:Fallback xmlns="">
            <p:pic>
              <p:nvPicPr>
                <p:cNvPr id="340" name="Рукописный ввод 339">
                  <a:extLst>
                    <a:ext uri="{FF2B5EF4-FFF2-40B4-BE49-F238E27FC236}">
                      <a16:creationId xmlns:a16="http://schemas.microsoft.com/office/drawing/2014/main" id="{97DBE9A5-2AD1-45D6-A1C9-3733BE446C0C}"/>
                    </a:ext>
                  </a:extLst>
                </p:cNvPr>
                <p:cNvPicPr/>
                <p:nvPr/>
              </p:nvPicPr>
              <p:blipFill>
                <a:blip r:embed="rId440"/>
                <a:stretch>
                  <a:fillRect/>
                </a:stretch>
              </p:blipFill>
              <p:spPr>
                <a:xfrm>
                  <a:off x="6693295" y="3461188"/>
                  <a:ext cx="207720" cy="14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1">
              <p14:nvContentPartPr>
                <p14:cNvPr id="341" name="Рукописный ввод 340">
                  <a:extLst>
                    <a:ext uri="{FF2B5EF4-FFF2-40B4-BE49-F238E27FC236}">
                      <a16:creationId xmlns:a16="http://schemas.microsoft.com/office/drawing/2014/main" id="{D8B66C07-598B-411A-8F82-ED592F3519CD}"/>
                    </a:ext>
                  </a:extLst>
                </p14:cNvPr>
                <p14:cNvContentPartPr/>
                <p14:nvPr/>
              </p14:nvContentPartPr>
              <p14:xfrm>
                <a:off x="6897055" y="3473788"/>
                <a:ext cx="159480" cy="110520"/>
              </p14:xfrm>
            </p:contentPart>
          </mc:Choice>
          <mc:Fallback xmlns="">
            <p:pic>
              <p:nvPicPr>
                <p:cNvPr id="341" name="Рукописный ввод 340">
                  <a:extLst>
                    <a:ext uri="{FF2B5EF4-FFF2-40B4-BE49-F238E27FC236}">
                      <a16:creationId xmlns:a16="http://schemas.microsoft.com/office/drawing/2014/main" id="{D8B66C07-598B-411A-8F82-ED592F3519CD}"/>
                    </a:ext>
                  </a:extLst>
                </p:cNvPr>
                <p:cNvPicPr/>
                <p:nvPr/>
              </p:nvPicPr>
              <p:blipFill>
                <a:blip r:embed="rId442"/>
                <a:stretch>
                  <a:fillRect/>
                </a:stretch>
              </p:blipFill>
              <p:spPr>
                <a:xfrm>
                  <a:off x="6888415" y="3465148"/>
                  <a:ext cx="177120" cy="12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3">
              <p14:nvContentPartPr>
                <p14:cNvPr id="342" name="Рукописный ввод 341">
                  <a:extLst>
                    <a:ext uri="{FF2B5EF4-FFF2-40B4-BE49-F238E27FC236}">
                      <a16:creationId xmlns:a16="http://schemas.microsoft.com/office/drawing/2014/main" id="{531BE076-C3D1-44A6-9585-4F419B6285D8}"/>
                    </a:ext>
                  </a:extLst>
                </p14:cNvPr>
                <p14:cNvContentPartPr/>
                <p14:nvPr/>
              </p14:nvContentPartPr>
              <p14:xfrm>
                <a:off x="7052215" y="3492148"/>
                <a:ext cx="108000" cy="102240"/>
              </p14:xfrm>
            </p:contentPart>
          </mc:Choice>
          <mc:Fallback xmlns="">
            <p:pic>
              <p:nvPicPr>
                <p:cNvPr id="342" name="Рукописный ввод 341">
                  <a:extLst>
                    <a:ext uri="{FF2B5EF4-FFF2-40B4-BE49-F238E27FC236}">
                      <a16:creationId xmlns:a16="http://schemas.microsoft.com/office/drawing/2014/main" id="{531BE076-C3D1-44A6-9585-4F419B6285D8}"/>
                    </a:ext>
                  </a:extLst>
                </p:cNvPr>
                <p:cNvPicPr/>
                <p:nvPr/>
              </p:nvPicPr>
              <p:blipFill>
                <a:blip r:embed="rId444"/>
                <a:stretch>
                  <a:fillRect/>
                </a:stretch>
              </p:blipFill>
              <p:spPr>
                <a:xfrm>
                  <a:off x="7043575" y="3483148"/>
                  <a:ext cx="125640" cy="11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5">
              <p14:nvContentPartPr>
                <p14:cNvPr id="343" name="Рукописный ввод 342">
                  <a:extLst>
                    <a:ext uri="{FF2B5EF4-FFF2-40B4-BE49-F238E27FC236}">
                      <a16:creationId xmlns:a16="http://schemas.microsoft.com/office/drawing/2014/main" id="{DFA8016F-055D-4EB4-B357-D55AB3E53055}"/>
                    </a:ext>
                  </a:extLst>
                </p14:cNvPr>
                <p14:cNvContentPartPr/>
                <p14:nvPr/>
              </p14:nvContentPartPr>
              <p14:xfrm>
                <a:off x="7169215" y="3357868"/>
                <a:ext cx="284400" cy="224640"/>
              </p14:xfrm>
            </p:contentPart>
          </mc:Choice>
          <mc:Fallback xmlns="">
            <p:pic>
              <p:nvPicPr>
                <p:cNvPr id="343" name="Рукописный ввод 342">
                  <a:extLst>
                    <a:ext uri="{FF2B5EF4-FFF2-40B4-BE49-F238E27FC236}">
                      <a16:creationId xmlns:a16="http://schemas.microsoft.com/office/drawing/2014/main" id="{DFA8016F-055D-4EB4-B357-D55AB3E53055}"/>
                    </a:ext>
                  </a:extLst>
                </p:cNvPr>
                <p:cNvPicPr/>
                <p:nvPr/>
              </p:nvPicPr>
              <p:blipFill>
                <a:blip r:embed="rId446"/>
                <a:stretch>
                  <a:fillRect/>
                </a:stretch>
              </p:blipFill>
              <p:spPr>
                <a:xfrm>
                  <a:off x="7160575" y="3349228"/>
                  <a:ext cx="302040" cy="242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7">
              <p14:nvContentPartPr>
                <p14:cNvPr id="344" name="Рукописный ввод 343">
                  <a:extLst>
                    <a:ext uri="{FF2B5EF4-FFF2-40B4-BE49-F238E27FC236}">
                      <a16:creationId xmlns:a16="http://schemas.microsoft.com/office/drawing/2014/main" id="{E87B86D3-2711-46BC-AA7C-CAF2CD86A157}"/>
                    </a:ext>
                  </a:extLst>
                </p14:cNvPr>
                <p14:cNvContentPartPr/>
                <p14:nvPr/>
              </p14:nvContentPartPr>
              <p14:xfrm>
                <a:off x="7442815" y="3458308"/>
                <a:ext cx="182160" cy="112320"/>
              </p14:xfrm>
            </p:contentPart>
          </mc:Choice>
          <mc:Fallback xmlns="">
            <p:pic>
              <p:nvPicPr>
                <p:cNvPr id="344" name="Рукописный ввод 343">
                  <a:extLst>
                    <a:ext uri="{FF2B5EF4-FFF2-40B4-BE49-F238E27FC236}">
                      <a16:creationId xmlns:a16="http://schemas.microsoft.com/office/drawing/2014/main" id="{E87B86D3-2711-46BC-AA7C-CAF2CD86A157}"/>
                    </a:ext>
                  </a:extLst>
                </p:cNvPr>
                <p:cNvPicPr/>
                <p:nvPr/>
              </p:nvPicPr>
              <p:blipFill>
                <a:blip r:embed="rId448"/>
                <a:stretch>
                  <a:fillRect/>
                </a:stretch>
              </p:blipFill>
              <p:spPr>
                <a:xfrm>
                  <a:off x="7434175" y="3449668"/>
                  <a:ext cx="1998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9">
              <p14:nvContentPartPr>
                <p14:cNvPr id="345" name="Рукописный ввод 344">
                  <a:extLst>
                    <a:ext uri="{FF2B5EF4-FFF2-40B4-BE49-F238E27FC236}">
                      <a16:creationId xmlns:a16="http://schemas.microsoft.com/office/drawing/2014/main" id="{99B843AB-61EF-48AC-B45F-45D67FA230D5}"/>
                    </a:ext>
                  </a:extLst>
                </p14:cNvPr>
                <p14:cNvContentPartPr/>
                <p14:nvPr/>
              </p14:nvContentPartPr>
              <p14:xfrm>
                <a:off x="7633975" y="3448228"/>
                <a:ext cx="56520" cy="140040"/>
              </p14:xfrm>
            </p:contentPart>
          </mc:Choice>
          <mc:Fallback xmlns="">
            <p:pic>
              <p:nvPicPr>
                <p:cNvPr id="345" name="Рукописный ввод 344">
                  <a:extLst>
                    <a:ext uri="{FF2B5EF4-FFF2-40B4-BE49-F238E27FC236}">
                      <a16:creationId xmlns:a16="http://schemas.microsoft.com/office/drawing/2014/main" id="{99B843AB-61EF-48AC-B45F-45D67FA230D5}"/>
                    </a:ext>
                  </a:extLst>
                </p:cNvPr>
                <p:cNvPicPr/>
                <p:nvPr/>
              </p:nvPicPr>
              <p:blipFill>
                <a:blip r:embed="rId450"/>
                <a:stretch>
                  <a:fillRect/>
                </a:stretch>
              </p:blipFill>
              <p:spPr>
                <a:xfrm>
                  <a:off x="7625335" y="3439588"/>
                  <a:ext cx="74160" cy="15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1">
              <p14:nvContentPartPr>
                <p14:cNvPr id="346" name="Рукописный ввод 345">
                  <a:extLst>
                    <a:ext uri="{FF2B5EF4-FFF2-40B4-BE49-F238E27FC236}">
                      <a16:creationId xmlns:a16="http://schemas.microsoft.com/office/drawing/2014/main" id="{C3DEA183-A0C6-4FD5-BB35-5B6F977DF1E3}"/>
                    </a:ext>
                  </a:extLst>
                </p14:cNvPr>
                <p14:cNvContentPartPr/>
                <p14:nvPr/>
              </p14:nvContentPartPr>
              <p14:xfrm>
                <a:off x="7638295" y="3467308"/>
                <a:ext cx="136440" cy="99720"/>
              </p14:xfrm>
            </p:contentPart>
          </mc:Choice>
          <mc:Fallback xmlns="">
            <p:pic>
              <p:nvPicPr>
                <p:cNvPr id="346" name="Рукописный ввод 345">
                  <a:extLst>
                    <a:ext uri="{FF2B5EF4-FFF2-40B4-BE49-F238E27FC236}">
                      <a16:creationId xmlns:a16="http://schemas.microsoft.com/office/drawing/2014/main" id="{C3DEA183-A0C6-4FD5-BB35-5B6F977DF1E3}"/>
                    </a:ext>
                  </a:extLst>
                </p:cNvPr>
                <p:cNvPicPr/>
                <p:nvPr/>
              </p:nvPicPr>
              <p:blipFill>
                <a:blip r:embed="rId452"/>
                <a:stretch>
                  <a:fillRect/>
                </a:stretch>
              </p:blipFill>
              <p:spPr>
                <a:xfrm>
                  <a:off x="7629655" y="3458668"/>
                  <a:ext cx="154080" cy="117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7" name="Группа 366">
            <a:extLst>
              <a:ext uri="{FF2B5EF4-FFF2-40B4-BE49-F238E27FC236}">
                <a16:creationId xmlns:a16="http://schemas.microsoft.com/office/drawing/2014/main" id="{8F77F6F1-AEBD-4004-96AA-5B0AD0D9ED5C}"/>
              </a:ext>
            </a:extLst>
          </p:cNvPr>
          <p:cNvGrpSpPr/>
          <p:nvPr/>
        </p:nvGrpSpPr>
        <p:grpSpPr>
          <a:xfrm>
            <a:off x="539815" y="4028548"/>
            <a:ext cx="986040" cy="142560"/>
            <a:chOff x="539815" y="4028548"/>
            <a:chExt cx="986040" cy="142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3">
              <p14:nvContentPartPr>
                <p14:cNvPr id="348" name="Рукописный ввод 347">
                  <a:extLst>
                    <a:ext uri="{FF2B5EF4-FFF2-40B4-BE49-F238E27FC236}">
                      <a16:creationId xmlns:a16="http://schemas.microsoft.com/office/drawing/2014/main" id="{FA0DCE0E-85A6-466E-9D36-17278B939F89}"/>
                    </a:ext>
                  </a:extLst>
                </p14:cNvPr>
                <p14:cNvContentPartPr/>
                <p14:nvPr/>
              </p14:nvContentPartPr>
              <p14:xfrm>
                <a:off x="539815" y="4028908"/>
                <a:ext cx="232560" cy="142200"/>
              </p14:xfrm>
            </p:contentPart>
          </mc:Choice>
          <mc:Fallback xmlns="">
            <p:pic>
              <p:nvPicPr>
                <p:cNvPr id="348" name="Рукописный ввод 347">
                  <a:extLst>
                    <a:ext uri="{FF2B5EF4-FFF2-40B4-BE49-F238E27FC236}">
                      <a16:creationId xmlns:a16="http://schemas.microsoft.com/office/drawing/2014/main" id="{FA0DCE0E-85A6-466E-9D36-17278B939F89}"/>
                    </a:ext>
                  </a:extLst>
                </p:cNvPr>
                <p:cNvPicPr/>
                <p:nvPr/>
              </p:nvPicPr>
              <p:blipFill>
                <a:blip r:embed="rId454"/>
                <a:stretch>
                  <a:fillRect/>
                </a:stretch>
              </p:blipFill>
              <p:spPr>
                <a:xfrm>
                  <a:off x="530815" y="4019908"/>
                  <a:ext cx="250200" cy="15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5">
              <p14:nvContentPartPr>
                <p14:cNvPr id="349" name="Рукописный ввод 348">
                  <a:extLst>
                    <a:ext uri="{FF2B5EF4-FFF2-40B4-BE49-F238E27FC236}">
                      <a16:creationId xmlns:a16="http://schemas.microsoft.com/office/drawing/2014/main" id="{3ADA592A-F80A-42FA-9BE2-185A2EC44E75}"/>
                    </a:ext>
                  </a:extLst>
                </p14:cNvPr>
                <p14:cNvContentPartPr/>
                <p14:nvPr/>
              </p14:nvContentPartPr>
              <p14:xfrm>
                <a:off x="786775" y="4055188"/>
                <a:ext cx="85680" cy="79920"/>
              </p14:xfrm>
            </p:contentPart>
          </mc:Choice>
          <mc:Fallback xmlns="">
            <p:pic>
              <p:nvPicPr>
                <p:cNvPr id="349" name="Рукописный ввод 348">
                  <a:extLst>
                    <a:ext uri="{FF2B5EF4-FFF2-40B4-BE49-F238E27FC236}">
                      <a16:creationId xmlns:a16="http://schemas.microsoft.com/office/drawing/2014/main" id="{3ADA592A-F80A-42FA-9BE2-185A2EC44E75}"/>
                    </a:ext>
                  </a:extLst>
                </p:cNvPr>
                <p:cNvPicPr/>
                <p:nvPr/>
              </p:nvPicPr>
              <p:blipFill>
                <a:blip r:embed="rId456"/>
                <a:stretch>
                  <a:fillRect/>
                </a:stretch>
              </p:blipFill>
              <p:spPr>
                <a:xfrm>
                  <a:off x="778135" y="4046548"/>
                  <a:ext cx="103320" cy="97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7">
              <p14:nvContentPartPr>
                <p14:cNvPr id="351" name="Рукописный ввод 350">
                  <a:extLst>
                    <a:ext uri="{FF2B5EF4-FFF2-40B4-BE49-F238E27FC236}">
                      <a16:creationId xmlns:a16="http://schemas.microsoft.com/office/drawing/2014/main" id="{872E1973-81D7-4B4E-A4ED-B240E19C6A74}"/>
                    </a:ext>
                  </a:extLst>
                </p14:cNvPr>
                <p14:cNvContentPartPr/>
                <p14:nvPr/>
              </p14:nvContentPartPr>
              <p14:xfrm>
                <a:off x="910615" y="4028548"/>
                <a:ext cx="345240" cy="100440"/>
              </p14:xfrm>
            </p:contentPart>
          </mc:Choice>
          <mc:Fallback xmlns="">
            <p:pic>
              <p:nvPicPr>
                <p:cNvPr id="351" name="Рукописный ввод 350">
                  <a:extLst>
                    <a:ext uri="{FF2B5EF4-FFF2-40B4-BE49-F238E27FC236}">
                      <a16:creationId xmlns:a16="http://schemas.microsoft.com/office/drawing/2014/main" id="{872E1973-81D7-4B4E-A4ED-B240E19C6A74}"/>
                    </a:ext>
                  </a:extLst>
                </p:cNvPr>
                <p:cNvPicPr/>
                <p:nvPr/>
              </p:nvPicPr>
              <p:blipFill>
                <a:blip r:embed="rId458"/>
                <a:stretch>
                  <a:fillRect/>
                </a:stretch>
              </p:blipFill>
              <p:spPr>
                <a:xfrm>
                  <a:off x="901615" y="4019908"/>
                  <a:ext cx="36288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9">
              <p14:nvContentPartPr>
                <p14:cNvPr id="352" name="Рукописный ввод 351">
                  <a:extLst>
                    <a:ext uri="{FF2B5EF4-FFF2-40B4-BE49-F238E27FC236}">
                      <a16:creationId xmlns:a16="http://schemas.microsoft.com/office/drawing/2014/main" id="{B13BB61D-C43F-4512-8BE4-70AF690080D3}"/>
                    </a:ext>
                  </a:extLst>
                </p14:cNvPr>
                <p14:cNvContentPartPr/>
                <p14:nvPr/>
              </p14:nvContentPartPr>
              <p14:xfrm>
                <a:off x="1240735" y="4049428"/>
                <a:ext cx="182520" cy="90000"/>
              </p14:xfrm>
            </p:contentPart>
          </mc:Choice>
          <mc:Fallback xmlns="">
            <p:pic>
              <p:nvPicPr>
                <p:cNvPr id="352" name="Рукописный ввод 351">
                  <a:extLst>
                    <a:ext uri="{FF2B5EF4-FFF2-40B4-BE49-F238E27FC236}">
                      <a16:creationId xmlns:a16="http://schemas.microsoft.com/office/drawing/2014/main" id="{B13BB61D-C43F-4512-8BE4-70AF690080D3}"/>
                    </a:ext>
                  </a:extLst>
                </p:cNvPr>
                <p:cNvPicPr/>
                <p:nvPr/>
              </p:nvPicPr>
              <p:blipFill>
                <a:blip r:embed="rId460"/>
                <a:stretch>
                  <a:fillRect/>
                </a:stretch>
              </p:blipFill>
              <p:spPr>
                <a:xfrm>
                  <a:off x="1232095" y="4040428"/>
                  <a:ext cx="20016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1">
              <p14:nvContentPartPr>
                <p14:cNvPr id="353" name="Рукописный ввод 352">
                  <a:extLst>
                    <a:ext uri="{FF2B5EF4-FFF2-40B4-BE49-F238E27FC236}">
                      <a16:creationId xmlns:a16="http://schemas.microsoft.com/office/drawing/2014/main" id="{5A589573-D917-41BE-86B7-10BE4DC5F294}"/>
                    </a:ext>
                  </a:extLst>
                </p14:cNvPr>
                <p14:cNvContentPartPr/>
                <p14:nvPr/>
              </p14:nvContentPartPr>
              <p14:xfrm>
                <a:off x="1432615" y="4054828"/>
                <a:ext cx="33120" cy="86760"/>
              </p14:xfrm>
            </p:contentPart>
          </mc:Choice>
          <mc:Fallback xmlns="">
            <p:pic>
              <p:nvPicPr>
                <p:cNvPr id="353" name="Рукописный ввод 352">
                  <a:extLst>
                    <a:ext uri="{FF2B5EF4-FFF2-40B4-BE49-F238E27FC236}">
                      <a16:creationId xmlns:a16="http://schemas.microsoft.com/office/drawing/2014/main" id="{5A589573-D917-41BE-86B7-10BE4DC5F294}"/>
                    </a:ext>
                  </a:extLst>
                </p:cNvPr>
                <p:cNvPicPr/>
                <p:nvPr/>
              </p:nvPicPr>
              <p:blipFill>
                <a:blip r:embed="rId462"/>
                <a:stretch>
                  <a:fillRect/>
                </a:stretch>
              </p:blipFill>
              <p:spPr>
                <a:xfrm>
                  <a:off x="1423615" y="4045828"/>
                  <a:ext cx="50760" cy="10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3">
              <p14:nvContentPartPr>
                <p14:cNvPr id="354" name="Рукописный ввод 353">
                  <a:extLst>
                    <a:ext uri="{FF2B5EF4-FFF2-40B4-BE49-F238E27FC236}">
                      <a16:creationId xmlns:a16="http://schemas.microsoft.com/office/drawing/2014/main" id="{8EB59564-92FB-4477-8C24-FDDE5EBA105D}"/>
                    </a:ext>
                  </a:extLst>
                </p14:cNvPr>
                <p14:cNvContentPartPr/>
                <p14:nvPr/>
              </p14:nvContentPartPr>
              <p14:xfrm>
                <a:off x="1362415" y="4046188"/>
                <a:ext cx="163440" cy="20160"/>
              </p14:xfrm>
            </p:contentPart>
          </mc:Choice>
          <mc:Fallback xmlns="">
            <p:pic>
              <p:nvPicPr>
                <p:cNvPr id="354" name="Рукописный ввод 353">
                  <a:extLst>
                    <a:ext uri="{FF2B5EF4-FFF2-40B4-BE49-F238E27FC236}">
                      <a16:creationId xmlns:a16="http://schemas.microsoft.com/office/drawing/2014/main" id="{8EB59564-92FB-4477-8C24-FDDE5EBA105D}"/>
                    </a:ext>
                  </a:extLst>
                </p:cNvPr>
                <p:cNvPicPr/>
                <p:nvPr/>
              </p:nvPicPr>
              <p:blipFill>
                <a:blip r:embed="rId464"/>
                <a:stretch>
                  <a:fillRect/>
                </a:stretch>
              </p:blipFill>
              <p:spPr>
                <a:xfrm>
                  <a:off x="1353775" y="4037548"/>
                  <a:ext cx="181080" cy="3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66" name="Группа 365">
            <a:extLst>
              <a:ext uri="{FF2B5EF4-FFF2-40B4-BE49-F238E27FC236}">
                <a16:creationId xmlns:a16="http://schemas.microsoft.com/office/drawing/2014/main" id="{FD3FADBE-DD97-4557-BD53-26DCC3C656DB}"/>
              </a:ext>
            </a:extLst>
          </p:cNvPr>
          <p:cNvGrpSpPr/>
          <p:nvPr/>
        </p:nvGrpSpPr>
        <p:grpSpPr>
          <a:xfrm>
            <a:off x="1740055" y="3936028"/>
            <a:ext cx="1492200" cy="290880"/>
            <a:chOff x="1740055" y="3936028"/>
            <a:chExt cx="1492200" cy="29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65">
              <p14:nvContentPartPr>
                <p14:cNvPr id="355" name="Рукописный ввод 354">
                  <a:extLst>
                    <a:ext uri="{FF2B5EF4-FFF2-40B4-BE49-F238E27FC236}">
                      <a16:creationId xmlns:a16="http://schemas.microsoft.com/office/drawing/2014/main" id="{11D13D28-28AF-4134-A5F6-F7E8C8F9484C}"/>
                    </a:ext>
                  </a:extLst>
                </p14:cNvPr>
                <p14:cNvContentPartPr/>
                <p14:nvPr/>
              </p14:nvContentPartPr>
              <p14:xfrm>
                <a:off x="1740055" y="4059148"/>
                <a:ext cx="43200" cy="167760"/>
              </p14:xfrm>
            </p:contentPart>
          </mc:Choice>
          <mc:Fallback xmlns="">
            <p:pic>
              <p:nvPicPr>
                <p:cNvPr id="355" name="Рукописный ввод 354">
                  <a:extLst>
                    <a:ext uri="{FF2B5EF4-FFF2-40B4-BE49-F238E27FC236}">
                      <a16:creationId xmlns:a16="http://schemas.microsoft.com/office/drawing/2014/main" id="{11D13D28-28AF-4134-A5F6-F7E8C8F9484C}"/>
                    </a:ext>
                  </a:extLst>
                </p:cNvPr>
                <p:cNvPicPr/>
                <p:nvPr/>
              </p:nvPicPr>
              <p:blipFill>
                <a:blip r:embed="rId466"/>
                <a:stretch>
                  <a:fillRect/>
                </a:stretch>
              </p:blipFill>
              <p:spPr>
                <a:xfrm>
                  <a:off x="1731055" y="4050148"/>
                  <a:ext cx="60840" cy="18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7">
              <p14:nvContentPartPr>
                <p14:cNvPr id="356" name="Рукописный ввод 355">
                  <a:extLst>
                    <a:ext uri="{FF2B5EF4-FFF2-40B4-BE49-F238E27FC236}">
                      <a16:creationId xmlns:a16="http://schemas.microsoft.com/office/drawing/2014/main" id="{85A6C3A8-4534-41CB-9F3D-F0354460DC43}"/>
                    </a:ext>
                  </a:extLst>
                </p14:cNvPr>
                <p14:cNvContentPartPr/>
                <p14:nvPr/>
              </p14:nvContentPartPr>
              <p14:xfrm>
                <a:off x="1740775" y="4021708"/>
                <a:ext cx="118800" cy="83520"/>
              </p14:xfrm>
            </p:contentPart>
          </mc:Choice>
          <mc:Fallback xmlns="">
            <p:pic>
              <p:nvPicPr>
                <p:cNvPr id="356" name="Рукописный ввод 355">
                  <a:extLst>
                    <a:ext uri="{FF2B5EF4-FFF2-40B4-BE49-F238E27FC236}">
                      <a16:creationId xmlns:a16="http://schemas.microsoft.com/office/drawing/2014/main" id="{85A6C3A8-4534-41CB-9F3D-F0354460DC43}"/>
                    </a:ext>
                  </a:extLst>
                </p:cNvPr>
                <p:cNvPicPr/>
                <p:nvPr/>
              </p:nvPicPr>
              <p:blipFill>
                <a:blip r:embed="rId468"/>
                <a:stretch>
                  <a:fillRect/>
                </a:stretch>
              </p:blipFill>
              <p:spPr>
                <a:xfrm>
                  <a:off x="1732135" y="4013068"/>
                  <a:ext cx="13644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9">
              <p14:nvContentPartPr>
                <p14:cNvPr id="357" name="Рукописный ввод 356">
                  <a:extLst>
                    <a:ext uri="{FF2B5EF4-FFF2-40B4-BE49-F238E27FC236}">
                      <a16:creationId xmlns:a16="http://schemas.microsoft.com/office/drawing/2014/main" id="{BCA7A2E9-F50C-4186-8549-67BC66CC3016}"/>
                    </a:ext>
                  </a:extLst>
                </p14:cNvPr>
                <p14:cNvContentPartPr/>
                <p14:nvPr/>
              </p14:nvContentPartPr>
              <p14:xfrm>
                <a:off x="1877215" y="4035388"/>
                <a:ext cx="165240" cy="63000"/>
              </p14:xfrm>
            </p:contentPart>
          </mc:Choice>
          <mc:Fallback xmlns="">
            <p:pic>
              <p:nvPicPr>
                <p:cNvPr id="357" name="Рукописный ввод 356">
                  <a:extLst>
                    <a:ext uri="{FF2B5EF4-FFF2-40B4-BE49-F238E27FC236}">
                      <a16:creationId xmlns:a16="http://schemas.microsoft.com/office/drawing/2014/main" id="{BCA7A2E9-F50C-4186-8549-67BC66CC3016}"/>
                    </a:ext>
                  </a:extLst>
                </p:cNvPr>
                <p:cNvPicPr/>
                <p:nvPr/>
              </p:nvPicPr>
              <p:blipFill>
                <a:blip r:embed="rId470"/>
                <a:stretch>
                  <a:fillRect/>
                </a:stretch>
              </p:blipFill>
              <p:spPr>
                <a:xfrm>
                  <a:off x="1868575" y="4026388"/>
                  <a:ext cx="18288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1">
              <p14:nvContentPartPr>
                <p14:cNvPr id="358" name="Рукописный ввод 357">
                  <a:extLst>
                    <a:ext uri="{FF2B5EF4-FFF2-40B4-BE49-F238E27FC236}">
                      <a16:creationId xmlns:a16="http://schemas.microsoft.com/office/drawing/2014/main" id="{C7580B11-054B-4EEB-A79F-21F652AB2E5E}"/>
                    </a:ext>
                  </a:extLst>
                </p14:cNvPr>
                <p14:cNvContentPartPr/>
                <p14:nvPr/>
              </p14:nvContentPartPr>
              <p14:xfrm>
                <a:off x="2060095" y="4015228"/>
                <a:ext cx="153360" cy="143640"/>
              </p14:xfrm>
            </p:contentPart>
          </mc:Choice>
          <mc:Fallback xmlns="">
            <p:pic>
              <p:nvPicPr>
                <p:cNvPr id="358" name="Рукописный ввод 357">
                  <a:extLst>
                    <a:ext uri="{FF2B5EF4-FFF2-40B4-BE49-F238E27FC236}">
                      <a16:creationId xmlns:a16="http://schemas.microsoft.com/office/drawing/2014/main" id="{C7580B11-054B-4EEB-A79F-21F652AB2E5E}"/>
                    </a:ext>
                  </a:extLst>
                </p:cNvPr>
                <p:cNvPicPr/>
                <p:nvPr/>
              </p:nvPicPr>
              <p:blipFill>
                <a:blip r:embed="rId472"/>
                <a:stretch>
                  <a:fillRect/>
                </a:stretch>
              </p:blipFill>
              <p:spPr>
                <a:xfrm>
                  <a:off x="2051455" y="4006228"/>
                  <a:ext cx="171000" cy="16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3">
              <p14:nvContentPartPr>
                <p14:cNvPr id="359" name="Рукописный ввод 358">
                  <a:extLst>
                    <a:ext uri="{FF2B5EF4-FFF2-40B4-BE49-F238E27FC236}">
                      <a16:creationId xmlns:a16="http://schemas.microsoft.com/office/drawing/2014/main" id="{EB8927C1-89DD-4F3C-AE8D-81A410664150}"/>
                    </a:ext>
                  </a:extLst>
                </p14:cNvPr>
                <p14:cNvContentPartPr/>
                <p14:nvPr/>
              </p14:nvContentPartPr>
              <p14:xfrm>
                <a:off x="2203735" y="3937828"/>
                <a:ext cx="146160" cy="155160"/>
              </p14:xfrm>
            </p:contentPart>
          </mc:Choice>
          <mc:Fallback xmlns="">
            <p:pic>
              <p:nvPicPr>
                <p:cNvPr id="359" name="Рукописный ввод 358">
                  <a:extLst>
                    <a:ext uri="{FF2B5EF4-FFF2-40B4-BE49-F238E27FC236}">
                      <a16:creationId xmlns:a16="http://schemas.microsoft.com/office/drawing/2014/main" id="{EB8927C1-89DD-4F3C-AE8D-81A410664150}"/>
                    </a:ext>
                  </a:extLst>
                </p:cNvPr>
                <p:cNvPicPr/>
                <p:nvPr/>
              </p:nvPicPr>
              <p:blipFill>
                <a:blip r:embed="rId474"/>
                <a:stretch>
                  <a:fillRect/>
                </a:stretch>
              </p:blipFill>
              <p:spPr>
                <a:xfrm>
                  <a:off x="2195095" y="3928828"/>
                  <a:ext cx="16380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5">
              <p14:nvContentPartPr>
                <p14:cNvPr id="360" name="Рукописный ввод 359">
                  <a:extLst>
                    <a:ext uri="{FF2B5EF4-FFF2-40B4-BE49-F238E27FC236}">
                      <a16:creationId xmlns:a16="http://schemas.microsoft.com/office/drawing/2014/main" id="{8FA80E9C-8F85-4326-A025-CA7BB76FD9FE}"/>
                    </a:ext>
                  </a:extLst>
                </p14:cNvPr>
                <p14:cNvContentPartPr/>
                <p14:nvPr/>
              </p14:nvContentPartPr>
              <p14:xfrm>
                <a:off x="2375095" y="4020268"/>
                <a:ext cx="165600" cy="83160"/>
              </p14:xfrm>
            </p:contentPart>
          </mc:Choice>
          <mc:Fallback xmlns="">
            <p:pic>
              <p:nvPicPr>
                <p:cNvPr id="360" name="Рукописный ввод 359">
                  <a:extLst>
                    <a:ext uri="{FF2B5EF4-FFF2-40B4-BE49-F238E27FC236}">
                      <a16:creationId xmlns:a16="http://schemas.microsoft.com/office/drawing/2014/main" id="{8FA80E9C-8F85-4326-A025-CA7BB76FD9FE}"/>
                    </a:ext>
                  </a:extLst>
                </p:cNvPr>
                <p:cNvPicPr/>
                <p:nvPr/>
              </p:nvPicPr>
              <p:blipFill>
                <a:blip r:embed="rId476"/>
                <a:stretch>
                  <a:fillRect/>
                </a:stretch>
              </p:blipFill>
              <p:spPr>
                <a:xfrm>
                  <a:off x="2366095" y="4011628"/>
                  <a:ext cx="1832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7">
              <p14:nvContentPartPr>
                <p14:cNvPr id="361" name="Рукописный ввод 360">
                  <a:extLst>
                    <a:ext uri="{FF2B5EF4-FFF2-40B4-BE49-F238E27FC236}">
                      <a16:creationId xmlns:a16="http://schemas.microsoft.com/office/drawing/2014/main" id="{8076C8D5-DEE6-4DFA-B420-FC56D06042D5}"/>
                    </a:ext>
                  </a:extLst>
                </p14:cNvPr>
                <p14:cNvContentPartPr/>
                <p14:nvPr/>
              </p14:nvContentPartPr>
              <p14:xfrm>
                <a:off x="2568055" y="3936028"/>
                <a:ext cx="154440" cy="174240"/>
              </p14:xfrm>
            </p:contentPart>
          </mc:Choice>
          <mc:Fallback xmlns="">
            <p:pic>
              <p:nvPicPr>
                <p:cNvPr id="361" name="Рукописный ввод 360">
                  <a:extLst>
                    <a:ext uri="{FF2B5EF4-FFF2-40B4-BE49-F238E27FC236}">
                      <a16:creationId xmlns:a16="http://schemas.microsoft.com/office/drawing/2014/main" id="{8076C8D5-DEE6-4DFA-B420-FC56D06042D5}"/>
                    </a:ext>
                  </a:extLst>
                </p:cNvPr>
                <p:cNvPicPr/>
                <p:nvPr/>
              </p:nvPicPr>
              <p:blipFill>
                <a:blip r:embed="rId478"/>
                <a:stretch>
                  <a:fillRect/>
                </a:stretch>
              </p:blipFill>
              <p:spPr>
                <a:xfrm>
                  <a:off x="2559415" y="3927388"/>
                  <a:ext cx="172080" cy="19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9">
              <p14:nvContentPartPr>
                <p14:cNvPr id="362" name="Рукописный ввод 361">
                  <a:extLst>
                    <a:ext uri="{FF2B5EF4-FFF2-40B4-BE49-F238E27FC236}">
                      <a16:creationId xmlns:a16="http://schemas.microsoft.com/office/drawing/2014/main" id="{34949289-255B-4F45-82D0-FAFA715A1C09}"/>
                    </a:ext>
                  </a:extLst>
                </p14:cNvPr>
                <p14:cNvContentPartPr/>
                <p14:nvPr/>
              </p14:nvContentPartPr>
              <p14:xfrm>
                <a:off x="2722135" y="4036468"/>
                <a:ext cx="221400" cy="78480"/>
              </p14:xfrm>
            </p:contentPart>
          </mc:Choice>
          <mc:Fallback xmlns="">
            <p:pic>
              <p:nvPicPr>
                <p:cNvPr id="362" name="Рукописный ввод 361">
                  <a:extLst>
                    <a:ext uri="{FF2B5EF4-FFF2-40B4-BE49-F238E27FC236}">
                      <a16:creationId xmlns:a16="http://schemas.microsoft.com/office/drawing/2014/main" id="{34949289-255B-4F45-82D0-FAFA715A1C09}"/>
                    </a:ext>
                  </a:extLst>
                </p:cNvPr>
                <p:cNvPicPr/>
                <p:nvPr/>
              </p:nvPicPr>
              <p:blipFill>
                <a:blip r:embed="rId480"/>
                <a:stretch>
                  <a:fillRect/>
                </a:stretch>
              </p:blipFill>
              <p:spPr>
                <a:xfrm>
                  <a:off x="2713495" y="4027828"/>
                  <a:ext cx="239040" cy="96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1">
              <p14:nvContentPartPr>
                <p14:cNvPr id="363" name="Рукописный ввод 362">
                  <a:extLst>
                    <a:ext uri="{FF2B5EF4-FFF2-40B4-BE49-F238E27FC236}">
                      <a16:creationId xmlns:a16="http://schemas.microsoft.com/office/drawing/2014/main" id="{A2929093-49E3-4539-9749-FD8ED4F62C9D}"/>
                    </a:ext>
                  </a:extLst>
                </p14:cNvPr>
                <p14:cNvContentPartPr/>
                <p14:nvPr/>
              </p14:nvContentPartPr>
              <p14:xfrm>
                <a:off x="3013735" y="4031068"/>
                <a:ext cx="28800" cy="85680"/>
              </p14:xfrm>
            </p:contentPart>
          </mc:Choice>
          <mc:Fallback xmlns="">
            <p:pic>
              <p:nvPicPr>
                <p:cNvPr id="363" name="Рукописный ввод 362">
                  <a:extLst>
                    <a:ext uri="{FF2B5EF4-FFF2-40B4-BE49-F238E27FC236}">
                      <a16:creationId xmlns:a16="http://schemas.microsoft.com/office/drawing/2014/main" id="{A2929093-49E3-4539-9749-FD8ED4F62C9D}"/>
                    </a:ext>
                  </a:extLst>
                </p:cNvPr>
                <p:cNvPicPr/>
                <p:nvPr/>
              </p:nvPicPr>
              <p:blipFill>
                <a:blip r:embed="rId482"/>
                <a:stretch>
                  <a:fillRect/>
                </a:stretch>
              </p:blipFill>
              <p:spPr>
                <a:xfrm>
                  <a:off x="3005095" y="4022068"/>
                  <a:ext cx="46440" cy="10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3">
              <p14:nvContentPartPr>
                <p14:cNvPr id="364" name="Рукописный ввод 363">
                  <a:extLst>
                    <a:ext uri="{FF2B5EF4-FFF2-40B4-BE49-F238E27FC236}">
                      <a16:creationId xmlns:a16="http://schemas.microsoft.com/office/drawing/2014/main" id="{31F6EEF9-DB96-4420-BF14-C517D47EB662}"/>
                    </a:ext>
                  </a:extLst>
                </p14:cNvPr>
                <p14:cNvContentPartPr/>
                <p14:nvPr/>
              </p14:nvContentPartPr>
              <p14:xfrm>
                <a:off x="2929495" y="4020268"/>
                <a:ext cx="141480" cy="18000"/>
              </p14:xfrm>
            </p:contentPart>
          </mc:Choice>
          <mc:Fallback xmlns="">
            <p:pic>
              <p:nvPicPr>
                <p:cNvPr id="364" name="Рукописный ввод 363">
                  <a:extLst>
                    <a:ext uri="{FF2B5EF4-FFF2-40B4-BE49-F238E27FC236}">
                      <a16:creationId xmlns:a16="http://schemas.microsoft.com/office/drawing/2014/main" id="{31F6EEF9-DB96-4420-BF14-C517D47EB662}"/>
                    </a:ext>
                  </a:extLst>
                </p:cNvPr>
                <p:cNvPicPr/>
                <p:nvPr/>
              </p:nvPicPr>
              <p:blipFill>
                <a:blip r:embed="rId484"/>
                <a:stretch>
                  <a:fillRect/>
                </a:stretch>
              </p:blipFill>
              <p:spPr>
                <a:xfrm>
                  <a:off x="2920855" y="4011628"/>
                  <a:ext cx="15912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5">
              <p14:nvContentPartPr>
                <p14:cNvPr id="365" name="Рукописный ввод 364">
                  <a:extLst>
                    <a:ext uri="{FF2B5EF4-FFF2-40B4-BE49-F238E27FC236}">
                      <a16:creationId xmlns:a16="http://schemas.microsoft.com/office/drawing/2014/main" id="{79EDC531-F299-4647-BA63-9F2970229920}"/>
                    </a:ext>
                  </a:extLst>
                </p14:cNvPr>
                <p14:cNvContentPartPr/>
                <p14:nvPr/>
              </p14:nvContentPartPr>
              <p14:xfrm>
                <a:off x="3106975" y="4015228"/>
                <a:ext cx="125280" cy="112320"/>
              </p14:xfrm>
            </p:contentPart>
          </mc:Choice>
          <mc:Fallback xmlns="">
            <p:pic>
              <p:nvPicPr>
                <p:cNvPr id="365" name="Рукописный ввод 364">
                  <a:extLst>
                    <a:ext uri="{FF2B5EF4-FFF2-40B4-BE49-F238E27FC236}">
                      <a16:creationId xmlns:a16="http://schemas.microsoft.com/office/drawing/2014/main" id="{79EDC531-F299-4647-BA63-9F2970229920}"/>
                    </a:ext>
                  </a:extLst>
                </p:cNvPr>
                <p:cNvPicPr/>
                <p:nvPr/>
              </p:nvPicPr>
              <p:blipFill>
                <a:blip r:embed="rId486"/>
                <a:stretch>
                  <a:fillRect/>
                </a:stretch>
              </p:blipFill>
              <p:spPr>
                <a:xfrm>
                  <a:off x="3098335" y="4006228"/>
                  <a:ext cx="142920" cy="129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7" name="Группа 376">
            <a:extLst>
              <a:ext uri="{FF2B5EF4-FFF2-40B4-BE49-F238E27FC236}">
                <a16:creationId xmlns:a16="http://schemas.microsoft.com/office/drawing/2014/main" id="{B966C699-3403-4603-8F6C-EA2E2982629F}"/>
              </a:ext>
            </a:extLst>
          </p:cNvPr>
          <p:cNvGrpSpPr/>
          <p:nvPr/>
        </p:nvGrpSpPr>
        <p:grpSpPr>
          <a:xfrm>
            <a:off x="3510175" y="3947188"/>
            <a:ext cx="1469520" cy="211680"/>
            <a:chOff x="3510175" y="3947188"/>
            <a:chExt cx="1469520" cy="211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87">
              <p14:nvContentPartPr>
                <p14:cNvPr id="368" name="Рукописный ввод 367">
                  <a:extLst>
                    <a:ext uri="{FF2B5EF4-FFF2-40B4-BE49-F238E27FC236}">
                      <a16:creationId xmlns:a16="http://schemas.microsoft.com/office/drawing/2014/main" id="{54659DAE-126B-4A9B-B08C-D29F031C3289}"/>
                    </a:ext>
                  </a:extLst>
                </p14:cNvPr>
                <p14:cNvContentPartPr/>
                <p14:nvPr/>
              </p14:nvContentPartPr>
              <p14:xfrm>
                <a:off x="3510175" y="4004428"/>
                <a:ext cx="192240" cy="98640"/>
              </p14:xfrm>
            </p:contentPart>
          </mc:Choice>
          <mc:Fallback xmlns="">
            <p:pic>
              <p:nvPicPr>
                <p:cNvPr id="368" name="Рукописный ввод 367">
                  <a:extLst>
                    <a:ext uri="{FF2B5EF4-FFF2-40B4-BE49-F238E27FC236}">
                      <a16:creationId xmlns:a16="http://schemas.microsoft.com/office/drawing/2014/main" id="{54659DAE-126B-4A9B-B08C-D29F031C3289}"/>
                    </a:ext>
                  </a:extLst>
                </p:cNvPr>
                <p:cNvPicPr/>
                <p:nvPr/>
              </p:nvPicPr>
              <p:blipFill>
                <a:blip r:embed="rId488"/>
                <a:stretch>
                  <a:fillRect/>
                </a:stretch>
              </p:blipFill>
              <p:spPr>
                <a:xfrm>
                  <a:off x="3501175" y="3995788"/>
                  <a:ext cx="20988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9">
              <p14:nvContentPartPr>
                <p14:cNvPr id="369" name="Рукописный ввод 368">
                  <a:extLst>
                    <a:ext uri="{FF2B5EF4-FFF2-40B4-BE49-F238E27FC236}">
                      <a16:creationId xmlns:a16="http://schemas.microsoft.com/office/drawing/2014/main" id="{7EC9783D-A859-4D11-B849-347489B4AD38}"/>
                    </a:ext>
                  </a:extLst>
                </p14:cNvPr>
                <p14:cNvContentPartPr/>
                <p14:nvPr/>
              </p14:nvContentPartPr>
              <p14:xfrm>
                <a:off x="3697375" y="4017388"/>
                <a:ext cx="93960" cy="74880"/>
              </p14:xfrm>
            </p:contentPart>
          </mc:Choice>
          <mc:Fallback xmlns="">
            <p:pic>
              <p:nvPicPr>
                <p:cNvPr id="369" name="Рукописный ввод 368">
                  <a:extLst>
                    <a:ext uri="{FF2B5EF4-FFF2-40B4-BE49-F238E27FC236}">
                      <a16:creationId xmlns:a16="http://schemas.microsoft.com/office/drawing/2014/main" id="{7EC9783D-A859-4D11-B849-347489B4AD38}"/>
                    </a:ext>
                  </a:extLst>
                </p:cNvPr>
                <p:cNvPicPr/>
                <p:nvPr/>
              </p:nvPicPr>
              <p:blipFill>
                <a:blip r:embed="rId490"/>
                <a:stretch>
                  <a:fillRect/>
                </a:stretch>
              </p:blipFill>
              <p:spPr>
                <a:xfrm>
                  <a:off x="3688375" y="4008388"/>
                  <a:ext cx="1116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1">
              <p14:nvContentPartPr>
                <p14:cNvPr id="370" name="Рукописный ввод 369">
                  <a:extLst>
                    <a:ext uri="{FF2B5EF4-FFF2-40B4-BE49-F238E27FC236}">
                      <a16:creationId xmlns:a16="http://schemas.microsoft.com/office/drawing/2014/main" id="{707CBD96-9020-4494-999E-1E76731D8404}"/>
                    </a:ext>
                  </a:extLst>
                </p14:cNvPr>
                <p14:cNvContentPartPr/>
                <p14:nvPr/>
              </p14:nvContentPartPr>
              <p14:xfrm>
                <a:off x="3824095" y="4006228"/>
                <a:ext cx="291960" cy="152640"/>
              </p14:xfrm>
            </p:contentPart>
          </mc:Choice>
          <mc:Fallback xmlns="">
            <p:pic>
              <p:nvPicPr>
                <p:cNvPr id="370" name="Рукописный ввод 369">
                  <a:extLst>
                    <a:ext uri="{FF2B5EF4-FFF2-40B4-BE49-F238E27FC236}">
                      <a16:creationId xmlns:a16="http://schemas.microsoft.com/office/drawing/2014/main" id="{707CBD96-9020-4494-999E-1E76731D8404}"/>
                    </a:ext>
                  </a:extLst>
                </p:cNvPr>
                <p:cNvPicPr/>
                <p:nvPr/>
              </p:nvPicPr>
              <p:blipFill>
                <a:blip r:embed="rId492"/>
                <a:stretch>
                  <a:fillRect/>
                </a:stretch>
              </p:blipFill>
              <p:spPr>
                <a:xfrm>
                  <a:off x="3815455" y="3997588"/>
                  <a:ext cx="3096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3">
              <p14:nvContentPartPr>
                <p14:cNvPr id="371" name="Рукописный ввод 370">
                  <a:extLst>
                    <a:ext uri="{FF2B5EF4-FFF2-40B4-BE49-F238E27FC236}">
                      <a16:creationId xmlns:a16="http://schemas.microsoft.com/office/drawing/2014/main" id="{CDE48ED3-47B9-4F24-8C6F-419BAEBCE2B8}"/>
                    </a:ext>
                  </a:extLst>
                </p14:cNvPr>
                <p14:cNvContentPartPr/>
                <p14:nvPr/>
              </p14:nvContentPartPr>
              <p14:xfrm>
                <a:off x="4117855" y="3995068"/>
                <a:ext cx="262440" cy="89640"/>
              </p14:xfrm>
            </p:contentPart>
          </mc:Choice>
          <mc:Fallback xmlns="">
            <p:pic>
              <p:nvPicPr>
                <p:cNvPr id="371" name="Рукописный ввод 370">
                  <a:extLst>
                    <a:ext uri="{FF2B5EF4-FFF2-40B4-BE49-F238E27FC236}">
                      <a16:creationId xmlns:a16="http://schemas.microsoft.com/office/drawing/2014/main" id="{CDE48ED3-47B9-4F24-8C6F-419BAEBCE2B8}"/>
                    </a:ext>
                  </a:extLst>
                </p:cNvPr>
                <p:cNvPicPr/>
                <p:nvPr/>
              </p:nvPicPr>
              <p:blipFill>
                <a:blip r:embed="rId494"/>
                <a:stretch>
                  <a:fillRect/>
                </a:stretch>
              </p:blipFill>
              <p:spPr>
                <a:xfrm>
                  <a:off x="4109215" y="3986428"/>
                  <a:ext cx="2800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5">
              <p14:nvContentPartPr>
                <p14:cNvPr id="372" name="Рукописный ввод 371">
                  <a:extLst>
                    <a:ext uri="{FF2B5EF4-FFF2-40B4-BE49-F238E27FC236}">
                      <a16:creationId xmlns:a16="http://schemas.microsoft.com/office/drawing/2014/main" id="{E61D05B8-D55B-432D-B507-8044765C3CAA}"/>
                    </a:ext>
                  </a:extLst>
                </p14:cNvPr>
                <p14:cNvContentPartPr/>
                <p14:nvPr/>
              </p14:nvContentPartPr>
              <p14:xfrm>
                <a:off x="4391095" y="3972028"/>
                <a:ext cx="98280" cy="74520"/>
              </p14:xfrm>
            </p:contentPart>
          </mc:Choice>
          <mc:Fallback xmlns="">
            <p:pic>
              <p:nvPicPr>
                <p:cNvPr id="372" name="Рукописный ввод 371">
                  <a:extLst>
                    <a:ext uri="{FF2B5EF4-FFF2-40B4-BE49-F238E27FC236}">
                      <a16:creationId xmlns:a16="http://schemas.microsoft.com/office/drawing/2014/main" id="{E61D05B8-D55B-432D-B507-8044765C3CAA}"/>
                    </a:ext>
                  </a:extLst>
                </p:cNvPr>
                <p:cNvPicPr/>
                <p:nvPr/>
              </p:nvPicPr>
              <p:blipFill>
                <a:blip r:embed="rId496"/>
                <a:stretch>
                  <a:fillRect/>
                </a:stretch>
              </p:blipFill>
              <p:spPr>
                <a:xfrm>
                  <a:off x="4382095" y="3963388"/>
                  <a:ext cx="1159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7">
              <p14:nvContentPartPr>
                <p14:cNvPr id="373" name="Рукописный ввод 372">
                  <a:extLst>
                    <a:ext uri="{FF2B5EF4-FFF2-40B4-BE49-F238E27FC236}">
                      <a16:creationId xmlns:a16="http://schemas.microsoft.com/office/drawing/2014/main" id="{026668FA-8FA6-43F8-9F3B-D1CC8C6EA044}"/>
                    </a:ext>
                  </a:extLst>
                </p14:cNvPr>
                <p14:cNvContentPartPr/>
                <p14:nvPr/>
              </p14:nvContentPartPr>
              <p14:xfrm>
                <a:off x="4536175" y="3966988"/>
                <a:ext cx="159120" cy="94320"/>
              </p14:xfrm>
            </p:contentPart>
          </mc:Choice>
          <mc:Fallback xmlns="">
            <p:pic>
              <p:nvPicPr>
                <p:cNvPr id="373" name="Рукописный ввод 372">
                  <a:extLst>
                    <a:ext uri="{FF2B5EF4-FFF2-40B4-BE49-F238E27FC236}">
                      <a16:creationId xmlns:a16="http://schemas.microsoft.com/office/drawing/2014/main" id="{026668FA-8FA6-43F8-9F3B-D1CC8C6EA044}"/>
                    </a:ext>
                  </a:extLst>
                </p:cNvPr>
                <p:cNvPicPr/>
                <p:nvPr/>
              </p:nvPicPr>
              <p:blipFill>
                <a:blip r:embed="rId498"/>
                <a:stretch>
                  <a:fillRect/>
                </a:stretch>
              </p:blipFill>
              <p:spPr>
                <a:xfrm>
                  <a:off x="4527535" y="3957988"/>
                  <a:ext cx="17676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9">
              <p14:nvContentPartPr>
                <p14:cNvPr id="374" name="Рукописный ввод 373">
                  <a:extLst>
                    <a:ext uri="{FF2B5EF4-FFF2-40B4-BE49-F238E27FC236}">
                      <a16:creationId xmlns:a16="http://schemas.microsoft.com/office/drawing/2014/main" id="{B36231ED-E600-4641-8EAC-954736AAE985}"/>
                    </a:ext>
                  </a:extLst>
                </p14:cNvPr>
                <p14:cNvContentPartPr/>
                <p14:nvPr/>
              </p14:nvContentPartPr>
              <p14:xfrm>
                <a:off x="4747135" y="3995788"/>
                <a:ext cx="28440" cy="88560"/>
              </p14:xfrm>
            </p:contentPart>
          </mc:Choice>
          <mc:Fallback xmlns="">
            <p:pic>
              <p:nvPicPr>
                <p:cNvPr id="374" name="Рукописный ввод 373">
                  <a:extLst>
                    <a:ext uri="{FF2B5EF4-FFF2-40B4-BE49-F238E27FC236}">
                      <a16:creationId xmlns:a16="http://schemas.microsoft.com/office/drawing/2014/main" id="{B36231ED-E600-4641-8EAC-954736AAE985}"/>
                    </a:ext>
                  </a:extLst>
                </p:cNvPr>
                <p:cNvPicPr/>
                <p:nvPr/>
              </p:nvPicPr>
              <p:blipFill>
                <a:blip r:embed="rId500"/>
                <a:stretch>
                  <a:fillRect/>
                </a:stretch>
              </p:blipFill>
              <p:spPr>
                <a:xfrm>
                  <a:off x="4738495" y="3987148"/>
                  <a:ext cx="46080" cy="10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1">
              <p14:nvContentPartPr>
                <p14:cNvPr id="375" name="Рукописный ввод 374">
                  <a:extLst>
                    <a:ext uri="{FF2B5EF4-FFF2-40B4-BE49-F238E27FC236}">
                      <a16:creationId xmlns:a16="http://schemas.microsoft.com/office/drawing/2014/main" id="{3645FCF0-3691-4DC6-A798-94611FDAF77D}"/>
                    </a:ext>
                  </a:extLst>
                </p14:cNvPr>
                <p14:cNvContentPartPr/>
                <p14:nvPr/>
              </p14:nvContentPartPr>
              <p14:xfrm>
                <a:off x="4652815" y="3968428"/>
                <a:ext cx="210960" cy="20160"/>
              </p14:xfrm>
            </p:contentPart>
          </mc:Choice>
          <mc:Fallback xmlns="">
            <p:pic>
              <p:nvPicPr>
                <p:cNvPr id="375" name="Рукописный ввод 374">
                  <a:extLst>
                    <a:ext uri="{FF2B5EF4-FFF2-40B4-BE49-F238E27FC236}">
                      <a16:creationId xmlns:a16="http://schemas.microsoft.com/office/drawing/2014/main" id="{3645FCF0-3691-4DC6-A798-94611FDAF77D}"/>
                    </a:ext>
                  </a:extLst>
                </p:cNvPr>
                <p:cNvPicPr/>
                <p:nvPr/>
              </p:nvPicPr>
              <p:blipFill>
                <a:blip r:embed="rId502"/>
                <a:stretch>
                  <a:fillRect/>
                </a:stretch>
              </p:blipFill>
              <p:spPr>
                <a:xfrm>
                  <a:off x="4644175" y="3959788"/>
                  <a:ext cx="2286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3">
              <p14:nvContentPartPr>
                <p14:cNvPr id="376" name="Рукописный ввод 375">
                  <a:extLst>
                    <a:ext uri="{FF2B5EF4-FFF2-40B4-BE49-F238E27FC236}">
                      <a16:creationId xmlns:a16="http://schemas.microsoft.com/office/drawing/2014/main" id="{2A2005D9-8370-4A25-AB07-8E77940C2B3C}"/>
                    </a:ext>
                  </a:extLst>
                </p14:cNvPr>
                <p14:cNvContentPartPr/>
                <p14:nvPr/>
              </p14:nvContentPartPr>
              <p14:xfrm>
                <a:off x="4858735" y="3947188"/>
                <a:ext cx="120960" cy="139680"/>
              </p14:xfrm>
            </p:contentPart>
          </mc:Choice>
          <mc:Fallback xmlns="">
            <p:pic>
              <p:nvPicPr>
                <p:cNvPr id="376" name="Рукописный ввод 375">
                  <a:extLst>
                    <a:ext uri="{FF2B5EF4-FFF2-40B4-BE49-F238E27FC236}">
                      <a16:creationId xmlns:a16="http://schemas.microsoft.com/office/drawing/2014/main" id="{2A2005D9-8370-4A25-AB07-8E77940C2B3C}"/>
                    </a:ext>
                  </a:extLst>
                </p:cNvPr>
                <p:cNvPicPr/>
                <p:nvPr/>
              </p:nvPicPr>
              <p:blipFill>
                <a:blip r:embed="rId504"/>
                <a:stretch>
                  <a:fillRect/>
                </a:stretch>
              </p:blipFill>
              <p:spPr>
                <a:xfrm>
                  <a:off x="4850095" y="3938188"/>
                  <a:ext cx="138600" cy="157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81" name="Группа 380">
            <a:extLst>
              <a:ext uri="{FF2B5EF4-FFF2-40B4-BE49-F238E27FC236}">
                <a16:creationId xmlns:a16="http://schemas.microsoft.com/office/drawing/2014/main" id="{CC305D74-D06E-493A-B221-A981B57E07E5}"/>
              </a:ext>
            </a:extLst>
          </p:cNvPr>
          <p:cNvGrpSpPr/>
          <p:nvPr/>
        </p:nvGrpSpPr>
        <p:grpSpPr>
          <a:xfrm>
            <a:off x="5258695" y="3928828"/>
            <a:ext cx="300960" cy="241200"/>
            <a:chOff x="5258695" y="3928828"/>
            <a:chExt cx="300960" cy="241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05">
              <p14:nvContentPartPr>
                <p14:cNvPr id="378" name="Рукописный ввод 377">
                  <a:extLst>
                    <a:ext uri="{FF2B5EF4-FFF2-40B4-BE49-F238E27FC236}">
                      <a16:creationId xmlns:a16="http://schemas.microsoft.com/office/drawing/2014/main" id="{7A0E4814-EC5D-447D-93C6-8E26D1D7394B}"/>
                    </a:ext>
                  </a:extLst>
                </p14:cNvPr>
                <p14:cNvContentPartPr/>
                <p14:nvPr/>
              </p14:nvContentPartPr>
              <p14:xfrm>
                <a:off x="5258695" y="3928828"/>
                <a:ext cx="118800" cy="83160"/>
              </p14:xfrm>
            </p:contentPart>
          </mc:Choice>
          <mc:Fallback xmlns="">
            <p:pic>
              <p:nvPicPr>
                <p:cNvPr id="378" name="Рукописный ввод 377">
                  <a:extLst>
                    <a:ext uri="{FF2B5EF4-FFF2-40B4-BE49-F238E27FC236}">
                      <a16:creationId xmlns:a16="http://schemas.microsoft.com/office/drawing/2014/main" id="{7A0E4814-EC5D-447D-93C6-8E26D1D7394B}"/>
                    </a:ext>
                  </a:extLst>
                </p:cNvPr>
                <p:cNvPicPr/>
                <p:nvPr/>
              </p:nvPicPr>
              <p:blipFill>
                <a:blip r:embed="rId506"/>
                <a:stretch>
                  <a:fillRect/>
                </a:stretch>
              </p:blipFill>
              <p:spPr>
                <a:xfrm>
                  <a:off x="5249695" y="3919828"/>
                  <a:ext cx="136440" cy="100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7">
              <p14:nvContentPartPr>
                <p14:cNvPr id="379" name="Рукописный ввод 378">
                  <a:extLst>
                    <a:ext uri="{FF2B5EF4-FFF2-40B4-BE49-F238E27FC236}">
                      <a16:creationId xmlns:a16="http://schemas.microsoft.com/office/drawing/2014/main" id="{6D0D90A1-9E09-440B-9CC3-2392DA5B6C06}"/>
                    </a:ext>
                  </a:extLst>
                </p14:cNvPr>
                <p14:cNvContentPartPr/>
                <p14:nvPr/>
              </p14:nvContentPartPr>
              <p14:xfrm>
                <a:off x="5332495" y="3970588"/>
                <a:ext cx="135720" cy="199440"/>
              </p14:xfrm>
            </p:contentPart>
          </mc:Choice>
          <mc:Fallback xmlns="">
            <p:pic>
              <p:nvPicPr>
                <p:cNvPr id="379" name="Рукописный ввод 378">
                  <a:extLst>
                    <a:ext uri="{FF2B5EF4-FFF2-40B4-BE49-F238E27FC236}">
                      <a16:creationId xmlns:a16="http://schemas.microsoft.com/office/drawing/2014/main" id="{6D0D90A1-9E09-440B-9CC3-2392DA5B6C06}"/>
                    </a:ext>
                  </a:extLst>
                </p:cNvPr>
                <p:cNvPicPr/>
                <p:nvPr/>
              </p:nvPicPr>
              <p:blipFill>
                <a:blip r:embed="rId508"/>
                <a:stretch>
                  <a:fillRect/>
                </a:stretch>
              </p:blipFill>
              <p:spPr>
                <a:xfrm>
                  <a:off x="5323495" y="3961588"/>
                  <a:ext cx="153360" cy="21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9">
              <p14:nvContentPartPr>
                <p14:cNvPr id="380" name="Рукописный ввод 379">
                  <a:extLst>
                    <a:ext uri="{FF2B5EF4-FFF2-40B4-BE49-F238E27FC236}">
                      <a16:creationId xmlns:a16="http://schemas.microsoft.com/office/drawing/2014/main" id="{EA6B331E-CAE5-485A-A60D-67E73F782EED}"/>
                    </a:ext>
                  </a:extLst>
                </p14:cNvPr>
                <p14:cNvContentPartPr/>
                <p14:nvPr/>
              </p14:nvContentPartPr>
              <p14:xfrm>
                <a:off x="5459575" y="3942148"/>
                <a:ext cx="100080" cy="71640"/>
              </p14:xfrm>
            </p:contentPart>
          </mc:Choice>
          <mc:Fallback xmlns="">
            <p:pic>
              <p:nvPicPr>
                <p:cNvPr id="380" name="Рукописный ввод 379">
                  <a:extLst>
                    <a:ext uri="{FF2B5EF4-FFF2-40B4-BE49-F238E27FC236}">
                      <a16:creationId xmlns:a16="http://schemas.microsoft.com/office/drawing/2014/main" id="{EA6B331E-CAE5-485A-A60D-67E73F782EED}"/>
                    </a:ext>
                  </a:extLst>
                </p:cNvPr>
                <p:cNvPicPr/>
                <p:nvPr/>
              </p:nvPicPr>
              <p:blipFill>
                <a:blip r:embed="rId510"/>
                <a:stretch>
                  <a:fillRect/>
                </a:stretch>
              </p:blipFill>
              <p:spPr>
                <a:xfrm>
                  <a:off x="5450575" y="3933508"/>
                  <a:ext cx="117720" cy="8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0" name="Группа 389">
            <a:extLst>
              <a:ext uri="{FF2B5EF4-FFF2-40B4-BE49-F238E27FC236}">
                <a16:creationId xmlns:a16="http://schemas.microsoft.com/office/drawing/2014/main" id="{07D38639-31DE-419F-B581-BD391F61D502}"/>
              </a:ext>
            </a:extLst>
          </p:cNvPr>
          <p:cNvGrpSpPr/>
          <p:nvPr/>
        </p:nvGrpSpPr>
        <p:grpSpPr>
          <a:xfrm>
            <a:off x="5798695" y="3782668"/>
            <a:ext cx="1139400" cy="247320"/>
            <a:chOff x="5798695" y="3782668"/>
            <a:chExt cx="1139400" cy="24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1">
              <p14:nvContentPartPr>
                <p14:cNvPr id="382" name="Рукописный ввод 381">
                  <a:extLst>
                    <a:ext uri="{FF2B5EF4-FFF2-40B4-BE49-F238E27FC236}">
                      <a16:creationId xmlns:a16="http://schemas.microsoft.com/office/drawing/2014/main" id="{C8EF76C6-369C-4DCB-A8E8-6C482ADAFA6E}"/>
                    </a:ext>
                  </a:extLst>
                </p14:cNvPr>
                <p14:cNvContentPartPr/>
                <p14:nvPr/>
              </p14:nvContentPartPr>
              <p14:xfrm>
                <a:off x="5798695" y="3838468"/>
                <a:ext cx="140760" cy="185040"/>
              </p14:xfrm>
            </p:contentPart>
          </mc:Choice>
          <mc:Fallback xmlns="">
            <p:pic>
              <p:nvPicPr>
                <p:cNvPr id="382" name="Рукописный ввод 381">
                  <a:extLst>
                    <a:ext uri="{FF2B5EF4-FFF2-40B4-BE49-F238E27FC236}">
                      <a16:creationId xmlns:a16="http://schemas.microsoft.com/office/drawing/2014/main" id="{C8EF76C6-369C-4DCB-A8E8-6C482ADAFA6E}"/>
                    </a:ext>
                  </a:extLst>
                </p:cNvPr>
                <p:cNvPicPr/>
                <p:nvPr/>
              </p:nvPicPr>
              <p:blipFill>
                <a:blip r:embed="rId512"/>
                <a:stretch>
                  <a:fillRect/>
                </a:stretch>
              </p:blipFill>
              <p:spPr>
                <a:xfrm>
                  <a:off x="5790055" y="3829468"/>
                  <a:ext cx="158400" cy="20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3">
              <p14:nvContentPartPr>
                <p14:cNvPr id="383" name="Рукописный ввод 382">
                  <a:extLst>
                    <a:ext uri="{FF2B5EF4-FFF2-40B4-BE49-F238E27FC236}">
                      <a16:creationId xmlns:a16="http://schemas.microsoft.com/office/drawing/2014/main" id="{3D6E54B0-1E2D-496A-9F19-B4AB61ADE228}"/>
                    </a:ext>
                  </a:extLst>
                </p14:cNvPr>
                <p14:cNvContentPartPr/>
                <p14:nvPr/>
              </p14:nvContentPartPr>
              <p14:xfrm>
                <a:off x="5858455" y="3934228"/>
                <a:ext cx="154800" cy="18000"/>
              </p14:xfrm>
            </p:contentPart>
          </mc:Choice>
          <mc:Fallback xmlns="">
            <p:pic>
              <p:nvPicPr>
                <p:cNvPr id="383" name="Рукописный ввод 382">
                  <a:extLst>
                    <a:ext uri="{FF2B5EF4-FFF2-40B4-BE49-F238E27FC236}">
                      <a16:creationId xmlns:a16="http://schemas.microsoft.com/office/drawing/2014/main" id="{3D6E54B0-1E2D-496A-9F19-B4AB61ADE228}"/>
                    </a:ext>
                  </a:extLst>
                </p:cNvPr>
                <p:cNvPicPr/>
                <p:nvPr/>
              </p:nvPicPr>
              <p:blipFill>
                <a:blip r:embed="rId514"/>
                <a:stretch>
                  <a:fillRect/>
                </a:stretch>
              </p:blipFill>
              <p:spPr>
                <a:xfrm>
                  <a:off x="5849815" y="3925588"/>
                  <a:ext cx="172440" cy="3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5">
              <p14:nvContentPartPr>
                <p14:cNvPr id="384" name="Рукописный ввод 383">
                  <a:extLst>
                    <a:ext uri="{FF2B5EF4-FFF2-40B4-BE49-F238E27FC236}">
                      <a16:creationId xmlns:a16="http://schemas.microsoft.com/office/drawing/2014/main" id="{BE425399-9ACA-4864-9CD6-EB16603B81C4}"/>
                    </a:ext>
                  </a:extLst>
                </p14:cNvPr>
                <p14:cNvContentPartPr/>
                <p14:nvPr/>
              </p14:nvContentPartPr>
              <p14:xfrm>
                <a:off x="6073735" y="3837748"/>
                <a:ext cx="162720" cy="192240"/>
              </p14:xfrm>
            </p:contentPart>
          </mc:Choice>
          <mc:Fallback xmlns="">
            <p:pic>
              <p:nvPicPr>
                <p:cNvPr id="384" name="Рукописный ввод 383">
                  <a:extLst>
                    <a:ext uri="{FF2B5EF4-FFF2-40B4-BE49-F238E27FC236}">
                      <a16:creationId xmlns:a16="http://schemas.microsoft.com/office/drawing/2014/main" id="{BE425399-9ACA-4864-9CD6-EB16603B81C4}"/>
                    </a:ext>
                  </a:extLst>
                </p:cNvPr>
                <p:cNvPicPr/>
                <p:nvPr/>
              </p:nvPicPr>
              <p:blipFill>
                <a:blip r:embed="rId516"/>
                <a:stretch>
                  <a:fillRect/>
                </a:stretch>
              </p:blipFill>
              <p:spPr>
                <a:xfrm>
                  <a:off x="6065095" y="3828748"/>
                  <a:ext cx="180360" cy="20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7">
              <p14:nvContentPartPr>
                <p14:cNvPr id="385" name="Рукописный ввод 384">
                  <a:extLst>
                    <a:ext uri="{FF2B5EF4-FFF2-40B4-BE49-F238E27FC236}">
                      <a16:creationId xmlns:a16="http://schemas.microsoft.com/office/drawing/2014/main" id="{B3AF6F44-DBFD-4C37-9543-3E16CFB06019}"/>
                    </a:ext>
                  </a:extLst>
                </p14:cNvPr>
                <p14:cNvContentPartPr/>
                <p14:nvPr/>
              </p14:nvContentPartPr>
              <p14:xfrm>
                <a:off x="6302335" y="3871948"/>
                <a:ext cx="136800" cy="122040"/>
              </p14:xfrm>
            </p:contentPart>
          </mc:Choice>
          <mc:Fallback xmlns="">
            <p:pic>
              <p:nvPicPr>
                <p:cNvPr id="385" name="Рукописный ввод 384">
                  <a:extLst>
                    <a:ext uri="{FF2B5EF4-FFF2-40B4-BE49-F238E27FC236}">
                      <a16:creationId xmlns:a16="http://schemas.microsoft.com/office/drawing/2014/main" id="{B3AF6F44-DBFD-4C37-9543-3E16CFB06019}"/>
                    </a:ext>
                  </a:extLst>
                </p:cNvPr>
                <p:cNvPicPr/>
                <p:nvPr/>
              </p:nvPicPr>
              <p:blipFill>
                <a:blip r:embed="rId518"/>
                <a:stretch>
                  <a:fillRect/>
                </a:stretch>
              </p:blipFill>
              <p:spPr>
                <a:xfrm>
                  <a:off x="6293695" y="3862948"/>
                  <a:ext cx="154440" cy="13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9">
              <p14:nvContentPartPr>
                <p14:cNvPr id="386" name="Рукописный ввод 385">
                  <a:extLst>
                    <a:ext uri="{FF2B5EF4-FFF2-40B4-BE49-F238E27FC236}">
                      <a16:creationId xmlns:a16="http://schemas.microsoft.com/office/drawing/2014/main" id="{65001DA3-C959-4CBB-89AE-C661E25DB3A1}"/>
                    </a:ext>
                  </a:extLst>
                </p14:cNvPr>
                <p14:cNvContentPartPr/>
                <p14:nvPr/>
              </p14:nvContentPartPr>
              <p14:xfrm>
                <a:off x="6575575" y="3856828"/>
                <a:ext cx="37800" cy="159840"/>
              </p14:xfrm>
            </p:contentPart>
          </mc:Choice>
          <mc:Fallback xmlns="">
            <p:pic>
              <p:nvPicPr>
                <p:cNvPr id="386" name="Рукописный ввод 385">
                  <a:extLst>
                    <a:ext uri="{FF2B5EF4-FFF2-40B4-BE49-F238E27FC236}">
                      <a16:creationId xmlns:a16="http://schemas.microsoft.com/office/drawing/2014/main" id="{65001DA3-C959-4CBB-89AE-C661E25DB3A1}"/>
                    </a:ext>
                  </a:extLst>
                </p:cNvPr>
                <p:cNvPicPr/>
                <p:nvPr/>
              </p:nvPicPr>
              <p:blipFill>
                <a:blip r:embed="rId520"/>
                <a:stretch>
                  <a:fillRect/>
                </a:stretch>
              </p:blipFill>
              <p:spPr>
                <a:xfrm>
                  <a:off x="6566935" y="3848188"/>
                  <a:ext cx="55440" cy="17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1">
              <p14:nvContentPartPr>
                <p14:cNvPr id="387" name="Рукописный ввод 386">
                  <a:extLst>
                    <a:ext uri="{FF2B5EF4-FFF2-40B4-BE49-F238E27FC236}">
                      <a16:creationId xmlns:a16="http://schemas.microsoft.com/office/drawing/2014/main" id="{0615DEB5-C708-49ED-B030-428FEA00131E}"/>
                    </a:ext>
                  </a:extLst>
                </p14:cNvPr>
                <p14:cNvContentPartPr/>
                <p14:nvPr/>
              </p14:nvContentPartPr>
              <p14:xfrm>
                <a:off x="6550735" y="3782668"/>
                <a:ext cx="206640" cy="213840"/>
              </p14:xfrm>
            </p:contentPart>
          </mc:Choice>
          <mc:Fallback xmlns="">
            <p:pic>
              <p:nvPicPr>
                <p:cNvPr id="387" name="Рукописный ввод 386">
                  <a:extLst>
                    <a:ext uri="{FF2B5EF4-FFF2-40B4-BE49-F238E27FC236}">
                      <a16:creationId xmlns:a16="http://schemas.microsoft.com/office/drawing/2014/main" id="{0615DEB5-C708-49ED-B030-428FEA00131E}"/>
                    </a:ext>
                  </a:extLst>
                </p:cNvPr>
                <p:cNvPicPr/>
                <p:nvPr/>
              </p:nvPicPr>
              <p:blipFill>
                <a:blip r:embed="rId522"/>
                <a:stretch>
                  <a:fillRect/>
                </a:stretch>
              </p:blipFill>
              <p:spPr>
                <a:xfrm>
                  <a:off x="6541735" y="3773668"/>
                  <a:ext cx="22428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3">
              <p14:nvContentPartPr>
                <p14:cNvPr id="388" name="Рукописный ввод 387">
                  <a:extLst>
                    <a:ext uri="{FF2B5EF4-FFF2-40B4-BE49-F238E27FC236}">
                      <a16:creationId xmlns:a16="http://schemas.microsoft.com/office/drawing/2014/main" id="{C55B909A-F31D-44AC-9B39-C5D28CA3C111}"/>
                    </a:ext>
                  </a:extLst>
                </p14:cNvPr>
                <p14:cNvContentPartPr/>
                <p14:nvPr/>
              </p14:nvContentPartPr>
              <p14:xfrm>
                <a:off x="6832975" y="3899308"/>
                <a:ext cx="27720" cy="93600"/>
              </p14:xfrm>
            </p:contentPart>
          </mc:Choice>
          <mc:Fallback xmlns="">
            <p:pic>
              <p:nvPicPr>
                <p:cNvPr id="388" name="Рукописный ввод 387">
                  <a:extLst>
                    <a:ext uri="{FF2B5EF4-FFF2-40B4-BE49-F238E27FC236}">
                      <a16:creationId xmlns:a16="http://schemas.microsoft.com/office/drawing/2014/main" id="{C55B909A-F31D-44AC-9B39-C5D28CA3C111}"/>
                    </a:ext>
                  </a:extLst>
                </p:cNvPr>
                <p:cNvPicPr/>
                <p:nvPr/>
              </p:nvPicPr>
              <p:blipFill>
                <a:blip r:embed="rId524"/>
                <a:stretch>
                  <a:fillRect/>
                </a:stretch>
              </p:blipFill>
              <p:spPr>
                <a:xfrm>
                  <a:off x="6824335" y="3890308"/>
                  <a:ext cx="45360" cy="11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5">
              <p14:nvContentPartPr>
                <p14:cNvPr id="389" name="Рукописный ввод 388">
                  <a:extLst>
                    <a:ext uri="{FF2B5EF4-FFF2-40B4-BE49-F238E27FC236}">
                      <a16:creationId xmlns:a16="http://schemas.microsoft.com/office/drawing/2014/main" id="{C76E6705-AE02-41ED-92F3-A6FD98B69506}"/>
                    </a:ext>
                  </a:extLst>
                </p14:cNvPr>
                <p14:cNvContentPartPr/>
                <p14:nvPr/>
              </p14:nvContentPartPr>
              <p14:xfrm>
                <a:off x="6784015" y="3892108"/>
                <a:ext cx="154080" cy="16200"/>
              </p14:xfrm>
            </p:contentPart>
          </mc:Choice>
          <mc:Fallback xmlns="">
            <p:pic>
              <p:nvPicPr>
                <p:cNvPr id="389" name="Рукописный ввод 388">
                  <a:extLst>
                    <a:ext uri="{FF2B5EF4-FFF2-40B4-BE49-F238E27FC236}">
                      <a16:creationId xmlns:a16="http://schemas.microsoft.com/office/drawing/2014/main" id="{C76E6705-AE02-41ED-92F3-A6FD98B69506}"/>
                    </a:ext>
                  </a:extLst>
                </p:cNvPr>
                <p:cNvPicPr/>
                <p:nvPr/>
              </p:nvPicPr>
              <p:blipFill>
                <a:blip r:embed="rId526"/>
                <a:stretch>
                  <a:fillRect/>
                </a:stretch>
              </p:blipFill>
              <p:spPr>
                <a:xfrm>
                  <a:off x="6775375" y="3883108"/>
                  <a:ext cx="171720" cy="33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1" name="Группа 400">
            <a:extLst>
              <a:ext uri="{FF2B5EF4-FFF2-40B4-BE49-F238E27FC236}">
                <a16:creationId xmlns:a16="http://schemas.microsoft.com/office/drawing/2014/main" id="{D029D9B2-92FD-4DDA-835A-0C23AEE86FA2}"/>
              </a:ext>
            </a:extLst>
          </p:cNvPr>
          <p:cNvGrpSpPr/>
          <p:nvPr/>
        </p:nvGrpSpPr>
        <p:grpSpPr>
          <a:xfrm>
            <a:off x="2501095" y="4204948"/>
            <a:ext cx="877320" cy="446400"/>
            <a:chOff x="2501095" y="4204948"/>
            <a:chExt cx="877320" cy="44640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7">
              <p14:nvContentPartPr>
                <p14:cNvPr id="391" name="Рукописный ввод 390">
                  <a:extLst>
                    <a:ext uri="{FF2B5EF4-FFF2-40B4-BE49-F238E27FC236}">
                      <a16:creationId xmlns:a16="http://schemas.microsoft.com/office/drawing/2014/main" id="{9B5A25FD-B2D5-41C2-A22D-7EA0B112A774}"/>
                    </a:ext>
                  </a:extLst>
                </p14:cNvPr>
                <p14:cNvContentPartPr/>
                <p14:nvPr/>
              </p14:nvContentPartPr>
              <p14:xfrm>
                <a:off x="2501095" y="4329508"/>
                <a:ext cx="15120" cy="257400"/>
              </p14:xfrm>
            </p:contentPart>
          </mc:Choice>
          <mc:Fallback xmlns="">
            <p:pic>
              <p:nvPicPr>
                <p:cNvPr id="391" name="Рукописный ввод 390">
                  <a:extLst>
                    <a:ext uri="{FF2B5EF4-FFF2-40B4-BE49-F238E27FC236}">
                      <a16:creationId xmlns:a16="http://schemas.microsoft.com/office/drawing/2014/main" id="{9B5A25FD-B2D5-41C2-A22D-7EA0B112A774}"/>
                    </a:ext>
                  </a:extLst>
                </p:cNvPr>
                <p:cNvPicPr/>
                <p:nvPr/>
              </p:nvPicPr>
              <p:blipFill>
                <a:blip r:embed="rId528"/>
                <a:stretch>
                  <a:fillRect/>
                </a:stretch>
              </p:blipFill>
              <p:spPr>
                <a:xfrm>
                  <a:off x="2483455" y="4311868"/>
                  <a:ext cx="50760" cy="29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29">
              <p14:nvContentPartPr>
                <p14:cNvPr id="392" name="Рукописный ввод 391">
                  <a:extLst>
                    <a:ext uri="{FF2B5EF4-FFF2-40B4-BE49-F238E27FC236}">
                      <a16:creationId xmlns:a16="http://schemas.microsoft.com/office/drawing/2014/main" id="{FD192457-5C98-49CC-9EB0-D1BD1D613CE5}"/>
                    </a:ext>
                  </a:extLst>
                </p14:cNvPr>
                <p14:cNvContentPartPr/>
                <p14:nvPr/>
              </p14:nvContentPartPr>
              <p14:xfrm>
                <a:off x="2518735" y="4314748"/>
                <a:ext cx="185400" cy="242640"/>
              </p14:xfrm>
            </p:contentPart>
          </mc:Choice>
          <mc:Fallback xmlns="">
            <p:pic>
              <p:nvPicPr>
                <p:cNvPr id="392" name="Рукописный ввод 391">
                  <a:extLst>
                    <a:ext uri="{FF2B5EF4-FFF2-40B4-BE49-F238E27FC236}">
                      <a16:creationId xmlns:a16="http://schemas.microsoft.com/office/drawing/2014/main" id="{FD192457-5C98-49CC-9EB0-D1BD1D613CE5}"/>
                    </a:ext>
                  </a:extLst>
                </p:cNvPr>
                <p:cNvPicPr/>
                <p:nvPr/>
              </p:nvPicPr>
              <p:blipFill>
                <a:blip r:embed="rId530"/>
                <a:stretch>
                  <a:fillRect/>
                </a:stretch>
              </p:blipFill>
              <p:spPr>
                <a:xfrm>
                  <a:off x="2501095" y="4296748"/>
                  <a:ext cx="22104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31">
              <p14:nvContentPartPr>
                <p14:cNvPr id="393" name="Рукописный ввод 392">
                  <a:extLst>
                    <a:ext uri="{FF2B5EF4-FFF2-40B4-BE49-F238E27FC236}">
                      <a16:creationId xmlns:a16="http://schemas.microsoft.com/office/drawing/2014/main" id="{20A80D9A-7AF9-47DA-90C9-D368C67B6082}"/>
                    </a:ext>
                  </a:extLst>
                </p14:cNvPr>
                <p14:cNvContentPartPr/>
                <p14:nvPr/>
              </p14:nvContentPartPr>
              <p14:xfrm>
                <a:off x="2815015" y="4465228"/>
                <a:ext cx="137520" cy="12240"/>
              </p14:xfrm>
            </p:contentPart>
          </mc:Choice>
          <mc:Fallback xmlns="">
            <p:pic>
              <p:nvPicPr>
                <p:cNvPr id="393" name="Рукописный ввод 392">
                  <a:extLst>
                    <a:ext uri="{FF2B5EF4-FFF2-40B4-BE49-F238E27FC236}">
                      <a16:creationId xmlns:a16="http://schemas.microsoft.com/office/drawing/2014/main" id="{20A80D9A-7AF9-47DA-90C9-D368C67B6082}"/>
                    </a:ext>
                  </a:extLst>
                </p:cNvPr>
                <p:cNvPicPr/>
                <p:nvPr/>
              </p:nvPicPr>
              <p:blipFill>
                <a:blip r:embed="rId532"/>
                <a:stretch>
                  <a:fillRect/>
                </a:stretch>
              </p:blipFill>
              <p:spPr>
                <a:xfrm>
                  <a:off x="2797375" y="4447588"/>
                  <a:ext cx="17316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33">
              <p14:nvContentPartPr>
                <p14:cNvPr id="394" name="Рукописный ввод 393">
                  <a:extLst>
                    <a:ext uri="{FF2B5EF4-FFF2-40B4-BE49-F238E27FC236}">
                      <a16:creationId xmlns:a16="http://schemas.microsoft.com/office/drawing/2014/main" id="{F5FEEF14-B802-4F8C-8BD8-BF628536F1DB}"/>
                    </a:ext>
                  </a:extLst>
                </p14:cNvPr>
                <p14:cNvContentPartPr/>
                <p14:nvPr/>
              </p14:nvContentPartPr>
              <p14:xfrm>
                <a:off x="2807095" y="4388188"/>
                <a:ext cx="115560" cy="24840"/>
              </p14:xfrm>
            </p:contentPart>
          </mc:Choice>
          <mc:Fallback xmlns="">
            <p:pic>
              <p:nvPicPr>
                <p:cNvPr id="394" name="Рукописный ввод 393">
                  <a:extLst>
                    <a:ext uri="{FF2B5EF4-FFF2-40B4-BE49-F238E27FC236}">
                      <a16:creationId xmlns:a16="http://schemas.microsoft.com/office/drawing/2014/main" id="{F5FEEF14-B802-4F8C-8BD8-BF628536F1DB}"/>
                    </a:ext>
                  </a:extLst>
                </p:cNvPr>
                <p:cNvPicPr/>
                <p:nvPr/>
              </p:nvPicPr>
              <p:blipFill>
                <a:blip r:embed="rId534"/>
                <a:stretch>
                  <a:fillRect/>
                </a:stretch>
              </p:blipFill>
              <p:spPr>
                <a:xfrm>
                  <a:off x="2789095" y="4370188"/>
                  <a:ext cx="151200" cy="6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35">
              <p14:nvContentPartPr>
                <p14:cNvPr id="396" name="Рукописный ввод 395">
                  <a:extLst>
                    <a:ext uri="{FF2B5EF4-FFF2-40B4-BE49-F238E27FC236}">
                      <a16:creationId xmlns:a16="http://schemas.microsoft.com/office/drawing/2014/main" id="{6384E9E3-72A8-4FA5-8BDB-7C855B0BA675}"/>
                    </a:ext>
                  </a:extLst>
                </p14:cNvPr>
                <p14:cNvContentPartPr/>
                <p14:nvPr/>
              </p14:nvContentPartPr>
              <p14:xfrm>
                <a:off x="3127855" y="4204948"/>
                <a:ext cx="111600" cy="197280"/>
              </p14:xfrm>
            </p:contentPart>
          </mc:Choice>
          <mc:Fallback xmlns="">
            <p:pic>
              <p:nvPicPr>
                <p:cNvPr id="396" name="Рукописный ввод 395">
                  <a:extLst>
                    <a:ext uri="{FF2B5EF4-FFF2-40B4-BE49-F238E27FC236}">
                      <a16:creationId xmlns:a16="http://schemas.microsoft.com/office/drawing/2014/main" id="{6384E9E3-72A8-4FA5-8BDB-7C855B0BA675}"/>
                    </a:ext>
                  </a:extLst>
                </p:cNvPr>
                <p:cNvPicPr/>
                <p:nvPr/>
              </p:nvPicPr>
              <p:blipFill>
                <a:blip r:embed="rId536"/>
                <a:stretch>
                  <a:fillRect/>
                </a:stretch>
              </p:blipFill>
              <p:spPr>
                <a:xfrm>
                  <a:off x="3110215" y="4187308"/>
                  <a:ext cx="147240" cy="23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37">
              <p14:nvContentPartPr>
                <p14:cNvPr id="397" name="Рукописный ввод 396">
                  <a:extLst>
                    <a:ext uri="{FF2B5EF4-FFF2-40B4-BE49-F238E27FC236}">
                      <a16:creationId xmlns:a16="http://schemas.microsoft.com/office/drawing/2014/main" id="{F4509EBA-4420-4F33-B5FE-4FDFCC034643}"/>
                    </a:ext>
                  </a:extLst>
                </p14:cNvPr>
                <p14:cNvContentPartPr/>
                <p14:nvPr/>
              </p14:nvContentPartPr>
              <p14:xfrm>
                <a:off x="3105895" y="4329868"/>
                <a:ext cx="113040" cy="10080"/>
              </p14:xfrm>
            </p:contentPart>
          </mc:Choice>
          <mc:Fallback xmlns="">
            <p:pic>
              <p:nvPicPr>
                <p:cNvPr id="397" name="Рукописный ввод 396">
                  <a:extLst>
                    <a:ext uri="{FF2B5EF4-FFF2-40B4-BE49-F238E27FC236}">
                      <a16:creationId xmlns:a16="http://schemas.microsoft.com/office/drawing/2014/main" id="{F4509EBA-4420-4F33-B5FE-4FDFCC034643}"/>
                    </a:ext>
                  </a:extLst>
                </p:cNvPr>
                <p:cNvPicPr/>
                <p:nvPr/>
              </p:nvPicPr>
              <p:blipFill>
                <a:blip r:embed="rId538"/>
                <a:stretch>
                  <a:fillRect/>
                </a:stretch>
              </p:blipFill>
              <p:spPr>
                <a:xfrm>
                  <a:off x="3087895" y="4312228"/>
                  <a:ext cx="14868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39">
              <p14:nvContentPartPr>
                <p14:cNvPr id="398" name="Рукописный ввод 397">
                  <a:extLst>
                    <a:ext uri="{FF2B5EF4-FFF2-40B4-BE49-F238E27FC236}">
                      <a16:creationId xmlns:a16="http://schemas.microsoft.com/office/drawing/2014/main" id="{E87044B5-9E1E-4900-8241-0DFF559EC472}"/>
                    </a:ext>
                  </a:extLst>
                </p14:cNvPr>
                <p14:cNvContentPartPr/>
                <p14:nvPr/>
              </p14:nvContentPartPr>
              <p14:xfrm>
                <a:off x="3061615" y="4415188"/>
                <a:ext cx="316800" cy="30240"/>
              </p14:xfrm>
            </p:contentPart>
          </mc:Choice>
          <mc:Fallback xmlns="">
            <p:pic>
              <p:nvPicPr>
                <p:cNvPr id="398" name="Рукописный ввод 397">
                  <a:extLst>
                    <a:ext uri="{FF2B5EF4-FFF2-40B4-BE49-F238E27FC236}">
                      <a16:creationId xmlns:a16="http://schemas.microsoft.com/office/drawing/2014/main" id="{E87044B5-9E1E-4900-8241-0DFF559EC472}"/>
                    </a:ext>
                  </a:extLst>
                </p:cNvPr>
                <p:cNvPicPr/>
                <p:nvPr/>
              </p:nvPicPr>
              <p:blipFill>
                <a:blip r:embed="rId540"/>
                <a:stretch>
                  <a:fillRect/>
                </a:stretch>
              </p:blipFill>
              <p:spPr>
                <a:xfrm>
                  <a:off x="3043615" y="4397188"/>
                  <a:ext cx="352440" cy="65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1">
              <p14:nvContentPartPr>
                <p14:cNvPr id="399" name="Рукописный ввод 398">
                  <a:extLst>
                    <a:ext uri="{FF2B5EF4-FFF2-40B4-BE49-F238E27FC236}">
                      <a16:creationId xmlns:a16="http://schemas.microsoft.com/office/drawing/2014/main" id="{CD4DEE2B-88A4-4EB2-B8E3-C038F284E7D0}"/>
                    </a:ext>
                  </a:extLst>
                </p14:cNvPr>
                <p14:cNvContentPartPr/>
                <p14:nvPr/>
              </p14:nvContentPartPr>
              <p14:xfrm>
                <a:off x="3179335" y="4474948"/>
                <a:ext cx="84600" cy="176400"/>
              </p14:xfrm>
            </p:contentPart>
          </mc:Choice>
          <mc:Fallback xmlns="">
            <p:pic>
              <p:nvPicPr>
                <p:cNvPr id="399" name="Рукописный ввод 398">
                  <a:extLst>
                    <a:ext uri="{FF2B5EF4-FFF2-40B4-BE49-F238E27FC236}">
                      <a16:creationId xmlns:a16="http://schemas.microsoft.com/office/drawing/2014/main" id="{CD4DEE2B-88A4-4EB2-B8E3-C038F284E7D0}"/>
                    </a:ext>
                  </a:extLst>
                </p:cNvPr>
                <p:cNvPicPr/>
                <p:nvPr/>
              </p:nvPicPr>
              <p:blipFill>
                <a:blip r:embed="rId542"/>
                <a:stretch>
                  <a:fillRect/>
                </a:stretch>
              </p:blipFill>
              <p:spPr>
                <a:xfrm>
                  <a:off x="3161335" y="4456948"/>
                  <a:ext cx="120240" cy="21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3">
              <p14:nvContentPartPr>
                <p14:cNvPr id="400" name="Рукописный ввод 399">
                  <a:extLst>
                    <a:ext uri="{FF2B5EF4-FFF2-40B4-BE49-F238E27FC236}">
                      <a16:creationId xmlns:a16="http://schemas.microsoft.com/office/drawing/2014/main" id="{B9FD5A2F-3F11-42A1-8D1C-19B85FE02A23}"/>
                    </a:ext>
                  </a:extLst>
                </p14:cNvPr>
                <p14:cNvContentPartPr/>
                <p14:nvPr/>
              </p14:nvContentPartPr>
              <p14:xfrm>
                <a:off x="3116335" y="4545148"/>
                <a:ext cx="133200" cy="28800"/>
              </p14:xfrm>
            </p:contentPart>
          </mc:Choice>
          <mc:Fallback xmlns="">
            <p:pic>
              <p:nvPicPr>
                <p:cNvPr id="400" name="Рукописный ввод 399">
                  <a:extLst>
                    <a:ext uri="{FF2B5EF4-FFF2-40B4-BE49-F238E27FC236}">
                      <a16:creationId xmlns:a16="http://schemas.microsoft.com/office/drawing/2014/main" id="{B9FD5A2F-3F11-42A1-8D1C-19B85FE02A23}"/>
                    </a:ext>
                  </a:extLst>
                </p:cNvPr>
                <p:cNvPicPr/>
                <p:nvPr/>
              </p:nvPicPr>
              <p:blipFill>
                <a:blip r:embed="rId544"/>
                <a:stretch>
                  <a:fillRect/>
                </a:stretch>
              </p:blipFill>
              <p:spPr>
                <a:xfrm>
                  <a:off x="3098335" y="4527148"/>
                  <a:ext cx="168840" cy="64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5" name="Группа 404">
            <a:extLst>
              <a:ext uri="{FF2B5EF4-FFF2-40B4-BE49-F238E27FC236}">
                <a16:creationId xmlns:a16="http://schemas.microsoft.com/office/drawing/2014/main" id="{ECD56BD9-3801-4931-8C87-4DC913DA3095}"/>
              </a:ext>
            </a:extLst>
          </p:cNvPr>
          <p:cNvGrpSpPr/>
          <p:nvPr/>
        </p:nvGrpSpPr>
        <p:grpSpPr>
          <a:xfrm>
            <a:off x="3705295" y="4367668"/>
            <a:ext cx="401040" cy="198720"/>
            <a:chOff x="3705295" y="4367668"/>
            <a:chExt cx="401040" cy="1987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5">
              <p14:nvContentPartPr>
                <p14:cNvPr id="402" name="Рукописный ввод 401">
                  <a:extLst>
                    <a:ext uri="{FF2B5EF4-FFF2-40B4-BE49-F238E27FC236}">
                      <a16:creationId xmlns:a16="http://schemas.microsoft.com/office/drawing/2014/main" id="{6F293089-E571-4E91-8616-7DF45815E723}"/>
                    </a:ext>
                  </a:extLst>
                </p14:cNvPr>
                <p14:cNvContentPartPr/>
                <p14:nvPr/>
              </p14:nvContentPartPr>
              <p14:xfrm>
                <a:off x="3720055" y="4470628"/>
                <a:ext cx="174600" cy="22320"/>
              </p14:xfrm>
            </p:contentPart>
          </mc:Choice>
          <mc:Fallback xmlns="">
            <p:pic>
              <p:nvPicPr>
                <p:cNvPr id="402" name="Рукописный ввод 401">
                  <a:extLst>
                    <a:ext uri="{FF2B5EF4-FFF2-40B4-BE49-F238E27FC236}">
                      <a16:creationId xmlns:a16="http://schemas.microsoft.com/office/drawing/2014/main" id="{6F293089-E571-4E91-8616-7DF45815E723}"/>
                    </a:ext>
                  </a:extLst>
                </p:cNvPr>
                <p:cNvPicPr/>
                <p:nvPr/>
              </p:nvPicPr>
              <p:blipFill>
                <a:blip r:embed="rId546"/>
                <a:stretch>
                  <a:fillRect/>
                </a:stretch>
              </p:blipFill>
              <p:spPr>
                <a:xfrm>
                  <a:off x="3702415" y="4452988"/>
                  <a:ext cx="21024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7">
              <p14:nvContentPartPr>
                <p14:cNvPr id="403" name="Рукописный ввод 402">
                  <a:extLst>
                    <a:ext uri="{FF2B5EF4-FFF2-40B4-BE49-F238E27FC236}">
                      <a16:creationId xmlns:a16="http://schemas.microsoft.com/office/drawing/2014/main" id="{4D692525-0F90-42AB-B0C0-4290D1235BBE}"/>
                    </a:ext>
                  </a:extLst>
                </p14:cNvPr>
                <p14:cNvContentPartPr/>
                <p14:nvPr/>
              </p14:nvContentPartPr>
              <p14:xfrm>
                <a:off x="3705295" y="4409068"/>
                <a:ext cx="174600" cy="42480"/>
              </p14:xfrm>
            </p:contentPart>
          </mc:Choice>
          <mc:Fallback xmlns="">
            <p:pic>
              <p:nvPicPr>
                <p:cNvPr id="403" name="Рукописный ввод 402">
                  <a:extLst>
                    <a:ext uri="{FF2B5EF4-FFF2-40B4-BE49-F238E27FC236}">
                      <a16:creationId xmlns:a16="http://schemas.microsoft.com/office/drawing/2014/main" id="{4D692525-0F90-42AB-B0C0-4290D1235BBE}"/>
                    </a:ext>
                  </a:extLst>
                </p:cNvPr>
                <p:cNvPicPr/>
                <p:nvPr/>
              </p:nvPicPr>
              <p:blipFill>
                <a:blip r:embed="rId548"/>
                <a:stretch>
                  <a:fillRect/>
                </a:stretch>
              </p:blipFill>
              <p:spPr>
                <a:xfrm>
                  <a:off x="3687655" y="4391428"/>
                  <a:ext cx="210240" cy="7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49">
              <p14:nvContentPartPr>
                <p14:cNvPr id="404" name="Рукописный ввод 403">
                  <a:extLst>
                    <a:ext uri="{FF2B5EF4-FFF2-40B4-BE49-F238E27FC236}">
                      <a16:creationId xmlns:a16="http://schemas.microsoft.com/office/drawing/2014/main" id="{2193068A-D804-402F-AEDE-E5D88D6A6D48}"/>
                    </a:ext>
                  </a:extLst>
                </p14:cNvPr>
                <p14:cNvContentPartPr/>
                <p14:nvPr/>
              </p14:nvContentPartPr>
              <p14:xfrm>
                <a:off x="3913735" y="4367668"/>
                <a:ext cx="192600" cy="198720"/>
              </p14:xfrm>
            </p:contentPart>
          </mc:Choice>
          <mc:Fallback xmlns="">
            <p:pic>
              <p:nvPicPr>
                <p:cNvPr id="404" name="Рукописный ввод 403">
                  <a:extLst>
                    <a:ext uri="{FF2B5EF4-FFF2-40B4-BE49-F238E27FC236}">
                      <a16:creationId xmlns:a16="http://schemas.microsoft.com/office/drawing/2014/main" id="{2193068A-D804-402F-AEDE-E5D88D6A6D48}"/>
                    </a:ext>
                  </a:extLst>
                </p:cNvPr>
                <p:cNvPicPr/>
                <p:nvPr/>
              </p:nvPicPr>
              <p:blipFill>
                <a:blip r:embed="rId550"/>
                <a:stretch>
                  <a:fillRect/>
                </a:stretch>
              </p:blipFill>
              <p:spPr>
                <a:xfrm>
                  <a:off x="3896095" y="4349668"/>
                  <a:ext cx="228240" cy="234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14" name="Группа 413">
            <a:extLst>
              <a:ext uri="{FF2B5EF4-FFF2-40B4-BE49-F238E27FC236}">
                <a16:creationId xmlns:a16="http://schemas.microsoft.com/office/drawing/2014/main" id="{1A92BF4F-52C5-4138-B0CD-E629673879B7}"/>
              </a:ext>
            </a:extLst>
          </p:cNvPr>
          <p:cNvGrpSpPr/>
          <p:nvPr/>
        </p:nvGrpSpPr>
        <p:grpSpPr>
          <a:xfrm>
            <a:off x="4792495" y="4271548"/>
            <a:ext cx="1121040" cy="321480"/>
            <a:chOff x="4792495" y="4271548"/>
            <a:chExt cx="1121040" cy="3214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51">
              <p14:nvContentPartPr>
                <p14:cNvPr id="406" name="Рукописный ввод 405">
                  <a:extLst>
                    <a:ext uri="{FF2B5EF4-FFF2-40B4-BE49-F238E27FC236}">
                      <a16:creationId xmlns:a16="http://schemas.microsoft.com/office/drawing/2014/main" id="{002EEC18-5E19-4C82-BD87-AE0FD1166324}"/>
                    </a:ext>
                  </a:extLst>
                </p14:cNvPr>
                <p14:cNvContentPartPr/>
                <p14:nvPr/>
              </p14:nvContentPartPr>
              <p14:xfrm>
                <a:off x="4799695" y="4271548"/>
                <a:ext cx="183600" cy="321480"/>
              </p14:xfrm>
            </p:contentPart>
          </mc:Choice>
          <mc:Fallback xmlns="">
            <p:pic>
              <p:nvPicPr>
                <p:cNvPr id="406" name="Рукописный ввод 405">
                  <a:extLst>
                    <a:ext uri="{FF2B5EF4-FFF2-40B4-BE49-F238E27FC236}">
                      <a16:creationId xmlns:a16="http://schemas.microsoft.com/office/drawing/2014/main" id="{002EEC18-5E19-4C82-BD87-AE0FD1166324}"/>
                    </a:ext>
                  </a:extLst>
                </p:cNvPr>
                <p:cNvPicPr/>
                <p:nvPr/>
              </p:nvPicPr>
              <p:blipFill>
                <a:blip r:embed="rId552"/>
                <a:stretch>
                  <a:fillRect/>
                </a:stretch>
              </p:blipFill>
              <p:spPr>
                <a:xfrm>
                  <a:off x="4781695" y="4253908"/>
                  <a:ext cx="219240" cy="35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53">
              <p14:nvContentPartPr>
                <p14:cNvPr id="407" name="Рукописный ввод 406">
                  <a:extLst>
                    <a:ext uri="{FF2B5EF4-FFF2-40B4-BE49-F238E27FC236}">
                      <a16:creationId xmlns:a16="http://schemas.microsoft.com/office/drawing/2014/main" id="{85503EF5-6971-4DBF-8F96-1B97D7F44782}"/>
                    </a:ext>
                  </a:extLst>
                </p14:cNvPr>
                <p14:cNvContentPartPr/>
                <p14:nvPr/>
              </p14:nvContentPartPr>
              <p14:xfrm>
                <a:off x="4792495" y="4468108"/>
                <a:ext cx="177840" cy="17280"/>
              </p14:xfrm>
            </p:contentPart>
          </mc:Choice>
          <mc:Fallback xmlns="">
            <p:pic>
              <p:nvPicPr>
                <p:cNvPr id="407" name="Рукописный ввод 406">
                  <a:extLst>
                    <a:ext uri="{FF2B5EF4-FFF2-40B4-BE49-F238E27FC236}">
                      <a16:creationId xmlns:a16="http://schemas.microsoft.com/office/drawing/2014/main" id="{85503EF5-6971-4DBF-8F96-1B97D7F44782}"/>
                    </a:ext>
                  </a:extLst>
                </p:cNvPr>
                <p:cNvPicPr/>
                <p:nvPr/>
              </p:nvPicPr>
              <p:blipFill>
                <a:blip r:embed="rId554"/>
                <a:stretch>
                  <a:fillRect/>
                </a:stretch>
              </p:blipFill>
              <p:spPr>
                <a:xfrm>
                  <a:off x="4774495" y="4450108"/>
                  <a:ext cx="21348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55">
              <p14:nvContentPartPr>
                <p14:cNvPr id="408" name="Рукописный ввод 407">
                  <a:extLst>
                    <a:ext uri="{FF2B5EF4-FFF2-40B4-BE49-F238E27FC236}">
                      <a16:creationId xmlns:a16="http://schemas.microsoft.com/office/drawing/2014/main" id="{5B9C867B-38B2-4257-A6FF-C0E0190B4F26}"/>
                    </a:ext>
                  </a:extLst>
                </p14:cNvPr>
                <p14:cNvContentPartPr/>
                <p14:nvPr/>
              </p14:nvContentPartPr>
              <p14:xfrm>
                <a:off x="5101375" y="4495108"/>
                <a:ext cx="178200" cy="18000"/>
              </p14:xfrm>
            </p:contentPart>
          </mc:Choice>
          <mc:Fallback xmlns="">
            <p:pic>
              <p:nvPicPr>
                <p:cNvPr id="408" name="Рукописный ввод 407">
                  <a:extLst>
                    <a:ext uri="{FF2B5EF4-FFF2-40B4-BE49-F238E27FC236}">
                      <a16:creationId xmlns:a16="http://schemas.microsoft.com/office/drawing/2014/main" id="{5B9C867B-38B2-4257-A6FF-C0E0190B4F26}"/>
                    </a:ext>
                  </a:extLst>
                </p:cNvPr>
                <p:cNvPicPr/>
                <p:nvPr/>
              </p:nvPicPr>
              <p:blipFill>
                <a:blip r:embed="rId556"/>
                <a:stretch>
                  <a:fillRect/>
                </a:stretch>
              </p:blipFill>
              <p:spPr>
                <a:xfrm>
                  <a:off x="5083735" y="4477468"/>
                  <a:ext cx="213840" cy="5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57">
              <p14:nvContentPartPr>
                <p14:cNvPr id="409" name="Рукописный ввод 408">
                  <a:extLst>
                    <a:ext uri="{FF2B5EF4-FFF2-40B4-BE49-F238E27FC236}">
                      <a16:creationId xmlns:a16="http://schemas.microsoft.com/office/drawing/2014/main" id="{80B4EAF3-71EF-43CC-ABE0-3FD9A368337F}"/>
                    </a:ext>
                  </a:extLst>
                </p14:cNvPr>
                <p14:cNvContentPartPr/>
                <p14:nvPr/>
              </p14:nvContentPartPr>
              <p14:xfrm>
                <a:off x="5105695" y="4404028"/>
                <a:ext cx="174240" cy="35280"/>
              </p14:xfrm>
            </p:contentPart>
          </mc:Choice>
          <mc:Fallback xmlns="">
            <p:pic>
              <p:nvPicPr>
                <p:cNvPr id="409" name="Рукописный ввод 408">
                  <a:extLst>
                    <a:ext uri="{FF2B5EF4-FFF2-40B4-BE49-F238E27FC236}">
                      <a16:creationId xmlns:a16="http://schemas.microsoft.com/office/drawing/2014/main" id="{80B4EAF3-71EF-43CC-ABE0-3FD9A368337F}"/>
                    </a:ext>
                  </a:extLst>
                </p:cNvPr>
                <p:cNvPicPr/>
                <p:nvPr/>
              </p:nvPicPr>
              <p:blipFill>
                <a:blip r:embed="rId558"/>
                <a:stretch>
                  <a:fillRect/>
                </a:stretch>
              </p:blipFill>
              <p:spPr>
                <a:xfrm>
                  <a:off x="5088055" y="4386388"/>
                  <a:ext cx="209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59">
              <p14:nvContentPartPr>
                <p14:cNvPr id="410" name="Рукописный ввод 409">
                  <a:extLst>
                    <a:ext uri="{FF2B5EF4-FFF2-40B4-BE49-F238E27FC236}">
                      <a16:creationId xmlns:a16="http://schemas.microsoft.com/office/drawing/2014/main" id="{15BC70D7-E0BA-4CDD-A94D-17AE414A1234}"/>
                    </a:ext>
                  </a:extLst>
                </p14:cNvPr>
                <p14:cNvContentPartPr/>
                <p14:nvPr/>
              </p14:nvContentPartPr>
              <p14:xfrm>
                <a:off x="5429695" y="4275868"/>
                <a:ext cx="185040" cy="277560"/>
              </p14:xfrm>
            </p:contentPart>
          </mc:Choice>
          <mc:Fallback xmlns="">
            <p:pic>
              <p:nvPicPr>
                <p:cNvPr id="410" name="Рукописный ввод 409">
                  <a:extLst>
                    <a:ext uri="{FF2B5EF4-FFF2-40B4-BE49-F238E27FC236}">
                      <a16:creationId xmlns:a16="http://schemas.microsoft.com/office/drawing/2014/main" id="{15BC70D7-E0BA-4CDD-A94D-17AE414A1234}"/>
                    </a:ext>
                  </a:extLst>
                </p:cNvPr>
                <p:cNvPicPr/>
                <p:nvPr/>
              </p:nvPicPr>
              <p:blipFill>
                <a:blip r:embed="rId560"/>
                <a:stretch>
                  <a:fillRect/>
                </a:stretch>
              </p:blipFill>
              <p:spPr>
                <a:xfrm>
                  <a:off x="5411695" y="4257868"/>
                  <a:ext cx="220680" cy="31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1">
              <p14:nvContentPartPr>
                <p14:cNvPr id="412" name="Рукописный ввод 411">
                  <a:extLst>
                    <a:ext uri="{FF2B5EF4-FFF2-40B4-BE49-F238E27FC236}">
                      <a16:creationId xmlns:a16="http://schemas.microsoft.com/office/drawing/2014/main" id="{B522BFDC-DF0A-4320-9A5E-88B43DA30CF9}"/>
                    </a:ext>
                  </a:extLst>
                </p14:cNvPr>
                <p14:cNvContentPartPr/>
                <p14:nvPr/>
              </p14:nvContentPartPr>
              <p14:xfrm>
                <a:off x="5772415" y="4334188"/>
                <a:ext cx="141120" cy="214920"/>
              </p14:xfrm>
            </p:contentPart>
          </mc:Choice>
          <mc:Fallback xmlns="">
            <p:pic>
              <p:nvPicPr>
                <p:cNvPr id="412" name="Рукописный ввод 411">
                  <a:extLst>
                    <a:ext uri="{FF2B5EF4-FFF2-40B4-BE49-F238E27FC236}">
                      <a16:creationId xmlns:a16="http://schemas.microsoft.com/office/drawing/2014/main" id="{B522BFDC-DF0A-4320-9A5E-88B43DA30CF9}"/>
                    </a:ext>
                  </a:extLst>
                </p:cNvPr>
                <p:cNvPicPr/>
                <p:nvPr/>
              </p:nvPicPr>
              <p:blipFill>
                <a:blip r:embed="rId562"/>
                <a:stretch>
                  <a:fillRect/>
                </a:stretch>
              </p:blipFill>
              <p:spPr>
                <a:xfrm>
                  <a:off x="5754415" y="4316548"/>
                  <a:ext cx="176760" cy="25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63">
              <p14:nvContentPartPr>
                <p14:cNvPr id="413" name="Рукописный ввод 412">
                  <a:extLst>
                    <a:ext uri="{FF2B5EF4-FFF2-40B4-BE49-F238E27FC236}">
                      <a16:creationId xmlns:a16="http://schemas.microsoft.com/office/drawing/2014/main" id="{08F2F43C-8A7F-4650-AAA5-F9FD23DF52D0}"/>
                    </a:ext>
                  </a:extLst>
                </p14:cNvPr>
                <p14:cNvContentPartPr/>
                <p14:nvPr/>
              </p14:nvContentPartPr>
              <p14:xfrm>
                <a:off x="5711935" y="4426348"/>
                <a:ext cx="187560" cy="25200"/>
              </p14:xfrm>
            </p:contentPart>
          </mc:Choice>
          <mc:Fallback xmlns="">
            <p:pic>
              <p:nvPicPr>
                <p:cNvPr id="413" name="Рукописный ввод 412">
                  <a:extLst>
                    <a:ext uri="{FF2B5EF4-FFF2-40B4-BE49-F238E27FC236}">
                      <a16:creationId xmlns:a16="http://schemas.microsoft.com/office/drawing/2014/main" id="{08F2F43C-8A7F-4650-AAA5-F9FD23DF52D0}"/>
                    </a:ext>
                  </a:extLst>
                </p:cNvPr>
                <p:cNvPicPr/>
                <p:nvPr/>
              </p:nvPicPr>
              <p:blipFill>
                <a:blip r:embed="rId564"/>
                <a:stretch>
                  <a:fillRect/>
                </a:stretch>
              </p:blipFill>
              <p:spPr>
                <a:xfrm>
                  <a:off x="5694295" y="4408708"/>
                  <a:ext cx="223200" cy="60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16" name="Прямоугольник 415">
            <a:extLst>
              <a:ext uri="{FF2B5EF4-FFF2-40B4-BE49-F238E27FC236}">
                <a16:creationId xmlns:a16="http://schemas.microsoft.com/office/drawing/2014/main" id="{F288A5E2-D2E7-4E12-9AFB-3EB5DF0E3E74}"/>
              </a:ext>
            </a:extLst>
          </p:cNvPr>
          <p:cNvSpPr/>
          <p:nvPr/>
        </p:nvSpPr>
        <p:spPr>
          <a:xfrm>
            <a:off x="4633181" y="4211788"/>
            <a:ext cx="1366754" cy="443880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7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1" name="Google Shape;531;p71"/>
          <p:cNvGrpSpPr/>
          <p:nvPr/>
        </p:nvGrpSpPr>
        <p:grpSpPr>
          <a:xfrm>
            <a:off x="2109425" y="530231"/>
            <a:ext cx="4436400" cy="1655100"/>
            <a:chOff x="2109425" y="530231"/>
            <a:chExt cx="4436400" cy="1655100"/>
          </a:xfrm>
        </p:grpSpPr>
        <p:sp>
          <p:nvSpPr>
            <p:cNvPr id="532" name="Google Shape;532;p71"/>
            <p:cNvSpPr/>
            <p:nvPr/>
          </p:nvSpPr>
          <p:spPr>
            <a:xfrm>
              <a:off x="2109425" y="530231"/>
              <a:ext cx="4436400" cy="16551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71"/>
            <p:cNvSpPr/>
            <p:nvPr/>
          </p:nvSpPr>
          <p:spPr>
            <a:xfrm>
              <a:off x="3352877" y="1061543"/>
              <a:ext cx="169920" cy="229589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4" name="Google Shape;534;p71"/>
            <p:cNvGrpSpPr/>
            <p:nvPr/>
          </p:nvGrpSpPr>
          <p:grpSpPr>
            <a:xfrm>
              <a:off x="2527100" y="832442"/>
              <a:ext cx="570650" cy="303324"/>
              <a:chOff x="573650" y="4673525"/>
              <a:chExt cx="570650" cy="306450"/>
            </a:xfrm>
          </p:grpSpPr>
          <p:sp>
            <p:nvSpPr>
              <p:cNvPr id="535" name="Google Shape;535;p71"/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6" name="Google Shape;536;p71"/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7" name="Google Shape;537;p71"/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38" name="Google Shape;538;p71"/>
            <p:cNvGrpSpPr/>
            <p:nvPr/>
          </p:nvGrpSpPr>
          <p:grpSpPr>
            <a:xfrm>
              <a:off x="3813749" y="760671"/>
              <a:ext cx="1027851" cy="1207934"/>
              <a:chOff x="-782350" y="2933205"/>
              <a:chExt cx="782350" cy="928895"/>
            </a:xfrm>
          </p:grpSpPr>
          <p:sp>
            <p:nvSpPr>
              <p:cNvPr id="539" name="Google Shape;539;p71"/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598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0" name="Google Shape;540;p71"/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1" name="Google Shape;541;p71"/>
              <p:cNvSpPr/>
              <p:nvPr/>
            </p:nvSpPr>
            <p:spPr>
              <a:xfrm>
                <a:off x="-719000" y="2998550"/>
                <a:ext cx="544975" cy="278475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39" extrusionOk="0">
                    <a:moveTo>
                      <a:pt x="19676" y="857"/>
                    </a:moveTo>
                    <a:cubicBezTo>
                      <a:pt x="19835" y="1154"/>
                      <a:pt x="19858" y="1473"/>
                      <a:pt x="19904" y="1770"/>
                    </a:cubicBezTo>
                    <a:cubicBezTo>
                      <a:pt x="20064" y="3208"/>
                      <a:pt x="20360" y="4600"/>
                      <a:pt x="20748" y="6016"/>
                    </a:cubicBezTo>
                    <a:cubicBezTo>
                      <a:pt x="20862" y="6449"/>
                      <a:pt x="20885" y="6906"/>
                      <a:pt x="20840" y="7408"/>
                    </a:cubicBezTo>
                    <a:cubicBezTo>
                      <a:pt x="19584" y="7545"/>
                      <a:pt x="18329" y="7636"/>
                      <a:pt x="17096" y="7796"/>
                    </a:cubicBezTo>
                    <a:cubicBezTo>
                      <a:pt x="15864" y="7956"/>
                      <a:pt x="14631" y="8184"/>
                      <a:pt x="13399" y="8367"/>
                    </a:cubicBezTo>
                    <a:cubicBezTo>
                      <a:pt x="12166" y="8572"/>
                      <a:pt x="10888" y="8732"/>
                      <a:pt x="9655" y="8960"/>
                    </a:cubicBezTo>
                    <a:cubicBezTo>
                      <a:pt x="8423" y="9165"/>
                      <a:pt x="7213" y="9439"/>
                      <a:pt x="6003" y="9713"/>
                    </a:cubicBezTo>
                    <a:cubicBezTo>
                      <a:pt x="4771" y="9987"/>
                      <a:pt x="3561" y="10330"/>
                      <a:pt x="2283" y="10603"/>
                    </a:cubicBezTo>
                    <a:cubicBezTo>
                      <a:pt x="2100" y="9896"/>
                      <a:pt x="2100" y="9211"/>
                      <a:pt x="1940" y="8549"/>
                    </a:cubicBezTo>
                    <a:cubicBezTo>
                      <a:pt x="1780" y="7864"/>
                      <a:pt x="1666" y="7157"/>
                      <a:pt x="1507" y="6472"/>
                    </a:cubicBezTo>
                    <a:cubicBezTo>
                      <a:pt x="1370" y="5810"/>
                      <a:pt x="1164" y="5148"/>
                      <a:pt x="982" y="4395"/>
                    </a:cubicBezTo>
                    <a:cubicBezTo>
                      <a:pt x="1347" y="4326"/>
                      <a:pt x="1712" y="4281"/>
                      <a:pt x="2054" y="4212"/>
                    </a:cubicBezTo>
                    <a:cubicBezTo>
                      <a:pt x="3287" y="3938"/>
                      <a:pt x="4519" y="3642"/>
                      <a:pt x="5752" y="3345"/>
                    </a:cubicBezTo>
                    <a:cubicBezTo>
                      <a:pt x="7966" y="2820"/>
                      <a:pt x="10203" y="2386"/>
                      <a:pt x="12463" y="1998"/>
                    </a:cubicBezTo>
                    <a:cubicBezTo>
                      <a:pt x="14403" y="1679"/>
                      <a:pt x="16366" y="1382"/>
                      <a:pt x="18306" y="1085"/>
                    </a:cubicBezTo>
                    <a:cubicBezTo>
                      <a:pt x="18762" y="1017"/>
                      <a:pt x="19196" y="948"/>
                      <a:pt x="19676" y="857"/>
                    </a:cubicBezTo>
                    <a:close/>
                    <a:moveTo>
                      <a:pt x="20064" y="0"/>
                    </a:moveTo>
                    <a:cubicBezTo>
                      <a:pt x="19880" y="0"/>
                      <a:pt x="19694" y="33"/>
                      <a:pt x="19516" y="58"/>
                    </a:cubicBezTo>
                    <a:cubicBezTo>
                      <a:pt x="18648" y="149"/>
                      <a:pt x="17758" y="218"/>
                      <a:pt x="16891" y="378"/>
                    </a:cubicBezTo>
                    <a:cubicBezTo>
                      <a:pt x="13650" y="948"/>
                      <a:pt x="10408" y="1542"/>
                      <a:pt x="7167" y="2158"/>
                    </a:cubicBezTo>
                    <a:cubicBezTo>
                      <a:pt x="5159" y="2546"/>
                      <a:pt x="3150" y="3048"/>
                      <a:pt x="1210" y="3665"/>
                    </a:cubicBezTo>
                    <a:cubicBezTo>
                      <a:pt x="867" y="3779"/>
                      <a:pt x="548" y="3893"/>
                      <a:pt x="251" y="3984"/>
                    </a:cubicBezTo>
                    <a:cubicBezTo>
                      <a:pt x="0" y="4532"/>
                      <a:pt x="46" y="5034"/>
                      <a:pt x="137" y="5536"/>
                    </a:cubicBezTo>
                    <a:cubicBezTo>
                      <a:pt x="206" y="5879"/>
                      <a:pt x="274" y="6244"/>
                      <a:pt x="365" y="6586"/>
                    </a:cubicBezTo>
                    <a:cubicBezTo>
                      <a:pt x="594" y="7408"/>
                      <a:pt x="799" y="8252"/>
                      <a:pt x="1050" y="9074"/>
                    </a:cubicBezTo>
                    <a:cubicBezTo>
                      <a:pt x="1187" y="9508"/>
                      <a:pt x="1324" y="9941"/>
                      <a:pt x="1484" y="10375"/>
                    </a:cubicBezTo>
                    <a:cubicBezTo>
                      <a:pt x="1598" y="10649"/>
                      <a:pt x="1712" y="10923"/>
                      <a:pt x="1917" y="11106"/>
                    </a:cubicBezTo>
                    <a:cubicBezTo>
                      <a:pt x="2119" y="11128"/>
                      <a:pt x="2317" y="11138"/>
                      <a:pt x="2511" y="11138"/>
                    </a:cubicBezTo>
                    <a:cubicBezTo>
                      <a:pt x="3108" y="11138"/>
                      <a:pt x="3672" y="11043"/>
                      <a:pt x="4223" y="10923"/>
                    </a:cubicBezTo>
                    <a:cubicBezTo>
                      <a:pt x="5798" y="10603"/>
                      <a:pt x="7350" y="10284"/>
                      <a:pt x="8925" y="9964"/>
                    </a:cubicBezTo>
                    <a:cubicBezTo>
                      <a:pt x="11230" y="9531"/>
                      <a:pt x="13558" y="9165"/>
                      <a:pt x="15909" y="8823"/>
                    </a:cubicBezTo>
                    <a:cubicBezTo>
                      <a:pt x="17210" y="8640"/>
                      <a:pt x="18489" y="8367"/>
                      <a:pt x="19790" y="8138"/>
                    </a:cubicBezTo>
                    <a:cubicBezTo>
                      <a:pt x="20155" y="8070"/>
                      <a:pt x="20543" y="7956"/>
                      <a:pt x="20908" y="7956"/>
                    </a:cubicBezTo>
                    <a:cubicBezTo>
                      <a:pt x="21273" y="7933"/>
                      <a:pt x="21547" y="7842"/>
                      <a:pt x="21798" y="7568"/>
                    </a:cubicBezTo>
                    <a:cubicBezTo>
                      <a:pt x="21479" y="5057"/>
                      <a:pt x="21068" y="2569"/>
                      <a:pt x="20497" y="81"/>
                    </a:cubicBezTo>
                    <a:cubicBezTo>
                      <a:pt x="20356" y="20"/>
                      <a:pt x="20210" y="0"/>
                      <a:pt x="200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2" name="Google Shape;542;p71"/>
              <p:cNvSpPr/>
              <p:nvPr/>
            </p:nvSpPr>
            <p:spPr>
              <a:xfrm>
                <a:off x="-687800" y="3218350"/>
                <a:ext cx="440425" cy="87175"/>
              </a:xfrm>
              <a:custGeom>
                <a:avLst/>
                <a:gdLst/>
                <a:ahLst/>
                <a:cxnLst/>
                <a:rect l="l" t="t" r="r" b="b"/>
                <a:pathLst>
                  <a:path w="17617" h="3487" extrusionOk="0">
                    <a:moveTo>
                      <a:pt x="16727" y="0"/>
                    </a:moveTo>
                    <a:cubicBezTo>
                      <a:pt x="16694" y="0"/>
                      <a:pt x="16660" y="3"/>
                      <a:pt x="16624" y="8"/>
                    </a:cubicBezTo>
                    <a:cubicBezTo>
                      <a:pt x="13954" y="442"/>
                      <a:pt x="11283" y="853"/>
                      <a:pt x="8613" y="1286"/>
                    </a:cubicBezTo>
                    <a:lnTo>
                      <a:pt x="4709" y="1903"/>
                    </a:lnTo>
                    <a:cubicBezTo>
                      <a:pt x="4025" y="2017"/>
                      <a:pt x="3340" y="2131"/>
                      <a:pt x="2655" y="2222"/>
                    </a:cubicBezTo>
                    <a:cubicBezTo>
                      <a:pt x="2475" y="2252"/>
                      <a:pt x="2029" y="2371"/>
                      <a:pt x="1685" y="2371"/>
                    </a:cubicBezTo>
                    <a:cubicBezTo>
                      <a:pt x="1507" y="2371"/>
                      <a:pt x="1356" y="2339"/>
                      <a:pt x="1286" y="2245"/>
                    </a:cubicBezTo>
                    <a:cubicBezTo>
                      <a:pt x="1156" y="2068"/>
                      <a:pt x="978" y="1994"/>
                      <a:pt x="803" y="1994"/>
                    </a:cubicBezTo>
                    <a:cubicBezTo>
                      <a:pt x="392" y="1994"/>
                      <a:pt x="0" y="2399"/>
                      <a:pt x="304" y="2816"/>
                    </a:cubicBezTo>
                    <a:cubicBezTo>
                      <a:pt x="677" y="3336"/>
                      <a:pt x="1207" y="3486"/>
                      <a:pt x="1777" y="3486"/>
                    </a:cubicBezTo>
                    <a:cubicBezTo>
                      <a:pt x="2358" y="3486"/>
                      <a:pt x="2981" y="3330"/>
                      <a:pt x="3523" y="3249"/>
                    </a:cubicBezTo>
                    <a:cubicBezTo>
                      <a:pt x="5006" y="2998"/>
                      <a:pt x="6490" y="2770"/>
                      <a:pt x="7996" y="2542"/>
                    </a:cubicBezTo>
                    <a:cubicBezTo>
                      <a:pt x="10964" y="2062"/>
                      <a:pt x="13954" y="1583"/>
                      <a:pt x="16921" y="1127"/>
                    </a:cubicBezTo>
                    <a:cubicBezTo>
                      <a:pt x="17616" y="1018"/>
                      <a:pt x="17381" y="0"/>
                      <a:pt x="167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3" name="Google Shape;543;p71"/>
              <p:cNvSpPr/>
              <p:nvPr/>
            </p:nvSpPr>
            <p:spPr>
              <a:xfrm>
                <a:off x="-404025" y="3200300"/>
                <a:ext cx="21837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2078" extrusionOk="0">
                    <a:moveTo>
                      <a:pt x="7898" y="0"/>
                    </a:moveTo>
                    <a:cubicBezTo>
                      <a:pt x="7768" y="0"/>
                      <a:pt x="7633" y="47"/>
                      <a:pt x="7510" y="160"/>
                    </a:cubicBezTo>
                    <a:cubicBezTo>
                      <a:pt x="7350" y="297"/>
                      <a:pt x="7099" y="319"/>
                      <a:pt x="6894" y="342"/>
                    </a:cubicBezTo>
                    <a:cubicBezTo>
                      <a:pt x="6597" y="411"/>
                      <a:pt x="6300" y="433"/>
                      <a:pt x="6004" y="479"/>
                    </a:cubicBezTo>
                    <a:cubicBezTo>
                      <a:pt x="5433" y="570"/>
                      <a:pt x="4862" y="639"/>
                      <a:pt x="4292" y="685"/>
                    </a:cubicBezTo>
                    <a:cubicBezTo>
                      <a:pt x="3105" y="822"/>
                      <a:pt x="1918" y="890"/>
                      <a:pt x="731" y="936"/>
                    </a:cubicBezTo>
                    <a:cubicBezTo>
                      <a:pt x="8" y="958"/>
                      <a:pt x="1" y="2077"/>
                      <a:pt x="710" y="2077"/>
                    </a:cubicBezTo>
                    <a:cubicBezTo>
                      <a:pt x="717" y="2077"/>
                      <a:pt x="724" y="2077"/>
                      <a:pt x="731" y="2077"/>
                    </a:cubicBezTo>
                    <a:cubicBezTo>
                      <a:pt x="2055" y="2031"/>
                      <a:pt x="3379" y="1940"/>
                      <a:pt x="4703" y="1780"/>
                    </a:cubicBezTo>
                    <a:cubicBezTo>
                      <a:pt x="5342" y="1712"/>
                      <a:pt x="6004" y="1643"/>
                      <a:pt x="6643" y="1529"/>
                    </a:cubicBezTo>
                    <a:cubicBezTo>
                      <a:pt x="7259" y="1438"/>
                      <a:pt x="7830" y="1369"/>
                      <a:pt x="8309" y="958"/>
                    </a:cubicBezTo>
                    <a:cubicBezTo>
                      <a:pt x="8734" y="569"/>
                      <a:pt x="8348" y="0"/>
                      <a:pt x="78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4" name="Google Shape;544;p71"/>
              <p:cNvSpPr/>
              <p:nvPr/>
            </p:nvSpPr>
            <p:spPr>
              <a:xfrm>
                <a:off x="-489975" y="3354975"/>
                <a:ext cx="371825" cy="96400"/>
              </a:xfrm>
              <a:custGeom>
                <a:avLst/>
                <a:gdLst/>
                <a:ahLst/>
                <a:cxnLst/>
                <a:rect l="l" t="t" r="r" b="b"/>
                <a:pathLst>
                  <a:path w="14873" h="3856" extrusionOk="0">
                    <a:moveTo>
                      <a:pt x="11496" y="0"/>
                    </a:moveTo>
                    <a:cubicBezTo>
                      <a:pt x="11199" y="23"/>
                      <a:pt x="10903" y="274"/>
                      <a:pt x="10925" y="571"/>
                    </a:cubicBezTo>
                    <a:cubicBezTo>
                      <a:pt x="10928" y="634"/>
                      <a:pt x="10934" y="695"/>
                      <a:pt x="10943" y="754"/>
                    </a:cubicBezTo>
                    <a:lnTo>
                      <a:pt x="10943" y="754"/>
                    </a:lnTo>
                    <a:cubicBezTo>
                      <a:pt x="10107" y="861"/>
                      <a:pt x="9267" y="985"/>
                      <a:pt x="8437" y="1119"/>
                    </a:cubicBezTo>
                    <a:cubicBezTo>
                      <a:pt x="5812" y="1529"/>
                      <a:pt x="3210" y="2077"/>
                      <a:pt x="654" y="2739"/>
                    </a:cubicBezTo>
                    <a:cubicBezTo>
                      <a:pt x="0" y="2908"/>
                      <a:pt x="204" y="3855"/>
                      <a:pt x="796" y="3855"/>
                    </a:cubicBezTo>
                    <a:cubicBezTo>
                      <a:pt x="845" y="3855"/>
                      <a:pt x="897" y="3849"/>
                      <a:pt x="951" y="3835"/>
                    </a:cubicBezTo>
                    <a:cubicBezTo>
                      <a:pt x="1615" y="3664"/>
                      <a:pt x="2281" y="3501"/>
                      <a:pt x="2949" y="3346"/>
                    </a:cubicBezTo>
                    <a:lnTo>
                      <a:pt x="2949" y="3346"/>
                    </a:lnTo>
                    <a:cubicBezTo>
                      <a:pt x="3042" y="3415"/>
                      <a:pt x="3158" y="3459"/>
                      <a:pt x="3292" y="3459"/>
                    </a:cubicBezTo>
                    <a:cubicBezTo>
                      <a:pt x="3332" y="3459"/>
                      <a:pt x="3373" y="3455"/>
                      <a:pt x="3416" y="3447"/>
                    </a:cubicBezTo>
                    <a:cubicBezTo>
                      <a:pt x="5999" y="2923"/>
                      <a:pt x="8612" y="2491"/>
                      <a:pt x="11231" y="2151"/>
                    </a:cubicBezTo>
                    <a:lnTo>
                      <a:pt x="11231" y="2151"/>
                    </a:lnTo>
                    <a:cubicBezTo>
                      <a:pt x="11688" y="2180"/>
                      <a:pt x="12143" y="2250"/>
                      <a:pt x="12592" y="2374"/>
                    </a:cubicBezTo>
                    <a:cubicBezTo>
                      <a:pt x="12657" y="2392"/>
                      <a:pt x="12719" y="2401"/>
                      <a:pt x="12776" y="2401"/>
                    </a:cubicBezTo>
                    <a:cubicBezTo>
                      <a:pt x="13115" y="2401"/>
                      <a:pt x="13302" y="2102"/>
                      <a:pt x="13278" y="1804"/>
                    </a:cubicBezTo>
                    <a:lnTo>
                      <a:pt x="13278" y="1804"/>
                    </a:lnTo>
                    <a:cubicBezTo>
                      <a:pt x="13340" y="1753"/>
                      <a:pt x="13388" y="1690"/>
                      <a:pt x="13425" y="1622"/>
                    </a:cubicBezTo>
                    <a:lnTo>
                      <a:pt x="13425" y="1622"/>
                    </a:lnTo>
                    <a:cubicBezTo>
                      <a:pt x="13448" y="1621"/>
                      <a:pt x="13471" y="1621"/>
                      <a:pt x="13492" y="1621"/>
                    </a:cubicBezTo>
                    <a:cubicBezTo>
                      <a:pt x="13529" y="1621"/>
                      <a:pt x="13563" y="1622"/>
                      <a:pt x="13591" y="1625"/>
                    </a:cubicBezTo>
                    <a:lnTo>
                      <a:pt x="13591" y="1625"/>
                    </a:lnTo>
                    <a:cubicBezTo>
                      <a:pt x="13643" y="1679"/>
                      <a:pt x="13691" y="1738"/>
                      <a:pt x="13733" y="1803"/>
                    </a:cubicBezTo>
                    <a:cubicBezTo>
                      <a:pt x="13860" y="1994"/>
                      <a:pt x="14042" y="2077"/>
                      <a:pt x="14220" y="2077"/>
                    </a:cubicBezTo>
                    <a:cubicBezTo>
                      <a:pt x="14554" y="2077"/>
                      <a:pt x="14872" y="1786"/>
                      <a:pt x="14783" y="1370"/>
                    </a:cubicBezTo>
                    <a:cubicBezTo>
                      <a:pt x="14693" y="971"/>
                      <a:pt x="14456" y="746"/>
                      <a:pt x="14151" y="627"/>
                    </a:cubicBezTo>
                    <a:lnTo>
                      <a:pt x="14151" y="627"/>
                    </a:lnTo>
                    <a:cubicBezTo>
                      <a:pt x="13422" y="82"/>
                      <a:pt x="12432" y="0"/>
                      <a:pt x="11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5" name="Google Shape;545;p71"/>
              <p:cNvSpPr/>
              <p:nvPr/>
            </p:nvSpPr>
            <p:spPr>
              <a:xfrm>
                <a:off x="-724825" y="3258750"/>
                <a:ext cx="293875" cy="526300"/>
              </a:xfrm>
              <a:custGeom>
                <a:avLst/>
                <a:gdLst/>
                <a:ahLst/>
                <a:cxnLst/>
                <a:rect l="l" t="t" r="r" b="b"/>
                <a:pathLst>
                  <a:path w="11755" h="21052" extrusionOk="0">
                    <a:moveTo>
                      <a:pt x="10993" y="1"/>
                    </a:moveTo>
                    <a:cubicBezTo>
                      <a:pt x="10954" y="1"/>
                      <a:pt x="10912" y="5"/>
                      <a:pt x="10870" y="13"/>
                    </a:cubicBezTo>
                    <a:cubicBezTo>
                      <a:pt x="10789" y="30"/>
                      <a:pt x="10709" y="48"/>
                      <a:pt x="10628" y="65"/>
                    </a:cubicBezTo>
                    <a:lnTo>
                      <a:pt x="10628" y="65"/>
                    </a:lnTo>
                    <a:cubicBezTo>
                      <a:pt x="10576" y="64"/>
                      <a:pt x="10525" y="64"/>
                      <a:pt x="10473" y="64"/>
                    </a:cubicBezTo>
                    <a:cubicBezTo>
                      <a:pt x="9097" y="64"/>
                      <a:pt x="7774" y="474"/>
                      <a:pt x="6487" y="903"/>
                    </a:cubicBezTo>
                    <a:cubicBezTo>
                      <a:pt x="5367" y="1264"/>
                      <a:pt x="4205" y="1654"/>
                      <a:pt x="3022" y="1654"/>
                    </a:cubicBezTo>
                    <a:cubicBezTo>
                      <a:pt x="2710" y="1654"/>
                      <a:pt x="2396" y="1627"/>
                      <a:pt x="2082" y="1565"/>
                    </a:cubicBezTo>
                    <a:cubicBezTo>
                      <a:pt x="2036" y="1557"/>
                      <a:pt x="1991" y="1553"/>
                      <a:pt x="1948" y="1553"/>
                    </a:cubicBezTo>
                    <a:cubicBezTo>
                      <a:pt x="1757" y="1553"/>
                      <a:pt x="1598" y="1630"/>
                      <a:pt x="1495" y="1764"/>
                    </a:cubicBezTo>
                    <a:lnTo>
                      <a:pt x="1495" y="1764"/>
                    </a:lnTo>
                    <a:cubicBezTo>
                      <a:pt x="1389" y="1696"/>
                      <a:pt x="1294" y="1608"/>
                      <a:pt x="1215" y="1496"/>
                    </a:cubicBezTo>
                    <a:cubicBezTo>
                      <a:pt x="1087" y="1338"/>
                      <a:pt x="891" y="1264"/>
                      <a:pt x="700" y="1264"/>
                    </a:cubicBezTo>
                    <a:cubicBezTo>
                      <a:pt x="342" y="1264"/>
                      <a:pt x="1" y="1521"/>
                      <a:pt x="165" y="1953"/>
                    </a:cubicBezTo>
                    <a:cubicBezTo>
                      <a:pt x="296" y="2295"/>
                      <a:pt x="416" y="2640"/>
                      <a:pt x="527" y="2988"/>
                    </a:cubicBezTo>
                    <a:lnTo>
                      <a:pt x="527" y="2988"/>
                    </a:lnTo>
                    <a:cubicBezTo>
                      <a:pt x="501" y="3072"/>
                      <a:pt x="493" y="3161"/>
                      <a:pt x="507" y="3254"/>
                    </a:cubicBezTo>
                    <a:cubicBezTo>
                      <a:pt x="644" y="4099"/>
                      <a:pt x="781" y="4920"/>
                      <a:pt x="918" y="5765"/>
                    </a:cubicBezTo>
                    <a:cubicBezTo>
                      <a:pt x="1055" y="6541"/>
                      <a:pt x="1123" y="7317"/>
                      <a:pt x="1466" y="8002"/>
                    </a:cubicBezTo>
                    <a:cubicBezTo>
                      <a:pt x="1562" y="8203"/>
                      <a:pt x="1746" y="8290"/>
                      <a:pt x="1934" y="8290"/>
                    </a:cubicBezTo>
                    <a:cubicBezTo>
                      <a:pt x="2237" y="8290"/>
                      <a:pt x="2553" y="8065"/>
                      <a:pt x="2538" y="7728"/>
                    </a:cubicBezTo>
                    <a:cubicBezTo>
                      <a:pt x="2535" y="7673"/>
                      <a:pt x="2532" y="7618"/>
                      <a:pt x="2529" y="7564"/>
                    </a:cubicBezTo>
                    <a:lnTo>
                      <a:pt x="2529" y="7564"/>
                    </a:lnTo>
                    <a:cubicBezTo>
                      <a:pt x="4371" y="11796"/>
                      <a:pt x="5870" y="16176"/>
                      <a:pt x="7035" y="20647"/>
                    </a:cubicBezTo>
                    <a:cubicBezTo>
                      <a:pt x="7108" y="20929"/>
                      <a:pt x="7327" y="21052"/>
                      <a:pt x="7551" y="21052"/>
                    </a:cubicBezTo>
                    <a:cubicBezTo>
                      <a:pt x="7889" y="21052"/>
                      <a:pt x="8240" y="20775"/>
                      <a:pt x="8131" y="20350"/>
                    </a:cubicBezTo>
                    <a:cubicBezTo>
                      <a:pt x="6660" y="14679"/>
                      <a:pt x="4651" y="9188"/>
                      <a:pt x="2105" y="3931"/>
                    </a:cubicBezTo>
                    <a:lnTo>
                      <a:pt x="2105" y="3931"/>
                    </a:lnTo>
                    <a:cubicBezTo>
                      <a:pt x="2125" y="3933"/>
                      <a:pt x="2144" y="3934"/>
                      <a:pt x="2164" y="3934"/>
                    </a:cubicBezTo>
                    <a:cubicBezTo>
                      <a:pt x="2267" y="3934"/>
                      <a:pt x="2373" y="3911"/>
                      <a:pt x="2470" y="3870"/>
                    </a:cubicBezTo>
                    <a:cubicBezTo>
                      <a:pt x="3703" y="3339"/>
                      <a:pt x="4958" y="2865"/>
                      <a:pt x="6229" y="2448"/>
                    </a:cubicBezTo>
                    <a:lnTo>
                      <a:pt x="6229" y="2448"/>
                    </a:lnTo>
                    <a:cubicBezTo>
                      <a:pt x="7931" y="2122"/>
                      <a:pt x="9667" y="1840"/>
                      <a:pt x="11235" y="1154"/>
                    </a:cubicBezTo>
                    <a:cubicBezTo>
                      <a:pt x="11341" y="1108"/>
                      <a:pt x="11415" y="1043"/>
                      <a:pt x="11463" y="969"/>
                    </a:cubicBezTo>
                    <a:lnTo>
                      <a:pt x="11463" y="969"/>
                    </a:lnTo>
                    <a:cubicBezTo>
                      <a:pt x="11755" y="644"/>
                      <a:pt x="11510" y="1"/>
                      <a:pt x="109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6" name="Google Shape;546;p71"/>
              <p:cNvSpPr/>
              <p:nvPr/>
            </p:nvSpPr>
            <p:spPr>
              <a:xfrm>
                <a:off x="-181850" y="3161475"/>
                <a:ext cx="165575" cy="479350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9174" extrusionOk="0">
                    <a:moveTo>
                      <a:pt x="3011" y="5027"/>
                    </a:moveTo>
                    <a:cubicBezTo>
                      <a:pt x="3145" y="6078"/>
                      <a:pt x="3216" y="7143"/>
                      <a:pt x="3348" y="8181"/>
                    </a:cubicBezTo>
                    <a:lnTo>
                      <a:pt x="3348" y="8181"/>
                    </a:lnTo>
                    <a:cubicBezTo>
                      <a:pt x="3300" y="8029"/>
                      <a:pt x="3251" y="7877"/>
                      <a:pt x="3200" y="7726"/>
                    </a:cubicBezTo>
                    <a:lnTo>
                      <a:pt x="3200" y="7726"/>
                    </a:lnTo>
                    <a:cubicBezTo>
                      <a:pt x="3126" y="6827"/>
                      <a:pt x="3064" y="5928"/>
                      <a:pt x="3011" y="5027"/>
                    </a:cubicBezTo>
                    <a:close/>
                    <a:moveTo>
                      <a:pt x="2250" y="1"/>
                    </a:moveTo>
                    <a:cubicBezTo>
                      <a:pt x="1959" y="1"/>
                      <a:pt x="1668" y="210"/>
                      <a:pt x="1682" y="571"/>
                    </a:cubicBezTo>
                    <a:cubicBezTo>
                      <a:pt x="1720" y="1800"/>
                      <a:pt x="1770" y="3031"/>
                      <a:pt x="1835" y="4263"/>
                    </a:cubicBezTo>
                    <a:lnTo>
                      <a:pt x="1835" y="4263"/>
                    </a:lnTo>
                    <a:cubicBezTo>
                      <a:pt x="1633" y="3820"/>
                      <a:pt x="1422" y="3381"/>
                      <a:pt x="1202" y="2945"/>
                    </a:cubicBezTo>
                    <a:cubicBezTo>
                      <a:pt x="1104" y="2747"/>
                      <a:pt x="941" y="2666"/>
                      <a:pt x="774" y="2666"/>
                    </a:cubicBezTo>
                    <a:cubicBezTo>
                      <a:pt x="400" y="2666"/>
                      <a:pt x="0" y="3074"/>
                      <a:pt x="221" y="3516"/>
                    </a:cubicBezTo>
                    <a:cubicBezTo>
                      <a:pt x="658" y="4381"/>
                      <a:pt x="1055" y="5262"/>
                      <a:pt x="1411" y="6158"/>
                    </a:cubicBezTo>
                    <a:lnTo>
                      <a:pt x="1411" y="6158"/>
                    </a:lnTo>
                    <a:cubicBezTo>
                      <a:pt x="1406" y="6223"/>
                      <a:pt x="1412" y="6294"/>
                      <a:pt x="1431" y="6369"/>
                    </a:cubicBezTo>
                    <a:cubicBezTo>
                      <a:pt x="1577" y="6995"/>
                      <a:pt x="1724" y="7621"/>
                      <a:pt x="1870" y="8248"/>
                    </a:cubicBezTo>
                    <a:lnTo>
                      <a:pt x="1870" y="8248"/>
                    </a:lnTo>
                    <a:cubicBezTo>
                      <a:pt x="1622" y="8348"/>
                      <a:pt x="1429" y="8610"/>
                      <a:pt x="1499" y="8925"/>
                    </a:cubicBezTo>
                    <a:cubicBezTo>
                      <a:pt x="1770" y="10176"/>
                      <a:pt x="2193" y="11403"/>
                      <a:pt x="2585" y="12636"/>
                    </a:cubicBezTo>
                    <a:lnTo>
                      <a:pt x="2585" y="12636"/>
                    </a:lnTo>
                    <a:cubicBezTo>
                      <a:pt x="2833" y="14521"/>
                      <a:pt x="3143" y="16398"/>
                      <a:pt x="3531" y="18261"/>
                    </a:cubicBezTo>
                    <a:cubicBezTo>
                      <a:pt x="3590" y="18538"/>
                      <a:pt x="3803" y="18660"/>
                      <a:pt x="4030" y="18660"/>
                    </a:cubicBezTo>
                    <a:cubicBezTo>
                      <a:pt x="4199" y="18660"/>
                      <a:pt x="4374" y="18593"/>
                      <a:pt x="4499" y="18470"/>
                    </a:cubicBezTo>
                    <a:lnTo>
                      <a:pt x="4499" y="18470"/>
                    </a:lnTo>
                    <a:cubicBezTo>
                      <a:pt x="4549" y="18486"/>
                      <a:pt x="4601" y="18493"/>
                      <a:pt x="4653" y="18493"/>
                    </a:cubicBezTo>
                    <a:cubicBezTo>
                      <a:pt x="4981" y="18493"/>
                      <a:pt x="5334" y="18208"/>
                      <a:pt x="5265" y="17782"/>
                    </a:cubicBezTo>
                    <a:cubicBezTo>
                      <a:pt x="5246" y="17662"/>
                      <a:pt x="5226" y="17542"/>
                      <a:pt x="5206" y="17423"/>
                    </a:cubicBezTo>
                    <a:lnTo>
                      <a:pt x="5206" y="17423"/>
                    </a:lnTo>
                    <a:cubicBezTo>
                      <a:pt x="5239" y="17420"/>
                      <a:pt x="5272" y="17415"/>
                      <a:pt x="5304" y="17406"/>
                    </a:cubicBezTo>
                    <a:lnTo>
                      <a:pt x="5304" y="17406"/>
                    </a:lnTo>
                    <a:cubicBezTo>
                      <a:pt x="5361" y="17805"/>
                      <a:pt x="5377" y="18211"/>
                      <a:pt x="5334" y="18626"/>
                    </a:cubicBezTo>
                    <a:cubicBezTo>
                      <a:pt x="5300" y="18991"/>
                      <a:pt x="5568" y="19174"/>
                      <a:pt x="5853" y="19174"/>
                    </a:cubicBezTo>
                    <a:cubicBezTo>
                      <a:pt x="6138" y="19174"/>
                      <a:pt x="6441" y="18991"/>
                      <a:pt x="6475" y="18626"/>
                    </a:cubicBezTo>
                    <a:cubicBezTo>
                      <a:pt x="6622" y="17267"/>
                      <a:pt x="6196" y="16048"/>
                      <a:pt x="5685" y="14844"/>
                    </a:cubicBezTo>
                    <a:lnTo>
                      <a:pt x="5685" y="14844"/>
                    </a:lnTo>
                    <a:cubicBezTo>
                      <a:pt x="5469" y="12558"/>
                      <a:pt x="4749" y="10331"/>
                      <a:pt x="4466" y="8035"/>
                    </a:cubicBezTo>
                    <a:cubicBezTo>
                      <a:pt x="4147" y="5387"/>
                      <a:pt x="4147" y="2626"/>
                      <a:pt x="2732" y="275"/>
                    </a:cubicBezTo>
                    <a:cubicBezTo>
                      <a:pt x="2625" y="87"/>
                      <a:pt x="2437" y="1"/>
                      <a:pt x="22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7" name="Google Shape;547;p71"/>
              <p:cNvSpPr/>
              <p:nvPr/>
            </p:nvSpPr>
            <p:spPr>
              <a:xfrm>
                <a:off x="-771800" y="2960250"/>
                <a:ext cx="549275" cy="379075"/>
              </a:xfrm>
              <a:custGeom>
                <a:avLst/>
                <a:gdLst/>
                <a:ahLst/>
                <a:cxnLst/>
                <a:rect l="l" t="t" r="r" b="b"/>
                <a:pathLst>
                  <a:path w="21971" h="15163" extrusionOk="0">
                    <a:moveTo>
                      <a:pt x="7045" y="3209"/>
                    </a:moveTo>
                    <a:cubicBezTo>
                      <a:pt x="6755" y="3261"/>
                      <a:pt x="6466" y="3314"/>
                      <a:pt x="6177" y="3370"/>
                    </a:cubicBezTo>
                    <a:lnTo>
                      <a:pt x="6177" y="3370"/>
                    </a:lnTo>
                    <a:cubicBezTo>
                      <a:pt x="6166" y="3341"/>
                      <a:pt x="6152" y="3312"/>
                      <a:pt x="6137" y="3285"/>
                    </a:cubicBezTo>
                    <a:lnTo>
                      <a:pt x="6137" y="3285"/>
                    </a:lnTo>
                    <a:cubicBezTo>
                      <a:pt x="6440" y="3261"/>
                      <a:pt x="6742" y="3236"/>
                      <a:pt x="7045" y="3209"/>
                    </a:cubicBezTo>
                    <a:close/>
                    <a:moveTo>
                      <a:pt x="1335" y="4854"/>
                    </a:moveTo>
                    <a:cubicBezTo>
                      <a:pt x="1336" y="4854"/>
                      <a:pt x="1336" y="4854"/>
                      <a:pt x="1336" y="4854"/>
                    </a:cubicBezTo>
                    <a:cubicBezTo>
                      <a:pt x="1336" y="4854"/>
                      <a:pt x="1336" y="4854"/>
                      <a:pt x="1335" y="4854"/>
                    </a:cubicBezTo>
                    <a:lnTo>
                      <a:pt x="1335" y="4854"/>
                    </a:lnTo>
                    <a:cubicBezTo>
                      <a:pt x="1335" y="4854"/>
                      <a:pt x="1335" y="4854"/>
                      <a:pt x="1335" y="4854"/>
                    </a:cubicBezTo>
                    <a:close/>
                    <a:moveTo>
                      <a:pt x="20477" y="0"/>
                    </a:moveTo>
                    <a:cubicBezTo>
                      <a:pt x="20022" y="0"/>
                      <a:pt x="19552" y="133"/>
                      <a:pt x="19117" y="198"/>
                    </a:cubicBezTo>
                    <a:cubicBezTo>
                      <a:pt x="17542" y="495"/>
                      <a:pt x="15990" y="746"/>
                      <a:pt x="14392" y="997"/>
                    </a:cubicBezTo>
                    <a:cubicBezTo>
                      <a:pt x="11285" y="1473"/>
                      <a:pt x="8156" y="1882"/>
                      <a:pt x="5026" y="2223"/>
                    </a:cubicBezTo>
                    <a:lnTo>
                      <a:pt x="5026" y="2223"/>
                    </a:lnTo>
                    <a:cubicBezTo>
                      <a:pt x="4736" y="2198"/>
                      <a:pt x="4433" y="2183"/>
                      <a:pt x="4125" y="2183"/>
                    </a:cubicBezTo>
                    <a:cubicBezTo>
                      <a:pt x="3389" y="2183"/>
                      <a:pt x="2627" y="2268"/>
                      <a:pt x="1952" y="2503"/>
                    </a:cubicBezTo>
                    <a:cubicBezTo>
                      <a:pt x="1180" y="2768"/>
                      <a:pt x="515" y="3502"/>
                      <a:pt x="760" y="4354"/>
                    </a:cubicBezTo>
                    <a:lnTo>
                      <a:pt x="760" y="4354"/>
                    </a:lnTo>
                    <a:cubicBezTo>
                      <a:pt x="734" y="4351"/>
                      <a:pt x="708" y="4350"/>
                      <a:pt x="682" y="4350"/>
                    </a:cubicBezTo>
                    <a:cubicBezTo>
                      <a:pt x="335" y="4350"/>
                      <a:pt x="1" y="4621"/>
                      <a:pt x="149" y="5037"/>
                    </a:cubicBezTo>
                    <a:cubicBezTo>
                      <a:pt x="597" y="6430"/>
                      <a:pt x="1073" y="7817"/>
                      <a:pt x="1582" y="9192"/>
                    </a:cubicBezTo>
                    <a:lnTo>
                      <a:pt x="1582" y="9192"/>
                    </a:lnTo>
                    <a:cubicBezTo>
                      <a:pt x="1459" y="9326"/>
                      <a:pt x="1388" y="9513"/>
                      <a:pt x="1427" y="9716"/>
                    </a:cubicBezTo>
                    <a:cubicBezTo>
                      <a:pt x="1701" y="11428"/>
                      <a:pt x="2112" y="13094"/>
                      <a:pt x="2683" y="14737"/>
                    </a:cubicBezTo>
                    <a:cubicBezTo>
                      <a:pt x="2756" y="14988"/>
                      <a:pt x="3001" y="15162"/>
                      <a:pt x="3252" y="15162"/>
                    </a:cubicBezTo>
                    <a:cubicBezTo>
                      <a:pt x="3389" y="15162"/>
                      <a:pt x="3528" y="15110"/>
                      <a:pt x="3641" y="14989"/>
                    </a:cubicBezTo>
                    <a:cubicBezTo>
                      <a:pt x="4144" y="14418"/>
                      <a:pt x="4189" y="13665"/>
                      <a:pt x="3938" y="12934"/>
                    </a:cubicBezTo>
                    <a:cubicBezTo>
                      <a:pt x="3901" y="12839"/>
                      <a:pt x="3857" y="12745"/>
                      <a:pt x="3807" y="12652"/>
                    </a:cubicBezTo>
                    <a:lnTo>
                      <a:pt x="3807" y="12652"/>
                    </a:lnTo>
                    <a:cubicBezTo>
                      <a:pt x="3954" y="12523"/>
                      <a:pt x="4029" y="12330"/>
                      <a:pt x="3938" y="12113"/>
                    </a:cubicBezTo>
                    <a:cubicBezTo>
                      <a:pt x="3591" y="11256"/>
                      <a:pt x="3252" y="10394"/>
                      <a:pt x="2924" y="9527"/>
                    </a:cubicBezTo>
                    <a:lnTo>
                      <a:pt x="2924" y="9527"/>
                    </a:lnTo>
                    <a:cubicBezTo>
                      <a:pt x="2965" y="9452"/>
                      <a:pt x="2987" y="9362"/>
                      <a:pt x="2979" y="9259"/>
                    </a:cubicBezTo>
                    <a:cubicBezTo>
                      <a:pt x="2865" y="8004"/>
                      <a:pt x="2751" y="6771"/>
                      <a:pt x="2614" y="5539"/>
                    </a:cubicBezTo>
                    <a:cubicBezTo>
                      <a:pt x="2614" y="5537"/>
                      <a:pt x="2614" y="5535"/>
                      <a:pt x="2614" y="5533"/>
                    </a:cubicBezTo>
                    <a:lnTo>
                      <a:pt x="2614" y="5533"/>
                    </a:lnTo>
                    <a:cubicBezTo>
                      <a:pt x="2628" y="5534"/>
                      <a:pt x="2642" y="5535"/>
                      <a:pt x="2656" y="5535"/>
                    </a:cubicBezTo>
                    <a:cubicBezTo>
                      <a:pt x="2720" y="5535"/>
                      <a:pt x="2790" y="5522"/>
                      <a:pt x="2865" y="5493"/>
                    </a:cubicBezTo>
                    <a:cubicBezTo>
                      <a:pt x="4920" y="4649"/>
                      <a:pt x="7134" y="4352"/>
                      <a:pt x="9302" y="3964"/>
                    </a:cubicBezTo>
                    <a:cubicBezTo>
                      <a:pt x="11585" y="3530"/>
                      <a:pt x="13867" y="3119"/>
                      <a:pt x="16150" y="2686"/>
                    </a:cubicBezTo>
                    <a:cubicBezTo>
                      <a:pt x="16697" y="2594"/>
                      <a:pt x="17245" y="2480"/>
                      <a:pt x="17793" y="2389"/>
                    </a:cubicBezTo>
                    <a:cubicBezTo>
                      <a:pt x="18318" y="2275"/>
                      <a:pt x="18934" y="2252"/>
                      <a:pt x="19414" y="1978"/>
                    </a:cubicBezTo>
                    <a:cubicBezTo>
                      <a:pt x="19472" y="1944"/>
                      <a:pt x="19526" y="1906"/>
                      <a:pt x="19576" y="1863"/>
                    </a:cubicBezTo>
                    <a:lnTo>
                      <a:pt x="19576" y="1863"/>
                    </a:lnTo>
                    <a:cubicBezTo>
                      <a:pt x="19655" y="1922"/>
                      <a:pt x="19753" y="1964"/>
                      <a:pt x="19870" y="1978"/>
                    </a:cubicBezTo>
                    <a:cubicBezTo>
                      <a:pt x="20006" y="1990"/>
                      <a:pt x="20140" y="1996"/>
                      <a:pt x="20273" y="1996"/>
                    </a:cubicBezTo>
                    <a:cubicBezTo>
                      <a:pt x="20655" y="1996"/>
                      <a:pt x="21027" y="1949"/>
                      <a:pt x="21399" y="1864"/>
                    </a:cubicBezTo>
                    <a:cubicBezTo>
                      <a:pt x="21605" y="1818"/>
                      <a:pt x="21742" y="1659"/>
                      <a:pt x="21810" y="1476"/>
                    </a:cubicBezTo>
                    <a:cubicBezTo>
                      <a:pt x="21970" y="883"/>
                      <a:pt x="21628" y="266"/>
                      <a:pt x="21034" y="84"/>
                    </a:cubicBezTo>
                    <a:cubicBezTo>
                      <a:pt x="20853" y="23"/>
                      <a:pt x="20667" y="0"/>
                      <a:pt x="20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8" name="Google Shape;548;p71"/>
              <p:cNvSpPr/>
              <p:nvPr/>
            </p:nvSpPr>
            <p:spPr>
              <a:xfrm>
                <a:off x="-271600" y="2958000"/>
                <a:ext cx="190275" cy="439600"/>
              </a:xfrm>
              <a:custGeom>
                <a:avLst/>
                <a:gdLst/>
                <a:ahLst/>
                <a:cxnLst/>
                <a:rect l="l" t="t" r="r" b="b"/>
                <a:pathLst>
                  <a:path w="7611" h="17584" extrusionOk="0">
                    <a:moveTo>
                      <a:pt x="1299" y="0"/>
                    </a:moveTo>
                    <a:cubicBezTo>
                      <a:pt x="1110" y="0"/>
                      <a:pt x="920" y="12"/>
                      <a:pt x="730" y="37"/>
                    </a:cubicBezTo>
                    <a:cubicBezTo>
                      <a:pt x="27" y="125"/>
                      <a:pt x="0" y="1183"/>
                      <a:pt x="649" y="1183"/>
                    </a:cubicBezTo>
                    <a:cubicBezTo>
                      <a:pt x="675" y="1183"/>
                      <a:pt x="701" y="1181"/>
                      <a:pt x="730" y="1178"/>
                    </a:cubicBezTo>
                    <a:cubicBezTo>
                      <a:pt x="894" y="1153"/>
                      <a:pt x="1056" y="1139"/>
                      <a:pt x="1216" y="1137"/>
                    </a:cubicBezTo>
                    <a:lnTo>
                      <a:pt x="1216" y="1137"/>
                    </a:lnTo>
                    <a:cubicBezTo>
                      <a:pt x="1170" y="1448"/>
                      <a:pt x="1350" y="1794"/>
                      <a:pt x="1757" y="1794"/>
                    </a:cubicBezTo>
                    <a:lnTo>
                      <a:pt x="1799" y="1795"/>
                    </a:lnTo>
                    <a:lnTo>
                      <a:pt x="1799" y="1795"/>
                    </a:lnTo>
                    <a:cubicBezTo>
                      <a:pt x="1931" y="1798"/>
                      <a:pt x="2098" y="1815"/>
                      <a:pt x="2245" y="1815"/>
                    </a:cubicBezTo>
                    <a:cubicBezTo>
                      <a:pt x="2309" y="1815"/>
                      <a:pt x="2369" y="1812"/>
                      <a:pt x="2421" y="1803"/>
                    </a:cubicBezTo>
                    <a:lnTo>
                      <a:pt x="2421" y="1803"/>
                    </a:lnTo>
                    <a:lnTo>
                      <a:pt x="2481" y="1804"/>
                    </a:lnTo>
                    <a:lnTo>
                      <a:pt x="2481" y="1804"/>
                    </a:lnTo>
                    <a:cubicBezTo>
                      <a:pt x="2428" y="2148"/>
                      <a:pt x="2581" y="2672"/>
                      <a:pt x="2647" y="2981"/>
                    </a:cubicBezTo>
                    <a:cubicBezTo>
                      <a:pt x="2807" y="3780"/>
                      <a:pt x="3058" y="4533"/>
                      <a:pt x="3309" y="5309"/>
                    </a:cubicBezTo>
                    <a:cubicBezTo>
                      <a:pt x="3347" y="5428"/>
                      <a:pt x="3385" y="5547"/>
                      <a:pt x="3423" y="5665"/>
                    </a:cubicBezTo>
                    <a:lnTo>
                      <a:pt x="3423" y="5665"/>
                    </a:lnTo>
                    <a:cubicBezTo>
                      <a:pt x="3386" y="5732"/>
                      <a:pt x="3362" y="5805"/>
                      <a:pt x="3354" y="5880"/>
                    </a:cubicBezTo>
                    <a:cubicBezTo>
                      <a:pt x="3172" y="7364"/>
                      <a:pt x="3400" y="8824"/>
                      <a:pt x="3994" y="10171"/>
                    </a:cubicBezTo>
                    <a:cubicBezTo>
                      <a:pt x="4079" y="10377"/>
                      <a:pt x="4252" y="10464"/>
                      <a:pt x="4435" y="10464"/>
                    </a:cubicBezTo>
                    <a:cubicBezTo>
                      <a:pt x="4610" y="10464"/>
                      <a:pt x="4795" y="10383"/>
                      <a:pt x="4919" y="10251"/>
                    </a:cubicBezTo>
                    <a:lnTo>
                      <a:pt x="4919" y="10251"/>
                    </a:lnTo>
                    <a:cubicBezTo>
                      <a:pt x="4971" y="10382"/>
                      <a:pt x="5056" y="10475"/>
                      <a:pt x="5157" y="10534"/>
                    </a:cubicBezTo>
                    <a:lnTo>
                      <a:pt x="5157" y="10534"/>
                    </a:lnTo>
                    <a:cubicBezTo>
                      <a:pt x="5232" y="10891"/>
                      <a:pt x="5307" y="11249"/>
                      <a:pt x="5382" y="11607"/>
                    </a:cubicBezTo>
                    <a:lnTo>
                      <a:pt x="5382" y="11607"/>
                    </a:lnTo>
                    <a:cubicBezTo>
                      <a:pt x="5346" y="11598"/>
                      <a:pt x="5309" y="11595"/>
                      <a:pt x="5271" y="11595"/>
                    </a:cubicBezTo>
                    <a:cubicBezTo>
                      <a:pt x="4936" y="11595"/>
                      <a:pt x="4596" y="11911"/>
                      <a:pt x="4701" y="12317"/>
                    </a:cubicBezTo>
                    <a:lnTo>
                      <a:pt x="5842" y="17178"/>
                    </a:lnTo>
                    <a:cubicBezTo>
                      <a:pt x="5915" y="17461"/>
                      <a:pt x="6134" y="17583"/>
                      <a:pt x="6360" y="17583"/>
                    </a:cubicBezTo>
                    <a:cubicBezTo>
                      <a:pt x="6677" y="17583"/>
                      <a:pt x="7008" y="17343"/>
                      <a:pt x="6974" y="16966"/>
                    </a:cubicBezTo>
                    <a:lnTo>
                      <a:pt x="6974" y="16966"/>
                    </a:lnTo>
                    <a:cubicBezTo>
                      <a:pt x="7292" y="16947"/>
                      <a:pt x="7611" y="16675"/>
                      <a:pt x="7531" y="16265"/>
                    </a:cubicBezTo>
                    <a:cubicBezTo>
                      <a:pt x="7150" y="14479"/>
                      <a:pt x="6778" y="12693"/>
                      <a:pt x="6403" y="10900"/>
                    </a:cubicBezTo>
                    <a:lnTo>
                      <a:pt x="6403" y="10900"/>
                    </a:lnTo>
                    <a:cubicBezTo>
                      <a:pt x="6676" y="10819"/>
                      <a:pt x="6902" y="10573"/>
                      <a:pt x="6816" y="10263"/>
                    </a:cubicBezTo>
                    <a:lnTo>
                      <a:pt x="6816" y="10263"/>
                    </a:lnTo>
                    <a:cubicBezTo>
                      <a:pt x="6958" y="10140"/>
                      <a:pt x="7046" y="9943"/>
                      <a:pt x="7006" y="9692"/>
                    </a:cubicBezTo>
                    <a:cubicBezTo>
                      <a:pt x="6893" y="8989"/>
                      <a:pt x="6755" y="8292"/>
                      <a:pt x="6589" y="7601"/>
                    </a:cubicBezTo>
                    <a:lnTo>
                      <a:pt x="6589" y="7601"/>
                    </a:lnTo>
                    <a:cubicBezTo>
                      <a:pt x="6506" y="6729"/>
                      <a:pt x="6475" y="5845"/>
                      <a:pt x="6299" y="4990"/>
                    </a:cubicBezTo>
                    <a:cubicBezTo>
                      <a:pt x="5979" y="3392"/>
                      <a:pt x="5021" y="2137"/>
                      <a:pt x="4039" y="904"/>
                    </a:cubicBezTo>
                    <a:cubicBezTo>
                      <a:pt x="3946" y="787"/>
                      <a:pt x="3827" y="733"/>
                      <a:pt x="3705" y="726"/>
                    </a:cubicBezTo>
                    <a:lnTo>
                      <a:pt x="3705" y="726"/>
                    </a:lnTo>
                    <a:cubicBezTo>
                      <a:pt x="2986" y="246"/>
                      <a:pt x="2153" y="0"/>
                      <a:pt x="12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9" name="Google Shape;549;p71"/>
              <p:cNvSpPr/>
              <p:nvPr/>
            </p:nvSpPr>
            <p:spPr>
              <a:xfrm>
                <a:off x="-515325" y="3224125"/>
                <a:ext cx="404100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16164" h="3168" extrusionOk="0">
                    <a:moveTo>
                      <a:pt x="14866" y="0"/>
                    </a:moveTo>
                    <a:cubicBezTo>
                      <a:pt x="10076" y="0"/>
                      <a:pt x="5350" y="1135"/>
                      <a:pt x="688" y="2037"/>
                    </a:cubicBezTo>
                    <a:cubicBezTo>
                      <a:pt x="0" y="2187"/>
                      <a:pt x="243" y="3167"/>
                      <a:pt x="865" y="3167"/>
                    </a:cubicBezTo>
                    <a:cubicBezTo>
                      <a:pt x="903" y="3167"/>
                      <a:pt x="943" y="3163"/>
                      <a:pt x="985" y="3155"/>
                    </a:cubicBezTo>
                    <a:cubicBezTo>
                      <a:pt x="5556" y="2254"/>
                      <a:pt x="10191" y="1142"/>
                      <a:pt x="14868" y="1142"/>
                    </a:cubicBezTo>
                    <a:cubicBezTo>
                      <a:pt x="15049" y="1142"/>
                      <a:pt x="15230" y="1143"/>
                      <a:pt x="15410" y="1147"/>
                    </a:cubicBezTo>
                    <a:cubicBezTo>
                      <a:pt x="16164" y="1147"/>
                      <a:pt x="16164" y="5"/>
                      <a:pt x="15410" y="5"/>
                    </a:cubicBezTo>
                    <a:cubicBezTo>
                      <a:pt x="15229" y="2"/>
                      <a:pt x="15047" y="0"/>
                      <a:pt x="14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0" name="Google Shape;550;p71"/>
              <p:cNvSpPr/>
              <p:nvPr/>
            </p:nvSpPr>
            <p:spPr>
              <a:xfrm>
                <a:off x="-254200" y="3181625"/>
                <a:ext cx="1677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2489" extrusionOk="0">
                    <a:moveTo>
                      <a:pt x="5867" y="1"/>
                    </a:moveTo>
                    <a:cubicBezTo>
                      <a:pt x="5823" y="1"/>
                      <a:pt x="5777" y="6"/>
                      <a:pt x="5729" y="16"/>
                    </a:cubicBezTo>
                    <a:cubicBezTo>
                      <a:pt x="4816" y="222"/>
                      <a:pt x="3926" y="427"/>
                      <a:pt x="3013" y="655"/>
                    </a:cubicBezTo>
                    <a:cubicBezTo>
                      <a:pt x="2169" y="838"/>
                      <a:pt x="1301" y="1021"/>
                      <a:pt x="479" y="1363"/>
                    </a:cubicBezTo>
                    <a:cubicBezTo>
                      <a:pt x="206" y="1477"/>
                      <a:pt x="0" y="1751"/>
                      <a:pt x="91" y="2071"/>
                    </a:cubicBezTo>
                    <a:cubicBezTo>
                      <a:pt x="148" y="2295"/>
                      <a:pt x="387" y="2489"/>
                      <a:pt x="623" y="2489"/>
                    </a:cubicBezTo>
                    <a:cubicBezTo>
                      <a:pt x="675" y="2489"/>
                      <a:pt x="727" y="2479"/>
                      <a:pt x="776" y="2459"/>
                    </a:cubicBezTo>
                    <a:cubicBezTo>
                      <a:pt x="1598" y="2139"/>
                      <a:pt x="2465" y="1957"/>
                      <a:pt x="3333" y="1751"/>
                    </a:cubicBezTo>
                    <a:cubicBezTo>
                      <a:pt x="4223" y="1546"/>
                      <a:pt x="5136" y="1340"/>
                      <a:pt x="6026" y="1112"/>
                    </a:cubicBezTo>
                    <a:cubicBezTo>
                      <a:pt x="6707" y="963"/>
                      <a:pt x="6475" y="1"/>
                      <a:pt x="58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1" name="Google Shape;551;p71"/>
              <p:cNvSpPr/>
              <p:nvPr/>
            </p:nvSpPr>
            <p:spPr>
              <a:xfrm>
                <a:off x="-690550" y="3432525"/>
                <a:ext cx="158250" cy="392400"/>
              </a:xfrm>
              <a:custGeom>
                <a:avLst/>
                <a:gdLst/>
                <a:ahLst/>
                <a:cxnLst/>
                <a:rect l="l" t="t" r="r" b="b"/>
                <a:pathLst>
                  <a:path w="6330" h="15696" extrusionOk="0">
                    <a:moveTo>
                      <a:pt x="1692" y="1"/>
                    </a:moveTo>
                    <a:cubicBezTo>
                      <a:pt x="1454" y="1"/>
                      <a:pt x="1215" y="129"/>
                      <a:pt x="1143" y="384"/>
                    </a:cubicBezTo>
                    <a:lnTo>
                      <a:pt x="1143" y="384"/>
                    </a:lnTo>
                    <a:cubicBezTo>
                      <a:pt x="1068" y="178"/>
                      <a:pt x="860" y="83"/>
                      <a:pt x="644" y="83"/>
                    </a:cubicBezTo>
                    <a:cubicBezTo>
                      <a:pt x="331" y="83"/>
                      <a:pt x="1" y="283"/>
                      <a:pt x="26" y="640"/>
                    </a:cubicBezTo>
                    <a:cubicBezTo>
                      <a:pt x="172" y="2199"/>
                      <a:pt x="399" y="3712"/>
                      <a:pt x="954" y="5130"/>
                    </a:cubicBezTo>
                    <a:lnTo>
                      <a:pt x="954" y="5130"/>
                    </a:lnTo>
                    <a:cubicBezTo>
                      <a:pt x="777" y="5203"/>
                      <a:pt x="653" y="5370"/>
                      <a:pt x="688" y="5639"/>
                    </a:cubicBezTo>
                    <a:cubicBezTo>
                      <a:pt x="999" y="8258"/>
                      <a:pt x="1677" y="10813"/>
                      <a:pt x="2722" y="13241"/>
                    </a:cubicBezTo>
                    <a:lnTo>
                      <a:pt x="2722" y="13241"/>
                    </a:lnTo>
                    <a:cubicBezTo>
                      <a:pt x="2729" y="13263"/>
                      <a:pt x="2736" y="13285"/>
                      <a:pt x="2742" y="13308"/>
                    </a:cubicBezTo>
                    <a:cubicBezTo>
                      <a:pt x="2745" y="13307"/>
                      <a:pt x="2747" y="13306"/>
                      <a:pt x="2750" y="13305"/>
                    </a:cubicBezTo>
                    <a:lnTo>
                      <a:pt x="2750" y="13305"/>
                    </a:lnTo>
                    <a:cubicBezTo>
                      <a:pt x="2770" y="13351"/>
                      <a:pt x="2790" y="13398"/>
                      <a:pt x="2811" y="13445"/>
                    </a:cubicBezTo>
                    <a:cubicBezTo>
                      <a:pt x="2895" y="13644"/>
                      <a:pt x="3061" y="13727"/>
                      <a:pt x="3238" y="13727"/>
                    </a:cubicBezTo>
                    <a:cubicBezTo>
                      <a:pt x="3337" y="13727"/>
                      <a:pt x="3440" y="13701"/>
                      <a:pt x="3533" y="13654"/>
                    </a:cubicBezTo>
                    <a:lnTo>
                      <a:pt x="3533" y="13654"/>
                    </a:lnTo>
                    <a:cubicBezTo>
                      <a:pt x="3692" y="14207"/>
                      <a:pt x="3877" y="14754"/>
                      <a:pt x="4089" y="15294"/>
                    </a:cubicBezTo>
                    <a:cubicBezTo>
                      <a:pt x="4200" y="15572"/>
                      <a:pt x="4424" y="15695"/>
                      <a:pt x="4642" y="15695"/>
                    </a:cubicBezTo>
                    <a:cubicBezTo>
                      <a:pt x="4861" y="15695"/>
                      <a:pt x="5073" y="15571"/>
                      <a:pt x="5158" y="15353"/>
                    </a:cubicBezTo>
                    <a:lnTo>
                      <a:pt x="5158" y="15353"/>
                    </a:lnTo>
                    <a:cubicBezTo>
                      <a:pt x="5276" y="15422"/>
                      <a:pt x="5410" y="15460"/>
                      <a:pt x="5545" y="15460"/>
                    </a:cubicBezTo>
                    <a:cubicBezTo>
                      <a:pt x="5710" y="15460"/>
                      <a:pt x="5875" y="15402"/>
                      <a:pt x="6006" y="15271"/>
                    </a:cubicBezTo>
                    <a:cubicBezTo>
                      <a:pt x="6290" y="14987"/>
                      <a:pt x="6301" y="14527"/>
                      <a:pt x="6257" y="14088"/>
                    </a:cubicBezTo>
                    <a:lnTo>
                      <a:pt x="6257" y="14088"/>
                    </a:lnTo>
                    <a:cubicBezTo>
                      <a:pt x="6313" y="13977"/>
                      <a:pt x="6329" y="13843"/>
                      <a:pt x="6280" y="13696"/>
                    </a:cubicBezTo>
                    <a:cubicBezTo>
                      <a:pt x="6235" y="13536"/>
                      <a:pt x="6189" y="13376"/>
                      <a:pt x="6143" y="13194"/>
                    </a:cubicBezTo>
                    <a:cubicBezTo>
                      <a:pt x="6082" y="13003"/>
                      <a:pt x="5929" y="12883"/>
                      <a:pt x="5755" y="12834"/>
                    </a:cubicBezTo>
                    <a:lnTo>
                      <a:pt x="5755" y="12834"/>
                    </a:lnTo>
                    <a:cubicBezTo>
                      <a:pt x="5752" y="12830"/>
                      <a:pt x="5749" y="12826"/>
                      <a:pt x="5745" y="12822"/>
                    </a:cubicBezTo>
                    <a:lnTo>
                      <a:pt x="5745" y="12822"/>
                    </a:lnTo>
                    <a:cubicBezTo>
                      <a:pt x="5811" y="12709"/>
                      <a:pt x="5838" y="12564"/>
                      <a:pt x="5801" y="12395"/>
                    </a:cubicBezTo>
                    <a:cubicBezTo>
                      <a:pt x="5625" y="11681"/>
                      <a:pt x="5394" y="11004"/>
                      <a:pt x="5120" y="10350"/>
                    </a:cubicBezTo>
                    <a:lnTo>
                      <a:pt x="5120" y="10350"/>
                    </a:lnTo>
                    <a:cubicBezTo>
                      <a:pt x="4766" y="9242"/>
                      <a:pt x="4437" y="8128"/>
                      <a:pt x="4124" y="7000"/>
                    </a:cubicBezTo>
                    <a:lnTo>
                      <a:pt x="4124" y="7000"/>
                    </a:lnTo>
                    <a:cubicBezTo>
                      <a:pt x="4079" y="6819"/>
                      <a:pt x="4030" y="6639"/>
                      <a:pt x="3975" y="6460"/>
                    </a:cubicBezTo>
                    <a:lnTo>
                      <a:pt x="3975" y="6460"/>
                    </a:lnTo>
                    <a:cubicBezTo>
                      <a:pt x="3975" y="6460"/>
                      <a:pt x="3975" y="6460"/>
                      <a:pt x="3975" y="6460"/>
                    </a:cubicBezTo>
                    <a:cubicBezTo>
                      <a:pt x="3909" y="6257"/>
                      <a:pt x="3774" y="6136"/>
                      <a:pt x="3618" y="6085"/>
                    </a:cubicBezTo>
                    <a:lnTo>
                      <a:pt x="3618" y="6085"/>
                    </a:lnTo>
                    <a:cubicBezTo>
                      <a:pt x="3492" y="5547"/>
                      <a:pt x="3366" y="5011"/>
                      <a:pt x="3245" y="4474"/>
                    </a:cubicBezTo>
                    <a:cubicBezTo>
                      <a:pt x="3013" y="3547"/>
                      <a:pt x="2748" y="2619"/>
                      <a:pt x="2340" y="1746"/>
                    </a:cubicBezTo>
                    <a:lnTo>
                      <a:pt x="2340" y="1746"/>
                    </a:lnTo>
                    <a:cubicBezTo>
                      <a:pt x="2297" y="1351"/>
                      <a:pt x="2270" y="951"/>
                      <a:pt x="2263" y="548"/>
                    </a:cubicBezTo>
                    <a:cubicBezTo>
                      <a:pt x="2263" y="183"/>
                      <a:pt x="197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2" name="Google Shape;552;p71"/>
              <p:cNvSpPr/>
              <p:nvPr/>
            </p:nvSpPr>
            <p:spPr>
              <a:xfrm>
                <a:off x="-576300" y="3226275"/>
                <a:ext cx="576300" cy="622050"/>
              </a:xfrm>
              <a:custGeom>
                <a:avLst/>
                <a:gdLst/>
                <a:ahLst/>
                <a:cxnLst/>
                <a:rect l="l" t="t" r="r" b="b"/>
                <a:pathLst>
                  <a:path w="23052" h="24882" extrusionOk="0">
                    <a:moveTo>
                      <a:pt x="17741" y="0"/>
                    </a:moveTo>
                    <a:cubicBezTo>
                      <a:pt x="17406" y="0"/>
                      <a:pt x="17045" y="282"/>
                      <a:pt x="17140" y="718"/>
                    </a:cubicBezTo>
                    <a:cubicBezTo>
                      <a:pt x="18276" y="6421"/>
                      <a:pt x="19028" y="12170"/>
                      <a:pt x="19417" y="17963"/>
                    </a:cubicBezTo>
                    <a:lnTo>
                      <a:pt x="19417" y="17963"/>
                    </a:lnTo>
                    <a:cubicBezTo>
                      <a:pt x="16352" y="18648"/>
                      <a:pt x="13266" y="19274"/>
                      <a:pt x="10224" y="20051"/>
                    </a:cubicBezTo>
                    <a:cubicBezTo>
                      <a:pt x="9628" y="20200"/>
                      <a:pt x="9035" y="20357"/>
                      <a:pt x="8444" y="20524"/>
                    </a:cubicBezTo>
                    <a:lnTo>
                      <a:pt x="8444" y="20524"/>
                    </a:lnTo>
                    <a:cubicBezTo>
                      <a:pt x="7662" y="20570"/>
                      <a:pt x="6883" y="20621"/>
                      <a:pt x="6116" y="20759"/>
                    </a:cubicBezTo>
                    <a:cubicBezTo>
                      <a:pt x="4563" y="21033"/>
                      <a:pt x="3011" y="21398"/>
                      <a:pt x="1482" y="21718"/>
                    </a:cubicBezTo>
                    <a:cubicBezTo>
                      <a:pt x="1130" y="21795"/>
                      <a:pt x="1022" y="22078"/>
                      <a:pt x="1084" y="22339"/>
                    </a:cubicBezTo>
                    <a:lnTo>
                      <a:pt x="1084" y="22339"/>
                    </a:lnTo>
                    <a:cubicBezTo>
                      <a:pt x="997" y="22436"/>
                      <a:pt x="938" y="22563"/>
                      <a:pt x="929" y="22688"/>
                    </a:cubicBezTo>
                    <a:lnTo>
                      <a:pt x="929" y="22688"/>
                    </a:lnTo>
                    <a:cubicBezTo>
                      <a:pt x="879" y="22671"/>
                      <a:pt x="829" y="22663"/>
                      <a:pt x="780" y="22663"/>
                    </a:cubicBezTo>
                    <a:cubicBezTo>
                      <a:pt x="371" y="22663"/>
                      <a:pt x="1" y="23226"/>
                      <a:pt x="364" y="23658"/>
                    </a:cubicBezTo>
                    <a:cubicBezTo>
                      <a:pt x="941" y="24365"/>
                      <a:pt x="1837" y="24632"/>
                      <a:pt x="2730" y="24632"/>
                    </a:cubicBezTo>
                    <a:cubicBezTo>
                      <a:pt x="2744" y="24632"/>
                      <a:pt x="2758" y="24632"/>
                      <a:pt x="2771" y="24632"/>
                    </a:cubicBezTo>
                    <a:lnTo>
                      <a:pt x="2771" y="24632"/>
                    </a:lnTo>
                    <a:cubicBezTo>
                      <a:pt x="2929" y="24691"/>
                      <a:pt x="3093" y="24739"/>
                      <a:pt x="3262" y="24776"/>
                    </a:cubicBezTo>
                    <a:cubicBezTo>
                      <a:pt x="3586" y="24850"/>
                      <a:pt x="3911" y="24881"/>
                      <a:pt x="4235" y="24881"/>
                    </a:cubicBezTo>
                    <a:cubicBezTo>
                      <a:pt x="5216" y="24881"/>
                      <a:pt x="6194" y="24594"/>
                      <a:pt x="7120" y="24320"/>
                    </a:cubicBezTo>
                    <a:cubicBezTo>
                      <a:pt x="9859" y="23544"/>
                      <a:pt x="12598" y="22768"/>
                      <a:pt x="15314" y="21991"/>
                    </a:cubicBezTo>
                    <a:cubicBezTo>
                      <a:pt x="15497" y="21940"/>
                      <a:pt x="15614" y="21839"/>
                      <a:pt x="15675" y="21718"/>
                    </a:cubicBezTo>
                    <a:lnTo>
                      <a:pt x="15675" y="21718"/>
                    </a:lnTo>
                    <a:cubicBezTo>
                      <a:pt x="16573" y="21468"/>
                      <a:pt x="17468" y="21179"/>
                      <a:pt x="18350" y="20850"/>
                    </a:cubicBezTo>
                    <a:cubicBezTo>
                      <a:pt x="19377" y="20485"/>
                      <a:pt x="20290" y="20006"/>
                      <a:pt x="20952" y="19116"/>
                    </a:cubicBezTo>
                    <a:cubicBezTo>
                      <a:pt x="22025" y="17678"/>
                      <a:pt x="23052" y="14779"/>
                      <a:pt x="20952" y="13706"/>
                    </a:cubicBezTo>
                    <a:cubicBezTo>
                      <a:pt x="20861" y="13663"/>
                      <a:pt x="20765" y="13643"/>
                      <a:pt x="20671" y="13643"/>
                    </a:cubicBezTo>
                    <a:cubicBezTo>
                      <a:pt x="20498" y="13643"/>
                      <a:pt x="20333" y="13712"/>
                      <a:pt x="20222" y="13836"/>
                    </a:cubicBezTo>
                    <a:lnTo>
                      <a:pt x="20222" y="13836"/>
                    </a:lnTo>
                    <a:cubicBezTo>
                      <a:pt x="19786" y="9338"/>
                      <a:pt x="19124" y="4860"/>
                      <a:pt x="18236" y="422"/>
                    </a:cubicBezTo>
                    <a:cubicBezTo>
                      <a:pt x="18181" y="128"/>
                      <a:pt x="17967" y="0"/>
                      <a:pt x="17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3" name="Google Shape;553;p71"/>
              <p:cNvSpPr/>
              <p:nvPr/>
            </p:nvSpPr>
            <p:spPr>
              <a:xfrm>
                <a:off x="-593550" y="3080850"/>
                <a:ext cx="308250" cy="75750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3030" extrusionOk="0">
                    <a:moveTo>
                      <a:pt x="7301" y="1"/>
                    </a:moveTo>
                    <a:cubicBezTo>
                      <a:pt x="7273" y="1"/>
                      <a:pt x="7245" y="3"/>
                      <a:pt x="7216" y="7"/>
                    </a:cubicBezTo>
                    <a:cubicBezTo>
                      <a:pt x="4911" y="373"/>
                      <a:pt x="2697" y="1057"/>
                      <a:pt x="597" y="1993"/>
                    </a:cubicBezTo>
                    <a:cubicBezTo>
                      <a:pt x="1" y="2252"/>
                      <a:pt x="374" y="3030"/>
                      <a:pt x="918" y="3030"/>
                    </a:cubicBezTo>
                    <a:cubicBezTo>
                      <a:pt x="998" y="3030"/>
                      <a:pt x="1082" y="3013"/>
                      <a:pt x="1168" y="2975"/>
                    </a:cubicBezTo>
                    <a:cubicBezTo>
                      <a:pt x="1458" y="2847"/>
                      <a:pt x="1751" y="2725"/>
                      <a:pt x="2045" y="2609"/>
                    </a:cubicBezTo>
                    <a:lnTo>
                      <a:pt x="2045" y="2609"/>
                    </a:lnTo>
                    <a:cubicBezTo>
                      <a:pt x="2141" y="2730"/>
                      <a:pt x="2281" y="2812"/>
                      <a:pt x="2454" y="2812"/>
                    </a:cubicBezTo>
                    <a:cubicBezTo>
                      <a:pt x="2502" y="2812"/>
                      <a:pt x="2553" y="2806"/>
                      <a:pt x="2606" y="2792"/>
                    </a:cubicBezTo>
                    <a:cubicBezTo>
                      <a:pt x="2608" y="2791"/>
                      <a:pt x="2611" y="2791"/>
                      <a:pt x="2614" y="2790"/>
                    </a:cubicBezTo>
                    <a:lnTo>
                      <a:pt x="2614" y="2790"/>
                    </a:lnTo>
                    <a:cubicBezTo>
                      <a:pt x="4862" y="2199"/>
                      <a:pt x="7163" y="2086"/>
                      <a:pt x="9466" y="2086"/>
                    </a:cubicBezTo>
                    <a:cubicBezTo>
                      <a:pt x="10177" y="2086"/>
                      <a:pt x="10889" y="2096"/>
                      <a:pt x="11599" y="2107"/>
                    </a:cubicBezTo>
                    <a:cubicBezTo>
                      <a:pt x="12329" y="2107"/>
                      <a:pt x="12329" y="966"/>
                      <a:pt x="11599" y="966"/>
                    </a:cubicBezTo>
                    <a:cubicBezTo>
                      <a:pt x="10932" y="956"/>
                      <a:pt x="10263" y="947"/>
                      <a:pt x="9593" y="947"/>
                    </a:cubicBezTo>
                    <a:cubicBezTo>
                      <a:pt x="8992" y="947"/>
                      <a:pt x="8391" y="954"/>
                      <a:pt x="7791" y="974"/>
                    </a:cubicBezTo>
                    <a:lnTo>
                      <a:pt x="7791" y="974"/>
                    </a:lnTo>
                    <a:cubicBezTo>
                      <a:pt x="8180" y="659"/>
                      <a:pt x="7786" y="1"/>
                      <a:pt x="73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4" name="Google Shape;554;p71"/>
              <p:cNvSpPr/>
              <p:nvPr/>
            </p:nvSpPr>
            <p:spPr>
              <a:xfrm>
                <a:off x="-486775" y="3131800"/>
                <a:ext cx="3712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143" extrusionOk="0">
                    <a:moveTo>
                      <a:pt x="731" y="1"/>
                    </a:moveTo>
                    <a:cubicBezTo>
                      <a:pt x="1" y="1"/>
                      <a:pt x="1" y="1142"/>
                      <a:pt x="731" y="1142"/>
                    </a:cubicBezTo>
                    <a:cubicBezTo>
                      <a:pt x="1485" y="1142"/>
                      <a:pt x="1485" y="1"/>
                      <a:pt x="7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5" name="Google Shape;555;p71"/>
              <p:cNvSpPr/>
              <p:nvPr/>
            </p:nvSpPr>
            <p:spPr>
              <a:xfrm>
                <a:off x="-703018" y="2933205"/>
                <a:ext cx="513575" cy="356217"/>
              </a:xfrm>
              <a:custGeom>
                <a:avLst/>
                <a:gdLst/>
                <a:ahLst/>
                <a:cxnLst/>
                <a:rect l="l" t="t" r="r" b="b"/>
                <a:pathLst>
                  <a:path w="20543" h="10487" extrusionOk="0">
                    <a:moveTo>
                      <a:pt x="3919" y="5718"/>
                    </a:moveTo>
                    <a:cubicBezTo>
                      <a:pt x="3888" y="5740"/>
                      <a:pt x="3857" y="5762"/>
                      <a:pt x="3826" y="5784"/>
                    </a:cubicBezTo>
                    <a:lnTo>
                      <a:pt x="3826" y="5784"/>
                    </a:lnTo>
                    <a:cubicBezTo>
                      <a:pt x="3817" y="5769"/>
                      <a:pt x="3808" y="5754"/>
                      <a:pt x="3799" y="5738"/>
                    </a:cubicBezTo>
                    <a:lnTo>
                      <a:pt x="3799" y="5738"/>
                    </a:lnTo>
                    <a:cubicBezTo>
                      <a:pt x="3839" y="5732"/>
                      <a:pt x="3879" y="5725"/>
                      <a:pt x="3919" y="5718"/>
                    </a:cubicBezTo>
                    <a:close/>
                    <a:moveTo>
                      <a:pt x="18267" y="1"/>
                    </a:moveTo>
                    <a:cubicBezTo>
                      <a:pt x="17593" y="1"/>
                      <a:pt x="16845" y="291"/>
                      <a:pt x="16275" y="423"/>
                    </a:cubicBezTo>
                    <a:cubicBezTo>
                      <a:pt x="15316" y="628"/>
                      <a:pt x="14357" y="857"/>
                      <a:pt x="13399" y="1062"/>
                    </a:cubicBezTo>
                    <a:cubicBezTo>
                      <a:pt x="12491" y="1271"/>
                      <a:pt x="11583" y="1479"/>
                      <a:pt x="10673" y="1686"/>
                    </a:cubicBezTo>
                    <a:lnTo>
                      <a:pt x="10673" y="1686"/>
                    </a:lnTo>
                    <a:cubicBezTo>
                      <a:pt x="10281" y="1750"/>
                      <a:pt x="9888" y="1817"/>
                      <a:pt x="9496" y="1884"/>
                    </a:cubicBezTo>
                    <a:cubicBezTo>
                      <a:pt x="7216" y="2298"/>
                      <a:pt x="4955" y="2826"/>
                      <a:pt x="2730" y="3449"/>
                    </a:cubicBezTo>
                    <a:lnTo>
                      <a:pt x="2730" y="3449"/>
                    </a:lnTo>
                    <a:cubicBezTo>
                      <a:pt x="2309" y="3509"/>
                      <a:pt x="1886" y="3558"/>
                      <a:pt x="1461" y="3596"/>
                    </a:cubicBezTo>
                    <a:cubicBezTo>
                      <a:pt x="502" y="3687"/>
                      <a:pt x="0" y="4554"/>
                      <a:pt x="411" y="5422"/>
                    </a:cubicBezTo>
                    <a:cubicBezTo>
                      <a:pt x="522" y="5666"/>
                      <a:pt x="622" y="5914"/>
                      <a:pt x="712" y="6166"/>
                    </a:cubicBezTo>
                    <a:lnTo>
                      <a:pt x="712" y="6166"/>
                    </a:lnTo>
                    <a:cubicBezTo>
                      <a:pt x="588" y="6806"/>
                      <a:pt x="743" y="7493"/>
                      <a:pt x="1178" y="8025"/>
                    </a:cubicBezTo>
                    <a:lnTo>
                      <a:pt x="1178" y="8025"/>
                    </a:lnTo>
                    <a:cubicBezTo>
                      <a:pt x="1237" y="8432"/>
                      <a:pt x="1271" y="8843"/>
                      <a:pt x="1278" y="9256"/>
                    </a:cubicBezTo>
                    <a:cubicBezTo>
                      <a:pt x="1298" y="9855"/>
                      <a:pt x="1840" y="10487"/>
                      <a:pt x="2477" y="10487"/>
                    </a:cubicBezTo>
                    <a:cubicBezTo>
                      <a:pt x="2593" y="10487"/>
                      <a:pt x="2711" y="10466"/>
                      <a:pt x="2831" y="10420"/>
                    </a:cubicBezTo>
                    <a:cubicBezTo>
                      <a:pt x="3795" y="10044"/>
                      <a:pt x="4769" y="9698"/>
                      <a:pt x="5752" y="9381"/>
                    </a:cubicBezTo>
                    <a:lnTo>
                      <a:pt x="5752" y="9381"/>
                    </a:lnTo>
                    <a:cubicBezTo>
                      <a:pt x="5948" y="9499"/>
                      <a:pt x="6179" y="9562"/>
                      <a:pt x="6418" y="9562"/>
                    </a:cubicBezTo>
                    <a:cubicBezTo>
                      <a:pt x="6515" y="9562"/>
                      <a:pt x="6613" y="9551"/>
                      <a:pt x="6711" y="9530"/>
                    </a:cubicBezTo>
                    <a:cubicBezTo>
                      <a:pt x="7059" y="9463"/>
                      <a:pt x="7402" y="9379"/>
                      <a:pt x="7741" y="9282"/>
                    </a:cubicBezTo>
                    <a:lnTo>
                      <a:pt x="7741" y="9282"/>
                    </a:lnTo>
                    <a:cubicBezTo>
                      <a:pt x="11673" y="8350"/>
                      <a:pt x="15643" y="7611"/>
                      <a:pt x="19653" y="7065"/>
                    </a:cubicBezTo>
                    <a:cubicBezTo>
                      <a:pt x="20178" y="6997"/>
                      <a:pt x="20543" y="6380"/>
                      <a:pt x="20543" y="5901"/>
                    </a:cubicBezTo>
                    <a:cubicBezTo>
                      <a:pt x="20543" y="4897"/>
                      <a:pt x="20452" y="3915"/>
                      <a:pt x="20246" y="2934"/>
                    </a:cubicBezTo>
                    <a:cubicBezTo>
                      <a:pt x="20155" y="2523"/>
                      <a:pt x="20064" y="2112"/>
                      <a:pt x="19950" y="1724"/>
                    </a:cubicBezTo>
                    <a:cubicBezTo>
                      <a:pt x="19790" y="1245"/>
                      <a:pt x="19653" y="697"/>
                      <a:pt x="19288" y="355"/>
                    </a:cubicBezTo>
                    <a:cubicBezTo>
                      <a:pt x="19000" y="92"/>
                      <a:pt x="18646" y="1"/>
                      <a:pt x="182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6" name="Google Shape;556;p71"/>
              <p:cNvSpPr/>
              <p:nvPr/>
            </p:nvSpPr>
            <p:spPr>
              <a:xfrm>
                <a:off x="-429125" y="3278450"/>
                <a:ext cx="155800" cy="839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3357" extrusionOk="0">
                    <a:moveTo>
                      <a:pt x="4862" y="1233"/>
                    </a:moveTo>
                    <a:cubicBezTo>
                      <a:pt x="4862" y="1238"/>
                      <a:pt x="4852" y="1242"/>
                      <a:pt x="4835" y="1244"/>
                    </a:cubicBezTo>
                    <a:lnTo>
                      <a:pt x="4835" y="1244"/>
                    </a:lnTo>
                    <a:cubicBezTo>
                      <a:pt x="4843" y="1240"/>
                      <a:pt x="4853" y="1237"/>
                      <a:pt x="4862" y="1233"/>
                    </a:cubicBezTo>
                    <a:close/>
                    <a:moveTo>
                      <a:pt x="4762" y="1"/>
                    </a:moveTo>
                    <a:cubicBezTo>
                      <a:pt x="4335" y="1"/>
                      <a:pt x="3900" y="136"/>
                      <a:pt x="3493" y="252"/>
                    </a:cubicBezTo>
                    <a:cubicBezTo>
                      <a:pt x="3081" y="389"/>
                      <a:pt x="2649" y="547"/>
                      <a:pt x="2212" y="643"/>
                    </a:cubicBezTo>
                    <a:lnTo>
                      <a:pt x="2212" y="643"/>
                    </a:lnTo>
                    <a:cubicBezTo>
                      <a:pt x="2132" y="598"/>
                      <a:pt x="2039" y="571"/>
                      <a:pt x="1940" y="571"/>
                    </a:cubicBezTo>
                    <a:cubicBezTo>
                      <a:pt x="1735" y="571"/>
                      <a:pt x="1507" y="571"/>
                      <a:pt x="1301" y="594"/>
                    </a:cubicBezTo>
                    <a:cubicBezTo>
                      <a:pt x="1182" y="598"/>
                      <a:pt x="1082" y="630"/>
                      <a:pt x="1000" y="680"/>
                    </a:cubicBezTo>
                    <a:lnTo>
                      <a:pt x="1000" y="680"/>
                    </a:lnTo>
                    <a:cubicBezTo>
                      <a:pt x="987" y="682"/>
                      <a:pt x="973" y="684"/>
                      <a:pt x="959" y="686"/>
                    </a:cubicBezTo>
                    <a:cubicBezTo>
                      <a:pt x="872" y="693"/>
                      <a:pt x="787" y="714"/>
                      <a:pt x="712" y="749"/>
                    </a:cubicBezTo>
                    <a:lnTo>
                      <a:pt x="712" y="749"/>
                    </a:lnTo>
                    <a:cubicBezTo>
                      <a:pt x="684" y="745"/>
                      <a:pt x="656" y="743"/>
                      <a:pt x="628" y="743"/>
                    </a:cubicBezTo>
                    <a:cubicBezTo>
                      <a:pt x="480" y="743"/>
                      <a:pt x="331" y="800"/>
                      <a:pt x="229" y="914"/>
                    </a:cubicBezTo>
                    <a:cubicBezTo>
                      <a:pt x="0" y="1142"/>
                      <a:pt x="23" y="1485"/>
                      <a:pt x="229" y="1713"/>
                    </a:cubicBezTo>
                    <a:cubicBezTo>
                      <a:pt x="525" y="2055"/>
                      <a:pt x="708" y="2489"/>
                      <a:pt x="776" y="2945"/>
                    </a:cubicBezTo>
                    <a:cubicBezTo>
                      <a:pt x="795" y="3190"/>
                      <a:pt x="1078" y="3357"/>
                      <a:pt x="1317" y="3357"/>
                    </a:cubicBezTo>
                    <a:cubicBezTo>
                      <a:pt x="1368" y="3357"/>
                      <a:pt x="1417" y="3349"/>
                      <a:pt x="1461" y="3333"/>
                    </a:cubicBezTo>
                    <a:cubicBezTo>
                      <a:pt x="2122" y="3133"/>
                      <a:pt x="2784" y="2933"/>
                      <a:pt x="3461" y="2778"/>
                    </a:cubicBezTo>
                    <a:lnTo>
                      <a:pt x="3461" y="2778"/>
                    </a:lnTo>
                    <a:cubicBezTo>
                      <a:pt x="4154" y="2749"/>
                      <a:pt x="4832" y="2630"/>
                      <a:pt x="5495" y="2448"/>
                    </a:cubicBezTo>
                    <a:lnTo>
                      <a:pt x="5495" y="2448"/>
                    </a:lnTo>
                    <a:cubicBezTo>
                      <a:pt x="5718" y="2406"/>
                      <a:pt x="5922" y="2320"/>
                      <a:pt x="6049" y="2124"/>
                    </a:cubicBezTo>
                    <a:cubicBezTo>
                      <a:pt x="6232" y="1804"/>
                      <a:pt x="6186" y="1348"/>
                      <a:pt x="6118" y="1005"/>
                    </a:cubicBezTo>
                    <a:cubicBezTo>
                      <a:pt x="6049" y="663"/>
                      <a:pt x="5821" y="320"/>
                      <a:pt x="5478" y="161"/>
                    </a:cubicBezTo>
                    <a:cubicBezTo>
                      <a:pt x="5246" y="45"/>
                      <a:pt x="5005" y="1"/>
                      <a:pt x="4762" y="1"/>
                    </a:cubicBezTo>
                    <a:close/>
                  </a:path>
                </a:pathLst>
              </a:custGeom>
              <a:solidFill>
                <a:srgbClr val="6A31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7" name="Google Shape;557;p71"/>
              <p:cNvSpPr/>
              <p:nvPr/>
            </p:nvSpPr>
            <p:spPr>
              <a:xfrm>
                <a:off x="-541550" y="3316100"/>
                <a:ext cx="41675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491" extrusionOk="0">
                    <a:moveTo>
                      <a:pt x="615" y="0"/>
                    </a:moveTo>
                    <a:cubicBezTo>
                      <a:pt x="560" y="0"/>
                      <a:pt x="506" y="8"/>
                      <a:pt x="457" y="24"/>
                    </a:cubicBezTo>
                    <a:cubicBezTo>
                      <a:pt x="320" y="70"/>
                      <a:pt x="183" y="161"/>
                      <a:pt x="115" y="275"/>
                    </a:cubicBezTo>
                    <a:cubicBezTo>
                      <a:pt x="46" y="412"/>
                      <a:pt x="1" y="572"/>
                      <a:pt x="69" y="732"/>
                    </a:cubicBezTo>
                    <a:lnTo>
                      <a:pt x="503" y="2078"/>
                    </a:lnTo>
                    <a:cubicBezTo>
                      <a:pt x="549" y="2215"/>
                      <a:pt x="640" y="2352"/>
                      <a:pt x="777" y="2421"/>
                    </a:cubicBezTo>
                    <a:cubicBezTo>
                      <a:pt x="851" y="2465"/>
                      <a:pt x="953" y="2490"/>
                      <a:pt x="1053" y="2490"/>
                    </a:cubicBezTo>
                    <a:cubicBezTo>
                      <a:pt x="1108" y="2490"/>
                      <a:pt x="1162" y="2483"/>
                      <a:pt x="1210" y="2466"/>
                    </a:cubicBezTo>
                    <a:cubicBezTo>
                      <a:pt x="1347" y="2421"/>
                      <a:pt x="1484" y="2352"/>
                      <a:pt x="1553" y="2215"/>
                    </a:cubicBezTo>
                    <a:cubicBezTo>
                      <a:pt x="1621" y="2078"/>
                      <a:pt x="1667" y="1919"/>
                      <a:pt x="1599" y="1782"/>
                    </a:cubicBezTo>
                    <a:cubicBezTo>
                      <a:pt x="1462" y="1325"/>
                      <a:pt x="1302" y="869"/>
                      <a:pt x="1165" y="412"/>
                    </a:cubicBezTo>
                    <a:cubicBezTo>
                      <a:pt x="1119" y="275"/>
                      <a:pt x="1028" y="161"/>
                      <a:pt x="891" y="70"/>
                    </a:cubicBezTo>
                    <a:cubicBezTo>
                      <a:pt x="817" y="26"/>
                      <a:pt x="715" y="0"/>
                      <a:pt x="6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8" name="Google Shape;558;p71"/>
              <p:cNvSpPr/>
              <p:nvPr/>
            </p:nvSpPr>
            <p:spPr>
              <a:xfrm>
                <a:off x="-597475" y="3472825"/>
                <a:ext cx="189475" cy="254975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0199" extrusionOk="0">
                    <a:moveTo>
                      <a:pt x="3196" y="0"/>
                    </a:moveTo>
                    <a:cubicBezTo>
                      <a:pt x="2941" y="0"/>
                      <a:pt x="2681" y="41"/>
                      <a:pt x="2420" y="123"/>
                    </a:cubicBezTo>
                    <a:cubicBezTo>
                      <a:pt x="1644" y="374"/>
                      <a:pt x="868" y="854"/>
                      <a:pt x="480" y="1607"/>
                    </a:cubicBezTo>
                    <a:cubicBezTo>
                      <a:pt x="366" y="1858"/>
                      <a:pt x="275" y="2132"/>
                      <a:pt x="161" y="2383"/>
                    </a:cubicBezTo>
                    <a:cubicBezTo>
                      <a:pt x="1" y="2954"/>
                      <a:pt x="1" y="3524"/>
                      <a:pt x="161" y="4095"/>
                    </a:cubicBezTo>
                    <a:cubicBezTo>
                      <a:pt x="252" y="4734"/>
                      <a:pt x="435" y="5328"/>
                      <a:pt x="594" y="5944"/>
                    </a:cubicBezTo>
                    <a:lnTo>
                      <a:pt x="1096" y="7816"/>
                    </a:lnTo>
                    <a:cubicBezTo>
                      <a:pt x="1211" y="8249"/>
                      <a:pt x="1393" y="8614"/>
                      <a:pt x="1690" y="8911"/>
                    </a:cubicBezTo>
                    <a:cubicBezTo>
                      <a:pt x="1918" y="9276"/>
                      <a:pt x="2215" y="9550"/>
                      <a:pt x="2580" y="9756"/>
                    </a:cubicBezTo>
                    <a:cubicBezTo>
                      <a:pt x="2968" y="9984"/>
                      <a:pt x="3356" y="10121"/>
                      <a:pt x="3790" y="10144"/>
                    </a:cubicBezTo>
                    <a:cubicBezTo>
                      <a:pt x="3963" y="10180"/>
                      <a:pt x="4137" y="10198"/>
                      <a:pt x="4310" y="10198"/>
                    </a:cubicBezTo>
                    <a:cubicBezTo>
                      <a:pt x="4571" y="10198"/>
                      <a:pt x="4831" y="10157"/>
                      <a:pt x="5091" y="10075"/>
                    </a:cubicBezTo>
                    <a:cubicBezTo>
                      <a:pt x="5867" y="9824"/>
                      <a:pt x="6620" y="9345"/>
                      <a:pt x="7008" y="8592"/>
                    </a:cubicBezTo>
                    <a:cubicBezTo>
                      <a:pt x="7419" y="7816"/>
                      <a:pt x="7579" y="6971"/>
                      <a:pt x="7351" y="6104"/>
                    </a:cubicBezTo>
                    <a:cubicBezTo>
                      <a:pt x="7168" y="5465"/>
                      <a:pt x="7008" y="4848"/>
                      <a:pt x="6826" y="4209"/>
                    </a:cubicBezTo>
                    <a:cubicBezTo>
                      <a:pt x="6666" y="3616"/>
                      <a:pt x="6483" y="2999"/>
                      <a:pt x="6392" y="2383"/>
                    </a:cubicBezTo>
                    <a:cubicBezTo>
                      <a:pt x="6301" y="1972"/>
                      <a:pt x="6095" y="1584"/>
                      <a:pt x="5821" y="1287"/>
                    </a:cubicBezTo>
                    <a:cubicBezTo>
                      <a:pt x="5593" y="922"/>
                      <a:pt x="5296" y="648"/>
                      <a:pt x="4908" y="443"/>
                    </a:cubicBezTo>
                    <a:cubicBezTo>
                      <a:pt x="4543" y="215"/>
                      <a:pt x="4132" y="78"/>
                      <a:pt x="3699" y="55"/>
                    </a:cubicBezTo>
                    <a:cubicBezTo>
                      <a:pt x="3534" y="18"/>
                      <a:pt x="3366" y="0"/>
                      <a:pt x="31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9" name="Google Shape;559;p71"/>
              <p:cNvSpPr/>
              <p:nvPr/>
            </p:nvSpPr>
            <p:spPr>
              <a:xfrm>
                <a:off x="-259650" y="3257050"/>
                <a:ext cx="98175" cy="120725"/>
              </a:xfrm>
              <a:custGeom>
                <a:avLst/>
                <a:gdLst/>
                <a:ahLst/>
                <a:cxnLst/>
                <a:rect l="l" t="t" r="r" b="b"/>
                <a:pathLst>
                  <a:path w="3927" h="4829" extrusionOk="0">
                    <a:moveTo>
                      <a:pt x="868" y="857"/>
                    </a:moveTo>
                    <a:lnTo>
                      <a:pt x="868" y="857"/>
                    </a:lnTo>
                    <a:cubicBezTo>
                      <a:pt x="867" y="858"/>
                      <a:pt x="867" y="860"/>
                      <a:pt x="866" y="861"/>
                    </a:cubicBezTo>
                    <a:lnTo>
                      <a:pt x="866" y="861"/>
                    </a:lnTo>
                    <a:cubicBezTo>
                      <a:pt x="866" y="861"/>
                      <a:pt x="866" y="860"/>
                      <a:pt x="867" y="860"/>
                    </a:cubicBezTo>
                    <a:lnTo>
                      <a:pt x="867" y="860"/>
                    </a:lnTo>
                    <a:cubicBezTo>
                      <a:pt x="867" y="859"/>
                      <a:pt x="867" y="858"/>
                      <a:pt x="868" y="857"/>
                    </a:cubicBezTo>
                    <a:close/>
                    <a:moveTo>
                      <a:pt x="576" y="1407"/>
                    </a:moveTo>
                    <a:cubicBezTo>
                      <a:pt x="575" y="1409"/>
                      <a:pt x="573" y="1412"/>
                      <a:pt x="572" y="1414"/>
                    </a:cubicBezTo>
                    <a:lnTo>
                      <a:pt x="572" y="1414"/>
                    </a:lnTo>
                    <a:cubicBezTo>
                      <a:pt x="570" y="1416"/>
                      <a:pt x="567" y="1419"/>
                      <a:pt x="564" y="1421"/>
                    </a:cubicBezTo>
                    <a:lnTo>
                      <a:pt x="564" y="1421"/>
                    </a:lnTo>
                    <a:cubicBezTo>
                      <a:pt x="568" y="1417"/>
                      <a:pt x="572" y="1412"/>
                      <a:pt x="576" y="1407"/>
                    </a:cubicBezTo>
                    <a:close/>
                    <a:moveTo>
                      <a:pt x="497" y="1514"/>
                    </a:moveTo>
                    <a:cubicBezTo>
                      <a:pt x="498" y="1515"/>
                      <a:pt x="499" y="1515"/>
                      <a:pt x="499" y="1516"/>
                    </a:cubicBezTo>
                    <a:lnTo>
                      <a:pt x="499" y="1516"/>
                    </a:lnTo>
                    <a:cubicBezTo>
                      <a:pt x="493" y="1525"/>
                      <a:pt x="486" y="1533"/>
                      <a:pt x="480" y="1542"/>
                    </a:cubicBezTo>
                    <a:cubicBezTo>
                      <a:pt x="485" y="1532"/>
                      <a:pt x="491" y="1523"/>
                      <a:pt x="497" y="1514"/>
                    </a:cubicBezTo>
                    <a:close/>
                    <a:moveTo>
                      <a:pt x="506" y="1523"/>
                    </a:moveTo>
                    <a:cubicBezTo>
                      <a:pt x="506" y="1523"/>
                      <a:pt x="506" y="1523"/>
                      <a:pt x="506" y="1523"/>
                    </a:cubicBezTo>
                    <a:lnTo>
                      <a:pt x="506" y="1523"/>
                    </a:lnTo>
                    <a:cubicBezTo>
                      <a:pt x="498" y="1537"/>
                      <a:pt x="489" y="1551"/>
                      <a:pt x="480" y="1564"/>
                    </a:cubicBezTo>
                    <a:cubicBezTo>
                      <a:pt x="488" y="1550"/>
                      <a:pt x="497" y="1537"/>
                      <a:pt x="506" y="1523"/>
                    </a:cubicBezTo>
                    <a:close/>
                    <a:moveTo>
                      <a:pt x="2294" y="1"/>
                    </a:moveTo>
                    <a:cubicBezTo>
                      <a:pt x="2220" y="1"/>
                      <a:pt x="2146" y="12"/>
                      <a:pt x="2078" y="35"/>
                    </a:cubicBezTo>
                    <a:cubicBezTo>
                      <a:pt x="1872" y="35"/>
                      <a:pt x="1667" y="104"/>
                      <a:pt x="1484" y="218"/>
                    </a:cubicBezTo>
                    <a:cubicBezTo>
                      <a:pt x="1370" y="309"/>
                      <a:pt x="1256" y="378"/>
                      <a:pt x="1142" y="469"/>
                    </a:cubicBezTo>
                    <a:cubicBezTo>
                      <a:pt x="1034" y="590"/>
                      <a:pt x="942" y="719"/>
                      <a:pt x="867" y="860"/>
                    </a:cubicBezTo>
                    <a:lnTo>
                      <a:pt x="867" y="860"/>
                    </a:lnTo>
                    <a:cubicBezTo>
                      <a:pt x="866" y="863"/>
                      <a:pt x="865" y="866"/>
                      <a:pt x="864" y="868"/>
                    </a:cubicBezTo>
                    <a:lnTo>
                      <a:pt x="864" y="868"/>
                    </a:lnTo>
                    <a:cubicBezTo>
                      <a:pt x="863" y="869"/>
                      <a:pt x="863" y="869"/>
                      <a:pt x="863" y="869"/>
                    </a:cubicBezTo>
                    <a:lnTo>
                      <a:pt x="863" y="869"/>
                    </a:lnTo>
                    <a:cubicBezTo>
                      <a:pt x="864" y="867"/>
                      <a:pt x="865" y="864"/>
                      <a:pt x="866" y="861"/>
                    </a:cubicBezTo>
                    <a:lnTo>
                      <a:pt x="866" y="861"/>
                    </a:lnTo>
                    <a:cubicBezTo>
                      <a:pt x="864" y="866"/>
                      <a:pt x="861" y="870"/>
                      <a:pt x="859" y="875"/>
                    </a:cubicBezTo>
                    <a:lnTo>
                      <a:pt x="859" y="875"/>
                    </a:lnTo>
                    <a:cubicBezTo>
                      <a:pt x="753" y="1017"/>
                      <a:pt x="664" y="1171"/>
                      <a:pt x="611" y="1343"/>
                    </a:cubicBezTo>
                    <a:lnTo>
                      <a:pt x="611" y="1343"/>
                    </a:lnTo>
                    <a:cubicBezTo>
                      <a:pt x="607" y="1351"/>
                      <a:pt x="602" y="1359"/>
                      <a:pt x="598" y="1368"/>
                    </a:cubicBezTo>
                    <a:lnTo>
                      <a:pt x="598" y="1368"/>
                    </a:lnTo>
                    <a:cubicBezTo>
                      <a:pt x="560" y="1410"/>
                      <a:pt x="523" y="1453"/>
                      <a:pt x="480" y="1496"/>
                    </a:cubicBezTo>
                    <a:cubicBezTo>
                      <a:pt x="320" y="1656"/>
                      <a:pt x="206" y="1816"/>
                      <a:pt x="137" y="2021"/>
                    </a:cubicBezTo>
                    <a:cubicBezTo>
                      <a:pt x="46" y="2204"/>
                      <a:pt x="0" y="2432"/>
                      <a:pt x="0" y="2637"/>
                    </a:cubicBezTo>
                    <a:cubicBezTo>
                      <a:pt x="0" y="2865"/>
                      <a:pt x="46" y="3071"/>
                      <a:pt x="137" y="3276"/>
                    </a:cubicBezTo>
                    <a:cubicBezTo>
                      <a:pt x="206" y="3459"/>
                      <a:pt x="320" y="3642"/>
                      <a:pt x="480" y="3778"/>
                    </a:cubicBezTo>
                    <a:cubicBezTo>
                      <a:pt x="568" y="3849"/>
                      <a:pt x="643" y="3920"/>
                      <a:pt x="726" y="3980"/>
                    </a:cubicBezTo>
                    <a:lnTo>
                      <a:pt x="726" y="3980"/>
                    </a:lnTo>
                    <a:cubicBezTo>
                      <a:pt x="794" y="4122"/>
                      <a:pt x="887" y="4248"/>
                      <a:pt x="1005" y="4349"/>
                    </a:cubicBezTo>
                    <a:cubicBezTo>
                      <a:pt x="1142" y="4509"/>
                      <a:pt x="1324" y="4623"/>
                      <a:pt x="1530" y="4692"/>
                    </a:cubicBezTo>
                    <a:cubicBezTo>
                      <a:pt x="1712" y="4783"/>
                      <a:pt x="1918" y="4828"/>
                      <a:pt x="2146" y="4828"/>
                    </a:cubicBezTo>
                    <a:cubicBezTo>
                      <a:pt x="2283" y="4806"/>
                      <a:pt x="2443" y="4783"/>
                      <a:pt x="2580" y="4760"/>
                    </a:cubicBezTo>
                    <a:cubicBezTo>
                      <a:pt x="2854" y="4692"/>
                      <a:pt x="3082" y="4555"/>
                      <a:pt x="3287" y="4349"/>
                    </a:cubicBezTo>
                    <a:cubicBezTo>
                      <a:pt x="3379" y="4235"/>
                      <a:pt x="3470" y="4121"/>
                      <a:pt x="3538" y="4030"/>
                    </a:cubicBezTo>
                    <a:cubicBezTo>
                      <a:pt x="3698" y="3778"/>
                      <a:pt x="3767" y="3505"/>
                      <a:pt x="3767" y="3208"/>
                    </a:cubicBezTo>
                    <a:lnTo>
                      <a:pt x="3904" y="1610"/>
                    </a:lnTo>
                    <a:cubicBezTo>
                      <a:pt x="3926" y="1382"/>
                      <a:pt x="3881" y="1176"/>
                      <a:pt x="3767" y="994"/>
                    </a:cubicBezTo>
                    <a:cubicBezTo>
                      <a:pt x="3698" y="788"/>
                      <a:pt x="3607" y="629"/>
                      <a:pt x="3447" y="469"/>
                    </a:cubicBezTo>
                    <a:cubicBezTo>
                      <a:pt x="3333" y="378"/>
                      <a:pt x="3219" y="309"/>
                      <a:pt x="3105" y="218"/>
                    </a:cubicBezTo>
                    <a:cubicBezTo>
                      <a:pt x="2922" y="104"/>
                      <a:pt x="2717" y="35"/>
                      <a:pt x="2511" y="35"/>
                    </a:cubicBezTo>
                    <a:cubicBezTo>
                      <a:pt x="2443" y="12"/>
                      <a:pt x="2369" y="1"/>
                      <a:pt x="229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0" name="Google Shape;560;p71"/>
              <p:cNvSpPr/>
              <p:nvPr/>
            </p:nvSpPr>
            <p:spPr>
              <a:xfrm>
                <a:off x="-543825" y="3656225"/>
                <a:ext cx="83325" cy="81050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42" extrusionOk="0">
                    <a:moveTo>
                      <a:pt x="1667" y="0"/>
                    </a:moveTo>
                    <a:cubicBezTo>
                      <a:pt x="822" y="0"/>
                      <a:pt x="0" y="753"/>
                      <a:pt x="46" y="1621"/>
                    </a:cubicBezTo>
                    <a:cubicBezTo>
                      <a:pt x="92" y="2511"/>
                      <a:pt x="754" y="3241"/>
                      <a:pt x="1667" y="3241"/>
                    </a:cubicBezTo>
                    <a:cubicBezTo>
                      <a:pt x="2511" y="3241"/>
                      <a:pt x="3333" y="2511"/>
                      <a:pt x="3287" y="1621"/>
                    </a:cubicBezTo>
                    <a:cubicBezTo>
                      <a:pt x="3242" y="753"/>
                      <a:pt x="2580" y="0"/>
                      <a:pt x="16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61" name="Google Shape;561;p71"/>
              <p:cNvGrpSpPr/>
              <p:nvPr/>
            </p:nvGrpSpPr>
            <p:grpSpPr>
              <a:xfrm>
                <a:off x="-654525" y="3276500"/>
                <a:ext cx="558213" cy="491425"/>
                <a:chOff x="-654525" y="3276500"/>
                <a:chExt cx="558213" cy="491425"/>
              </a:xfrm>
            </p:grpSpPr>
            <p:sp>
              <p:nvSpPr>
                <p:cNvPr id="562" name="Google Shape;562;p71"/>
                <p:cNvSpPr/>
                <p:nvPr/>
              </p:nvSpPr>
              <p:spPr>
                <a:xfrm>
                  <a:off x="-613912" y="3276500"/>
                  <a:ext cx="517600" cy="4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04" h="17981" extrusionOk="0">
                      <a:moveTo>
                        <a:pt x="10363" y="17248"/>
                      </a:moveTo>
                      <a:cubicBezTo>
                        <a:pt x="10234" y="17307"/>
                        <a:pt x="10099" y="17366"/>
                        <a:pt x="9963" y="17424"/>
                      </a:cubicBezTo>
                      <a:lnTo>
                        <a:pt x="9963" y="17424"/>
                      </a:lnTo>
                      <a:cubicBezTo>
                        <a:pt x="10098" y="17362"/>
                        <a:pt x="10235" y="17305"/>
                        <a:pt x="10363" y="17248"/>
                      </a:cubicBezTo>
                      <a:close/>
                      <a:moveTo>
                        <a:pt x="15172" y="1"/>
                      </a:moveTo>
                      <a:cubicBezTo>
                        <a:pt x="14736" y="1"/>
                        <a:pt x="14288" y="61"/>
                        <a:pt x="13810" y="129"/>
                      </a:cubicBezTo>
                      <a:cubicBezTo>
                        <a:pt x="10146" y="631"/>
                        <a:pt x="6524" y="1341"/>
                        <a:pt x="2944" y="2259"/>
                      </a:cubicBezTo>
                      <a:lnTo>
                        <a:pt x="2944" y="2259"/>
                      </a:lnTo>
                      <a:cubicBezTo>
                        <a:pt x="2848" y="2280"/>
                        <a:pt x="2753" y="2305"/>
                        <a:pt x="2658" y="2333"/>
                      </a:cubicBezTo>
                      <a:lnTo>
                        <a:pt x="2658" y="2333"/>
                      </a:lnTo>
                      <a:cubicBezTo>
                        <a:pt x="2586" y="2351"/>
                        <a:pt x="2515" y="2370"/>
                        <a:pt x="2443" y="2389"/>
                      </a:cubicBezTo>
                      <a:cubicBezTo>
                        <a:pt x="2444" y="2392"/>
                        <a:pt x="2446" y="2396"/>
                        <a:pt x="2447" y="2399"/>
                      </a:cubicBezTo>
                      <a:lnTo>
                        <a:pt x="2447" y="2399"/>
                      </a:lnTo>
                      <a:cubicBezTo>
                        <a:pt x="2184" y="2488"/>
                        <a:pt x="1926" y="2595"/>
                        <a:pt x="1667" y="2708"/>
                      </a:cubicBezTo>
                      <a:cubicBezTo>
                        <a:pt x="1005" y="3005"/>
                        <a:pt x="320" y="3964"/>
                        <a:pt x="183" y="4649"/>
                      </a:cubicBezTo>
                      <a:cubicBezTo>
                        <a:pt x="1" y="5379"/>
                        <a:pt x="46" y="6064"/>
                        <a:pt x="343" y="6748"/>
                      </a:cubicBezTo>
                      <a:cubicBezTo>
                        <a:pt x="847" y="7961"/>
                        <a:pt x="2021" y="8716"/>
                        <a:pt x="3293" y="8727"/>
                      </a:cubicBezTo>
                      <a:lnTo>
                        <a:pt x="3293" y="8727"/>
                      </a:lnTo>
                      <a:cubicBezTo>
                        <a:pt x="3514" y="8924"/>
                        <a:pt x="3735" y="9120"/>
                        <a:pt x="3965" y="9303"/>
                      </a:cubicBezTo>
                      <a:lnTo>
                        <a:pt x="3965" y="9303"/>
                      </a:lnTo>
                      <a:cubicBezTo>
                        <a:pt x="3663" y="9778"/>
                        <a:pt x="3492" y="10337"/>
                        <a:pt x="3516" y="10948"/>
                      </a:cubicBezTo>
                      <a:cubicBezTo>
                        <a:pt x="3560" y="12047"/>
                        <a:pt x="4155" y="13126"/>
                        <a:pt x="5062" y="13722"/>
                      </a:cubicBezTo>
                      <a:lnTo>
                        <a:pt x="5062" y="13722"/>
                      </a:lnTo>
                      <a:cubicBezTo>
                        <a:pt x="4914" y="14178"/>
                        <a:pt x="4844" y="14630"/>
                        <a:pt x="4908" y="15171"/>
                      </a:cubicBezTo>
                      <a:cubicBezTo>
                        <a:pt x="4999" y="15856"/>
                        <a:pt x="5273" y="16563"/>
                        <a:pt x="5798" y="17020"/>
                      </a:cubicBezTo>
                      <a:cubicBezTo>
                        <a:pt x="6209" y="17408"/>
                        <a:pt x="6688" y="17682"/>
                        <a:pt x="7236" y="17864"/>
                      </a:cubicBezTo>
                      <a:cubicBezTo>
                        <a:pt x="7487" y="17946"/>
                        <a:pt x="7738" y="17981"/>
                        <a:pt x="7988" y="17981"/>
                      </a:cubicBezTo>
                      <a:cubicBezTo>
                        <a:pt x="8579" y="17981"/>
                        <a:pt x="9163" y="17785"/>
                        <a:pt x="9724" y="17545"/>
                      </a:cubicBezTo>
                      <a:cubicBezTo>
                        <a:pt x="9753" y="17529"/>
                        <a:pt x="9782" y="17514"/>
                        <a:pt x="9811" y="17499"/>
                      </a:cubicBezTo>
                      <a:lnTo>
                        <a:pt x="9811" y="17499"/>
                      </a:lnTo>
                      <a:cubicBezTo>
                        <a:pt x="11224" y="16924"/>
                        <a:pt x="12679" y="16455"/>
                        <a:pt x="14175" y="16130"/>
                      </a:cubicBezTo>
                      <a:cubicBezTo>
                        <a:pt x="14325" y="16097"/>
                        <a:pt x="14475" y="16066"/>
                        <a:pt x="14625" y="16036"/>
                      </a:cubicBezTo>
                      <a:lnTo>
                        <a:pt x="14625" y="16036"/>
                      </a:lnTo>
                      <a:cubicBezTo>
                        <a:pt x="14671" y="16075"/>
                        <a:pt x="14719" y="16114"/>
                        <a:pt x="14768" y="16152"/>
                      </a:cubicBezTo>
                      <a:cubicBezTo>
                        <a:pt x="15281" y="16537"/>
                        <a:pt x="15934" y="16842"/>
                        <a:pt x="16596" y="16842"/>
                      </a:cubicBezTo>
                      <a:cubicBezTo>
                        <a:pt x="16625" y="16842"/>
                        <a:pt x="16654" y="16841"/>
                        <a:pt x="16684" y="16840"/>
                      </a:cubicBezTo>
                      <a:lnTo>
                        <a:pt x="16684" y="16840"/>
                      </a:lnTo>
                      <a:cubicBezTo>
                        <a:pt x="16878" y="16883"/>
                        <a:pt x="17072" y="16907"/>
                        <a:pt x="17261" y="16907"/>
                      </a:cubicBezTo>
                      <a:cubicBezTo>
                        <a:pt x="17282" y="16907"/>
                        <a:pt x="17304" y="16906"/>
                        <a:pt x="17325" y="16906"/>
                      </a:cubicBezTo>
                      <a:cubicBezTo>
                        <a:pt x="18968" y="16837"/>
                        <a:pt x="20703" y="15468"/>
                        <a:pt x="20566" y="13665"/>
                      </a:cubicBezTo>
                      <a:cubicBezTo>
                        <a:pt x="20498" y="12843"/>
                        <a:pt x="20475" y="11998"/>
                        <a:pt x="20520" y="11177"/>
                      </a:cubicBezTo>
                      <a:lnTo>
                        <a:pt x="20520" y="11177"/>
                      </a:lnTo>
                      <a:cubicBezTo>
                        <a:pt x="20520" y="11177"/>
                        <a:pt x="20520" y="11177"/>
                        <a:pt x="20520" y="11177"/>
                      </a:cubicBezTo>
                      <a:cubicBezTo>
                        <a:pt x="20544" y="10299"/>
                        <a:pt x="20130" y="9440"/>
                        <a:pt x="19487" y="8826"/>
                      </a:cubicBezTo>
                      <a:lnTo>
                        <a:pt x="19487" y="8826"/>
                      </a:lnTo>
                      <a:cubicBezTo>
                        <a:pt x="19445" y="8243"/>
                        <a:pt x="19349" y="7665"/>
                        <a:pt x="19194" y="7108"/>
                      </a:cubicBezTo>
                      <a:lnTo>
                        <a:pt x="19194" y="7108"/>
                      </a:lnTo>
                      <a:cubicBezTo>
                        <a:pt x="19183" y="6828"/>
                        <a:pt x="19170" y="6549"/>
                        <a:pt x="19151" y="6269"/>
                      </a:cubicBezTo>
                      <a:cubicBezTo>
                        <a:pt x="19082" y="5174"/>
                        <a:pt x="18946" y="4055"/>
                        <a:pt x="18649" y="2982"/>
                      </a:cubicBezTo>
                      <a:cubicBezTo>
                        <a:pt x="18375" y="1932"/>
                        <a:pt x="17850" y="996"/>
                        <a:pt x="16891" y="449"/>
                      </a:cubicBezTo>
                      <a:cubicBezTo>
                        <a:pt x="16316" y="109"/>
                        <a:pt x="15756" y="1"/>
                        <a:pt x="1517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63" name="Google Shape;563;p71"/>
                <p:cNvGrpSpPr/>
                <p:nvPr/>
              </p:nvGrpSpPr>
              <p:grpSpPr>
                <a:xfrm>
                  <a:off x="-654525" y="3325800"/>
                  <a:ext cx="558100" cy="442125"/>
                  <a:chOff x="-654525" y="3325800"/>
                  <a:chExt cx="558100" cy="442125"/>
                </a:xfrm>
              </p:grpSpPr>
              <p:sp>
                <p:nvSpPr>
                  <p:cNvPr id="564" name="Google Shape;564;p71"/>
                  <p:cNvSpPr/>
                  <p:nvPr/>
                </p:nvSpPr>
                <p:spPr>
                  <a:xfrm>
                    <a:off x="-654525" y="3325800"/>
                    <a:ext cx="119275" cy="95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71" h="3808" extrusionOk="0">
                        <a:moveTo>
                          <a:pt x="1551" y="1399"/>
                        </a:moveTo>
                        <a:lnTo>
                          <a:pt x="1551" y="1399"/>
                        </a:lnTo>
                        <a:cubicBezTo>
                          <a:pt x="1564" y="1404"/>
                          <a:pt x="1579" y="1410"/>
                          <a:pt x="1592" y="1417"/>
                        </a:cubicBezTo>
                        <a:lnTo>
                          <a:pt x="1575" y="1417"/>
                        </a:lnTo>
                        <a:cubicBezTo>
                          <a:pt x="1575" y="1417"/>
                          <a:pt x="1565" y="1406"/>
                          <a:pt x="1551" y="1399"/>
                        </a:cubicBezTo>
                        <a:close/>
                        <a:moveTo>
                          <a:pt x="3809" y="1"/>
                        </a:moveTo>
                        <a:cubicBezTo>
                          <a:pt x="3658" y="1"/>
                          <a:pt x="3504" y="43"/>
                          <a:pt x="3356" y="93"/>
                        </a:cubicBezTo>
                        <a:cubicBezTo>
                          <a:pt x="2990" y="207"/>
                          <a:pt x="2671" y="367"/>
                          <a:pt x="2329" y="481"/>
                        </a:cubicBezTo>
                        <a:cubicBezTo>
                          <a:pt x="2169" y="526"/>
                          <a:pt x="2009" y="572"/>
                          <a:pt x="1849" y="595"/>
                        </a:cubicBezTo>
                        <a:cubicBezTo>
                          <a:pt x="1880" y="587"/>
                          <a:pt x="1887" y="585"/>
                          <a:pt x="1883" y="585"/>
                        </a:cubicBezTo>
                        <a:cubicBezTo>
                          <a:pt x="1875" y="585"/>
                          <a:pt x="1819" y="595"/>
                          <a:pt x="1804" y="595"/>
                        </a:cubicBezTo>
                        <a:lnTo>
                          <a:pt x="1438" y="595"/>
                        </a:lnTo>
                        <a:cubicBezTo>
                          <a:pt x="1131" y="623"/>
                          <a:pt x="841" y="745"/>
                          <a:pt x="662" y="961"/>
                        </a:cubicBezTo>
                        <a:lnTo>
                          <a:pt x="662" y="961"/>
                        </a:lnTo>
                        <a:cubicBezTo>
                          <a:pt x="657" y="961"/>
                          <a:pt x="652" y="961"/>
                          <a:pt x="648" y="961"/>
                        </a:cubicBezTo>
                        <a:cubicBezTo>
                          <a:pt x="600" y="961"/>
                          <a:pt x="551" y="968"/>
                          <a:pt x="503" y="983"/>
                        </a:cubicBezTo>
                        <a:cubicBezTo>
                          <a:pt x="229" y="1074"/>
                          <a:pt x="0" y="1394"/>
                          <a:pt x="92" y="1690"/>
                        </a:cubicBezTo>
                        <a:cubicBezTo>
                          <a:pt x="274" y="2124"/>
                          <a:pt x="434" y="2581"/>
                          <a:pt x="594" y="3037"/>
                        </a:cubicBezTo>
                        <a:cubicBezTo>
                          <a:pt x="708" y="3311"/>
                          <a:pt x="799" y="3631"/>
                          <a:pt x="1096" y="3745"/>
                        </a:cubicBezTo>
                        <a:cubicBezTo>
                          <a:pt x="1200" y="3789"/>
                          <a:pt x="1297" y="3807"/>
                          <a:pt x="1390" y="3807"/>
                        </a:cubicBezTo>
                        <a:cubicBezTo>
                          <a:pt x="1582" y="3807"/>
                          <a:pt x="1756" y="3730"/>
                          <a:pt x="1940" y="3653"/>
                        </a:cubicBezTo>
                        <a:cubicBezTo>
                          <a:pt x="2146" y="3562"/>
                          <a:pt x="2329" y="3471"/>
                          <a:pt x="2511" y="3402"/>
                        </a:cubicBezTo>
                        <a:cubicBezTo>
                          <a:pt x="2512" y="3402"/>
                          <a:pt x="2513" y="3401"/>
                          <a:pt x="2515" y="3401"/>
                        </a:cubicBezTo>
                        <a:lnTo>
                          <a:pt x="2515" y="3401"/>
                        </a:lnTo>
                        <a:cubicBezTo>
                          <a:pt x="2566" y="3417"/>
                          <a:pt x="2620" y="3426"/>
                          <a:pt x="2675" y="3426"/>
                        </a:cubicBezTo>
                        <a:cubicBezTo>
                          <a:pt x="2726" y="3426"/>
                          <a:pt x="2779" y="3418"/>
                          <a:pt x="2831" y="3402"/>
                        </a:cubicBezTo>
                        <a:cubicBezTo>
                          <a:pt x="3333" y="3265"/>
                          <a:pt x="3835" y="3106"/>
                          <a:pt x="4337" y="2969"/>
                        </a:cubicBezTo>
                        <a:cubicBezTo>
                          <a:pt x="4611" y="2877"/>
                          <a:pt x="4771" y="2626"/>
                          <a:pt x="4748" y="2330"/>
                        </a:cubicBezTo>
                        <a:cubicBezTo>
                          <a:pt x="4742" y="2292"/>
                          <a:pt x="4734" y="2258"/>
                          <a:pt x="4723" y="2225"/>
                        </a:cubicBezTo>
                        <a:lnTo>
                          <a:pt x="4723" y="2225"/>
                        </a:lnTo>
                        <a:cubicBezTo>
                          <a:pt x="4743" y="2145"/>
                          <a:pt x="4752" y="2059"/>
                          <a:pt x="4748" y="1964"/>
                        </a:cubicBezTo>
                        <a:cubicBezTo>
                          <a:pt x="4748" y="1759"/>
                          <a:pt x="4680" y="1553"/>
                          <a:pt x="4634" y="1348"/>
                        </a:cubicBezTo>
                        <a:cubicBezTo>
                          <a:pt x="4588" y="1143"/>
                          <a:pt x="4543" y="937"/>
                          <a:pt x="4497" y="732"/>
                        </a:cubicBezTo>
                        <a:cubicBezTo>
                          <a:pt x="4451" y="481"/>
                          <a:pt x="4383" y="275"/>
                          <a:pt x="4177" y="115"/>
                        </a:cubicBezTo>
                        <a:cubicBezTo>
                          <a:pt x="4062" y="32"/>
                          <a:pt x="3937" y="1"/>
                          <a:pt x="3809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5" name="Google Shape;565;p71"/>
                  <p:cNvSpPr/>
                  <p:nvPr/>
                </p:nvSpPr>
                <p:spPr>
                  <a:xfrm>
                    <a:off x="-632850" y="3335500"/>
                    <a:ext cx="200575" cy="299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23" h="11963" extrusionOk="0">
                        <a:moveTo>
                          <a:pt x="7396" y="6872"/>
                        </a:moveTo>
                        <a:lnTo>
                          <a:pt x="7452" y="7009"/>
                        </a:lnTo>
                        <a:lnTo>
                          <a:pt x="7452" y="7009"/>
                        </a:lnTo>
                        <a:cubicBezTo>
                          <a:pt x="7429" y="6968"/>
                          <a:pt x="7409" y="6923"/>
                          <a:pt x="7396" y="6872"/>
                        </a:cubicBezTo>
                        <a:close/>
                        <a:moveTo>
                          <a:pt x="7556" y="6963"/>
                        </a:moveTo>
                        <a:lnTo>
                          <a:pt x="7588" y="7203"/>
                        </a:lnTo>
                        <a:lnTo>
                          <a:pt x="7588" y="7203"/>
                        </a:lnTo>
                        <a:cubicBezTo>
                          <a:pt x="7574" y="7127"/>
                          <a:pt x="7564" y="7047"/>
                          <a:pt x="7556" y="6963"/>
                        </a:cubicBezTo>
                        <a:close/>
                        <a:moveTo>
                          <a:pt x="1207" y="7852"/>
                        </a:moveTo>
                        <a:cubicBezTo>
                          <a:pt x="1216" y="7913"/>
                          <a:pt x="1225" y="7974"/>
                          <a:pt x="1233" y="8036"/>
                        </a:cubicBezTo>
                        <a:cubicBezTo>
                          <a:pt x="1224" y="7974"/>
                          <a:pt x="1215" y="7912"/>
                          <a:pt x="1207" y="7852"/>
                        </a:cubicBezTo>
                        <a:close/>
                        <a:moveTo>
                          <a:pt x="3321" y="0"/>
                        </a:moveTo>
                        <a:cubicBezTo>
                          <a:pt x="3047" y="0"/>
                          <a:pt x="2779" y="36"/>
                          <a:pt x="2534" y="116"/>
                        </a:cubicBezTo>
                        <a:cubicBezTo>
                          <a:pt x="1735" y="367"/>
                          <a:pt x="982" y="846"/>
                          <a:pt x="594" y="1599"/>
                        </a:cubicBezTo>
                        <a:cubicBezTo>
                          <a:pt x="183" y="2352"/>
                          <a:pt x="1" y="3265"/>
                          <a:pt x="275" y="4087"/>
                        </a:cubicBezTo>
                        <a:cubicBezTo>
                          <a:pt x="644" y="5255"/>
                          <a:pt x="976" y="6424"/>
                          <a:pt x="1172" y="7625"/>
                        </a:cubicBezTo>
                        <a:lnTo>
                          <a:pt x="1172" y="7625"/>
                        </a:lnTo>
                        <a:cubicBezTo>
                          <a:pt x="1279" y="8584"/>
                          <a:pt x="1386" y="9516"/>
                          <a:pt x="1918" y="10364"/>
                        </a:cubicBezTo>
                        <a:cubicBezTo>
                          <a:pt x="2375" y="11072"/>
                          <a:pt x="3059" y="11642"/>
                          <a:pt x="3858" y="11848"/>
                        </a:cubicBezTo>
                        <a:cubicBezTo>
                          <a:pt x="4120" y="11925"/>
                          <a:pt x="4410" y="11963"/>
                          <a:pt x="4706" y="11963"/>
                        </a:cubicBezTo>
                        <a:cubicBezTo>
                          <a:pt x="5288" y="11963"/>
                          <a:pt x="5892" y="11816"/>
                          <a:pt x="6346" y="11528"/>
                        </a:cubicBezTo>
                        <a:cubicBezTo>
                          <a:pt x="7054" y="11094"/>
                          <a:pt x="7647" y="10410"/>
                          <a:pt x="7830" y="9588"/>
                        </a:cubicBezTo>
                        <a:cubicBezTo>
                          <a:pt x="8022" y="8818"/>
                          <a:pt x="7994" y="7967"/>
                          <a:pt x="7595" y="7243"/>
                        </a:cubicBezTo>
                        <a:lnTo>
                          <a:pt x="7595" y="7243"/>
                        </a:lnTo>
                        <a:cubicBezTo>
                          <a:pt x="7594" y="7240"/>
                          <a:pt x="7594" y="7238"/>
                          <a:pt x="7594" y="7236"/>
                        </a:cubicBezTo>
                        <a:lnTo>
                          <a:pt x="7594" y="7236"/>
                        </a:lnTo>
                        <a:cubicBezTo>
                          <a:pt x="7485" y="6391"/>
                          <a:pt x="7371" y="5559"/>
                          <a:pt x="7168" y="4726"/>
                        </a:cubicBezTo>
                        <a:cubicBezTo>
                          <a:pt x="6985" y="3927"/>
                          <a:pt x="6757" y="3151"/>
                          <a:pt x="6506" y="2375"/>
                        </a:cubicBezTo>
                        <a:cubicBezTo>
                          <a:pt x="6255" y="1576"/>
                          <a:pt x="5753" y="869"/>
                          <a:pt x="5022" y="435"/>
                        </a:cubicBezTo>
                        <a:cubicBezTo>
                          <a:pt x="4538" y="170"/>
                          <a:pt x="3915" y="0"/>
                          <a:pt x="3321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6" name="Google Shape;566;p71"/>
                  <p:cNvSpPr/>
                  <p:nvPr/>
                </p:nvSpPr>
                <p:spPr>
                  <a:xfrm>
                    <a:off x="-549375" y="3573250"/>
                    <a:ext cx="452950" cy="194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18" h="7787" extrusionOk="0">
                        <a:moveTo>
                          <a:pt x="15375" y="1827"/>
                        </a:moveTo>
                        <a:cubicBezTo>
                          <a:pt x="15379" y="1827"/>
                          <a:pt x="15380" y="1830"/>
                          <a:pt x="15378" y="1836"/>
                        </a:cubicBezTo>
                        <a:cubicBezTo>
                          <a:pt x="15378" y="1853"/>
                          <a:pt x="15340" y="1873"/>
                          <a:pt x="15273" y="1895"/>
                        </a:cubicBezTo>
                        <a:lnTo>
                          <a:pt x="15273" y="1895"/>
                        </a:lnTo>
                        <a:cubicBezTo>
                          <a:pt x="15323" y="1856"/>
                          <a:pt x="15363" y="1827"/>
                          <a:pt x="15375" y="1827"/>
                        </a:cubicBezTo>
                        <a:close/>
                        <a:moveTo>
                          <a:pt x="16112" y="0"/>
                        </a:moveTo>
                        <a:cubicBezTo>
                          <a:pt x="15536" y="0"/>
                          <a:pt x="14932" y="316"/>
                          <a:pt x="14671" y="808"/>
                        </a:cubicBezTo>
                        <a:cubicBezTo>
                          <a:pt x="14450" y="1239"/>
                          <a:pt x="14413" y="1670"/>
                          <a:pt x="14526" y="2059"/>
                        </a:cubicBezTo>
                        <a:lnTo>
                          <a:pt x="14526" y="2059"/>
                        </a:lnTo>
                        <a:cubicBezTo>
                          <a:pt x="14068" y="2141"/>
                          <a:pt x="13577" y="2212"/>
                          <a:pt x="13484" y="2224"/>
                        </a:cubicBezTo>
                        <a:cubicBezTo>
                          <a:pt x="12137" y="2497"/>
                          <a:pt x="10813" y="2749"/>
                          <a:pt x="9467" y="3022"/>
                        </a:cubicBezTo>
                        <a:cubicBezTo>
                          <a:pt x="7419" y="3422"/>
                          <a:pt x="5372" y="3834"/>
                          <a:pt x="3315" y="4239"/>
                        </a:cubicBezTo>
                        <a:lnTo>
                          <a:pt x="3315" y="4239"/>
                        </a:lnTo>
                        <a:cubicBezTo>
                          <a:pt x="3055" y="3713"/>
                          <a:pt x="2558" y="3319"/>
                          <a:pt x="1927" y="3319"/>
                        </a:cubicBezTo>
                        <a:cubicBezTo>
                          <a:pt x="1914" y="3319"/>
                          <a:pt x="1901" y="3319"/>
                          <a:pt x="1889" y="3319"/>
                        </a:cubicBezTo>
                        <a:cubicBezTo>
                          <a:pt x="1067" y="3365"/>
                          <a:pt x="200" y="4050"/>
                          <a:pt x="268" y="4940"/>
                        </a:cubicBezTo>
                        <a:cubicBezTo>
                          <a:pt x="268" y="5122"/>
                          <a:pt x="291" y="5305"/>
                          <a:pt x="291" y="5488"/>
                        </a:cubicBezTo>
                        <a:lnTo>
                          <a:pt x="277" y="5595"/>
                        </a:lnTo>
                        <a:lnTo>
                          <a:pt x="277" y="5595"/>
                        </a:lnTo>
                        <a:cubicBezTo>
                          <a:pt x="278" y="5588"/>
                          <a:pt x="277" y="5584"/>
                          <a:pt x="276" y="5584"/>
                        </a:cubicBezTo>
                        <a:lnTo>
                          <a:pt x="276" y="5584"/>
                        </a:lnTo>
                        <a:cubicBezTo>
                          <a:pt x="272" y="5584"/>
                          <a:pt x="259" y="5642"/>
                          <a:pt x="245" y="5761"/>
                        </a:cubicBezTo>
                        <a:cubicBezTo>
                          <a:pt x="0" y="6884"/>
                          <a:pt x="795" y="7787"/>
                          <a:pt x="1847" y="7787"/>
                        </a:cubicBezTo>
                        <a:cubicBezTo>
                          <a:pt x="1972" y="7787"/>
                          <a:pt x="2100" y="7774"/>
                          <a:pt x="2231" y="7747"/>
                        </a:cubicBezTo>
                        <a:lnTo>
                          <a:pt x="12023" y="5807"/>
                        </a:lnTo>
                        <a:cubicBezTo>
                          <a:pt x="12822" y="5647"/>
                          <a:pt x="13621" y="5488"/>
                          <a:pt x="14443" y="5328"/>
                        </a:cubicBezTo>
                        <a:cubicBezTo>
                          <a:pt x="15219" y="5168"/>
                          <a:pt x="16109" y="5100"/>
                          <a:pt x="16816" y="4712"/>
                        </a:cubicBezTo>
                        <a:cubicBezTo>
                          <a:pt x="17615" y="4255"/>
                          <a:pt x="18072" y="3410"/>
                          <a:pt x="18095" y="2497"/>
                        </a:cubicBezTo>
                        <a:cubicBezTo>
                          <a:pt x="18117" y="1539"/>
                          <a:pt x="17638" y="786"/>
                          <a:pt x="16885" y="238"/>
                        </a:cubicBezTo>
                        <a:cubicBezTo>
                          <a:pt x="16662" y="74"/>
                          <a:pt x="16390" y="0"/>
                          <a:pt x="1611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567" name="Google Shape;567;p71"/>
              <p:cNvSpPr/>
              <p:nvPr/>
            </p:nvSpPr>
            <p:spPr>
              <a:xfrm rot="-480313">
                <a:off x="-739831" y="2996027"/>
                <a:ext cx="545011" cy="6393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8" name="Google Shape;568;p71"/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621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9" name="Google Shape;569;p71"/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0" name="Google Shape;570;p71"/>
              <p:cNvSpPr/>
              <p:nvPr/>
            </p:nvSpPr>
            <p:spPr>
              <a:xfrm>
                <a:off x="-719000" y="2998475"/>
                <a:ext cx="544975" cy="278550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42" extrusionOk="0">
                    <a:moveTo>
                      <a:pt x="19676" y="860"/>
                    </a:moveTo>
                    <a:cubicBezTo>
                      <a:pt x="19835" y="1157"/>
                      <a:pt x="19858" y="1476"/>
                      <a:pt x="19904" y="1773"/>
                    </a:cubicBezTo>
                    <a:cubicBezTo>
                      <a:pt x="20064" y="3211"/>
                      <a:pt x="20360" y="4603"/>
                      <a:pt x="20748" y="6019"/>
                    </a:cubicBezTo>
                    <a:cubicBezTo>
                      <a:pt x="20862" y="6452"/>
                      <a:pt x="20885" y="6909"/>
                      <a:pt x="20840" y="7411"/>
                    </a:cubicBezTo>
                    <a:cubicBezTo>
                      <a:pt x="19584" y="7548"/>
                      <a:pt x="18329" y="7639"/>
                      <a:pt x="17096" y="7799"/>
                    </a:cubicBezTo>
                    <a:cubicBezTo>
                      <a:pt x="15864" y="7959"/>
                      <a:pt x="14631" y="8187"/>
                      <a:pt x="13399" y="8370"/>
                    </a:cubicBezTo>
                    <a:cubicBezTo>
                      <a:pt x="12166" y="8575"/>
                      <a:pt x="10888" y="8735"/>
                      <a:pt x="9655" y="8963"/>
                    </a:cubicBezTo>
                    <a:cubicBezTo>
                      <a:pt x="8423" y="9168"/>
                      <a:pt x="7213" y="9442"/>
                      <a:pt x="6003" y="9716"/>
                    </a:cubicBezTo>
                    <a:cubicBezTo>
                      <a:pt x="4771" y="9990"/>
                      <a:pt x="3561" y="10333"/>
                      <a:pt x="2283" y="10606"/>
                    </a:cubicBezTo>
                    <a:cubicBezTo>
                      <a:pt x="2100" y="9899"/>
                      <a:pt x="2100" y="9214"/>
                      <a:pt x="1940" y="8552"/>
                    </a:cubicBezTo>
                    <a:cubicBezTo>
                      <a:pt x="1780" y="7867"/>
                      <a:pt x="1666" y="7160"/>
                      <a:pt x="1507" y="6475"/>
                    </a:cubicBezTo>
                    <a:cubicBezTo>
                      <a:pt x="1370" y="5813"/>
                      <a:pt x="1164" y="5151"/>
                      <a:pt x="982" y="4398"/>
                    </a:cubicBezTo>
                    <a:cubicBezTo>
                      <a:pt x="1347" y="4329"/>
                      <a:pt x="1712" y="4284"/>
                      <a:pt x="2054" y="4215"/>
                    </a:cubicBezTo>
                    <a:cubicBezTo>
                      <a:pt x="3287" y="3941"/>
                      <a:pt x="4519" y="3645"/>
                      <a:pt x="5752" y="3348"/>
                    </a:cubicBezTo>
                    <a:cubicBezTo>
                      <a:pt x="7966" y="2823"/>
                      <a:pt x="10203" y="2389"/>
                      <a:pt x="12463" y="2001"/>
                    </a:cubicBezTo>
                    <a:cubicBezTo>
                      <a:pt x="14403" y="1682"/>
                      <a:pt x="16366" y="1385"/>
                      <a:pt x="18306" y="1088"/>
                    </a:cubicBezTo>
                    <a:cubicBezTo>
                      <a:pt x="18762" y="1020"/>
                      <a:pt x="19196" y="951"/>
                      <a:pt x="19676" y="860"/>
                    </a:cubicBezTo>
                    <a:close/>
                    <a:moveTo>
                      <a:pt x="20040" y="1"/>
                    </a:moveTo>
                    <a:cubicBezTo>
                      <a:pt x="19863" y="1"/>
                      <a:pt x="19686" y="26"/>
                      <a:pt x="19516" y="38"/>
                    </a:cubicBezTo>
                    <a:cubicBezTo>
                      <a:pt x="18648" y="152"/>
                      <a:pt x="17758" y="221"/>
                      <a:pt x="16891" y="381"/>
                    </a:cubicBezTo>
                    <a:cubicBezTo>
                      <a:pt x="13650" y="951"/>
                      <a:pt x="10408" y="1545"/>
                      <a:pt x="7167" y="2161"/>
                    </a:cubicBezTo>
                    <a:cubicBezTo>
                      <a:pt x="5159" y="2549"/>
                      <a:pt x="3150" y="3051"/>
                      <a:pt x="1210" y="3668"/>
                    </a:cubicBezTo>
                    <a:cubicBezTo>
                      <a:pt x="867" y="3782"/>
                      <a:pt x="548" y="3896"/>
                      <a:pt x="251" y="3987"/>
                    </a:cubicBezTo>
                    <a:cubicBezTo>
                      <a:pt x="0" y="4535"/>
                      <a:pt x="46" y="5037"/>
                      <a:pt x="137" y="5539"/>
                    </a:cubicBezTo>
                    <a:cubicBezTo>
                      <a:pt x="206" y="5882"/>
                      <a:pt x="274" y="6247"/>
                      <a:pt x="365" y="6589"/>
                    </a:cubicBezTo>
                    <a:cubicBezTo>
                      <a:pt x="594" y="7411"/>
                      <a:pt x="799" y="8255"/>
                      <a:pt x="1050" y="9077"/>
                    </a:cubicBezTo>
                    <a:cubicBezTo>
                      <a:pt x="1187" y="9511"/>
                      <a:pt x="1324" y="9944"/>
                      <a:pt x="1484" y="10378"/>
                    </a:cubicBezTo>
                    <a:cubicBezTo>
                      <a:pt x="1598" y="10652"/>
                      <a:pt x="1712" y="10926"/>
                      <a:pt x="1917" y="11109"/>
                    </a:cubicBezTo>
                    <a:cubicBezTo>
                      <a:pt x="2119" y="11131"/>
                      <a:pt x="2317" y="11141"/>
                      <a:pt x="2511" y="11141"/>
                    </a:cubicBezTo>
                    <a:cubicBezTo>
                      <a:pt x="3108" y="11141"/>
                      <a:pt x="3672" y="11046"/>
                      <a:pt x="4223" y="10926"/>
                    </a:cubicBezTo>
                    <a:cubicBezTo>
                      <a:pt x="5798" y="10606"/>
                      <a:pt x="7350" y="10287"/>
                      <a:pt x="8925" y="9967"/>
                    </a:cubicBezTo>
                    <a:cubicBezTo>
                      <a:pt x="11230" y="9534"/>
                      <a:pt x="13558" y="9168"/>
                      <a:pt x="15909" y="8826"/>
                    </a:cubicBezTo>
                    <a:cubicBezTo>
                      <a:pt x="17210" y="8643"/>
                      <a:pt x="18489" y="8370"/>
                      <a:pt x="19790" y="8141"/>
                    </a:cubicBezTo>
                    <a:cubicBezTo>
                      <a:pt x="20155" y="8073"/>
                      <a:pt x="20543" y="7959"/>
                      <a:pt x="20908" y="7959"/>
                    </a:cubicBezTo>
                    <a:cubicBezTo>
                      <a:pt x="21273" y="7936"/>
                      <a:pt x="21547" y="7845"/>
                      <a:pt x="21798" y="7571"/>
                    </a:cubicBezTo>
                    <a:cubicBezTo>
                      <a:pt x="21479" y="5060"/>
                      <a:pt x="21068" y="2572"/>
                      <a:pt x="20497" y="84"/>
                    </a:cubicBezTo>
                    <a:cubicBezTo>
                      <a:pt x="20348" y="20"/>
                      <a:pt x="20194" y="1"/>
                      <a:pt x="20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71" name="Google Shape;571;p71"/>
            <p:cNvSpPr/>
            <p:nvPr/>
          </p:nvSpPr>
          <p:spPr>
            <a:xfrm>
              <a:off x="2450863" y="1397952"/>
              <a:ext cx="102500" cy="252201"/>
            </a:xfrm>
            <a:custGeom>
              <a:avLst/>
              <a:gdLst/>
              <a:ahLst/>
              <a:cxnLst/>
              <a:rect l="l" t="t" r="r" b="b"/>
              <a:pathLst>
                <a:path w="4100" h="10192" extrusionOk="0">
                  <a:moveTo>
                    <a:pt x="3232" y="1"/>
                  </a:moveTo>
                  <a:cubicBezTo>
                    <a:pt x="3104" y="1"/>
                    <a:pt x="2972" y="45"/>
                    <a:pt x="2853" y="149"/>
                  </a:cubicBezTo>
                  <a:cubicBezTo>
                    <a:pt x="1621" y="1199"/>
                    <a:pt x="1644" y="2933"/>
                    <a:pt x="1233" y="4371"/>
                  </a:cubicBezTo>
                  <a:cubicBezTo>
                    <a:pt x="753" y="6106"/>
                    <a:pt x="0" y="7795"/>
                    <a:pt x="92" y="9644"/>
                  </a:cubicBezTo>
                  <a:cubicBezTo>
                    <a:pt x="114" y="10009"/>
                    <a:pt x="411" y="10192"/>
                    <a:pt x="696" y="10192"/>
                  </a:cubicBezTo>
                  <a:cubicBezTo>
                    <a:pt x="982" y="10192"/>
                    <a:pt x="1256" y="10009"/>
                    <a:pt x="1233" y="9644"/>
                  </a:cubicBezTo>
                  <a:cubicBezTo>
                    <a:pt x="1142" y="7978"/>
                    <a:pt x="1826" y="6426"/>
                    <a:pt x="2283" y="4828"/>
                  </a:cubicBezTo>
                  <a:cubicBezTo>
                    <a:pt x="2648" y="3595"/>
                    <a:pt x="2602" y="1860"/>
                    <a:pt x="3652" y="947"/>
                  </a:cubicBezTo>
                  <a:cubicBezTo>
                    <a:pt x="4099" y="572"/>
                    <a:pt x="3692" y="1"/>
                    <a:pt x="32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71"/>
            <p:cNvSpPr/>
            <p:nvPr/>
          </p:nvSpPr>
          <p:spPr>
            <a:xfrm>
              <a:off x="3350738" y="1509329"/>
              <a:ext cx="133550" cy="173636"/>
            </a:xfrm>
            <a:custGeom>
              <a:avLst/>
              <a:gdLst/>
              <a:ahLst/>
              <a:cxnLst/>
              <a:rect l="l" t="t" r="r" b="b"/>
              <a:pathLst>
                <a:path w="5342" h="7017" extrusionOk="0">
                  <a:moveTo>
                    <a:pt x="3623" y="1128"/>
                  </a:moveTo>
                  <a:cubicBezTo>
                    <a:pt x="3667" y="1128"/>
                    <a:pt x="3618" y="1200"/>
                    <a:pt x="3561" y="1200"/>
                  </a:cubicBezTo>
                  <a:cubicBezTo>
                    <a:pt x="3545" y="1200"/>
                    <a:pt x="3529" y="1194"/>
                    <a:pt x="3513" y="1180"/>
                  </a:cubicBezTo>
                  <a:lnTo>
                    <a:pt x="3513" y="1180"/>
                  </a:lnTo>
                  <a:cubicBezTo>
                    <a:pt x="3531" y="1172"/>
                    <a:pt x="3547" y="1163"/>
                    <a:pt x="3562" y="1148"/>
                  </a:cubicBezTo>
                  <a:cubicBezTo>
                    <a:pt x="3591" y="1134"/>
                    <a:pt x="3610" y="1128"/>
                    <a:pt x="3623" y="1128"/>
                  </a:cubicBezTo>
                  <a:close/>
                  <a:moveTo>
                    <a:pt x="4728" y="2044"/>
                  </a:moveTo>
                  <a:cubicBezTo>
                    <a:pt x="4731" y="2044"/>
                    <a:pt x="4727" y="2056"/>
                    <a:pt x="4713" y="2073"/>
                  </a:cubicBezTo>
                  <a:lnTo>
                    <a:pt x="4713" y="2073"/>
                  </a:lnTo>
                  <a:cubicBezTo>
                    <a:pt x="4720" y="2053"/>
                    <a:pt x="4726" y="2044"/>
                    <a:pt x="4728" y="2044"/>
                  </a:cubicBezTo>
                  <a:close/>
                  <a:moveTo>
                    <a:pt x="3618" y="0"/>
                  </a:moveTo>
                  <a:cubicBezTo>
                    <a:pt x="3531" y="0"/>
                    <a:pt x="3443" y="10"/>
                    <a:pt x="3356" y="30"/>
                  </a:cubicBezTo>
                  <a:cubicBezTo>
                    <a:pt x="2831" y="144"/>
                    <a:pt x="2306" y="418"/>
                    <a:pt x="1781" y="601"/>
                  </a:cubicBezTo>
                  <a:cubicBezTo>
                    <a:pt x="1484" y="715"/>
                    <a:pt x="1302" y="989"/>
                    <a:pt x="1393" y="1308"/>
                  </a:cubicBezTo>
                  <a:cubicBezTo>
                    <a:pt x="1449" y="1533"/>
                    <a:pt x="1689" y="1726"/>
                    <a:pt x="1925" y="1726"/>
                  </a:cubicBezTo>
                  <a:cubicBezTo>
                    <a:pt x="1977" y="1726"/>
                    <a:pt x="2028" y="1717"/>
                    <a:pt x="2078" y="1696"/>
                  </a:cubicBezTo>
                  <a:cubicBezTo>
                    <a:pt x="2375" y="1605"/>
                    <a:pt x="2671" y="1491"/>
                    <a:pt x="2968" y="1377"/>
                  </a:cubicBezTo>
                  <a:cubicBezTo>
                    <a:pt x="3071" y="1342"/>
                    <a:pt x="3175" y="1295"/>
                    <a:pt x="3278" y="1254"/>
                  </a:cubicBezTo>
                  <a:lnTo>
                    <a:pt x="3278" y="1254"/>
                  </a:lnTo>
                  <a:cubicBezTo>
                    <a:pt x="3374" y="1398"/>
                    <a:pt x="3530" y="1502"/>
                    <a:pt x="3727" y="1507"/>
                  </a:cubicBezTo>
                  <a:lnTo>
                    <a:pt x="3727" y="1507"/>
                  </a:lnTo>
                  <a:cubicBezTo>
                    <a:pt x="3633" y="1684"/>
                    <a:pt x="3577" y="1878"/>
                    <a:pt x="3470" y="2061"/>
                  </a:cubicBezTo>
                  <a:cubicBezTo>
                    <a:pt x="3196" y="2472"/>
                    <a:pt x="2763" y="2838"/>
                    <a:pt x="2352" y="3157"/>
                  </a:cubicBezTo>
                  <a:cubicBezTo>
                    <a:pt x="1439" y="3865"/>
                    <a:pt x="457" y="4527"/>
                    <a:pt x="92" y="5691"/>
                  </a:cubicBezTo>
                  <a:cubicBezTo>
                    <a:pt x="1" y="5987"/>
                    <a:pt x="206" y="6284"/>
                    <a:pt x="503" y="6398"/>
                  </a:cubicBezTo>
                  <a:cubicBezTo>
                    <a:pt x="1674" y="6810"/>
                    <a:pt x="2927" y="7016"/>
                    <a:pt x="4165" y="7016"/>
                  </a:cubicBezTo>
                  <a:cubicBezTo>
                    <a:pt x="4230" y="7016"/>
                    <a:pt x="4295" y="7016"/>
                    <a:pt x="4360" y="7015"/>
                  </a:cubicBezTo>
                  <a:cubicBezTo>
                    <a:pt x="5114" y="7015"/>
                    <a:pt x="5114" y="5873"/>
                    <a:pt x="4360" y="5873"/>
                  </a:cubicBezTo>
                  <a:cubicBezTo>
                    <a:pt x="4300" y="5874"/>
                    <a:pt x="4239" y="5875"/>
                    <a:pt x="4179" y="5875"/>
                  </a:cubicBezTo>
                  <a:cubicBezTo>
                    <a:pt x="3252" y="5875"/>
                    <a:pt x="2339" y="5741"/>
                    <a:pt x="1439" y="5484"/>
                  </a:cubicBezTo>
                  <a:lnTo>
                    <a:pt x="1439" y="5484"/>
                  </a:lnTo>
                  <a:cubicBezTo>
                    <a:pt x="2000" y="4641"/>
                    <a:pt x="3101" y="4078"/>
                    <a:pt x="3813" y="3385"/>
                  </a:cubicBezTo>
                  <a:cubicBezTo>
                    <a:pt x="4064" y="3157"/>
                    <a:pt x="4269" y="2906"/>
                    <a:pt x="4452" y="2632"/>
                  </a:cubicBezTo>
                  <a:cubicBezTo>
                    <a:pt x="4543" y="2472"/>
                    <a:pt x="4657" y="2290"/>
                    <a:pt x="4703" y="2107"/>
                  </a:cubicBezTo>
                  <a:cubicBezTo>
                    <a:pt x="4706" y="2094"/>
                    <a:pt x="4709" y="2084"/>
                    <a:pt x="4712" y="2075"/>
                  </a:cubicBezTo>
                  <a:lnTo>
                    <a:pt x="4712" y="2075"/>
                  </a:lnTo>
                  <a:cubicBezTo>
                    <a:pt x="4803" y="1991"/>
                    <a:pt x="4934" y="1967"/>
                    <a:pt x="5022" y="1879"/>
                  </a:cubicBezTo>
                  <a:cubicBezTo>
                    <a:pt x="5342" y="1536"/>
                    <a:pt x="5273" y="989"/>
                    <a:pt x="4977" y="646"/>
                  </a:cubicBezTo>
                  <a:cubicBezTo>
                    <a:pt x="4810" y="459"/>
                    <a:pt x="4606" y="367"/>
                    <a:pt x="4388" y="332"/>
                  </a:cubicBezTo>
                  <a:lnTo>
                    <a:pt x="4388" y="332"/>
                  </a:lnTo>
                  <a:cubicBezTo>
                    <a:pt x="4205" y="118"/>
                    <a:pt x="3918" y="0"/>
                    <a:pt x="36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71"/>
            <p:cNvSpPr/>
            <p:nvPr/>
          </p:nvSpPr>
          <p:spPr>
            <a:xfrm>
              <a:off x="2886813" y="1481664"/>
              <a:ext cx="243700" cy="292684"/>
            </a:xfrm>
            <a:custGeom>
              <a:avLst/>
              <a:gdLst/>
              <a:ahLst/>
              <a:cxnLst/>
              <a:rect l="l" t="t" r="r" b="b"/>
              <a:pathLst>
                <a:path w="9748" h="11828" extrusionOk="0">
                  <a:moveTo>
                    <a:pt x="3333" y="303"/>
                  </a:moveTo>
                  <a:cubicBezTo>
                    <a:pt x="3539" y="326"/>
                    <a:pt x="3721" y="349"/>
                    <a:pt x="3950" y="372"/>
                  </a:cubicBezTo>
                  <a:cubicBezTo>
                    <a:pt x="3858" y="1239"/>
                    <a:pt x="3425" y="1947"/>
                    <a:pt x="3174" y="2769"/>
                  </a:cubicBezTo>
                  <a:cubicBezTo>
                    <a:pt x="3352" y="2880"/>
                    <a:pt x="3514" y="2937"/>
                    <a:pt x="3665" y="2937"/>
                  </a:cubicBezTo>
                  <a:cubicBezTo>
                    <a:pt x="3823" y="2937"/>
                    <a:pt x="3969" y="2874"/>
                    <a:pt x="4109" y="2746"/>
                  </a:cubicBezTo>
                  <a:cubicBezTo>
                    <a:pt x="4292" y="2609"/>
                    <a:pt x="4452" y="2449"/>
                    <a:pt x="4634" y="2312"/>
                  </a:cubicBezTo>
                  <a:cubicBezTo>
                    <a:pt x="4977" y="2038"/>
                    <a:pt x="5342" y="1787"/>
                    <a:pt x="5776" y="1696"/>
                  </a:cubicBezTo>
                  <a:cubicBezTo>
                    <a:pt x="6004" y="1924"/>
                    <a:pt x="6027" y="2198"/>
                    <a:pt x="5981" y="2472"/>
                  </a:cubicBezTo>
                  <a:cubicBezTo>
                    <a:pt x="5935" y="2860"/>
                    <a:pt x="5867" y="3271"/>
                    <a:pt x="5798" y="3659"/>
                  </a:cubicBezTo>
                  <a:cubicBezTo>
                    <a:pt x="5776" y="3864"/>
                    <a:pt x="5753" y="4070"/>
                    <a:pt x="5730" y="4252"/>
                  </a:cubicBezTo>
                  <a:cubicBezTo>
                    <a:pt x="5876" y="4340"/>
                    <a:pt x="6009" y="4382"/>
                    <a:pt x="6132" y="4382"/>
                  </a:cubicBezTo>
                  <a:cubicBezTo>
                    <a:pt x="6297" y="4382"/>
                    <a:pt x="6443" y="4305"/>
                    <a:pt x="6574" y="4161"/>
                  </a:cubicBezTo>
                  <a:cubicBezTo>
                    <a:pt x="6757" y="3978"/>
                    <a:pt x="6917" y="3773"/>
                    <a:pt x="7099" y="3590"/>
                  </a:cubicBezTo>
                  <a:cubicBezTo>
                    <a:pt x="7510" y="3179"/>
                    <a:pt x="7944" y="2814"/>
                    <a:pt x="8515" y="2632"/>
                  </a:cubicBezTo>
                  <a:cubicBezTo>
                    <a:pt x="8834" y="2791"/>
                    <a:pt x="8925" y="3043"/>
                    <a:pt x="8925" y="3339"/>
                  </a:cubicBezTo>
                  <a:cubicBezTo>
                    <a:pt x="8948" y="3773"/>
                    <a:pt x="8971" y="4207"/>
                    <a:pt x="8903" y="4617"/>
                  </a:cubicBezTo>
                  <a:cubicBezTo>
                    <a:pt x="8606" y="6809"/>
                    <a:pt x="8149" y="8954"/>
                    <a:pt x="7556" y="11100"/>
                  </a:cubicBezTo>
                  <a:cubicBezTo>
                    <a:pt x="7556" y="11168"/>
                    <a:pt x="7510" y="11237"/>
                    <a:pt x="7465" y="11305"/>
                  </a:cubicBezTo>
                  <a:cubicBezTo>
                    <a:pt x="7407" y="11321"/>
                    <a:pt x="7353" y="11328"/>
                    <a:pt x="7301" y="11328"/>
                  </a:cubicBezTo>
                  <a:cubicBezTo>
                    <a:pt x="7127" y="11328"/>
                    <a:pt x="6979" y="11246"/>
                    <a:pt x="6803" y="11123"/>
                  </a:cubicBezTo>
                  <a:cubicBezTo>
                    <a:pt x="6826" y="10986"/>
                    <a:pt x="6848" y="10849"/>
                    <a:pt x="6894" y="10712"/>
                  </a:cubicBezTo>
                  <a:cubicBezTo>
                    <a:pt x="7168" y="9639"/>
                    <a:pt x="7465" y="8566"/>
                    <a:pt x="7761" y="7471"/>
                  </a:cubicBezTo>
                  <a:cubicBezTo>
                    <a:pt x="7853" y="7128"/>
                    <a:pt x="7898" y="6786"/>
                    <a:pt x="7944" y="6421"/>
                  </a:cubicBezTo>
                  <a:cubicBezTo>
                    <a:pt x="7967" y="6284"/>
                    <a:pt x="7990" y="6124"/>
                    <a:pt x="7967" y="5987"/>
                  </a:cubicBezTo>
                  <a:cubicBezTo>
                    <a:pt x="7944" y="5622"/>
                    <a:pt x="7944" y="5234"/>
                    <a:pt x="7510" y="5097"/>
                  </a:cubicBezTo>
                  <a:cubicBezTo>
                    <a:pt x="7320" y="5040"/>
                    <a:pt x="7114" y="4991"/>
                    <a:pt x="6911" y="4991"/>
                  </a:cubicBezTo>
                  <a:cubicBezTo>
                    <a:pt x="6625" y="4991"/>
                    <a:pt x="6344" y="5087"/>
                    <a:pt x="6118" y="5394"/>
                  </a:cubicBezTo>
                  <a:cubicBezTo>
                    <a:pt x="5821" y="5804"/>
                    <a:pt x="5570" y="6238"/>
                    <a:pt x="5433" y="6717"/>
                  </a:cubicBezTo>
                  <a:cubicBezTo>
                    <a:pt x="5228" y="7516"/>
                    <a:pt x="5022" y="8292"/>
                    <a:pt x="4817" y="9091"/>
                  </a:cubicBezTo>
                  <a:cubicBezTo>
                    <a:pt x="4748" y="9319"/>
                    <a:pt x="4680" y="9571"/>
                    <a:pt x="4612" y="9799"/>
                  </a:cubicBezTo>
                  <a:cubicBezTo>
                    <a:pt x="4018" y="9799"/>
                    <a:pt x="3881" y="9662"/>
                    <a:pt x="3995" y="9160"/>
                  </a:cubicBezTo>
                  <a:cubicBezTo>
                    <a:pt x="4064" y="8794"/>
                    <a:pt x="4178" y="8429"/>
                    <a:pt x="4292" y="8064"/>
                  </a:cubicBezTo>
                  <a:cubicBezTo>
                    <a:pt x="4520" y="7265"/>
                    <a:pt x="4794" y="6466"/>
                    <a:pt x="5000" y="5645"/>
                  </a:cubicBezTo>
                  <a:cubicBezTo>
                    <a:pt x="5091" y="5325"/>
                    <a:pt x="5136" y="4960"/>
                    <a:pt x="5136" y="4595"/>
                  </a:cubicBezTo>
                  <a:cubicBezTo>
                    <a:pt x="5136" y="4229"/>
                    <a:pt x="4931" y="4047"/>
                    <a:pt x="4566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1" y="4014"/>
                    <a:pt x="3777" y="4137"/>
                    <a:pt x="3562" y="4412"/>
                  </a:cubicBezTo>
                  <a:cubicBezTo>
                    <a:pt x="3196" y="4846"/>
                    <a:pt x="2900" y="5325"/>
                    <a:pt x="2694" y="5850"/>
                  </a:cubicBezTo>
                  <a:cubicBezTo>
                    <a:pt x="2397" y="6672"/>
                    <a:pt x="2078" y="7516"/>
                    <a:pt x="1781" y="8338"/>
                  </a:cubicBezTo>
                  <a:cubicBezTo>
                    <a:pt x="1713" y="8543"/>
                    <a:pt x="1621" y="8772"/>
                    <a:pt x="1530" y="9023"/>
                  </a:cubicBezTo>
                  <a:cubicBezTo>
                    <a:pt x="1370" y="8977"/>
                    <a:pt x="1233" y="8977"/>
                    <a:pt x="1096" y="8931"/>
                  </a:cubicBezTo>
                  <a:cubicBezTo>
                    <a:pt x="891" y="8840"/>
                    <a:pt x="845" y="8680"/>
                    <a:pt x="891" y="8498"/>
                  </a:cubicBezTo>
                  <a:cubicBezTo>
                    <a:pt x="914" y="8338"/>
                    <a:pt x="959" y="8201"/>
                    <a:pt x="1005" y="8064"/>
                  </a:cubicBezTo>
                  <a:cubicBezTo>
                    <a:pt x="1644" y="6055"/>
                    <a:pt x="2260" y="4047"/>
                    <a:pt x="2877" y="2015"/>
                  </a:cubicBezTo>
                  <a:cubicBezTo>
                    <a:pt x="2991" y="1673"/>
                    <a:pt x="3059" y="1285"/>
                    <a:pt x="3174" y="920"/>
                  </a:cubicBezTo>
                  <a:cubicBezTo>
                    <a:pt x="3219" y="737"/>
                    <a:pt x="3265" y="532"/>
                    <a:pt x="3333" y="303"/>
                  </a:cubicBezTo>
                  <a:close/>
                  <a:moveTo>
                    <a:pt x="3246" y="0"/>
                  </a:moveTo>
                  <a:cubicBezTo>
                    <a:pt x="2900" y="0"/>
                    <a:pt x="2679" y="200"/>
                    <a:pt x="2534" y="532"/>
                  </a:cubicBezTo>
                  <a:cubicBezTo>
                    <a:pt x="2512" y="623"/>
                    <a:pt x="2443" y="714"/>
                    <a:pt x="2420" y="828"/>
                  </a:cubicBezTo>
                  <a:cubicBezTo>
                    <a:pt x="1987" y="2084"/>
                    <a:pt x="1553" y="3362"/>
                    <a:pt x="1165" y="4640"/>
                  </a:cubicBezTo>
                  <a:cubicBezTo>
                    <a:pt x="823" y="5782"/>
                    <a:pt x="571" y="6946"/>
                    <a:pt x="252" y="8087"/>
                  </a:cubicBezTo>
                  <a:cubicBezTo>
                    <a:pt x="1" y="9000"/>
                    <a:pt x="1" y="9046"/>
                    <a:pt x="1005" y="9342"/>
                  </a:cubicBezTo>
                  <a:cubicBezTo>
                    <a:pt x="1051" y="9365"/>
                    <a:pt x="1096" y="9365"/>
                    <a:pt x="1142" y="9365"/>
                  </a:cubicBezTo>
                  <a:cubicBezTo>
                    <a:pt x="1289" y="9388"/>
                    <a:pt x="1415" y="9401"/>
                    <a:pt x="1524" y="9401"/>
                  </a:cubicBezTo>
                  <a:cubicBezTo>
                    <a:pt x="1956" y="9401"/>
                    <a:pt x="2124" y="9200"/>
                    <a:pt x="2306" y="8635"/>
                  </a:cubicBezTo>
                  <a:cubicBezTo>
                    <a:pt x="2329" y="8566"/>
                    <a:pt x="2352" y="8521"/>
                    <a:pt x="2352" y="8475"/>
                  </a:cubicBezTo>
                  <a:cubicBezTo>
                    <a:pt x="2580" y="7562"/>
                    <a:pt x="2945" y="6695"/>
                    <a:pt x="3333" y="5850"/>
                  </a:cubicBezTo>
                  <a:cubicBezTo>
                    <a:pt x="3516" y="5439"/>
                    <a:pt x="3790" y="5074"/>
                    <a:pt x="4041" y="4686"/>
                  </a:cubicBezTo>
                  <a:cubicBezTo>
                    <a:pt x="4087" y="4617"/>
                    <a:pt x="4201" y="4595"/>
                    <a:pt x="4315" y="4503"/>
                  </a:cubicBezTo>
                  <a:lnTo>
                    <a:pt x="4315" y="4503"/>
                  </a:lnTo>
                  <a:cubicBezTo>
                    <a:pt x="4452" y="5120"/>
                    <a:pt x="4338" y="5622"/>
                    <a:pt x="4201" y="6124"/>
                  </a:cubicBezTo>
                  <a:cubicBezTo>
                    <a:pt x="3927" y="7128"/>
                    <a:pt x="3607" y="8133"/>
                    <a:pt x="3310" y="9114"/>
                  </a:cubicBezTo>
                  <a:cubicBezTo>
                    <a:pt x="3265" y="9274"/>
                    <a:pt x="3196" y="9411"/>
                    <a:pt x="3196" y="9571"/>
                  </a:cubicBezTo>
                  <a:cubicBezTo>
                    <a:pt x="3196" y="9662"/>
                    <a:pt x="3242" y="9844"/>
                    <a:pt x="3333" y="9890"/>
                  </a:cubicBezTo>
                  <a:cubicBezTo>
                    <a:pt x="3694" y="10110"/>
                    <a:pt x="4066" y="10286"/>
                    <a:pt x="4478" y="10286"/>
                  </a:cubicBezTo>
                  <a:cubicBezTo>
                    <a:pt x="4665" y="10286"/>
                    <a:pt x="4861" y="10250"/>
                    <a:pt x="5068" y="10164"/>
                  </a:cubicBezTo>
                  <a:cubicBezTo>
                    <a:pt x="5136" y="10004"/>
                    <a:pt x="5205" y="9844"/>
                    <a:pt x="5251" y="9685"/>
                  </a:cubicBezTo>
                  <a:cubicBezTo>
                    <a:pt x="5570" y="8749"/>
                    <a:pt x="5867" y="7813"/>
                    <a:pt x="6209" y="6877"/>
                  </a:cubicBezTo>
                  <a:cubicBezTo>
                    <a:pt x="6323" y="6535"/>
                    <a:pt x="6552" y="6215"/>
                    <a:pt x="6734" y="5873"/>
                  </a:cubicBezTo>
                  <a:cubicBezTo>
                    <a:pt x="6781" y="5796"/>
                    <a:pt x="6837" y="5729"/>
                    <a:pt x="6932" y="5729"/>
                  </a:cubicBezTo>
                  <a:cubicBezTo>
                    <a:pt x="6978" y="5729"/>
                    <a:pt x="7033" y="5744"/>
                    <a:pt x="7099" y="5782"/>
                  </a:cubicBezTo>
                  <a:cubicBezTo>
                    <a:pt x="7077" y="6078"/>
                    <a:pt x="7077" y="6421"/>
                    <a:pt x="7031" y="6740"/>
                  </a:cubicBezTo>
                  <a:cubicBezTo>
                    <a:pt x="6848" y="7859"/>
                    <a:pt x="6643" y="8977"/>
                    <a:pt x="6460" y="10096"/>
                  </a:cubicBezTo>
                  <a:cubicBezTo>
                    <a:pt x="6369" y="10529"/>
                    <a:pt x="6346" y="10963"/>
                    <a:pt x="6278" y="11465"/>
                  </a:cubicBezTo>
                  <a:cubicBezTo>
                    <a:pt x="6552" y="11579"/>
                    <a:pt x="6757" y="11693"/>
                    <a:pt x="6963" y="11762"/>
                  </a:cubicBezTo>
                  <a:cubicBezTo>
                    <a:pt x="7145" y="11805"/>
                    <a:pt x="7301" y="11827"/>
                    <a:pt x="7438" y="11827"/>
                  </a:cubicBezTo>
                  <a:cubicBezTo>
                    <a:pt x="7882" y="11827"/>
                    <a:pt x="8106" y="11585"/>
                    <a:pt x="8264" y="11009"/>
                  </a:cubicBezTo>
                  <a:cubicBezTo>
                    <a:pt x="8857" y="9046"/>
                    <a:pt x="9314" y="7037"/>
                    <a:pt x="9656" y="5028"/>
                  </a:cubicBezTo>
                  <a:cubicBezTo>
                    <a:pt x="9747" y="4503"/>
                    <a:pt x="9724" y="3956"/>
                    <a:pt x="9679" y="3431"/>
                  </a:cubicBezTo>
                  <a:cubicBezTo>
                    <a:pt x="9633" y="2860"/>
                    <a:pt x="9336" y="2586"/>
                    <a:pt x="8789" y="2449"/>
                  </a:cubicBezTo>
                  <a:cubicBezTo>
                    <a:pt x="8655" y="2412"/>
                    <a:pt x="8523" y="2394"/>
                    <a:pt x="8394" y="2394"/>
                  </a:cubicBezTo>
                  <a:cubicBezTo>
                    <a:pt x="8127" y="2394"/>
                    <a:pt x="7871" y="2470"/>
                    <a:pt x="7624" y="2609"/>
                  </a:cubicBezTo>
                  <a:cubicBezTo>
                    <a:pt x="7351" y="2746"/>
                    <a:pt x="7122" y="2951"/>
                    <a:pt x="6871" y="3111"/>
                  </a:cubicBezTo>
                  <a:cubicBezTo>
                    <a:pt x="6757" y="3157"/>
                    <a:pt x="6666" y="3202"/>
                    <a:pt x="6506" y="3294"/>
                  </a:cubicBezTo>
                  <a:cubicBezTo>
                    <a:pt x="6506" y="2906"/>
                    <a:pt x="6506" y="2609"/>
                    <a:pt x="6506" y="2312"/>
                  </a:cubicBezTo>
                  <a:cubicBezTo>
                    <a:pt x="6488" y="1758"/>
                    <a:pt x="6204" y="1470"/>
                    <a:pt x="5763" y="1470"/>
                  </a:cubicBezTo>
                  <a:cubicBezTo>
                    <a:pt x="5642" y="1470"/>
                    <a:pt x="5508" y="1492"/>
                    <a:pt x="5365" y="1536"/>
                  </a:cubicBezTo>
                  <a:cubicBezTo>
                    <a:pt x="5091" y="1627"/>
                    <a:pt x="4863" y="1764"/>
                    <a:pt x="4589" y="1856"/>
                  </a:cubicBezTo>
                  <a:cubicBezTo>
                    <a:pt x="4475" y="1924"/>
                    <a:pt x="4338" y="1970"/>
                    <a:pt x="4132" y="2061"/>
                  </a:cubicBezTo>
                  <a:cubicBezTo>
                    <a:pt x="4246" y="1376"/>
                    <a:pt x="4680" y="897"/>
                    <a:pt x="4840" y="258"/>
                  </a:cubicBezTo>
                  <a:cubicBezTo>
                    <a:pt x="4634" y="189"/>
                    <a:pt x="4452" y="98"/>
                    <a:pt x="4269" y="75"/>
                  </a:cubicBezTo>
                  <a:cubicBezTo>
                    <a:pt x="3972" y="30"/>
                    <a:pt x="3653" y="30"/>
                    <a:pt x="3356" y="7"/>
                  </a:cubicBezTo>
                  <a:cubicBezTo>
                    <a:pt x="3318" y="3"/>
                    <a:pt x="3281" y="0"/>
                    <a:pt x="3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71"/>
            <p:cNvSpPr/>
            <p:nvPr/>
          </p:nvSpPr>
          <p:spPr>
            <a:xfrm>
              <a:off x="2425738" y="1309860"/>
              <a:ext cx="284775" cy="379836"/>
            </a:xfrm>
            <a:custGeom>
              <a:avLst/>
              <a:gdLst/>
              <a:ahLst/>
              <a:cxnLst/>
              <a:rect l="l" t="t" r="r" b="b"/>
              <a:pathLst>
                <a:path w="11391" h="15350" extrusionOk="0">
                  <a:moveTo>
                    <a:pt x="5045" y="513"/>
                  </a:moveTo>
                  <a:cubicBezTo>
                    <a:pt x="6209" y="650"/>
                    <a:pt x="9861" y="1472"/>
                    <a:pt x="10501" y="1768"/>
                  </a:cubicBezTo>
                  <a:cubicBezTo>
                    <a:pt x="10501" y="2293"/>
                    <a:pt x="10318" y="2773"/>
                    <a:pt x="10067" y="3229"/>
                  </a:cubicBezTo>
                  <a:cubicBezTo>
                    <a:pt x="9963" y="3375"/>
                    <a:pt x="9839" y="3483"/>
                    <a:pt x="9662" y="3483"/>
                  </a:cubicBezTo>
                  <a:cubicBezTo>
                    <a:pt x="9645" y="3483"/>
                    <a:pt x="9628" y="3482"/>
                    <a:pt x="9610" y="3480"/>
                  </a:cubicBezTo>
                  <a:cubicBezTo>
                    <a:pt x="9314" y="3480"/>
                    <a:pt x="9017" y="3480"/>
                    <a:pt x="8697" y="3435"/>
                  </a:cubicBezTo>
                  <a:cubicBezTo>
                    <a:pt x="8172" y="3389"/>
                    <a:pt x="7647" y="3275"/>
                    <a:pt x="7122" y="3229"/>
                  </a:cubicBezTo>
                  <a:cubicBezTo>
                    <a:pt x="6666" y="3206"/>
                    <a:pt x="6209" y="3206"/>
                    <a:pt x="5753" y="3206"/>
                  </a:cubicBezTo>
                  <a:cubicBezTo>
                    <a:pt x="5433" y="3206"/>
                    <a:pt x="5182" y="3389"/>
                    <a:pt x="5068" y="3709"/>
                  </a:cubicBezTo>
                  <a:cubicBezTo>
                    <a:pt x="4931" y="4119"/>
                    <a:pt x="4817" y="4530"/>
                    <a:pt x="4726" y="4941"/>
                  </a:cubicBezTo>
                  <a:cubicBezTo>
                    <a:pt x="4657" y="5261"/>
                    <a:pt x="4749" y="5420"/>
                    <a:pt x="5068" y="5535"/>
                  </a:cubicBezTo>
                  <a:cubicBezTo>
                    <a:pt x="5296" y="5603"/>
                    <a:pt x="5547" y="5672"/>
                    <a:pt x="5799" y="5740"/>
                  </a:cubicBezTo>
                  <a:cubicBezTo>
                    <a:pt x="5958" y="5786"/>
                    <a:pt x="6141" y="5831"/>
                    <a:pt x="6301" y="5923"/>
                  </a:cubicBezTo>
                  <a:cubicBezTo>
                    <a:pt x="6506" y="6014"/>
                    <a:pt x="6575" y="6219"/>
                    <a:pt x="6506" y="6425"/>
                  </a:cubicBezTo>
                  <a:cubicBezTo>
                    <a:pt x="6392" y="6790"/>
                    <a:pt x="6209" y="7132"/>
                    <a:pt x="5890" y="7452"/>
                  </a:cubicBezTo>
                  <a:lnTo>
                    <a:pt x="4498" y="7452"/>
                  </a:lnTo>
                  <a:cubicBezTo>
                    <a:pt x="4041" y="7475"/>
                    <a:pt x="3744" y="7680"/>
                    <a:pt x="3630" y="8137"/>
                  </a:cubicBezTo>
                  <a:cubicBezTo>
                    <a:pt x="3425" y="8913"/>
                    <a:pt x="3151" y="9643"/>
                    <a:pt x="2923" y="10396"/>
                  </a:cubicBezTo>
                  <a:cubicBezTo>
                    <a:pt x="2854" y="10670"/>
                    <a:pt x="2786" y="10921"/>
                    <a:pt x="2740" y="11195"/>
                  </a:cubicBezTo>
                  <a:cubicBezTo>
                    <a:pt x="2694" y="11538"/>
                    <a:pt x="2786" y="11675"/>
                    <a:pt x="3128" y="11766"/>
                  </a:cubicBezTo>
                  <a:cubicBezTo>
                    <a:pt x="3379" y="11834"/>
                    <a:pt x="3676" y="11834"/>
                    <a:pt x="3950" y="11880"/>
                  </a:cubicBezTo>
                  <a:cubicBezTo>
                    <a:pt x="4749" y="11971"/>
                    <a:pt x="5547" y="12063"/>
                    <a:pt x="6346" y="12200"/>
                  </a:cubicBezTo>
                  <a:cubicBezTo>
                    <a:pt x="6643" y="12245"/>
                    <a:pt x="6940" y="12359"/>
                    <a:pt x="7191" y="12496"/>
                  </a:cubicBezTo>
                  <a:cubicBezTo>
                    <a:pt x="7579" y="12679"/>
                    <a:pt x="7716" y="12976"/>
                    <a:pt x="7556" y="13364"/>
                  </a:cubicBezTo>
                  <a:cubicBezTo>
                    <a:pt x="7374" y="13843"/>
                    <a:pt x="7122" y="14277"/>
                    <a:pt x="6871" y="14710"/>
                  </a:cubicBezTo>
                  <a:cubicBezTo>
                    <a:pt x="6774" y="14885"/>
                    <a:pt x="6594" y="14994"/>
                    <a:pt x="6387" y="14994"/>
                  </a:cubicBezTo>
                  <a:cubicBezTo>
                    <a:pt x="6351" y="14994"/>
                    <a:pt x="6315" y="14991"/>
                    <a:pt x="6278" y="14984"/>
                  </a:cubicBezTo>
                  <a:cubicBezTo>
                    <a:pt x="4863" y="14756"/>
                    <a:pt x="3425" y="14528"/>
                    <a:pt x="2010" y="14299"/>
                  </a:cubicBezTo>
                  <a:cubicBezTo>
                    <a:pt x="1850" y="14277"/>
                    <a:pt x="1667" y="14208"/>
                    <a:pt x="1507" y="14140"/>
                  </a:cubicBezTo>
                  <a:cubicBezTo>
                    <a:pt x="1188" y="14003"/>
                    <a:pt x="1051" y="13752"/>
                    <a:pt x="1028" y="13409"/>
                  </a:cubicBezTo>
                  <a:cubicBezTo>
                    <a:pt x="1005" y="12998"/>
                    <a:pt x="1119" y="12610"/>
                    <a:pt x="1256" y="12222"/>
                  </a:cubicBezTo>
                  <a:cubicBezTo>
                    <a:pt x="1667" y="11013"/>
                    <a:pt x="2078" y="9780"/>
                    <a:pt x="2489" y="8570"/>
                  </a:cubicBezTo>
                  <a:cubicBezTo>
                    <a:pt x="2900" y="7361"/>
                    <a:pt x="3311" y="6174"/>
                    <a:pt x="3699" y="4964"/>
                  </a:cubicBezTo>
                  <a:cubicBezTo>
                    <a:pt x="4018" y="4005"/>
                    <a:pt x="4269" y="3024"/>
                    <a:pt x="4429" y="2019"/>
                  </a:cubicBezTo>
                  <a:cubicBezTo>
                    <a:pt x="4520" y="1472"/>
                    <a:pt x="4817" y="992"/>
                    <a:pt x="5045" y="513"/>
                  </a:cubicBezTo>
                  <a:close/>
                  <a:moveTo>
                    <a:pt x="4503" y="1"/>
                  </a:moveTo>
                  <a:cubicBezTo>
                    <a:pt x="4404" y="1"/>
                    <a:pt x="4307" y="11"/>
                    <a:pt x="4201" y="11"/>
                  </a:cubicBezTo>
                  <a:cubicBezTo>
                    <a:pt x="4132" y="148"/>
                    <a:pt x="4064" y="262"/>
                    <a:pt x="4018" y="376"/>
                  </a:cubicBezTo>
                  <a:cubicBezTo>
                    <a:pt x="3858" y="1015"/>
                    <a:pt x="3699" y="1654"/>
                    <a:pt x="3516" y="2293"/>
                  </a:cubicBezTo>
                  <a:cubicBezTo>
                    <a:pt x="3333" y="3001"/>
                    <a:pt x="3151" y="3709"/>
                    <a:pt x="2945" y="4416"/>
                  </a:cubicBezTo>
                  <a:cubicBezTo>
                    <a:pt x="2763" y="5078"/>
                    <a:pt x="2512" y="5717"/>
                    <a:pt x="2306" y="6356"/>
                  </a:cubicBezTo>
                  <a:cubicBezTo>
                    <a:pt x="1644" y="8319"/>
                    <a:pt x="1005" y="10259"/>
                    <a:pt x="366" y="12200"/>
                  </a:cubicBezTo>
                  <a:cubicBezTo>
                    <a:pt x="252" y="12519"/>
                    <a:pt x="161" y="12839"/>
                    <a:pt x="115" y="13158"/>
                  </a:cubicBezTo>
                  <a:cubicBezTo>
                    <a:pt x="1" y="13775"/>
                    <a:pt x="161" y="14048"/>
                    <a:pt x="731" y="14299"/>
                  </a:cubicBezTo>
                  <a:cubicBezTo>
                    <a:pt x="1028" y="14414"/>
                    <a:pt x="1348" y="14505"/>
                    <a:pt x="1667" y="14573"/>
                  </a:cubicBezTo>
                  <a:cubicBezTo>
                    <a:pt x="3105" y="14893"/>
                    <a:pt x="4566" y="15144"/>
                    <a:pt x="6004" y="15304"/>
                  </a:cubicBezTo>
                  <a:cubicBezTo>
                    <a:pt x="6392" y="15349"/>
                    <a:pt x="6780" y="15349"/>
                    <a:pt x="7145" y="15349"/>
                  </a:cubicBezTo>
                  <a:cubicBezTo>
                    <a:pt x="7533" y="15349"/>
                    <a:pt x="7830" y="15144"/>
                    <a:pt x="7967" y="14779"/>
                  </a:cubicBezTo>
                  <a:cubicBezTo>
                    <a:pt x="8150" y="14322"/>
                    <a:pt x="8287" y="13866"/>
                    <a:pt x="8446" y="13409"/>
                  </a:cubicBezTo>
                  <a:cubicBezTo>
                    <a:pt x="8560" y="13067"/>
                    <a:pt x="8446" y="12747"/>
                    <a:pt x="8150" y="12565"/>
                  </a:cubicBezTo>
                  <a:cubicBezTo>
                    <a:pt x="7898" y="12405"/>
                    <a:pt x="7625" y="12268"/>
                    <a:pt x="7328" y="12177"/>
                  </a:cubicBezTo>
                  <a:cubicBezTo>
                    <a:pt x="6461" y="11880"/>
                    <a:pt x="5547" y="11766"/>
                    <a:pt x="4634" y="11720"/>
                  </a:cubicBezTo>
                  <a:cubicBezTo>
                    <a:pt x="4315" y="11697"/>
                    <a:pt x="3973" y="11743"/>
                    <a:pt x="3676" y="11560"/>
                  </a:cubicBezTo>
                  <a:cubicBezTo>
                    <a:pt x="3562" y="11264"/>
                    <a:pt x="3630" y="10990"/>
                    <a:pt x="3699" y="10739"/>
                  </a:cubicBezTo>
                  <a:cubicBezTo>
                    <a:pt x="3950" y="9940"/>
                    <a:pt x="4201" y="9141"/>
                    <a:pt x="4429" y="8342"/>
                  </a:cubicBezTo>
                  <a:cubicBezTo>
                    <a:pt x="4566" y="7954"/>
                    <a:pt x="4794" y="7749"/>
                    <a:pt x="5228" y="7749"/>
                  </a:cubicBezTo>
                  <a:cubicBezTo>
                    <a:pt x="5411" y="7760"/>
                    <a:pt x="5599" y="7760"/>
                    <a:pt x="5790" y="7760"/>
                  </a:cubicBezTo>
                  <a:cubicBezTo>
                    <a:pt x="5981" y="7760"/>
                    <a:pt x="6175" y="7760"/>
                    <a:pt x="6369" y="7771"/>
                  </a:cubicBezTo>
                  <a:cubicBezTo>
                    <a:pt x="6643" y="7771"/>
                    <a:pt x="6826" y="7635"/>
                    <a:pt x="6963" y="7383"/>
                  </a:cubicBezTo>
                  <a:cubicBezTo>
                    <a:pt x="7510" y="6379"/>
                    <a:pt x="7351" y="6014"/>
                    <a:pt x="6278" y="5649"/>
                  </a:cubicBezTo>
                  <a:cubicBezTo>
                    <a:pt x="6027" y="5557"/>
                    <a:pt x="5753" y="5489"/>
                    <a:pt x="5502" y="5420"/>
                  </a:cubicBezTo>
                  <a:cubicBezTo>
                    <a:pt x="5525" y="4873"/>
                    <a:pt x="5639" y="4279"/>
                    <a:pt x="5799" y="3960"/>
                  </a:cubicBezTo>
                  <a:cubicBezTo>
                    <a:pt x="5890" y="3777"/>
                    <a:pt x="6027" y="3640"/>
                    <a:pt x="6255" y="3617"/>
                  </a:cubicBezTo>
                  <a:cubicBezTo>
                    <a:pt x="6449" y="3601"/>
                    <a:pt x="6654" y="3585"/>
                    <a:pt x="6854" y="3585"/>
                  </a:cubicBezTo>
                  <a:cubicBezTo>
                    <a:pt x="6937" y="3585"/>
                    <a:pt x="7019" y="3588"/>
                    <a:pt x="7100" y="3594"/>
                  </a:cubicBezTo>
                  <a:cubicBezTo>
                    <a:pt x="7876" y="3686"/>
                    <a:pt x="8652" y="3800"/>
                    <a:pt x="9428" y="3891"/>
                  </a:cubicBezTo>
                  <a:cubicBezTo>
                    <a:pt x="9725" y="3914"/>
                    <a:pt x="10044" y="3937"/>
                    <a:pt x="10341" y="3937"/>
                  </a:cubicBezTo>
                  <a:cubicBezTo>
                    <a:pt x="10362" y="3938"/>
                    <a:pt x="10383" y="3939"/>
                    <a:pt x="10404" y="3939"/>
                  </a:cubicBezTo>
                  <a:cubicBezTo>
                    <a:pt x="10714" y="3939"/>
                    <a:pt x="10940" y="3778"/>
                    <a:pt x="11026" y="3457"/>
                  </a:cubicBezTo>
                  <a:cubicBezTo>
                    <a:pt x="11140" y="3115"/>
                    <a:pt x="11231" y="2773"/>
                    <a:pt x="11299" y="2430"/>
                  </a:cubicBezTo>
                  <a:cubicBezTo>
                    <a:pt x="11391" y="1974"/>
                    <a:pt x="11299" y="1768"/>
                    <a:pt x="10911" y="1563"/>
                  </a:cubicBezTo>
                  <a:cubicBezTo>
                    <a:pt x="10615" y="1426"/>
                    <a:pt x="10295" y="1289"/>
                    <a:pt x="9976" y="1221"/>
                  </a:cubicBezTo>
                  <a:cubicBezTo>
                    <a:pt x="8195" y="810"/>
                    <a:pt x="6415" y="422"/>
                    <a:pt x="4657" y="11"/>
                  </a:cubicBezTo>
                  <a:cubicBezTo>
                    <a:pt x="4604" y="3"/>
                    <a:pt x="4553" y="1"/>
                    <a:pt x="4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71"/>
            <p:cNvSpPr/>
            <p:nvPr/>
          </p:nvSpPr>
          <p:spPr>
            <a:xfrm>
              <a:off x="3115638" y="1564288"/>
              <a:ext cx="200325" cy="259278"/>
            </a:xfrm>
            <a:custGeom>
              <a:avLst/>
              <a:gdLst/>
              <a:ahLst/>
              <a:cxnLst/>
              <a:rect l="l" t="t" r="r" b="b"/>
              <a:pathLst>
                <a:path w="8013" h="10478" extrusionOk="0">
                  <a:moveTo>
                    <a:pt x="5360" y="486"/>
                  </a:moveTo>
                  <a:cubicBezTo>
                    <a:pt x="5474" y="486"/>
                    <a:pt x="5590" y="499"/>
                    <a:pt x="5707" y="525"/>
                  </a:cubicBezTo>
                  <a:cubicBezTo>
                    <a:pt x="6255" y="639"/>
                    <a:pt x="6780" y="799"/>
                    <a:pt x="7236" y="1141"/>
                  </a:cubicBezTo>
                  <a:cubicBezTo>
                    <a:pt x="7305" y="1438"/>
                    <a:pt x="7282" y="1689"/>
                    <a:pt x="7145" y="1963"/>
                  </a:cubicBezTo>
                  <a:cubicBezTo>
                    <a:pt x="7054" y="1963"/>
                    <a:pt x="6962" y="1973"/>
                    <a:pt x="6878" y="1973"/>
                  </a:cubicBezTo>
                  <a:cubicBezTo>
                    <a:pt x="6836" y="1973"/>
                    <a:pt x="6795" y="1971"/>
                    <a:pt x="6757" y="1963"/>
                  </a:cubicBezTo>
                  <a:cubicBezTo>
                    <a:pt x="6573" y="1933"/>
                    <a:pt x="6393" y="1918"/>
                    <a:pt x="6217" y="1918"/>
                  </a:cubicBezTo>
                  <a:cubicBezTo>
                    <a:pt x="5477" y="1918"/>
                    <a:pt x="4805" y="2178"/>
                    <a:pt x="4178" y="2602"/>
                  </a:cubicBezTo>
                  <a:cubicBezTo>
                    <a:pt x="3333" y="3150"/>
                    <a:pt x="2671" y="3858"/>
                    <a:pt x="2329" y="4839"/>
                  </a:cubicBezTo>
                  <a:cubicBezTo>
                    <a:pt x="1918" y="6095"/>
                    <a:pt x="2375" y="7373"/>
                    <a:pt x="3470" y="8103"/>
                  </a:cubicBezTo>
                  <a:cubicBezTo>
                    <a:pt x="3904" y="8377"/>
                    <a:pt x="4360" y="8583"/>
                    <a:pt x="4863" y="8697"/>
                  </a:cubicBezTo>
                  <a:cubicBezTo>
                    <a:pt x="5068" y="8765"/>
                    <a:pt x="5296" y="8811"/>
                    <a:pt x="5502" y="8879"/>
                  </a:cubicBezTo>
                  <a:cubicBezTo>
                    <a:pt x="5570" y="9427"/>
                    <a:pt x="5570" y="9427"/>
                    <a:pt x="5342" y="10043"/>
                  </a:cubicBezTo>
                  <a:cubicBezTo>
                    <a:pt x="5163" y="10062"/>
                    <a:pt x="4987" y="10071"/>
                    <a:pt x="4813" y="10071"/>
                  </a:cubicBezTo>
                  <a:cubicBezTo>
                    <a:pt x="3899" y="10071"/>
                    <a:pt x="3054" y="9809"/>
                    <a:pt x="2306" y="9176"/>
                  </a:cubicBezTo>
                  <a:cubicBezTo>
                    <a:pt x="1690" y="8674"/>
                    <a:pt x="1416" y="7966"/>
                    <a:pt x="1302" y="7190"/>
                  </a:cubicBezTo>
                  <a:cubicBezTo>
                    <a:pt x="914" y="4109"/>
                    <a:pt x="2466" y="2009"/>
                    <a:pt x="4543" y="731"/>
                  </a:cubicBezTo>
                  <a:cubicBezTo>
                    <a:pt x="4804" y="568"/>
                    <a:pt x="5076" y="486"/>
                    <a:pt x="5360" y="486"/>
                  </a:cubicBezTo>
                  <a:close/>
                  <a:moveTo>
                    <a:pt x="5330" y="1"/>
                  </a:moveTo>
                  <a:cubicBezTo>
                    <a:pt x="5067" y="1"/>
                    <a:pt x="4790" y="18"/>
                    <a:pt x="4497" y="46"/>
                  </a:cubicBezTo>
                  <a:cubicBezTo>
                    <a:pt x="4246" y="69"/>
                    <a:pt x="4018" y="183"/>
                    <a:pt x="3790" y="297"/>
                  </a:cubicBezTo>
                  <a:cubicBezTo>
                    <a:pt x="3059" y="639"/>
                    <a:pt x="2489" y="1187"/>
                    <a:pt x="1987" y="1781"/>
                  </a:cubicBezTo>
                  <a:cubicBezTo>
                    <a:pt x="617" y="3333"/>
                    <a:pt x="1" y="5113"/>
                    <a:pt x="389" y="7190"/>
                  </a:cubicBezTo>
                  <a:cubicBezTo>
                    <a:pt x="663" y="8697"/>
                    <a:pt x="1530" y="9701"/>
                    <a:pt x="3014" y="10112"/>
                  </a:cubicBezTo>
                  <a:cubicBezTo>
                    <a:pt x="3584" y="10249"/>
                    <a:pt x="4155" y="10317"/>
                    <a:pt x="4726" y="10409"/>
                  </a:cubicBezTo>
                  <a:cubicBezTo>
                    <a:pt x="4999" y="10454"/>
                    <a:pt x="5273" y="10477"/>
                    <a:pt x="5570" y="10477"/>
                  </a:cubicBezTo>
                  <a:cubicBezTo>
                    <a:pt x="5730" y="10477"/>
                    <a:pt x="5912" y="10431"/>
                    <a:pt x="6004" y="10249"/>
                  </a:cubicBezTo>
                  <a:cubicBezTo>
                    <a:pt x="6209" y="9815"/>
                    <a:pt x="6437" y="9381"/>
                    <a:pt x="6323" y="8834"/>
                  </a:cubicBezTo>
                  <a:cubicBezTo>
                    <a:pt x="6072" y="8719"/>
                    <a:pt x="5821" y="8628"/>
                    <a:pt x="5547" y="8583"/>
                  </a:cubicBezTo>
                  <a:cubicBezTo>
                    <a:pt x="5068" y="8468"/>
                    <a:pt x="4634" y="8286"/>
                    <a:pt x="4223" y="8035"/>
                  </a:cubicBezTo>
                  <a:cubicBezTo>
                    <a:pt x="3470" y="7601"/>
                    <a:pt x="3128" y="6939"/>
                    <a:pt x="3105" y="6095"/>
                  </a:cubicBezTo>
                  <a:cubicBezTo>
                    <a:pt x="3019" y="4265"/>
                    <a:pt x="4841" y="2191"/>
                    <a:pt x="6772" y="2191"/>
                  </a:cubicBezTo>
                  <a:cubicBezTo>
                    <a:pt x="6889" y="2191"/>
                    <a:pt x="7005" y="2199"/>
                    <a:pt x="7122" y="2214"/>
                  </a:cubicBezTo>
                  <a:cubicBezTo>
                    <a:pt x="7242" y="2238"/>
                    <a:pt x="7363" y="2269"/>
                    <a:pt x="7480" y="2269"/>
                  </a:cubicBezTo>
                  <a:cubicBezTo>
                    <a:pt x="7585" y="2269"/>
                    <a:pt x="7687" y="2244"/>
                    <a:pt x="7784" y="2169"/>
                  </a:cubicBezTo>
                  <a:cubicBezTo>
                    <a:pt x="8012" y="1575"/>
                    <a:pt x="8012" y="1575"/>
                    <a:pt x="7944" y="1005"/>
                  </a:cubicBezTo>
                  <a:cubicBezTo>
                    <a:pt x="7148" y="244"/>
                    <a:pt x="6337" y="1"/>
                    <a:pt x="53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71"/>
            <p:cNvSpPr/>
            <p:nvPr/>
          </p:nvSpPr>
          <p:spPr>
            <a:xfrm>
              <a:off x="3334188" y="1501733"/>
              <a:ext cx="167800" cy="190858"/>
            </a:xfrm>
            <a:custGeom>
              <a:avLst/>
              <a:gdLst/>
              <a:ahLst/>
              <a:cxnLst/>
              <a:rect l="l" t="t" r="r" b="b"/>
              <a:pathLst>
                <a:path w="6712" h="7713" extrusionOk="0">
                  <a:moveTo>
                    <a:pt x="4613" y="717"/>
                  </a:moveTo>
                  <a:cubicBezTo>
                    <a:pt x="5091" y="717"/>
                    <a:pt x="5575" y="806"/>
                    <a:pt x="6072" y="1022"/>
                  </a:cubicBezTo>
                  <a:cubicBezTo>
                    <a:pt x="6050" y="1182"/>
                    <a:pt x="6050" y="1341"/>
                    <a:pt x="6004" y="1478"/>
                  </a:cubicBezTo>
                  <a:cubicBezTo>
                    <a:pt x="5776" y="2026"/>
                    <a:pt x="5365" y="2437"/>
                    <a:pt x="4931" y="2825"/>
                  </a:cubicBezTo>
                  <a:cubicBezTo>
                    <a:pt x="3995" y="3647"/>
                    <a:pt x="3037" y="4423"/>
                    <a:pt x="2101" y="5244"/>
                  </a:cubicBezTo>
                  <a:cubicBezTo>
                    <a:pt x="1895" y="5404"/>
                    <a:pt x="1667" y="5496"/>
                    <a:pt x="1553" y="5815"/>
                  </a:cubicBezTo>
                  <a:cubicBezTo>
                    <a:pt x="1781" y="6180"/>
                    <a:pt x="2101" y="6340"/>
                    <a:pt x="2489" y="6409"/>
                  </a:cubicBezTo>
                  <a:cubicBezTo>
                    <a:pt x="3120" y="6523"/>
                    <a:pt x="3751" y="6574"/>
                    <a:pt x="4382" y="6574"/>
                  </a:cubicBezTo>
                  <a:cubicBezTo>
                    <a:pt x="4504" y="6574"/>
                    <a:pt x="4626" y="6572"/>
                    <a:pt x="4748" y="6568"/>
                  </a:cubicBezTo>
                  <a:cubicBezTo>
                    <a:pt x="4905" y="6568"/>
                    <a:pt x="5062" y="6553"/>
                    <a:pt x="5218" y="6553"/>
                  </a:cubicBezTo>
                  <a:cubicBezTo>
                    <a:pt x="5335" y="6553"/>
                    <a:pt x="5453" y="6562"/>
                    <a:pt x="5570" y="6591"/>
                  </a:cubicBezTo>
                  <a:cubicBezTo>
                    <a:pt x="5410" y="7052"/>
                    <a:pt x="5355" y="7143"/>
                    <a:pt x="5112" y="7143"/>
                  </a:cubicBezTo>
                  <a:cubicBezTo>
                    <a:pt x="5079" y="7143"/>
                    <a:pt x="5041" y="7142"/>
                    <a:pt x="5000" y="7139"/>
                  </a:cubicBezTo>
                  <a:lnTo>
                    <a:pt x="4771" y="7139"/>
                  </a:lnTo>
                  <a:cubicBezTo>
                    <a:pt x="3470" y="7025"/>
                    <a:pt x="2146" y="6934"/>
                    <a:pt x="800" y="6819"/>
                  </a:cubicBezTo>
                  <a:cubicBezTo>
                    <a:pt x="800" y="6660"/>
                    <a:pt x="800" y="6500"/>
                    <a:pt x="823" y="6363"/>
                  </a:cubicBezTo>
                  <a:cubicBezTo>
                    <a:pt x="823" y="6294"/>
                    <a:pt x="868" y="6226"/>
                    <a:pt x="891" y="6157"/>
                  </a:cubicBezTo>
                  <a:cubicBezTo>
                    <a:pt x="1005" y="5450"/>
                    <a:pt x="1416" y="4925"/>
                    <a:pt x="1987" y="4514"/>
                  </a:cubicBezTo>
                  <a:cubicBezTo>
                    <a:pt x="2603" y="4058"/>
                    <a:pt x="3196" y="3578"/>
                    <a:pt x="3790" y="3099"/>
                  </a:cubicBezTo>
                  <a:cubicBezTo>
                    <a:pt x="3995" y="2939"/>
                    <a:pt x="4178" y="2779"/>
                    <a:pt x="4338" y="2597"/>
                  </a:cubicBezTo>
                  <a:cubicBezTo>
                    <a:pt x="4657" y="2209"/>
                    <a:pt x="4429" y="1684"/>
                    <a:pt x="3927" y="1661"/>
                  </a:cubicBezTo>
                  <a:cubicBezTo>
                    <a:pt x="3881" y="1657"/>
                    <a:pt x="3835" y="1655"/>
                    <a:pt x="3789" y="1655"/>
                  </a:cubicBezTo>
                  <a:cubicBezTo>
                    <a:pt x="3584" y="1655"/>
                    <a:pt x="3379" y="1692"/>
                    <a:pt x="3174" y="1729"/>
                  </a:cubicBezTo>
                  <a:cubicBezTo>
                    <a:pt x="2854" y="1798"/>
                    <a:pt x="2557" y="1889"/>
                    <a:pt x="2169" y="1980"/>
                  </a:cubicBezTo>
                  <a:cubicBezTo>
                    <a:pt x="2169" y="1729"/>
                    <a:pt x="2146" y="1524"/>
                    <a:pt x="2146" y="1341"/>
                  </a:cubicBezTo>
                  <a:cubicBezTo>
                    <a:pt x="2961" y="992"/>
                    <a:pt x="3775" y="717"/>
                    <a:pt x="4613" y="717"/>
                  </a:cubicBezTo>
                  <a:close/>
                  <a:moveTo>
                    <a:pt x="4413" y="1"/>
                  </a:moveTo>
                  <a:cubicBezTo>
                    <a:pt x="3408" y="1"/>
                    <a:pt x="2513" y="340"/>
                    <a:pt x="1713" y="1045"/>
                  </a:cubicBezTo>
                  <a:cubicBezTo>
                    <a:pt x="1690" y="1296"/>
                    <a:pt x="1667" y="1524"/>
                    <a:pt x="1667" y="1752"/>
                  </a:cubicBezTo>
                  <a:cubicBezTo>
                    <a:pt x="1667" y="2142"/>
                    <a:pt x="1917" y="2365"/>
                    <a:pt x="2246" y="2365"/>
                  </a:cubicBezTo>
                  <a:cubicBezTo>
                    <a:pt x="2302" y="2365"/>
                    <a:pt x="2360" y="2359"/>
                    <a:pt x="2420" y="2346"/>
                  </a:cubicBezTo>
                  <a:cubicBezTo>
                    <a:pt x="2763" y="2254"/>
                    <a:pt x="3105" y="2163"/>
                    <a:pt x="3447" y="2072"/>
                  </a:cubicBezTo>
                  <a:cubicBezTo>
                    <a:pt x="3607" y="2026"/>
                    <a:pt x="3744" y="2026"/>
                    <a:pt x="3972" y="2003"/>
                  </a:cubicBezTo>
                  <a:lnTo>
                    <a:pt x="3972" y="2003"/>
                  </a:lnTo>
                  <a:cubicBezTo>
                    <a:pt x="3835" y="2186"/>
                    <a:pt x="3767" y="2323"/>
                    <a:pt x="3653" y="2414"/>
                  </a:cubicBezTo>
                  <a:cubicBezTo>
                    <a:pt x="2808" y="3099"/>
                    <a:pt x="1987" y="3829"/>
                    <a:pt x="1096" y="4446"/>
                  </a:cubicBezTo>
                  <a:cubicBezTo>
                    <a:pt x="366" y="4948"/>
                    <a:pt x="161" y="5655"/>
                    <a:pt x="24" y="6454"/>
                  </a:cubicBezTo>
                  <a:cubicBezTo>
                    <a:pt x="1" y="6637"/>
                    <a:pt x="69" y="6774"/>
                    <a:pt x="229" y="6911"/>
                  </a:cubicBezTo>
                  <a:cubicBezTo>
                    <a:pt x="571" y="7162"/>
                    <a:pt x="937" y="7276"/>
                    <a:pt x="1348" y="7299"/>
                  </a:cubicBezTo>
                  <a:cubicBezTo>
                    <a:pt x="2169" y="7390"/>
                    <a:pt x="2968" y="7504"/>
                    <a:pt x="3767" y="7573"/>
                  </a:cubicBezTo>
                  <a:cubicBezTo>
                    <a:pt x="4360" y="7641"/>
                    <a:pt x="4931" y="7664"/>
                    <a:pt x="5525" y="7710"/>
                  </a:cubicBezTo>
                  <a:cubicBezTo>
                    <a:pt x="5547" y="7712"/>
                    <a:pt x="5570" y="7713"/>
                    <a:pt x="5591" y="7713"/>
                  </a:cubicBezTo>
                  <a:cubicBezTo>
                    <a:pt x="5784" y="7713"/>
                    <a:pt x="5922" y="7621"/>
                    <a:pt x="6004" y="7436"/>
                  </a:cubicBezTo>
                  <a:cubicBezTo>
                    <a:pt x="6141" y="7093"/>
                    <a:pt x="6346" y="6819"/>
                    <a:pt x="6392" y="6454"/>
                  </a:cubicBezTo>
                  <a:cubicBezTo>
                    <a:pt x="6232" y="6203"/>
                    <a:pt x="6050" y="6089"/>
                    <a:pt x="5753" y="6089"/>
                  </a:cubicBezTo>
                  <a:cubicBezTo>
                    <a:pt x="4794" y="6043"/>
                    <a:pt x="3835" y="5975"/>
                    <a:pt x="2877" y="5906"/>
                  </a:cubicBezTo>
                  <a:cubicBezTo>
                    <a:pt x="2786" y="5906"/>
                    <a:pt x="2694" y="5861"/>
                    <a:pt x="2534" y="5815"/>
                  </a:cubicBezTo>
                  <a:cubicBezTo>
                    <a:pt x="2671" y="5678"/>
                    <a:pt x="2763" y="5587"/>
                    <a:pt x="2854" y="5518"/>
                  </a:cubicBezTo>
                  <a:cubicBezTo>
                    <a:pt x="3539" y="4971"/>
                    <a:pt x="4201" y="4446"/>
                    <a:pt x="4863" y="3898"/>
                  </a:cubicBezTo>
                  <a:cubicBezTo>
                    <a:pt x="5273" y="3555"/>
                    <a:pt x="5662" y="3190"/>
                    <a:pt x="6050" y="2825"/>
                  </a:cubicBezTo>
                  <a:cubicBezTo>
                    <a:pt x="6232" y="2642"/>
                    <a:pt x="6369" y="2437"/>
                    <a:pt x="6506" y="2209"/>
                  </a:cubicBezTo>
                  <a:cubicBezTo>
                    <a:pt x="6711" y="1889"/>
                    <a:pt x="6711" y="1547"/>
                    <a:pt x="6529" y="1204"/>
                  </a:cubicBezTo>
                  <a:cubicBezTo>
                    <a:pt x="6209" y="565"/>
                    <a:pt x="5707" y="132"/>
                    <a:pt x="5022" y="40"/>
                  </a:cubicBezTo>
                  <a:cubicBezTo>
                    <a:pt x="4815" y="14"/>
                    <a:pt x="4612" y="1"/>
                    <a:pt x="4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71"/>
            <p:cNvSpPr/>
            <p:nvPr/>
          </p:nvSpPr>
          <p:spPr>
            <a:xfrm>
              <a:off x="2695663" y="1472113"/>
              <a:ext cx="178625" cy="81658"/>
            </a:xfrm>
            <a:custGeom>
              <a:avLst/>
              <a:gdLst/>
              <a:ahLst/>
              <a:cxnLst/>
              <a:rect l="l" t="t" r="r" b="b"/>
              <a:pathLst>
                <a:path w="7145" h="3300" extrusionOk="0">
                  <a:moveTo>
                    <a:pt x="776" y="461"/>
                  </a:moveTo>
                  <a:cubicBezTo>
                    <a:pt x="959" y="507"/>
                    <a:pt x="1096" y="507"/>
                    <a:pt x="1233" y="530"/>
                  </a:cubicBezTo>
                  <a:cubicBezTo>
                    <a:pt x="2351" y="804"/>
                    <a:pt x="3447" y="1078"/>
                    <a:pt x="4565" y="1351"/>
                  </a:cubicBezTo>
                  <a:cubicBezTo>
                    <a:pt x="5182" y="1511"/>
                    <a:pt x="5798" y="1648"/>
                    <a:pt x="6414" y="1785"/>
                  </a:cubicBezTo>
                  <a:cubicBezTo>
                    <a:pt x="6506" y="1808"/>
                    <a:pt x="6597" y="1831"/>
                    <a:pt x="6711" y="1854"/>
                  </a:cubicBezTo>
                  <a:cubicBezTo>
                    <a:pt x="6871" y="1899"/>
                    <a:pt x="6962" y="2082"/>
                    <a:pt x="6939" y="2264"/>
                  </a:cubicBezTo>
                  <a:cubicBezTo>
                    <a:pt x="6939" y="2470"/>
                    <a:pt x="6802" y="2607"/>
                    <a:pt x="6597" y="2607"/>
                  </a:cubicBezTo>
                  <a:cubicBezTo>
                    <a:pt x="6300" y="2584"/>
                    <a:pt x="6003" y="2561"/>
                    <a:pt x="5707" y="2515"/>
                  </a:cubicBezTo>
                  <a:cubicBezTo>
                    <a:pt x="4337" y="2219"/>
                    <a:pt x="2968" y="1922"/>
                    <a:pt x="1621" y="1625"/>
                  </a:cubicBezTo>
                  <a:cubicBezTo>
                    <a:pt x="1324" y="1557"/>
                    <a:pt x="1050" y="1466"/>
                    <a:pt x="731" y="1374"/>
                  </a:cubicBezTo>
                  <a:cubicBezTo>
                    <a:pt x="731" y="1214"/>
                    <a:pt x="708" y="1078"/>
                    <a:pt x="731" y="963"/>
                  </a:cubicBezTo>
                  <a:cubicBezTo>
                    <a:pt x="731" y="804"/>
                    <a:pt x="754" y="667"/>
                    <a:pt x="776" y="461"/>
                  </a:cubicBezTo>
                  <a:close/>
                  <a:moveTo>
                    <a:pt x="637" y="0"/>
                  </a:moveTo>
                  <a:cubicBezTo>
                    <a:pt x="532" y="0"/>
                    <a:pt x="427" y="8"/>
                    <a:pt x="320" y="28"/>
                  </a:cubicBezTo>
                  <a:cubicBezTo>
                    <a:pt x="0" y="438"/>
                    <a:pt x="0" y="918"/>
                    <a:pt x="69" y="1397"/>
                  </a:cubicBezTo>
                  <a:cubicBezTo>
                    <a:pt x="114" y="1785"/>
                    <a:pt x="343" y="1991"/>
                    <a:pt x="685" y="2082"/>
                  </a:cubicBezTo>
                  <a:cubicBezTo>
                    <a:pt x="822" y="2105"/>
                    <a:pt x="982" y="2127"/>
                    <a:pt x="1142" y="2173"/>
                  </a:cubicBezTo>
                  <a:cubicBezTo>
                    <a:pt x="2420" y="2447"/>
                    <a:pt x="3698" y="2721"/>
                    <a:pt x="4976" y="2995"/>
                  </a:cubicBezTo>
                  <a:cubicBezTo>
                    <a:pt x="5478" y="3109"/>
                    <a:pt x="5981" y="3200"/>
                    <a:pt x="6483" y="3292"/>
                  </a:cubicBezTo>
                  <a:cubicBezTo>
                    <a:pt x="6523" y="3297"/>
                    <a:pt x="6562" y="3299"/>
                    <a:pt x="6599" y="3299"/>
                  </a:cubicBezTo>
                  <a:cubicBezTo>
                    <a:pt x="6896" y="3299"/>
                    <a:pt x="7079" y="3137"/>
                    <a:pt x="7099" y="2812"/>
                  </a:cubicBezTo>
                  <a:cubicBezTo>
                    <a:pt x="7145" y="2424"/>
                    <a:pt x="7145" y="2059"/>
                    <a:pt x="7122" y="1671"/>
                  </a:cubicBezTo>
                  <a:cubicBezTo>
                    <a:pt x="7099" y="1237"/>
                    <a:pt x="6985" y="1123"/>
                    <a:pt x="6528" y="1032"/>
                  </a:cubicBezTo>
                  <a:cubicBezTo>
                    <a:pt x="6437" y="986"/>
                    <a:pt x="6346" y="963"/>
                    <a:pt x="6232" y="941"/>
                  </a:cubicBezTo>
                  <a:cubicBezTo>
                    <a:pt x="4748" y="689"/>
                    <a:pt x="3264" y="416"/>
                    <a:pt x="1758" y="164"/>
                  </a:cubicBezTo>
                  <a:cubicBezTo>
                    <a:pt x="1398" y="111"/>
                    <a:pt x="1025" y="0"/>
                    <a:pt x="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71"/>
            <p:cNvSpPr/>
            <p:nvPr/>
          </p:nvSpPr>
          <p:spPr>
            <a:xfrm>
              <a:off x="2679113" y="1546298"/>
              <a:ext cx="188325" cy="77006"/>
            </a:xfrm>
            <a:custGeom>
              <a:avLst/>
              <a:gdLst/>
              <a:ahLst/>
              <a:cxnLst/>
              <a:rect l="l" t="t" r="r" b="b"/>
              <a:pathLst>
                <a:path w="7533" h="3112" extrusionOk="0">
                  <a:moveTo>
                    <a:pt x="1227" y="732"/>
                  </a:moveTo>
                  <a:cubicBezTo>
                    <a:pt x="1457" y="732"/>
                    <a:pt x="1687" y="769"/>
                    <a:pt x="1918" y="819"/>
                  </a:cubicBezTo>
                  <a:cubicBezTo>
                    <a:pt x="3447" y="1115"/>
                    <a:pt x="4953" y="1412"/>
                    <a:pt x="6483" y="1709"/>
                  </a:cubicBezTo>
                  <a:cubicBezTo>
                    <a:pt x="6665" y="1732"/>
                    <a:pt x="6871" y="1800"/>
                    <a:pt x="7053" y="1846"/>
                  </a:cubicBezTo>
                  <a:cubicBezTo>
                    <a:pt x="7190" y="1891"/>
                    <a:pt x="7259" y="2028"/>
                    <a:pt x="7213" y="2165"/>
                  </a:cubicBezTo>
                  <a:cubicBezTo>
                    <a:pt x="7168" y="2257"/>
                    <a:pt x="7076" y="2416"/>
                    <a:pt x="6985" y="2416"/>
                  </a:cubicBezTo>
                  <a:cubicBezTo>
                    <a:pt x="6830" y="2445"/>
                    <a:pt x="6675" y="2464"/>
                    <a:pt x="6519" y="2464"/>
                  </a:cubicBezTo>
                  <a:cubicBezTo>
                    <a:pt x="6423" y="2464"/>
                    <a:pt x="6328" y="2457"/>
                    <a:pt x="6232" y="2439"/>
                  </a:cubicBezTo>
                  <a:cubicBezTo>
                    <a:pt x="4474" y="2257"/>
                    <a:pt x="2739" y="1914"/>
                    <a:pt x="1005" y="1503"/>
                  </a:cubicBezTo>
                  <a:cubicBezTo>
                    <a:pt x="959" y="1480"/>
                    <a:pt x="913" y="1435"/>
                    <a:pt x="868" y="1412"/>
                  </a:cubicBezTo>
                  <a:cubicBezTo>
                    <a:pt x="799" y="1184"/>
                    <a:pt x="799" y="978"/>
                    <a:pt x="959" y="750"/>
                  </a:cubicBezTo>
                  <a:cubicBezTo>
                    <a:pt x="1048" y="737"/>
                    <a:pt x="1138" y="732"/>
                    <a:pt x="1227" y="732"/>
                  </a:cubicBezTo>
                  <a:close/>
                  <a:moveTo>
                    <a:pt x="723" y="1"/>
                  </a:moveTo>
                  <a:cubicBezTo>
                    <a:pt x="491" y="1"/>
                    <a:pt x="326" y="125"/>
                    <a:pt x="251" y="385"/>
                  </a:cubicBezTo>
                  <a:cubicBezTo>
                    <a:pt x="115" y="796"/>
                    <a:pt x="0" y="1207"/>
                    <a:pt x="115" y="1732"/>
                  </a:cubicBezTo>
                  <a:cubicBezTo>
                    <a:pt x="617" y="1960"/>
                    <a:pt x="1073" y="2188"/>
                    <a:pt x="1598" y="2279"/>
                  </a:cubicBezTo>
                  <a:cubicBezTo>
                    <a:pt x="2306" y="2393"/>
                    <a:pt x="2990" y="2576"/>
                    <a:pt x="3698" y="2690"/>
                  </a:cubicBezTo>
                  <a:cubicBezTo>
                    <a:pt x="4565" y="2850"/>
                    <a:pt x="5433" y="2964"/>
                    <a:pt x="6300" y="3101"/>
                  </a:cubicBezTo>
                  <a:cubicBezTo>
                    <a:pt x="6376" y="3109"/>
                    <a:pt x="6452" y="3111"/>
                    <a:pt x="6528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82" y="2964"/>
                    <a:pt x="7327" y="2827"/>
                  </a:cubicBezTo>
                  <a:cubicBezTo>
                    <a:pt x="7441" y="2416"/>
                    <a:pt x="7533" y="1983"/>
                    <a:pt x="7419" y="1549"/>
                  </a:cubicBezTo>
                  <a:cubicBezTo>
                    <a:pt x="7350" y="1366"/>
                    <a:pt x="7259" y="1252"/>
                    <a:pt x="7053" y="1207"/>
                  </a:cubicBezTo>
                  <a:cubicBezTo>
                    <a:pt x="6962" y="1184"/>
                    <a:pt x="6871" y="1161"/>
                    <a:pt x="6757" y="1138"/>
                  </a:cubicBezTo>
                  <a:cubicBezTo>
                    <a:pt x="5638" y="933"/>
                    <a:pt x="4520" y="727"/>
                    <a:pt x="3401" y="522"/>
                  </a:cubicBezTo>
                  <a:cubicBezTo>
                    <a:pt x="2557" y="362"/>
                    <a:pt x="1735" y="179"/>
                    <a:pt x="891" y="20"/>
                  </a:cubicBezTo>
                  <a:cubicBezTo>
                    <a:pt x="831" y="7"/>
                    <a:pt x="775" y="1"/>
                    <a:pt x="7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71"/>
            <p:cNvSpPr/>
            <p:nvPr/>
          </p:nvSpPr>
          <p:spPr>
            <a:xfrm>
              <a:off x="2523888" y="1315205"/>
              <a:ext cx="167950" cy="97743"/>
            </a:xfrm>
            <a:custGeom>
              <a:avLst/>
              <a:gdLst/>
              <a:ahLst/>
              <a:cxnLst/>
              <a:rect l="l" t="t" r="r" b="b"/>
              <a:pathLst>
                <a:path w="6718" h="3950" extrusionOk="0">
                  <a:moveTo>
                    <a:pt x="4262" y="2045"/>
                  </a:moveTo>
                  <a:cubicBezTo>
                    <a:pt x="4267" y="2046"/>
                    <a:pt x="4272" y="2048"/>
                    <a:pt x="4277" y="2049"/>
                  </a:cubicBezTo>
                  <a:lnTo>
                    <a:pt x="4277" y="2049"/>
                  </a:lnTo>
                  <a:cubicBezTo>
                    <a:pt x="4272" y="2049"/>
                    <a:pt x="4267" y="2048"/>
                    <a:pt x="4262" y="2048"/>
                  </a:cubicBezTo>
                  <a:lnTo>
                    <a:pt x="4262" y="2048"/>
                  </a:lnTo>
                  <a:cubicBezTo>
                    <a:pt x="4262" y="2047"/>
                    <a:pt x="4262" y="2046"/>
                    <a:pt x="4262" y="2045"/>
                  </a:cubicBezTo>
                  <a:close/>
                  <a:moveTo>
                    <a:pt x="1192" y="1"/>
                  </a:moveTo>
                  <a:cubicBezTo>
                    <a:pt x="999" y="1"/>
                    <a:pt x="809" y="86"/>
                    <a:pt x="708" y="274"/>
                  </a:cubicBezTo>
                  <a:cubicBezTo>
                    <a:pt x="252" y="1256"/>
                    <a:pt x="1" y="2306"/>
                    <a:pt x="24" y="3401"/>
                  </a:cubicBezTo>
                  <a:cubicBezTo>
                    <a:pt x="24" y="3766"/>
                    <a:pt x="309" y="3949"/>
                    <a:pt x="594" y="3949"/>
                  </a:cubicBezTo>
                  <a:cubicBezTo>
                    <a:pt x="880" y="3949"/>
                    <a:pt x="1165" y="3766"/>
                    <a:pt x="1165" y="3401"/>
                  </a:cubicBezTo>
                  <a:cubicBezTo>
                    <a:pt x="1157" y="3089"/>
                    <a:pt x="1174" y="2780"/>
                    <a:pt x="1217" y="2476"/>
                  </a:cubicBezTo>
                  <a:lnTo>
                    <a:pt x="1217" y="2476"/>
                  </a:lnTo>
                  <a:cubicBezTo>
                    <a:pt x="1589" y="2915"/>
                    <a:pt x="2247" y="3112"/>
                    <a:pt x="2854" y="3127"/>
                  </a:cubicBezTo>
                  <a:cubicBezTo>
                    <a:pt x="3836" y="3150"/>
                    <a:pt x="4817" y="3241"/>
                    <a:pt x="5799" y="3378"/>
                  </a:cubicBezTo>
                  <a:cubicBezTo>
                    <a:pt x="5842" y="3386"/>
                    <a:pt x="5886" y="3390"/>
                    <a:pt x="5930" y="3390"/>
                  </a:cubicBezTo>
                  <a:cubicBezTo>
                    <a:pt x="6156" y="3390"/>
                    <a:pt x="6365" y="3285"/>
                    <a:pt x="6460" y="3036"/>
                  </a:cubicBezTo>
                  <a:cubicBezTo>
                    <a:pt x="6531" y="2880"/>
                    <a:pt x="6523" y="2707"/>
                    <a:pt x="6446" y="2559"/>
                  </a:cubicBezTo>
                  <a:lnTo>
                    <a:pt x="6446" y="2559"/>
                  </a:lnTo>
                  <a:cubicBezTo>
                    <a:pt x="6630" y="2383"/>
                    <a:pt x="6718" y="2121"/>
                    <a:pt x="6552" y="1872"/>
                  </a:cubicBezTo>
                  <a:cubicBezTo>
                    <a:pt x="6278" y="1461"/>
                    <a:pt x="5867" y="1324"/>
                    <a:pt x="5433" y="1187"/>
                  </a:cubicBezTo>
                  <a:cubicBezTo>
                    <a:pt x="4954" y="1050"/>
                    <a:pt x="4475" y="913"/>
                    <a:pt x="3972" y="799"/>
                  </a:cubicBezTo>
                  <a:cubicBezTo>
                    <a:pt x="3539" y="685"/>
                    <a:pt x="3082" y="617"/>
                    <a:pt x="2626" y="525"/>
                  </a:cubicBezTo>
                  <a:cubicBezTo>
                    <a:pt x="2261" y="480"/>
                    <a:pt x="1873" y="411"/>
                    <a:pt x="1621" y="160"/>
                  </a:cubicBezTo>
                  <a:cubicBezTo>
                    <a:pt x="1509" y="57"/>
                    <a:pt x="1350" y="1"/>
                    <a:pt x="11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71"/>
            <p:cNvSpPr/>
            <p:nvPr/>
          </p:nvSpPr>
          <p:spPr>
            <a:xfrm>
              <a:off x="2496513" y="1366031"/>
              <a:ext cx="96450" cy="154087"/>
            </a:xfrm>
            <a:custGeom>
              <a:avLst/>
              <a:gdLst/>
              <a:ahLst/>
              <a:cxnLst/>
              <a:rect l="l" t="t" r="r" b="b"/>
              <a:pathLst>
                <a:path w="3858" h="6227" extrusionOk="0">
                  <a:moveTo>
                    <a:pt x="2374" y="1"/>
                  </a:moveTo>
                  <a:cubicBezTo>
                    <a:pt x="2100" y="1"/>
                    <a:pt x="1758" y="252"/>
                    <a:pt x="1803" y="571"/>
                  </a:cubicBezTo>
                  <a:cubicBezTo>
                    <a:pt x="1803" y="587"/>
                    <a:pt x="1815" y="615"/>
                    <a:pt x="1822" y="646"/>
                  </a:cubicBezTo>
                  <a:lnTo>
                    <a:pt x="1822" y="646"/>
                  </a:lnTo>
                  <a:cubicBezTo>
                    <a:pt x="1817" y="649"/>
                    <a:pt x="1811" y="654"/>
                    <a:pt x="1803" y="662"/>
                  </a:cubicBezTo>
                  <a:cubicBezTo>
                    <a:pt x="1758" y="754"/>
                    <a:pt x="1758" y="754"/>
                    <a:pt x="1689" y="822"/>
                  </a:cubicBezTo>
                  <a:cubicBezTo>
                    <a:pt x="1552" y="982"/>
                    <a:pt x="1370" y="1119"/>
                    <a:pt x="1233" y="1302"/>
                  </a:cubicBezTo>
                  <a:cubicBezTo>
                    <a:pt x="913" y="1712"/>
                    <a:pt x="708" y="2215"/>
                    <a:pt x="731" y="2762"/>
                  </a:cubicBezTo>
                  <a:cubicBezTo>
                    <a:pt x="731" y="3114"/>
                    <a:pt x="813" y="3486"/>
                    <a:pt x="1011" y="3769"/>
                  </a:cubicBezTo>
                  <a:lnTo>
                    <a:pt x="1011" y="3769"/>
                  </a:lnTo>
                  <a:cubicBezTo>
                    <a:pt x="894" y="3836"/>
                    <a:pt x="800" y="3950"/>
                    <a:pt x="754" y="4109"/>
                  </a:cubicBezTo>
                  <a:cubicBezTo>
                    <a:pt x="730" y="4186"/>
                    <a:pt x="705" y="4262"/>
                    <a:pt x="676" y="4337"/>
                  </a:cubicBezTo>
                  <a:lnTo>
                    <a:pt x="676" y="4337"/>
                  </a:lnTo>
                  <a:cubicBezTo>
                    <a:pt x="289" y="4662"/>
                    <a:pt x="28" y="5114"/>
                    <a:pt x="0" y="5661"/>
                  </a:cubicBezTo>
                  <a:cubicBezTo>
                    <a:pt x="0" y="5912"/>
                    <a:pt x="206" y="6141"/>
                    <a:pt x="434" y="6209"/>
                  </a:cubicBezTo>
                  <a:cubicBezTo>
                    <a:pt x="478" y="6221"/>
                    <a:pt x="522" y="6227"/>
                    <a:pt x="565" y="6227"/>
                  </a:cubicBezTo>
                  <a:cubicBezTo>
                    <a:pt x="764" y="6227"/>
                    <a:pt x="942" y="6104"/>
                    <a:pt x="1073" y="5935"/>
                  </a:cubicBezTo>
                  <a:cubicBezTo>
                    <a:pt x="1290" y="5665"/>
                    <a:pt x="1466" y="5370"/>
                    <a:pt x="1607" y="5061"/>
                  </a:cubicBezTo>
                  <a:lnTo>
                    <a:pt x="1607" y="5061"/>
                  </a:lnTo>
                  <a:cubicBezTo>
                    <a:pt x="1649" y="5037"/>
                    <a:pt x="1693" y="5017"/>
                    <a:pt x="1735" y="4999"/>
                  </a:cubicBezTo>
                  <a:cubicBezTo>
                    <a:pt x="1752" y="4993"/>
                    <a:pt x="1770" y="4988"/>
                    <a:pt x="1788" y="4982"/>
                  </a:cubicBezTo>
                  <a:lnTo>
                    <a:pt x="1788" y="4982"/>
                  </a:lnTo>
                  <a:cubicBezTo>
                    <a:pt x="1957" y="5011"/>
                    <a:pt x="2128" y="5026"/>
                    <a:pt x="2300" y="5026"/>
                  </a:cubicBezTo>
                  <a:cubicBezTo>
                    <a:pt x="2428" y="5026"/>
                    <a:pt x="2556" y="5018"/>
                    <a:pt x="2684" y="5001"/>
                  </a:cubicBezTo>
                  <a:lnTo>
                    <a:pt x="2684" y="5001"/>
                  </a:lnTo>
                  <a:cubicBezTo>
                    <a:pt x="2779" y="5070"/>
                    <a:pt x="2894" y="5113"/>
                    <a:pt x="3018" y="5113"/>
                  </a:cubicBezTo>
                  <a:cubicBezTo>
                    <a:pt x="3069" y="5113"/>
                    <a:pt x="3121" y="5106"/>
                    <a:pt x="3173" y="5091"/>
                  </a:cubicBezTo>
                  <a:cubicBezTo>
                    <a:pt x="3470" y="4999"/>
                    <a:pt x="3744" y="4748"/>
                    <a:pt x="3789" y="4429"/>
                  </a:cubicBezTo>
                  <a:cubicBezTo>
                    <a:pt x="3858" y="4132"/>
                    <a:pt x="3721" y="3812"/>
                    <a:pt x="3401" y="3721"/>
                  </a:cubicBezTo>
                  <a:cubicBezTo>
                    <a:pt x="3362" y="3711"/>
                    <a:pt x="3322" y="3707"/>
                    <a:pt x="3280" y="3707"/>
                  </a:cubicBezTo>
                  <a:cubicBezTo>
                    <a:pt x="3238" y="3707"/>
                    <a:pt x="3196" y="3711"/>
                    <a:pt x="3153" y="3721"/>
                  </a:cubicBezTo>
                  <a:lnTo>
                    <a:pt x="3153" y="3721"/>
                  </a:lnTo>
                  <a:cubicBezTo>
                    <a:pt x="2875" y="3470"/>
                    <a:pt x="2547" y="3280"/>
                    <a:pt x="2192" y="3173"/>
                  </a:cubicBezTo>
                  <a:cubicBezTo>
                    <a:pt x="2100" y="3128"/>
                    <a:pt x="1940" y="3105"/>
                    <a:pt x="1918" y="3059"/>
                  </a:cubicBezTo>
                  <a:cubicBezTo>
                    <a:pt x="1826" y="2968"/>
                    <a:pt x="1849" y="2717"/>
                    <a:pt x="1872" y="2603"/>
                  </a:cubicBezTo>
                  <a:cubicBezTo>
                    <a:pt x="1963" y="1781"/>
                    <a:pt x="3059" y="1484"/>
                    <a:pt x="2945" y="571"/>
                  </a:cubicBezTo>
                  <a:cubicBezTo>
                    <a:pt x="2899" y="252"/>
                    <a:pt x="2716" y="1"/>
                    <a:pt x="23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71"/>
            <p:cNvSpPr/>
            <p:nvPr/>
          </p:nvSpPr>
          <p:spPr>
            <a:xfrm>
              <a:off x="2435438" y="1508117"/>
              <a:ext cx="183200" cy="171780"/>
            </a:xfrm>
            <a:custGeom>
              <a:avLst/>
              <a:gdLst/>
              <a:ahLst/>
              <a:cxnLst/>
              <a:rect l="l" t="t" r="r" b="b"/>
              <a:pathLst>
                <a:path w="7328" h="6942" extrusionOk="0">
                  <a:moveTo>
                    <a:pt x="2968" y="0"/>
                  </a:moveTo>
                  <a:cubicBezTo>
                    <a:pt x="2739" y="0"/>
                    <a:pt x="2511" y="119"/>
                    <a:pt x="2420" y="399"/>
                  </a:cubicBezTo>
                  <a:cubicBezTo>
                    <a:pt x="2032" y="1608"/>
                    <a:pt x="1485" y="2750"/>
                    <a:pt x="800" y="3822"/>
                  </a:cubicBezTo>
                  <a:cubicBezTo>
                    <a:pt x="480" y="4325"/>
                    <a:pt x="1" y="4895"/>
                    <a:pt x="389" y="5511"/>
                  </a:cubicBezTo>
                  <a:cubicBezTo>
                    <a:pt x="686" y="6014"/>
                    <a:pt x="1302" y="6128"/>
                    <a:pt x="1827" y="6219"/>
                  </a:cubicBezTo>
                  <a:cubicBezTo>
                    <a:pt x="3197" y="6447"/>
                    <a:pt x="4589" y="6721"/>
                    <a:pt x="5958" y="6927"/>
                  </a:cubicBezTo>
                  <a:cubicBezTo>
                    <a:pt x="6024" y="6936"/>
                    <a:pt x="6086" y="6941"/>
                    <a:pt x="6145" y="6941"/>
                  </a:cubicBezTo>
                  <a:cubicBezTo>
                    <a:pt x="6769" y="6941"/>
                    <a:pt x="7066" y="6413"/>
                    <a:pt x="7191" y="5808"/>
                  </a:cubicBezTo>
                  <a:cubicBezTo>
                    <a:pt x="7328" y="5123"/>
                    <a:pt x="7031" y="4530"/>
                    <a:pt x="6346" y="4302"/>
                  </a:cubicBezTo>
                  <a:cubicBezTo>
                    <a:pt x="6027" y="4188"/>
                    <a:pt x="5707" y="4142"/>
                    <a:pt x="5388" y="4073"/>
                  </a:cubicBezTo>
                  <a:cubicBezTo>
                    <a:pt x="5023" y="3982"/>
                    <a:pt x="4680" y="3891"/>
                    <a:pt x="4338" y="3777"/>
                  </a:cubicBezTo>
                  <a:cubicBezTo>
                    <a:pt x="3788" y="3622"/>
                    <a:pt x="3250" y="3441"/>
                    <a:pt x="2726" y="3225"/>
                  </a:cubicBezTo>
                  <a:lnTo>
                    <a:pt x="2726" y="3225"/>
                  </a:lnTo>
                  <a:cubicBezTo>
                    <a:pt x="2731" y="3166"/>
                    <a:pt x="2736" y="3106"/>
                    <a:pt x="2740" y="3046"/>
                  </a:cubicBezTo>
                  <a:cubicBezTo>
                    <a:pt x="2743" y="2940"/>
                    <a:pt x="2723" y="2848"/>
                    <a:pt x="2686" y="2772"/>
                  </a:cubicBezTo>
                  <a:lnTo>
                    <a:pt x="2686" y="2772"/>
                  </a:lnTo>
                  <a:cubicBezTo>
                    <a:pt x="3012" y="2099"/>
                    <a:pt x="3290" y="1402"/>
                    <a:pt x="3516" y="695"/>
                  </a:cubicBezTo>
                  <a:cubicBezTo>
                    <a:pt x="3668" y="281"/>
                    <a:pt x="3318" y="0"/>
                    <a:pt x="2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2" name="Google Shape;582;p71"/>
            <p:cNvGrpSpPr/>
            <p:nvPr/>
          </p:nvGrpSpPr>
          <p:grpSpPr>
            <a:xfrm rot="2321984">
              <a:off x="5216231" y="1122443"/>
              <a:ext cx="750983" cy="763561"/>
              <a:chOff x="4540462" y="3466671"/>
              <a:chExt cx="639071" cy="651164"/>
            </a:xfrm>
          </p:grpSpPr>
          <p:sp>
            <p:nvSpPr>
              <p:cNvPr id="583" name="Google Shape;583;p71"/>
              <p:cNvSpPr/>
              <p:nvPr/>
            </p:nvSpPr>
            <p:spPr>
              <a:xfrm rot="-675227">
                <a:off x="4579398" y="3691883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978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8" y="1968"/>
                    </a:cubicBezTo>
                    <a:cubicBezTo>
                      <a:pt x="1541" y="1968"/>
                      <a:pt x="2103" y="1552"/>
                      <a:pt x="2103" y="990"/>
                    </a:cubicBezTo>
                    <a:cubicBezTo>
                      <a:pt x="2103" y="428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" name="Google Shape;584;p71"/>
              <p:cNvSpPr/>
              <p:nvPr/>
            </p:nvSpPr>
            <p:spPr>
              <a:xfrm rot="-675227">
                <a:off x="4931151" y="3622211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79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9" y="1968"/>
                    </a:cubicBezTo>
                    <a:cubicBezTo>
                      <a:pt x="1541" y="1968"/>
                      <a:pt x="1968" y="1552"/>
                      <a:pt x="1968" y="990"/>
                    </a:cubicBezTo>
                    <a:cubicBezTo>
                      <a:pt x="1968" y="428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" name="Google Shape;585;p71"/>
              <p:cNvSpPr/>
              <p:nvPr/>
            </p:nvSpPr>
            <p:spPr>
              <a:xfrm rot="-675227">
                <a:off x="4647770" y="4046880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978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8" y="2103"/>
                    </a:cubicBezTo>
                    <a:cubicBezTo>
                      <a:pt x="1541" y="2103"/>
                      <a:pt x="2103" y="1687"/>
                      <a:pt x="2103" y="1125"/>
                    </a:cubicBezTo>
                    <a:cubicBezTo>
                      <a:pt x="2103" y="563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" name="Google Shape;586;p71"/>
              <p:cNvSpPr/>
              <p:nvPr/>
            </p:nvSpPr>
            <p:spPr>
              <a:xfrm rot="-675227">
                <a:off x="4999523" y="3977208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79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9" y="2103"/>
                    </a:cubicBezTo>
                    <a:cubicBezTo>
                      <a:pt x="1541" y="2103"/>
                      <a:pt x="1968" y="1687"/>
                      <a:pt x="1968" y="1125"/>
                    </a:cubicBezTo>
                    <a:cubicBezTo>
                      <a:pt x="1968" y="563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" name="Google Shape;587;p71"/>
              <p:cNvSpPr/>
              <p:nvPr/>
            </p:nvSpPr>
            <p:spPr>
              <a:xfrm rot="-675227">
                <a:off x="4671212" y="3553744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2103"/>
                      <a:pt x="990" y="2103"/>
                    </a:cubicBezTo>
                    <a:cubicBezTo>
                      <a:pt x="1552" y="2103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" name="Google Shape;588;p71"/>
              <p:cNvSpPr/>
              <p:nvPr/>
            </p:nvSpPr>
            <p:spPr>
              <a:xfrm rot="-675227">
                <a:off x="5019588" y="3484072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2103"/>
                      <a:pt x="1125" y="2103"/>
                    </a:cubicBezTo>
                    <a:cubicBezTo>
                      <a:pt x="1687" y="2103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" name="Google Shape;589;p71"/>
              <p:cNvSpPr/>
              <p:nvPr/>
            </p:nvSpPr>
            <p:spPr>
              <a:xfrm rot="-675227">
                <a:off x="5087960" y="3842506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1968"/>
                      <a:pt x="1125" y="1968"/>
                    </a:cubicBezTo>
                    <a:cubicBezTo>
                      <a:pt x="1687" y="1968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" name="Google Shape;590;p71"/>
              <p:cNvSpPr/>
              <p:nvPr/>
            </p:nvSpPr>
            <p:spPr>
              <a:xfrm rot="-675227">
                <a:off x="4739585" y="3912178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1968"/>
                      <a:pt x="990" y="1968"/>
                    </a:cubicBezTo>
                    <a:cubicBezTo>
                      <a:pt x="1552" y="1968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71"/>
              <p:cNvSpPr/>
              <p:nvPr/>
            </p:nvSpPr>
            <p:spPr>
              <a:xfrm rot="-675227">
                <a:off x="4587434" y="3514905"/>
                <a:ext cx="545129" cy="554697"/>
              </a:xfrm>
              <a:custGeom>
                <a:avLst/>
                <a:gdLst/>
                <a:ahLst/>
                <a:cxnLst/>
                <a:rect l="l" t="t" r="r" b="b"/>
                <a:pathLst>
                  <a:path w="21789" h="21789" extrusionOk="0">
                    <a:moveTo>
                      <a:pt x="6049" y="844"/>
                    </a:moveTo>
                    <a:cubicBezTo>
                      <a:pt x="6330" y="844"/>
                      <a:pt x="6611" y="1125"/>
                      <a:pt x="6611" y="1406"/>
                    </a:cubicBezTo>
                    <a:cubicBezTo>
                      <a:pt x="6611" y="1833"/>
                      <a:pt x="6330" y="2114"/>
                      <a:pt x="6049" y="2114"/>
                    </a:cubicBezTo>
                    <a:cubicBezTo>
                      <a:pt x="5768" y="2114"/>
                      <a:pt x="5486" y="1833"/>
                      <a:pt x="5486" y="1406"/>
                    </a:cubicBezTo>
                    <a:cubicBezTo>
                      <a:pt x="5486" y="1125"/>
                      <a:pt x="5768" y="844"/>
                      <a:pt x="6049" y="844"/>
                    </a:cubicBezTo>
                    <a:close/>
                    <a:moveTo>
                      <a:pt x="20383" y="844"/>
                    </a:moveTo>
                    <a:cubicBezTo>
                      <a:pt x="20664" y="844"/>
                      <a:pt x="20945" y="1125"/>
                      <a:pt x="20945" y="1406"/>
                    </a:cubicBezTo>
                    <a:cubicBezTo>
                      <a:pt x="20945" y="1833"/>
                      <a:pt x="20664" y="2114"/>
                      <a:pt x="20383" y="2114"/>
                    </a:cubicBezTo>
                    <a:cubicBezTo>
                      <a:pt x="20102" y="2114"/>
                      <a:pt x="19956" y="1968"/>
                      <a:pt x="19956" y="1833"/>
                    </a:cubicBezTo>
                    <a:lnTo>
                      <a:pt x="19821" y="1833"/>
                    </a:lnTo>
                    <a:cubicBezTo>
                      <a:pt x="19821" y="1687"/>
                      <a:pt x="19674" y="1552"/>
                      <a:pt x="19674" y="1406"/>
                    </a:cubicBezTo>
                    <a:cubicBezTo>
                      <a:pt x="19674" y="1125"/>
                      <a:pt x="19956" y="844"/>
                      <a:pt x="20383" y="844"/>
                    </a:cubicBezTo>
                    <a:close/>
                    <a:moveTo>
                      <a:pt x="5340" y="2676"/>
                    </a:moveTo>
                    <a:cubicBezTo>
                      <a:pt x="5486" y="2811"/>
                      <a:pt x="5486" y="2811"/>
                      <a:pt x="5621" y="2811"/>
                    </a:cubicBezTo>
                    <a:lnTo>
                      <a:pt x="5621" y="5622"/>
                    </a:lnTo>
                    <a:lnTo>
                      <a:pt x="2811" y="5622"/>
                    </a:lnTo>
                    <a:cubicBezTo>
                      <a:pt x="2811" y="5487"/>
                      <a:pt x="2811" y="5487"/>
                      <a:pt x="2676" y="5341"/>
                    </a:cubicBezTo>
                    <a:lnTo>
                      <a:pt x="5340" y="2676"/>
                    </a:lnTo>
                    <a:close/>
                    <a:moveTo>
                      <a:pt x="18977" y="1833"/>
                    </a:moveTo>
                    <a:lnTo>
                      <a:pt x="18977" y="2114"/>
                    </a:lnTo>
                    <a:lnTo>
                      <a:pt x="16448" y="4779"/>
                    </a:lnTo>
                    <a:cubicBezTo>
                      <a:pt x="16167" y="4644"/>
                      <a:pt x="16021" y="4644"/>
                      <a:pt x="15740" y="4644"/>
                    </a:cubicBezTo>
                    <a:cubicBezTo>
                      <a:pt x="15043" y="4644"/>
                      <a:pt x="14480" y="5060"/>
                      <a:pt x="14334" y="5622"/>
                    </a:cubicBezTo>
                    <a:lnTo>
                      <a:pt x="6465" y="5622"/>
                    </a:lnTo>
                    <a:lnTo>
                      <a:pt x="6465" y="2811"/>
                    </a:lnTo>
                    <a:cubicBezTo>
                      <a:pt x="6892" y="2676"/>
                      <a:pt x="7308" y="2395"/>
                      <a:pt x="7454" y="1833"/>
                    </a:cubicBezTo>
                    <a:close/>
                    <a:moveTo>
                      <a:pt x="1405" y="5487"/>
                    </a:moveTo>
                    <a:cubicBezTo>
                      <a:pt x="1833" y="5487"/>
                      <a:pt x="2114" y="5768"/>
                      <a:pt x="2114" y="6049"/>
                    </a:cubicBezTo>
                    <a:cubicBezTo>
                      <a:pt x="2114" y="6330"/>
                      <a:pt x="1833" y="6611"/>
                      <a:pt x="1405" y="6611"/>
                    </a:cubicBezTo>
                    <a:cubicBezTo>
                      <a:pt x="1124" y="6611"/>
                      <a:pt x="843" y="6330"/>
                      <a:pt x="843" y="6049"/>
                    </a:cubicBezTo>
                    <a:cubicBezTo>
                      <a:pt x="843" y="5768"/>
                      <a:pt x="1124" y="5487"/>
                      <a:pt x="1405" y="5487"/>
                    </a:cubicBezTo>
                    <a:close/>
                    <a:moveTo>
                      <a:pt x="15740" y="5487"/>
                    </a:moveTo>
                    <a:cubicBezTo>
                      <a:pt x="16021" y="5487"/>
                      <a:pt x="16302" y="5768"/>
                      <a:pt x="16302" y="6049"/>
                    </a:cubicBezTo>
                    <a:cubicBezTo>
                      <a:pt x="16302" y="6330"/>
                      <a:pt x="16021" y="6611"/>
                      <a:pt x="15740" y="6611"/>
                    </a:cubicBezTo>
                    <a:lnTo>
                      <a:pt x="15605" y="6611"/>
                    </a:lnTo>
                    <a:cubicBezTo>
                      <a:pt x="15324" y="6611"/>
                      <a:pt x="15177" y="6330"/>
                      <a:pt x="15177" y="6049"/>
                    </a:cubicBezTo>
                    <a:cubicBezTo>
                      <a:pt x="15177" y="5768"/>
                      <a:pt x="15459" y="5487"/>
                      <a:pt x="15740" y="5487"/>
                    </a:cubicBezTo>
                    <a:close/>
                    <a:moveTo>
                      <a:pt x="14334" y="6465"/>
                    </a:moveTo>
                    <a:cubicBezTo>
                      <a:pt x="14480" y="6892"/>
                      <a:pt x="14896" y="7308"/>
                      <a:pt x="15324" y="7454"/>
                    </a:cubicBezTo>
                    <a:lnTo>
                      <a:pt x="15324" y="15324"/>
                    </a:lnTo>
                    <a:lnTo>
                      <a:pt x="7454" y="15324"/>
                    </a:lnTo>
                    <a:cubicBezTo>
                      <a:pt x="7308" y="14897"/>
                      <a:pt x="6892" y="14481"/>
                      <a:pt x="6465" y="14335"/>
                    </a:cubicBezTo>
                    <a:lnTo>
                      <a:pt x="6465" y="6465"/>
                    </a:lnTo>
                    <a:close/>
                    <a:moveTo>
                      <a:pt x="6049" y="15178"/>
                    </a:moveTo>
                    <a:cubicBezTo>
                      <a:pt x="6330" y="15178"/>
                      <a:pt x="6611" y="15459"/>
                      <a:pt x="6611" y="15740"/>
                    </a:cubicBezTo>
                    <a:cubicBezTo>
                      <a:pt x="6611" y="16021"/>
                      <a:pt x="6330" y="16302"/>
                      <a:pt x="6049" y="16302"/>
                    </a:cubicBezTo>
                    <a:cubicBezTo>
                      <a:pt x="5768" y="16302"/>
                      <a:pt x="5486" y="16021"/>
                      <a:pt x="5486" y="15740"/>
                    </a:cubicBezTo>
                    <a:cubicBezTo>
                      <a:pt x="5486" y="15459"/>
                      <a:pt x="5768" y="15178"/>
                      <a:pt x="6049" y="15178"/>
                    </a:cubicBezTo>
                    <a:close/>
                    <a:moveTo>
                      <a:pt x="20383" y="15178"/>
                    </a:moveTo>
                    <a:cubicBezTo>
                      <a:pt x="20664" y="15178"/>
                      <a:pt x="20945" y="15459"/>
                      <a:pt x="20945" y="15740"/>
                    </a:cubicBezTo>
                    <a:cubicBezTo>
                      <a:pt x="20945" y="16021"/>
                      <a:pt x="20664" y="16302"/>
                      <a:pt x="20383" y="16302"/>
                    </a:cubicBezTo>
                    <a:cubicBezTo>
                      <a:pt x="19956" y="16302"/>
                      <a:pt x="19674" y="16021"/>
                      <a:pt x="19674" y="15740"/>
                    </a:cubicBezTo>
                    <a:cubicBezTo>
                      <a:pt x="19674" y="15459"/>
                      <a:pt x="19956" y="15178"/>
                      <a:pt x="20383" y="15178"/>
                    </a:cubicBezTo>
                    <a:close/>
                    <a:moveTo>
                      <a:pt x="18977" y="16167"/>
                    </a:moveTo>
                    <a:cubicBezTo>
                      <a:pt x="18977" y="16302"/>
                      <a:pt x="18977" y="16448"/>
                      <a:pt x="19112" y="16448"/>
                    </a:cubicBezTo>
                    <a:lnTo>
                      <a:pt x="16448" y="19113"/>
                    </a:lnTo>
                    <a:cubicBezTo>
                      <a:pt x="16448" y="18978"/>
                      <a:pt x="16302" y="18978"/>
                      <a:pt x="16167" y="18978"/>
                    </a:cubicBezTo>
                    <a:lnTo>
                      <a:pt x="16167" y="16167"/>
                    </a:lnTo>
                    <a:close/>
                    <a:moveTo>
                      <a:pt x="15324" y="16167"/>
                    </a:moveTo>
                    <a:lnTo>
                      <a:pt x="15324" y="18978"/>
                    </a:lnTo>
                    <a:cubicBezTo>
                      <a:pt x="14896" y="19113"/>
                      <a:pt x="14480" y="19394"/>
                      <a:pt x="14334" y="19956"/>
                    </a:cubicBezTo>
                    <a:lnTo>
                      <a:pt x="2811" y="19956"/>
                    </a:lnTo>
                    <a:lnTo>
                      <a:pt x="2811" y="19675"/>
                    </a:lnTo>
                    <a:lnTo>
                      <a:pt x="5486" y="17010"/>
                    </a:lnTo>
                    <a:cubicBezTo>
                      <a:pt x="5621" y="17145"/>
                      <a:pt x="5768" y="17145"/>
                      <a:pt x="6049" y="17145"/>
                    </a:cubicBezTo>
                    <a:cubicBezTo>
                      <a:pt x="6746" y="17145"/>
                      <a:pt x="7173" y="16729"/>
                      <a:pt x="7454" y="16167"/>
                    </a:cubicBezTo>
                    <a:close/>
                    <a:moveTo>
                      <a:pt x="1552" y="19675"/>
                    </a:moveTo>
                    <a:cubicBezTo>
                      <a:pt x="1833" y="19821"/>
                      <a:pt x="2114" y="19956"/>
                      <a:pt x="2114" y="20383"/>
                    </a:cubicBezTo>
                    <a:cubicBezTo>
                      <a:pt x="2114" y="20664"/>
                      <a:pt x="1833" y="20945"/>
                      <a:pt x="1405" y="20945"/>
                    </a:cubicBezTo>
                    <a:cubicBezTo>
                      <a:pt x="1124" y="20945"/>
                      <a:pt x="843" y="20664"/>
                      <a:pt x="843" y="20383"/>
                    </a:cubicBezTo>
                    <a:cubicBezTo>
                      <a:pt x="843" y="19956"/>
                      <a:pt x="1124" y="19821"/>
                      <a:pt x="1405" y="19675"/>
                    </a:cubicBezTo>
                    <a:close/>
                    <a:moveTo>
                      <a:pt x="15740" y="19675"/>
                    </a:moveTo>
                    <a:cubicBezTo>
                      <a:pt x="16021" y="19821"/>
                      <a:pt x="16302" y="19956"/>
                      <a:pt x="16302" y="20383"/>
                    </a:cubicBezTo>
                    <a:cubicBezTo>
                      <a:pt x="16302" y="20664"/>
                      <a:pt x="16021" y="20945"/>
                      <a:pt x="15740" y="20945"/>
                    </a:cubicBezTo>
                    <a:cubicBezTo>
                      <a:pt x="15459" y="20945"/>
                      <a:pt x="15177" y="20664"/>
                      <a:pt x="15177" y="20383"/>
                    </a:cubicBezTo>
                    <a:cubicBezTo>
                      <a:pt x="15177" y="19956"/>
                      <a:pt x="15324" y="19821"/>
                      <a:pt x="15605" y="19675"/>
                    </a:cubicBezTo>
                    <a:close/>
                    <a:moveTo>
                      <a:pt x="6049" y="1"/>
                    </a:moveTo>
                    <a:cubicBezTo>
                      <a:pt x="5205" y="1"/>
                      <a:pt x="4643" y="709"/>
                      <a:pt x="4643" y="1406"/>
                    </a:cubicBezTo>
                    <a:cubicBezTo>
                      <a:pt x="4643" y="1687"/>
                      <a:pt x="4643" y="1833"/>
                      <a:pt x="4778" y="2114"/>
                    </a:cubicBezTo>
                    <a:lnTo>
                      <a:pt x="2114" y="4779"/>
                    </a:lnTo>
                    <a:cubicBezTo>
                      <a:pt x="1833" y="4644"/>
                      <a:pt x="1686" y="4644"/>
                      <a:pt x="1405" y="4644"/>
                    </a:cubicBezTo>
                    <a:cubicBezTo>
                      <a:pt x="708" y="4644"/>
                      <a:pt x="0" y="5206"/>
                      <a:pt x="0" y="6049"/>
                    </a:cubicBezTo>
                    <a:cubicBezTo>
                      <a:pt x="0" y="6892"/>
                      <a:pt x="708" y="7454"/>
                      <a:pt x="1405" y="7454"/>
                    </a:cubicBezTo>
                    <a:cubicBezTo>
                      <a:pt x="2114" y="7454"/>
                      <a:pt x="2676" y="7027"/>
                      <a:pt x="2811" y="6465"/>
                    </a:cubicBezTo>
                    <a:lnTo>
                      <a:pt x="5621" y="6465"/>
                    </a:lnTo>
                    <a:lnTo>
                      <a:pt x="5621" y="14335"/>
                    </a:lnTo>
                    <a:cubicBezTo>
                      <a:pt x="5059" y="14481"/>
                      <a:pt x="4643" y="15043"/>
                      <a:pt x="4643" y="15740"/>
                    </a:cubicBezTo>
                    <a:cubicBezTo>
                      <a:pt x="4643" y="16021"/>
                      <a:pt x="4643" y="16302"/>
                      <a:pt x="4778" y="16448"/>
                    </a:cubicBezTo>
                    <a:lnTo>
                      <a:pt x="2249" y="19113"/>
                    </a:lnTo>
                    <a:cubicBezTo>
                      <a:pt x="2114" y="18978"/>
                      <a:pt x="1968" y="18978"/>
                      <a:pt x="1833" y="18978"/>
                    </a:cubicBezTo>
                    <a:lnTo>
                      <a:pt x="1833" y="9984"/>
                    </a:lnTo>
                    <a:cubicBezTo>
                      <a:pt x="1833" y="9703"/>
                      <a:pt x="1686" y="9557"/>
                      <a:pt x="1405" y="9557"/>
                    </a:cubicBezTo>
                    <a:cubicBezTo>
                      <a:pt x="1271" y="9557"/>
                      <a:pt x="989" y="9703"/>
                      <a:pt x="989" y="9984"/>
                    </a:cubicBezTo>
                    <a:lnTo>
                      <a:pt x="989" y="18978"/>
                    </a:lnTo>
                    <a:cubicBezTo>
                      <a:pt x="427" y="19113"/>
                      <a:pt x="0" y="19675"/>
                      <a:pt x="0" y="20383"/>
                    </a:cubicBezTo>
                    <a:cubicBezTo>
                      <a:pt x="0" y="21080"/>
                      <a:pt x="708" y="21788"/>
                      <a:pt x="1405" y="21788"/>
                    </a:cubicBezTo>
                    <a:cubicBezTo>
                      <a:pt x="2114" y="21788"/>
                      <a:pt x="2676" y="21361"/>
                      <a:pt x="2811" y="20799"/>
                    </a:cubicBezTo>
                    <a:lnTo>
                      <a:pt x="14334" y="20799"/>
                    </a:lnTo>
                    <a:cubicBezTo>
                      <a:pt x="14480" y="21361"/>
                      <a:pt x="15043" y="21788"/>
                      <a:pt x="15740" y="21788"/>
                    </a:cubicBezTo>
                    <a:cubicBezTo>
                      <a:pt x="16583" y="21788"/>
                      <a:pt x="17145" y="21080"/>
                      <a:pt x="17145" y="20383"/>
                    </a:cubicBezTo>
                    <a:cubicBezTo>
                      <a:pt x="17145" y="20102"/>
                      <a:pt x="17145" y="19956"/>
                      <a:pt x="17010" y="19675"/>
                    </a:cubicBezTo>
                    <a:lnTo>
                      <a:pt x="19674" y="17010"/>
                    </a:lnTo>
                    <a:cubicBezTo>
                      <a:pt x="19956" y="17145"/>
                      <a:pt x="20102" y="17145"/>
                      <a:pt x="20383" y="17145"/>
                    </a:cubicBezTo>
                    <a:cubicBezTo>
                      <a:pt x="21080" y="17145"/>
                      <a:pt x="21788" y="16583"/>
                      <a:pt x="21788" y="15740"/>
                    </a:cubicBezTo>
                    <a:cubicBezTo>
                      <a:pt x="21788" y="14897"/>
                      <a:pt x="21080" y="14335"/>
                      <a:pt x="20383" y="14335"/>
                    </a:cubicBezTo>
                    <a:cubicBezTo>
                      <a:pt x="19674" y="14335"/>
                      <a:pt x="19112" y="14762"/>
                      <a:pt x="18977" y="15324"/>
                    </a:cubicBezTo>
                    <a:lnTo>
                      <a:pt x="16167" y="15324"/>
                    </a:lnTo>
                    <a:lnTo>
                      <a:pt x="16167" y="7454"/>
                    </a:lnTo>
                    <a:cubicBezTo>
                      <a:pt x="16729" y="7173"/>
                      <a:pt x="17145" y="6746"/>
                      <a:pt x="17145" y="6049"/>
                    </a:cubicBezTo>
                    <a:cubicBezTo>
                      <a:pt x="17145" y="5768"/>
                      <a:pt x="17145" y="5622"/>
                      <a:pt x="17010" y="5341"/>
                    </a:cubicBezTo>
                    <a:lnTo>
                      <a:pt x="19674" y="2676"/>
                    </a:lnTo>
                    <a:cubicBezTo>
                      <a:pt x="19674" y="2811"/>
                      <a:pt x="19821" y="2811"/>
                      <a:pt x="19821" y="2811"/>
                    </a:cubicBezTo>
                    <a:lnTo>
                      <a:pt x="19821" y="11389"/>
                    </a:lnTo>
                    <a:cubicBezTo>
                      <a:pt x="19821" y="11670"/>
                      <a:pt x="20102" y="11805"/>
                      <a:pt x="20383" y="11805"/>
                    </a:cubicBezTo>
                    <a:cubicBezTo>
                      <a:pt x="20518" y="11805"/>
                      <a:pt x="20799" y="11670"/>
                      <a:pt x="20799" y="11389"/>
                    </a:cubicBezTo>
                    <a:lnTo>
                      <a:pt x="20799" y="2811"/>
                    </a:lnTo>
                    <a:cubicBezTo>
                      <a:pt x="21361" y="2676"/>
                      <a:pt x="21788" y="2114"/>
                      <a:pt x="21788" y="1406"/>
                    </a:cubicBezTo>
                    <a:cubicBezTo>
                      <a:pt x="21788" y="709"/>
                      <a:pt x="21080" y="1"/>
                      <a:pt x="20383" y="1"/>
                    </a:cubicBezTo>
                    <a:cubicBezTo>
                      <a:pt x="19674" y="1"/>
                      <a:pt x="19112" y="428"/>
                      <a:pt x="18977" y="990"/>
                    </a:cubicBezTo>
                    <a:lnTo>
                      <a:pt x="7454" y="990"/>
                    </a:lnTo>
                    <a:cubicBezTo>
                      <a:pt x="7173" y="428"/>
                      <a:pt x="6746" y="1"/>
                      <a:pt x="60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" name="Google Shape;592;p71"/>
              <p:cNvSpPr/>
              <p:nvPr/>
            </p:nvSpPr>
            <p:spPr>
              <a:xfrm rot="-675227">
                <a:off x="4605613" y="3769779"/>
                <a:ext cx="21116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4" extrusionOk="0">
                    <a:moveTo>
                      <a:pt x="416" y="0"/>
                    </a:moveTo>
                    <a:cubicBezTo>
                      <a:pt x="416" y="0"/>
                      <a:pt x="282" y="0"/>
                      <a:pt x="135" y="146"/>
                    </a:cubicBezTo>
                    <a:cubicBezTo>
                      <a:pt x="135" y="281"/>
                      <a:pt x="0" y="281"/>
                      <a:pt x="0" y="428"/>
                    </a:cubicBezTo>
                    <a:cubicBezTo>
                      <a:pt x="0" y="562"/>
                      <a:pt x="135" y="709"/>
                      <a:pt x="135" y="709"/>
                    </a:cubicBezTo>
                    <a:cubicBezTo>
                      <a:pt x="282" y="844"/>
                      <a:pt x="416" y="844"/>
                      <a:pt x="416" y="844"/>
                    </a:cubicBezTo>
                    <a:cubicBezTo>
                      <a:pt x="563" y="844"/>
                      <a:pt x="697" y="844"/>
                      <a:pt x="697" y="709"/>
                    </a:cubicBezTo>
                    <a:cubicBezTo>
                      <a:pt x="844" y="709"/>
                      <a:pt x="844" y="562"/>
                      <a:pt x="844" y="428"/>
                    </a:cubicBezTo>
                    <a:cubicBezTo>
                      <a:pt x="844" y="281"/>
                      <a:pt x="844" y="281"/>
                      <a:pt x="697" y="146"/>
                    </a:cubicBezTo>
                    <a:cubicBezTo>
                      <a:pt x="697" y="0"/>
                      <a:pt x="563" y="0"/>
                      <a:pt x="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" name="Google Shape;593;p71"/>
              <p:cNvSpPr/>
              <p:nvPr/>
            </p:nvSpPr>
            <p:spPr>
              <a:xfrm rot="-675227">
                <a:off x="5089198" y="3789929"/>
                <a:ext cx="24493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979" h="844" extrusionOk="0">
                    <a:moveTo>
                      <a:pt x="563" y="0"/>
                    </a:moveTo>
                    <a:cubicBezTo>
                      <a:pt x="417" y="0"/>
                      <a:pt x="282" y="0"/>
                      <a:pt x="136" y="146"/>
                    </a:cubicBezTo>
                    <a:cubicBezTo>
                      <a:pt x="136" y="146"/>
                      <a:pt x="1" y="281"/>
                      <a:pt x="1" y="428"/>
                    </a:cubicBezTo>
                    <a:cubicBezTo>
                      <a:pt x="1" y="562"/>
                      <a:pt x="136" y="562"/>
                      <a:pt x="136" y="709"/>
                    </a:cubicBezTo>
                    <a:cubicBezTo>
                      <a:pt x="282" y="709"/>
                      <a:pt x="417" y="843"/>
                      <a:pt x="563" y="843"/>
                    </a:cubicBezTo>
                    <a:cubicBezTo>
                      <a:pt x="563" y="843"/>
                      <a:pt x="698" y="709"/>
                      <a:pt x="844" y="709"/>
                    </a:cubicBezTo>
                    <a:cubicBezTo>
                      <a:pt x="844" y="562"/>
                      <a:pt x="979" y="562"/>
                      <a:pt x="979" y="428"/>
                    </a:cubicBezTo>
                    <a:cubicBezTo>
                      <a:pt x="979" y="281"/>
                      <a:pt x="844" y="146"/>
                      <a:pt x="844" y="146"/>
                    </a:cubicBezTo>
                    <a:cubicBezTo>
                      <a:pt x="698" y="0"/>
                      <a:pt x="563" y="0"/>
                      <a:pt x="5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4" name="Google Shape;594;p71"/>
            <p:cNvSpPr/>
            <p:nvPr/>
          </p:nvSpPr>
          <p:spPr>
            <a:xfrm>
              <a:off x="2694838" y="1554613"/>
              <a:ext cx="160050" cy="59611"/>
            </a:xfrm>
            <a:custGeom>
              <a:avLst/>
              <a:gdLst/>
              <a:ahLst/>
              <a:cxnLst/>
              <a:rect l="l" t="t" r="r" b="b"/>
              <a:pathLst>
                <a:path w="6402" h="2409" extrusionOk="0">
                  <a:moveTo>
                    <a:pt x="775" y="0"/>
                  </a:moveTo>
                  <a:cubicBezTo>
                    <a:pt x="195" y="0"/>
                    <a:pt x="0" y="934"/>
                    <a:pt x="627" y="1122"/>
                  </a:cubicBezTo>
                  <a:cubicBezTo>
                    <a:pt x="2270" y="1647"/>
                    <a:pt x="3936" y="2057"/>
                    <a:pt x="5626" y="2400"/>
                  </a:cubicBezTo>
                  <a:cubicBezTo>
                    <a:pt x="5665" y="2406"/>
                    <a:pt x="5705" y="2408"/>
                    <a:pt x="5744" y="2408"/>
                  </a:cubicBezTo>
                  <a:cubicBezTo>
                    <a:pt x="6016" y="2408"/>
                    <a:pt x="6253" y="2269"/>
                    <a:pt x="6333" y="1989"/>
                  </a:cubicBezTo>
                  <a:cubicBezTo>
                    <a:pt x="6402" y="1715"/>
                    <a:pt x="6242" y="1350"/>
                    <a:pt x="5945" y="1281"/>
                  </a:cubicBezTo>
                  <a:cubicBezTo>
                    <a:pt x="4256" y="962"/>
                    <a:pt x="2590" y="528"/>
                    <a:pt x="946" y="26"/>
                  </a:cubicBezTo>
                  <a:cubicBezTo>
                    <a:pt x="886" y="9"/>
                    <a:pt x="829" y="0"/>
                    <a:pt x="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71"/>
            <p:cNvSpPr/>
            <p:nvPr/>
          </p:nvSpPr>
          <p:spPr>
            <a:xfrm>
              <a:off x="2707063" y="1479883"/>
              <a:ext cx="163800" cy="60699"/>
            </a:xfrm>
            <a:custGeom>
              <a:avLst/>
              <a:gdLst/>
              <a:ahLst/>
              <a:cxnLst/>
              <a:rect l="l" t="t" r="r" b="b"/>
              <a:pathLst>
                <a:path w="6552" h="2453" extrusionOk="0">
                  <a:moveTo>
                    <a:pt x="652" y="1"/>
                  </a:moveTo>
                  <a:cubicBezTo>
                    <a:pt x="395" y="1"/>
                    <a:pt x="148" y="124"/>
                    <a:pt x="69" y="398"/>
                  </a:cubicBezTo>
                  <a:cubicBezTo>
                    <a:pt x="1" y="672"/>
                    <a:pt x="161" y="1060"/>
                    <a:pt x="480" y="1106"/>
                  </a:cubicBezTo>
                  <a:cubicBezTo>
                    <a:pt x="884" y="1160"/>
                    <a:pt x="1287" y="1213"/>
                    <a:pt x="1691" y="1269"/>
                  </a:cubicBezTo>
                  <a:lnTo>
                    <a:pt x="1691" y="1269"/>
                  </a:lnTo>
                  <a:cubicBezTo>
                    <a:pt x="1692" y="1528"/>
                    <a:pt x="1872" y="1718"/>
                    <a:pt x="2101" y="1813"/>
                  </a:cubicBezTo>
                  <a:cubicBezTo>
                    <a:pt x="3333" y="2316"/>
                    <a:pt x="4680" y="2384"/>
                    <a:pt x="5981" y="2453"/>
                  </a:cubicBezTo>
                  <a:cubicBezTo>
                    <a:pt x="6278" y="2453"/>
                    <a:pt x="6552" y="2179"/>
                    <a:pt x="6552" y="1882"/>
                  </a:cubicBezTo>
                  <a:cubicBezTo>
                    <a:pt x="6552" y="1540"/>
                    <a:pt x="6278" y="1334"/>
                    <a:pt x="5981" y="1311"/>
                  </a:cubicBezTo>
                  <a:cubicBezTo>
                    <a:pt x="5867" y="1288"/>
                    <a:pt x="5707" y="1129"/>
                    <a:pt x="5616" y="1060"/>
                  </a:cubicBezTo>
                  <a:cubicBezTo>
                    <a:pt x="5456" y="946"/>
                    <a:pt x="5296" y="832"/>
                    <a:pt x="5114" y="764"/>
                  </a:cubicBezTo>
                  <a:cubicBezTo>
                    <a:pt x="4680" y="558"/>
                    <a:pt x="4223" y="490"/>
                    <a:pt x="3767" y="421"/>
                  </a:cubicBezTo>
                  <a:cubicBezTo>
                    <a:pt x="2763" y="284"/>
                    <a:pt x="1781" y="147"/>
                    <a:pt x="777" y="10"/>
                  </a:cubicBezTo>
                  <a:cubicBezTo>
                    <a:pt x="735" y="4"/>
                    <a:pt x="693" y="1"/>
                    <a:pt x="6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71"/>
            <p:cNvSpPr/>
            <p:nvPr/>
          </p:nvSpPr>
          <p:spPr>
            <a:xfrm>
              <a:off x="2905413" y="1488741"/>
              <a:ext cx="88950" cy="212659"/>
            </a:xfrm>
            <a:custGeom>
              <a:avLst/>
              <a:gdLst/>
              <a:ahLst/>
              <a:cxnLst/>
              <a:rect l="l" t="t" r="r" b="b"/>
              <a:pathLst>
                <a:path w="3558" h="8594" extrusionOk="0">
                  <a:moveTo>
                    <a:pt x="2856" y="0"/>
                  </a:moveTo>
                  <a:cubicBezTo>
                    <a:pt x="2625" y="0"/>
                    <a:pt x="2397" y="123"/>
                    <a:pt x="2315" y="406"/>
                  </a:cubicBezTo>
                  <a:cubicBezTo>
                    <a:pt x="1585" y="2893"/>
                    <a:pt x="855" y="5404"/>
                    <a:pt x="124" y="7892"/>
                  </a:cubicBezTo>
                  <a:cubicBezTo>
                    <a:pt x="1" y="8317"/>
                    <a:pt x="347" y="8594"/>
                    <a:pt x="687" y="8594"/>
                  </a:cubicBezTo>
                  <a:cubicBezTo>
                    <a:pt x="914" y="8594"/>
                    <a:pt x="1138" y="8472"/>
                    <a:pt x="1220" y="8189"/>
                  </a:cubicBezTo>
                  <a:cubicBezTo>
                    <a:pt x="1950" y="5701"/>
                    <a:pt x="2703" y="3190"/>
                    <a:pt x="3434" y="702"/>
                  </a:cubicBezTo>
                  <a:cubicBezTo>
                    <a:pt x="3557" y="277"/>
                    <a:pt x="3203" y="0"/>
                    <a:pt x="2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71"/>
            <p:cNvSpPr/>
            <p:nvPr/>
          </p:nvSpPr>
          <p:spPr>
            <a:xfrm>
              <a:off x="2941063" y="1529546"/>
              <a:ext cx="94325" cy="195832"/>
            </a:xfrm>
            <a:custGeom>
              <a:avLst/>
              <a:gdLst/>
              <a:ahLst/>
              <a:cxnLst/>
              <a:rect l="l" t="t" r="r" b="b"/>
              <a:pathLst>
                <a:path w="3773" h="7914" extrusionOk="0">
                  <a:moveTo>
                    <a:pt x="3182" y="1"/>
                  </a:moveTo>
                  <a:cubicBezTo>
                    <a:pt x="3030" y="1"/>
                    <a:pt x="2876" y="49"/>
                    <a:pt x="2761" y="149"/>
                  </a:cubicBezTo>
                  <a:cubicBezTo>
                    <a:pt x="1939" y="856"/>
                    <a:pt x="1140" y="1610"/>
                    <a:pt x="387" y="2409"/>
                  </a:cubicBezTo>
                  <a:cubicBezTo>
                    <a:pt x="1" y="2813"/>
                    <a:pt x="399" y="3379"/>
                    <a:pt x="831" y="3379"/>
                  </a:cubicBezTo>
                  <a:cubicBezTo>
                    <a:pt x="961" y="3379"/>
                    <a:pt x="1093" y="3328"/>
                    <a:pt x="1209" y="3207"/>
                  </a:cubicBezTo>
                  <a:cubicBezTo>
                    <a:pt x="1602" y="2778"/>
                    <a:pt x="2015" y="2361"/>
                    <a:pt x="2444" y="1958"/>
                  </a:cubicBezTo>
                  <a:lnTo>
                    <a:pt x="2444" y="1958"/>
                  </a:lnTo>
                  <a:cubicBezTo>
                    <a:pt x="2233" y="3713"/>
                    <a:pt x="1966" y="5458"/>
                    <a:pt x="1643" y="7202"/>
                  </a:cubicBezTo>
                  <a:cubicBezTo>
                    <a:pt x="1560" y="7628"/>
                    <a:pt x="1925" y="7913"/>
                    <a:pt x="2258" y="7913"/>
                  </a:cubicBezTo>
                  <a:cubicBezTo>
                    <a:pt x="2478" y="7913"/>
                    <a:pt x="2684" y="7789"/>
                    <a:pt x="2738" y="7499"/>
                  </a:cubicBezTo>
                  <a:cubicBezTo>
                    <a:pt x="3195" y="5193"/>
                    <a:pt x="3514" y="2888"/>
                    <a:pt x="3743" y="537"/>
                  </a:cubicBezTo>
                  <a:cubicBezTo>
                    <a:pt x="3773" y="188"/>
                    <a:pt x="3481" y="1"/>
                    <a:pt x="31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71"/>
            <p:cNvSpPr/>
            <p:nvPr/>
          </p:nvSpPr>
          <p:spPr>
            <a:xfrm>
              <a:off x="3016363" y="1551594"/>
              <a:ext cx="98250" cy="208229"/>
            </a:xfrm>
            <a:custGeom>
              <a:avLst/>
              <a:gdLst/>
              <a:ahLst/>
              <a:cxnLst/>
              <a:rect l="l" t="t" r="r" b="b"/>
              <a:pathLst>
                <a:path w="3930" h="8415" extrusionOk="0">
                  <a:moveTo>
                    <a:pt x="3190" y="1"/>
                  </a:moveTo>
                  <a:cubicBezTo>
                    <a:pt x="2938" y="1"/>
                    <a:pt x="2690" y="136"/>
                    <a:pt x="2511" y="331"/>
                  </a:cubicBezTo>
                  <a:cubicBezTo>
                    <a:pt x="2507" y="335"/>
                    <a:pt x="2503" y="339"/>
                    <a:pt x="2500" y="344"/>
                  </a:cubicBezTo>
                  <a:lnTo>
                    <a:pt x="2500" y="344"/>
                  </a:lnTo>
                  <a:cubicBezTo>
                    <a:pt x="1567" y="799"/>
                    <a:pt x="779" y="1477"/>
                    <a:pt x="160" y="2339"/>
                  </a:cubicBezTo>
                  <a:cubicBezTo>
                    <a:pt x="0" y="2590"/>
                    <a:pt x="114" y="2978"/>
                    <a:pt x="365" y="3115"/>
                  </a:cubicBezTo>
                  <a:cubicBezTo>
                    <a:pt x="460" y="3173"/>
                    <a:pt x="557" y="3199"/>
                    <a:pt x="650" y="3199"/>
                  </a:cubicBezTo>
                  <a:cubicBezTo>
                    <a:pt x="852" y="3199"/>
                    <a:pt x="1040" y="3081"/>
                    <a:pt x="1164" y="2910"/>
                  </a:cubicBezTo>
                  <a:cubicBezTo>
                    <a:pt x="1421" y="2546"/>
                    <a:pt x="1739" y="2217"/>
                    <a:pt x="2098" y="1935"/>
                  </a:cubicBezTo>
                  <a:lnTo>
                    <a:pt x="2098" y="1935"/>
                  </a:lnTo>
                  <a:cubicBezTo>
                    <a:pt x="2147" y="2060"/>
                    <a:pt x="2240" y="2165"/>
                    <a:pt x="2397" y="2225"/>
                  </a:cubicBezTo>
                  <a:cubicBezTo>
                    <a:pt x="2401" y="2227"/>
                    <a:pt x="2405" y="2229"/>
                    <a:pt x="2409" y="2230"/>
                  </a:cubicBezTo>
                  <a:lnTo>
                    <a:pt x="2409" y="2230"/>
                  </a:lnTo>
                  <a:cubicBezTo>
                    <a:pt x="2252" y="4074"/>
                    <a:pt x="2072" y="5917"/>
                    <a:pt x="1621" y="7703"/>
                  </a:cubicBezTo>
                  <a:cubicBezTo>
                    <a:pt x="1511" y="8129"/>
                    <a:pt x="1873" y="8415"/>
                    <a:pt x="2218" y="8415"/>
                  </a:cubicBezTo>
                  <a:cubicBezTo>
                    <a:pt x="2446" y="8415"/>
                    <a:pt x="2667" y="8290"/>
                    <a:pt x="2739" y="8000"/>
                  </a:cubicBezTo>
                  <a:cubicBezTo>
                    <a:pt x="3309" y="5743"/>
                    <a:pt x="3458" y="3380"/>
                    <a:pt x="3651" y="1054"/>
                  </a:cubicBezTo>
                  <a:lnTo>
                    <a:pt x="3651" y="1054"/>
                  </a:lnTo>
                  <a:cubicBezTo>
                    <a:pt x="3929" y="810"/>
                    <a:pt x="3907" y="372"/>
                    <a:pt x="3584" y="125"/>
                  </a:cubicBezTo>
                  <a:cubicBezTo>
                    <a:pt x="3458" y="39"/>
                    <a:pt x="3323" y="1"/>
                    <a:pt x="3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71"/>
            <p:cNvSpPr/>
            <p:nvPr/>
          </p:nvSpPr>
          <p:spPr>
            <a:xfrm>
              <a:off x="3139613" y="1575299"/>
              <a:ext cx="162075" cy="238072"/>
            </a:xfrm>
            <a:custGeom>
              <a:avLst/>
              <a:gdLst/>
              <a:ahLst/>
              <a:cxnLst/>
              <a:rect l="l" t="t" r="r" b="b"/>
              <a:pathLst>
                <a:path w="6483" h="9621" extrusionOk="0">
                  <a:moveTo>
                    <a:pt x="4608" y="0"/>
                  </a:moveTo>
                  <a:cubicBezTo>
                    <a:pt x="3939" y="0"/>
                    <a:pt x="3255" y="262"/>
                    <a:pt x="2694" y="674"/>
                  </a:cubicBezTo>
                  <a:cubicBezTo>
                    <a:pt x="2146" y="1085"/>
                    <a:pt x="1621" y="1564"/>
                    <a:pt x="1210" y="2089"/>
                  </a:cubicBezTo>
                  <a:cubicBezTo>
                    <a:pt x="754" y="2659"/>
                    <a:pt x="503" y="3321"/>
                    <a:pt x="366" y="4029"/>
                  </a:cubicBezTo>
                  <a:cubicBezTo>
                    <a:pt x="69" y="5376"/>
                    <a:pt x="0" y="6973"/>
                    <a:pt x="822" y="8160"/>
                  </a:cubicBezTo>
                  <a:cubicBezTo>
                    <a:pt x="1421" y="9021"/>
                    <a:pt x="2372" y="9621"/>
                    <a:pt x="3399" y="9621"/>
                  </a:cubicBezTo>
                  <a:cubicBezTo>
                    <a:pt x="3626" y="9621"/>
                    <a:pt x="3855" y="9592"/>
                    <a:pt x="4086" y="9530"/>
                  </a:cubicBezTo>
                  <a:cubicBezTo>
                    <a:pt x="4565" y="9393"/>
                    <a:pt x="4611" y="8754"/>
                    <a:pt x="4223" y="8480"/>
                  </a:cubicBezTo>
                  <a:cubicBezTo>
                    <a:pt x="3515" y="8046"/>
                    <a:pt x="2671" y="7909"/>
                    <a:pt x="2100" y="7270"/>
                  </a:cubicBezTo>
                  <a:cubicBezTo>
                    <a:pt x="1621" y="6722"/>
                    <a:pt x="1393" y="5969"/>
                    <a:pt x="1530" y="5262"/>
                  </a:cubicBezTo>
                  <a:cubicBezTo>
                    <a:pt x="1563" y="5051"/>
                    <a:pt x="1495" y="4876"/>
                    <a:pt x="1378" y="4751"/>
                  </a:cubicBezTo>
                  <a:lnTo>
                    <a:pt x="1378" y="4751"/>
                  </a:lnTo>
                  <a:cubicBezTo>
                    <a:pt x="1402" y="4607"/>
                    <a:pt x="1430" y="4465"/>
                    <a:pt x="1461" y="4326"/>
                  </a:cubicBezTo>
                  <a:cubicBezTo>
                    <a:pt x="1475" y="4252"/>
                    <a:pt x="1490" y="4179"/>
                    <a:pt x="1507" y="4105"/>
                  </a:cubicBezTo>
                  <a:lnTo>
                    <a:pt x="1507" y="4105"/>
                  </a:lnTo>
                  <a:cubicBezTo>
                    <a:pt x="1556" y="4081"/>
                    <a:pt x="1602" y="4048"/>
                    <a:pt x="1644" y="4006"/>
                  </a:cubicBezTo>
                  <a:cubicBezTo>
                    <a:pt x="2329" y="3276"/>
                    <a:pt x="3036" y="2591"/>
                    <a:pt x="3744" y="1906"/>
                  </a:cubicBezTo>
                  <a:cubicBezTo>
                    <a:pt x="3870" y="1786"/>
                    <a:pt x="3923" y="1651"/>
                    <a:pt x="3925" y="1520"/>
                  </a:cubicBezTo>
                  <a:lnTo>
                    <a:pt x="3925" y="1520"/>
                  </a:lnTo>
                  <a:cubicBezTo>
                    <a:pt x="4120" y="1445"/>
                    <a:pt x="4322" y="1392"/>
                    <a:pt x="4520" y="1381"/>
                  </a:cubicBezTo>
                  <a:cubicBezTo>
                    <a:pt x="4540" y="1379"/>
                    <a:pt x="4560" y="1378"/>
                    <a:pt x="4579" y="1378"/>
                  </a:cubicBezTo>
                  <a:cubicBezTo>
                    <a:pt x="4781" y="1378"/>
                    <a:pt x="4949" y="1479"/>
                    <a:pt x="5136" y="1541"/>
                  </a:cubicBezTo>
                  <a:cubicBezTo>
                    <a:pt x="5287" y="1579"/>
                    <a:pt x="5424" y="1596"/>
                    <a:pt x="5562" y="1596"/>
                  </a:cubicBezTo>
                  <a:cubicBezTo>
                    <a:pt x="5675" y="1596"/>
                    <a:pt x="5789" y="1584"/>
                    <a:pt x="5912" y="1564"/>
                  </a:cubicBezTo>
                  <a:cubicBezTo>
                    <a:pt x="6323" y="1473"/>
                    <a:pt x="6483" y="879"/>
                    <a:pt x="6163" y="605"/>
                  </a:cubicBezTo>
                  <a:cubicBezTo>
                    <a:pt x="5708" y="181"/>
                    <a:pt x="5163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71"/>
            <p:cNvSpPr/>
            <p:nvPr/>
          </p:nvSpPr>
          <p:spPr>
            <a:xfrm>
              <a:off x="3231488" y="1783009"/>
              <a:ext cx="30825" cy="32490"/>
            </a:xfrm>
            <a:custGeom>
              <a:avLst/>
              <a:gdLst/>
              <a:ahLst/>
              <a:cxnLst/>
              <a:rect l="l" t="t" r="r" b="b"/>
              <a:pathLst>
                <a:path w="1233" h="1313" extrusionOk="0">
                  <a:moveTo>
                    <a:pt x="659" y="0"/>
                  </a:moveTo>
                  <a:cubicBezTo>
                    <a:pt x="611" y="0"/>
                    <a:pt x="559" y="6"/>
                    <a:pt x="502" y="17"/>
                  </a:cubicBezTo>
                  <a:cubicBezTo>
                    <a:pt x="457" y="40"/>
                    <a:pt x="411" y="63"/>
                    <a:pt x="365" y="86"/>
                  </a:cubicBezTo>
                  <a:cubicBezTo>
                    <a:pt x="274" y="132"/>
                    <a:pt x="206" y="200"/>
                    <a:pt x="160" y="291"/>
                  </a:cubicBezTo>
                  <a:cubicBezTo>
                    <a:pt x="137" y="337"/>
                    <a:pt x="114" y="405"/>
                    <a:pt x="69" y="451"/>
                  </a:cubicBezTo>
                  <a:cubicBezTo>
                    <a:pt x="23" y="520"/>
                    <a:pt x="0" y="588"/>
                    <a:pt x="0" y="679"/>
                  </a:cubicBezTo>
                  <a:cubicBezTo>
                    <a:pt x="0" y="748"/>
                    <a:pt x="0" y="816"/>
                    <a:pt x="23" y="908"/>
                  </a:cubicBezTo>
                  <a:cubicBezTo>
                    <a:pt x="46" y="976"/>
                    <a:pt x="69" y="1045"/>
                    <a:pt x="114" y="1090"/>
                  </a:cubicBezTo>
                  <a:cubicBezTo>
                    <a:pt x="160" y="1159"/>
                    <a:pt x="206" y="1204"/>
                    <a:pt x="274" y="1227"/>
                  </a:cubicBezTo>
                  <a:cubicBezTo>
                    <a:pt x="320" y="1250"/>
                    <a:pt x="365" y="1273"/>
                    <a:pt x="411" y="1296"/>
                  </a:cubicBezTo>
                  <a:cubicBezTo>
                    <a:pt x="468" y="1307"/>
                    <a:pt x="520" y="1313"/>
                    <a:pt x="571" y="1313"/>
                  </a:cubicBezTo>
                  <a:cubicBezTo>
                    <a:pt x="622" y="1313"/>
                    <a:pt x="674" y="1307"/>
                    <a:pt x="731" y="1296"/>
                  </a:cubicBezTo>
                  <a:cubicBezTo>
                    <a:pt x="776" y="1273"/>
                    <a:pt x="799" y="1250"/>
                    <a:pt x="845" y="1227"/>
                  </a:cubicBezTo>
                  <a:cubicBezTo>
                    <a:pt x="936" y="1182"/>
                    <a:pt x="1005" y="1113"/>
                    <a:pt x="1050" y="1045"/>
                  </a:cubicBezTo>
                  <a:lnTo>
                    <a:pt x="1142" y="862"/>
                  </a:lnTo>
                  <a:cubicBezTo>
                    <a:pt x="1187" y="793"/>
                    <a:pt x="1210" y="725"/>
                    <a:pt x="1210" y="657"/>
                  </a:cubicBezTo>
                  <a:cubicBezTo>
                    <a:pt x="1233" y="565"/>
                    <a:pt x="1233" y="497"/>
                    <a:pt x="1210" y="428"/>
                  </a:cubicBezTo>
                  <a:cubicBezTo>
                    <a:pt x="1187" y="337"/>
                    <a:pt x="1164" y="291"/>
                    <a:pt x="1096" y="223"/>
                  </a:cubicBezTo>
                  <a:cubicBezTo>
                    <a:pt x="1073" y="154"/>
                    <a:pt x="1005" y="109"/>
                    <a:pt x="936" y="86"/>
                  </a:cubicBezTo>
                  <a:cubicBezTo>
                    <a:pt x="890" y="63"/>
                    <a:pt x="845" y="40"/>
                    <a:pt x="799" y="17"/>
                  </a:cubicBezTo>
                  <a:cubicBezTo>
                    <a:pt x="754" y="6"/>
                    <a:pt x="70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71"/>
            <p:cNvSpPr/>
            <p:nvPr/>
          </p:nvSpPr>
          <p:spPr>
            <a:xfrm>
              <a:off x="2882263" y="1485054"/>
              <a:ext cx="243675" cy="292684"/>
            </a:xfrm>
            <a:custGeom>
              <a:avLst/>
              <a:gdLst/>
              <a:ahLst/>
              <a:cxnLst/>
              <a:rect l="l" t="t" r="r" b="b"/>
              <a:pathLst>
                <a:path w="9747" h="11828" extrusionOk="0">
                  <a:moveTo>
                    <a:pt x="3333" y="303"/>
                  </a:moveTo>
                  <a:cubicBezTo>
                    <a:pt x="3538" y="326"/>
                    <a:pt x="3721" y="349"/>
                    <a:pt x="3949" y="372"/>
                  </a:cubicBezTo>
                  <a:cubicBezTo>
                    <a:pt x="3858" y="1239"/>
                    <a:pt x="3424" y="1947"/>
                    <a:pt x="3173" y="2769"/>
                  </a:cubicBezTo>
                  <a:cubicBezTo>
                    <a:pt x="3351" y="2880"/>
                    <a:pt x="3513" y="2937"/>
                    <a:pt x="3664" y="2937"/>
                  </a:cubicBezTo>
                  <a:cubicBezTo>
                    <a:pt x="3822" y="2937"/>
                    <a:pt x="3969" y="2874"/>
                    <a:pt x="4109" y="2746"/>
                  </a:cubicBezTo>
                  <a:cubicBezTo>
                    <a:pt x="4291" y="2609"/>
                    <a:pt x="4451" y="2449"/>
                    <a:pt x="4634" y="2312"/>
                  </a:cubicBezTo>
                  <a:cubicBezTo>
                    <a:pt x="4976" y="2061"/>
                    <a:pt x="5318" y="1810"/>
                    <a:pt x="5775" y="1696"/>
                  </a:cubicBezTo>
                  <a:cubicBezTo>
                    <a:pt x="6003" y="1924"/>
                    <a:pt x="6003" y="2198"/>
                    <a:pt x="5980" y="2472"/>
                  </a:cubicBezTo>
                  <a:cubicBezTo>
                    <a:pt x="5935" y="2883"/>
                    <a:pt x="5866" y="3271"/>
                    <a:pt x="5798" y="3682"/>
                  </a:cubicBezTo>
                  <a:cubicBezTo>
                    <a:pt x="5775" y="3864"/>
                    <a:pt x="5752" y="4070"/>
                    <a:pt x="5707" y="4252"/>
                  </a:cubicBezTo>
                  <a:cubicBezTo>
                    <a:pt x="5852" y="4340"/>
                    <a:pt x="5986" y="4382"/>
                    <a:pt x="6110" y="4382"/>
                  </a:cubicBezTo>
                  <a:cubicBezTo>
                    <a:pt x="6278" y="4382"/>
                    <a:pt x="6430" y="4305"/>
                    <a:pt x="6574" y="4161"/>
                  </a:cubicBezTo>
                  <a:cubicBezTo>
                    <a:pt x="6734" y="3978"/>
                    <a:pt x="6916" y="3773"/>
                    <a:pt x="7076" y="3590"/>
                  </a:cubicBezTo>
                  <a:cubicBezTo>
                    <a:pt x="7510" y="3179"/>
                    <a:pt x="7943" y="2814"/>
                    <a:pt x="8514" y="2632"/>
                  </a:cubicBezTo>
                  <a:cubicBezTo>
                    <a:pt x="8811" y="2791"/>
                    <a:pt x="8925" y="3042"/>
                    <a:pt x="8925" y="3339"/>
                  </a:cubicBezTo>
                  <a:cubicBezTo>
                    <a:pt x="8925" y="3773"/>
                    <a:pt x="8948" y="4207"/>
                    <a:pt x="8902" y="4617"/>
                  </a:cubicBezTo>
                  <a:cubicBezTo>
                    <a:pt x="8605" y="6809"/>
                    <a:pt x="8149" y="8977"/>
                    <a:pt x="7555" y="11100"/>
                  </a:cubicBezTo>
                  <a:cubicBezTo>
                    <a:pt x="7533" y="11168"/>
                    <a:pt x="7487" y="11237"/>
                    <a:pt x="7464" y="11305"/>
                  </a:cubicBezTo>
                  <a:cubicBezTo>
                    <a:pt x="7406" y="11321"/>
                    <a:pt x="7351" y="11328"/>
                    <a:pt x="7298" y="11328"/>
                  </a:cubicBezTo>
                  <a:cubicBezTo>
                    <a:pt x="7118" y="11328"/>
                    <a:pt x="6955" y="11246"/>
                    <a:pt x="6779" y="11123"/>
                  </a:cubicBezTo>
                  <a:cubicBezTo>
                    <a:pt x="6825" y="10986"/>
                    <a:pt x="6848" y="10849"/>
                    <a:pt x="6871" y="10712"/>
                  </a:cubicBezTo>
                  <a:cubicBezTo>
                    <a:pt x="7167" y="9639"/>
                    <a:pt x="7464" y="8566"/>
                    <a:pt x="7738" y="7471"/>
                  </a:cubicBezTo>
                  <a:cubicBezTo>
                    <a:pt x="7829" y="7128"/>
                    <a:pt x="7875" y="6786"/>
                    <a:pt x="7943" y="6443"/>
                  </a:cubicBezTo>
                  <a:cubicBezTo>
                    <a:pt x="7966" y="6284"/>
                    <a:pt x="7966" y="6124"/>
                    <a:pt x="7966" y="5987"/>
                  </a:cubicBezTo>
                  <a:cubicBezTo>
                    <a:pt x="7921" y="5622"/>
                    <a:pt x="7943" y="5234"/>
                    <a:pt x="7510" y="5097"/>
                  </a:cubicBezTo>
                  <a:cubicBezTo>
                    <a:pt x="7326" y="5041"/>
                    <a:pt x="7127" y="4997"/>
                    <a:pt x="6929" y="4997"/>
                  </a:cubicBezTo>
                  <a:cubicBezTo>
                    <a:pt x="6637" y="4997"/>
                    <a:pt x="6349" y="5094"/>
                    <a:pt x="6117" y="5393"/>
                  </a:cubicBezTo>
                  <a:cubicBezTo>
                    <a:pt x="5821" y="5804"/>
                    <a:pt x="5570" y="6238"/>
                    <a:pt x="5433" y="6740"/>
                  </a:cubicBezTo>
                  <a:cubicBezTo>
                    <a:pt x="5227" y="7516"/>
                    <a:pt x="5022" y="8292"/>
                    <a:pt x="4816" y="9091"/>
                  </a:cubicBezTo>
                  <a:cubicBezTo>
                    <a:pt x="4748" y="9319"/>
                    <a:pt x="4679" y="9570"/>
                    <a:pt x="4611" y="9799"/>
                  </a:cubicBezTo>
                  <a:cubicBezTo>
                    <a:pt x="4017" y="9799"/>
                    <a:pt x="3880" y="9662"/>
                    <a:pt x="3995" y="9160"/>
                  </a:cubicBezTo>
                  <a:cubicBezTo>
                    <a:pt x="4063" y="8794"/>
                    <a:pt x="4177" y="8429"/>
                    <a:pt x="4291" y="8064"/>
                  </a:cubicBezTo>
                  <a:cubicBezTo>
                    <a:pt x="4520" y="7265"/>
                    <a:pt x="4794" y="6466"/>
                    <a:pt x="4999" y="5667"/>
                  </a:cubicBezTo>
                  <a:cubicBezTo>
                    <a:pt x="5090" y="5325"/>
                    <a:pt x="5113" y="4960"/>
                    <a:pt x="5113" y="4617"/>
                  </a:cubicBezTo>
                  <a:cubicBezTo>
                    <a:pt x="5113" y="4229"/>
                    <a:pt x="4930" y="4070"/>
                    <a:pt x="4565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0" y="4014"/>
                    <a:pt x="3777" y="4137"/>
                    <a:pt x="3561" y="4412"/>
                  </a:cubicBezTo>
                  <a:cubicBezTo>
                    <a:pt x="3196" y="4846"/>
                    <a:pt x="2899" y="5325"/>
                    <a:pt x="2694" y="5850"/>
                  </a:cubicBezTo>
                  <a:cubicBezTo>
                    <a:pt x="2374" y="6672"/>
                    <a:pt x="2077" y="7516"/>
                    <a:pt x="1781" y="8338"/>
                  </a:cubicBezTo>
                  <a:cubicBezTo>
                    <a:pt x="1689" y="8566"/>
                    <a:pt x="1621" y="8772"/>
                    <a:pt x="1529" y="9023"/>
                  </a:cubicBezTo>
                  <a:cubicBezTo>
                    <a:pt x="1370" y="8977"/>
                    <a:pt x="1210" y="8977"/>
                    <a:pt x="1096" y="8931"/>
                  </a:cubicBezTo>
                  <a:cubicBezTo>
                    <a:pt x="890" y="8863"/>
                    <a:pt x="845" y="8680"/>
                    <a:pt x="868" y="8498"/>
                  </a:cubicBezTo>
                  <a:cubicBezTo>
                    <a:pt x="913" y="8338"/>
                    <a:pt x="959" y="8201"/>
                    <a:pt x="1005" y="8064"/>
                  </a:cubicBezTo>
                  <a:cubicBezTo>
                    <a:pt x="1621" y="6055"/>
                    <a:pt x="2260" y="4047"/>
                    <a:pt x="2876" y="2038"/>
                  </a:cubicBezTo>
                  <a:cubicBezTo>
                    <a:pt x="2990" y="1673"/>
                    <a:pt x="3059" y="1285"/>
                    <a:pt x="3150" y="920"/>
                  </a:cubicBezTo>
                  <a:cubicBezTo>
                    <a:pt x="3219" y="737"/>
                    <a:pt x="3264" y="555"/>
                    <a:pt x="3333" y="303"/>
                  </a:cubicBezTo>
                  <a:close/>
                  <a:moveTo>
                    <a:pt x="3241" y="0"/>
                  </a:moveTo>
                  <a:cubicBezTo>
                    <a:pt x="2880" y="0"/>
                    <a:pt x="2679" y="202"/>
                    <a:pt x="2534" y="555"/>
                  </a:cubicBezTo>
                  <a:cubicBezTo>
                    <a:pt x="2488" y="646"/>
                    <a:pt x="2442" y="737"/>
                    <a:pt x="2420" y="828"/>
                  </a:cubicBezTo>
                  <a:cubicBezTo>
                    <a:pt x="1986" y="2107"/>
                    <a:pt x="1529" y="3362"/>
                    <a:pt x="1164" y="4640"/>
                  </a:cubicBezTo>
                  <a:cubicBezTo>
                    <a:pt x="822" y="5781"/>
                    <a:pt x="571" y="6946"/>
                    <a:pt x="251" y="8110"/>
                  </a:cubicBezTo>
                  <a:cubicBezTo>
                    <a:pt x="0" y="9000"/>
                    <a:pt x="0" y="9068"/>
                    <a:pt x="1005" y="9342"/>
                  </a:cubicBezTo>
                  <a:cubicBezTo>
                    <a:pt x="1050" y="9365"/>
                    <a:pt x="1096" y="9365"/>
                    <a:pt x="1141" y="9365"/>
                  </a:cubicBezTo>
                  <a:cubicBezTo>
                    <a:pt x="1289" y="9388"/>
                    <a:pt x="1414" y="9401"/>
                    <a:pt x="1523" y="9401"/>
                  </a:cubicBezTo>
                  <a:cubicBezTo>
                    <a:pt x="1956" y="9401"/>
                    <a:pt x="2123" y="9200"/>
                    <a:pt x="2306" y="8635"/>
                  </a:cubicBezTo>
                  <a:cubicBezTo>
                    <a:pt x="2306" y="8589"/>
                    <a:pt x="2328" y="8543"/>
                    <a:pt x="2351" y="8475"/>
                  </a:cubicBezTo>
                  <a:cubicBezTo>
                    <a:pt x="2579" y="7562"/>
                    <a:pt x="2922" y="6695"/>
                    <a:pt x="3333" y="5850"/>
                  </a:cubicBezTo>
                  <a:cubicBezTo>
                    <a:pt x="3515" y="5439"/>
                    <a:pt x="3789" y="5074"/>
                    <a:pt x="4040" y="4686"/>
                  </a:cubicBezTo>
                  <a:cubicBezTo>
                    <a:pt x="4086" y="4617"/>
                    <a:pt x="4177" y="4595"/>
                    <a:pt x="4291" y="4503"/>
                  </a:cubicBezTo>
                  <a:lnTo>
                    <a:pt x="4291" y="4503"/>
                  </a:lnTo>
                  <a:cubicBezTo>
                    <a:pt x="4451" y="5120"/>
                    <a:pt x="4337" y="5622"/>
                    <a:pt x="4200" y="6147"/>
                  </a:cubicBezTo>
                  <a:cubicBezTo>
                    <a:pt x="3903" y="7128"/>
                    <a:pt x="3607" y="8132"/>
                    <a:pt x="3310" y="9114"/>
                  </a:cubicBezTo>
                  <a:cubicBezTo>
                    <a:pt x="3264" y="9274"/>
                    <a:pt x="3196" y="9411"/>
                    <a:pt x="3196" y="9570"/>
                  </a:cubicBezTo>
                  <a:cubicBezTo>
                    <a:pt x="3196" y="9662"/>
                    <a:pt x="3241" y="9844"/>
                    <a:pt x="3310" y="9890"/>
                  </a:cubicBezTo>
                  <a:cubicBezTo>
                    <a:pt x="3686" y="10110"/>
                    <a:pt x="4063" y="10286"/>
                    <a:pt x="4476" y="10286"/>
                  </a:cubicBezTo>
                  <a:cubicBezTo>
                    <a:pt x="4665" y="10286"/>
                    <a:pt x="4860" y="10250"/>
                    <a:pt x="5067" y="10164"/>
                  </a:cubicBezTo>
                  <a:cubicBezTo>
                    <a:pt x="5136" y="10027"/>
                    <a:pt x="5182" y="9867"/>
                    <a:pt x="5250" y="9685"/>
                  </a:cubicBezTo>
                  <a:cubicBezTo>
                    <a:pt x="5570" y="8749"/>
                    <a:pt x="5866" y="7813"/>
                    <a:pt x="6186" y="6877"/>
                  </a:cubicBezTo>
                  <a:cubicBezTo>
                    <a:pt x="6323" y="6535"/>
                    <a:pt x="6551" y="6215"/>
                    <a:pt x="6734" y="5873"/>
                  </a:cubicBezTo>
                  <a:cubicBezTo>
                    <a:pt x="6782" y="5809"/>
                    <a:pt x="6841" y="5734"/>
                    <a:pt x="6935" y="5734"/>
                  </a:cubicBezTo>
                  <a:cubicBezTo>
                    <a:pt x="6975" y="5734"/>
                    <a:pt x="7021" y="5747"/>
                    <a:pt x="7076" y="5781"/>
                  </a:cubicBezTo>
                  <a:cubicBezTo>
                    <a:pt x="7076" y="6101"/>
                    <a:pt x="7076" y="6421"/>
                    <a:pt x="7030" y="6740"/>
                  </a:cubicBezTo>
                  <a:cubicBezTo>
                    <a:pt x="6848" y="7859"/>
                    <a:pt x="6642" y="8977"/>
                    <a:pt x="6437" y="10118"/>
                  </a:cubicBezTo>
                  <a:cubicBezTo>
                    <a:pt x="6368" y="10529"/>
                    <a:pt x="6346" y="10963"/>
                    <a:pt x="6277" y="11465"/>
                  </a:cubicBezTo>
                  <a:cubicBezTo>
                    <a:pt x="6551" y="11579"/>
                    <a:pt x="6756" y="11693"/>
                    <a:pt x="6962" y="11762"/>
                  </a:cubicBezTo>
                  <a:cubicBezTo>
                    <a:pt x="7144" y="11805"/>
                    <a:pt x="7300" y="11827"/>
                    <a:pt x="7434" y="11827"/>
                  </a:cubicBezTo>
                  <a:cubicBezTo>
                    <a:pt x="7873" y="11827"/>
                    <a:pt x="8088" y="11585"/>
                    <a:pt x="8263" y="11008"/>
                  </a:cubicBezTo>
                  <a:cubicBezTo>
                    <a:pt x="8856" y="9046"/>
                    <a:pt x="9313" y="7037"/>
                    <a:pt x="9655" y="5028"/>
                  </a:cubicBezTo>
                  <a:cubicBezTo>
                    <a:pt x="9747" y="4503"/>
                    <a:pt x="9724" y="3955"/>
                    <a:pt x="9678" y="3430"/>
                  </a:cubicBezTo>
                  <a:cubicBezTo>
                    <a:pt x="9632" y="2860"/>
                    <a:pt x="9336" y="2586"/>
                    <a:pt x="8788" y="2449"/>
                  </a:cubicBezTo>
                  <a:cubicBezTo>
                    <a:pt x="8654" y="2412"/>
                    <a:pt x="8520" y="2394"/>
                    <a:pt x="8388" y="2394"/>
                  </a:cubicBezTo>
                  <a:cubicBezTo>
                    <a:pt x="8114" y="2394"/>
                    <a:pt x="7847" y="2470"/>
                    <a:pt x="7601" y="2609"/>
                  </a:cubicBezTo>
                  <a:cubicBezTo>
                    <a:pt x="7350" y="2746"/>
                    <a:pt x="7099" y="2951"/>
                    <a:pt x="6848" y="3111"/>
                  </a:cubicBezTo>
                  <a:cubicBezTo>
                    <a:pt x="6756" y="3179"/>
                    <a:pt x="6642" y="3225"/>
                    <a:pt x="6505" y="3294"/>
                  </a:cubicBezTo>
                  <a:cubicBezTo>
                    <a:pt x="6505" y="2928"/>
                    <a:pt x="6505" y="2609"/>
                    <a:pt x="6505" y="2312"/>
                  </a:cubicBezTo>
                  <a:cubicBezTo>
                    <a:pt x="6487" y="1771"/>
                    <a:pt x="6198" y="1472"/>
                    <a:pt x="5751" y="1472"/>
                  </a:cubicBezTo>
                  <a:cubicBezTo>
                    <a:pt x="5633" y="1472"/>
                    <a:pt x="5503" y="1493"/>
                    <a:pt x="5364" y="1536"/>
                  </a:cubicBezTo>
                  <a:cubicBezTo>
                    <a:pt x="5090" y="1627"/>
                    <a:pt x="4839" y="1764"/>
                    <a:pt x="4588" y="1878"/>
                  </a:cubicBezTo>
                  <a:cubicBezTo>
                    <a:pt x="4474" y="1924"/>
                    <a:pt x="4337" y="1970"/>
                    <a:pt x="4109" y="2061"/>
                  </a:cubicBezTo>
                  <a:cubicBezTo>
                    <a:pt x="4246" y="1376"/>
                    <a:pt x="4679" y="897"/>
                    <a:pt x="4839" y="281"/>
                  </a:cubicBezTo>
                  <a:cubicBezTo>
                    <a:pt x="4634" y="189"/>
                    <a:pt x="4451" y="98"/>
                    <a:pt x="4269" y="75"/>
                  </a:cubicBezTo>
                  <a:cubicBezTo>
                    <a:pt x="3972" y="30"/>
                    <a:pt x="3652" y="52"/>
                    <a:pt x="3356" y="7"/>
                  </a:cubicBezTo>
                  <a:cubicBezTo>
                    <a:pt x="3316" y="2"/>
                    <a:pt x="3277" y="0"/>
                    <a:pt x="3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71"/>
            <p:cNvSpPr/>
            <p:nvPr/>
          </p:nvSpPr>
          <p:spPr>
            <a:xfrm>
              <a:off x="2421188" y="1313374"/>
              <a:ext cx="284775" cy="379712"/>
            </a:xfrm>
            <a:custGeom>
              <a:avLst/>
              <a:gdLst/>
              <a:ahLst/>
              <a:cxnLst/>
              <a:rect l="l" t="t" r="r" b="b"/>
              <a:pathLst>
                <a:path w="11391" h="15345" extrusionOk="0">
                  <a:moveTo>
                    <a:pt x="5045" y="508"/>
                  </a:moveTo>
                  <a:cubicBezTo>
                    <a:pt x="6209" y="645"/>
                    <a:pt x="9838" y="1467"/>
                    <a:pt x="10500" y="1763"/>
                  </a:cubicBezTo>
                  <a:cubicBezTo>
                    <a:pt x="10500" y="2288"/>
                    <a:pt x="10317" y="2768"/>
                    <a:pt x="10043" y="3224"/>
                  </a:cubicBezTo>
                  <a:cubicBezTo>
                    <a:pt x="9952" y="3407"/>
                    <a:pt x="9792" y="3498"/>
                    <a:pt x="9610" y="3498"/>
                  </a:cubicBezTo>
                  <a:cubicBezTo>
                    <a:pt x="9313" y="3475"/>
                    <a:pt x="8994" y="3475"/>
                    <a:pt x="8697" y="3430"/>
                  </a:cubicBezTo>
                  <a:cubicBezTo>
                    <a:pt x="8172" y="3384"/>
                    <a:pt x="7647" y="3270"/>
                    <a:pt x="7122" y="3247"/>
                  </a:cubicBezTo>
                  <a:cubicBezTo>
                    <a:pt x="6665" y="3201"/>
                    <a:pt x="6209" y="3201"/>
                    <a:pt x="5752" y="3201"/>
                  </a:cubicBezTo>
                  <a:cubicBezTo>
                    <a:pt x="5433" y="3224"/>
                    <a:pt x="5159" y="3384"/>
                    <a:pt x="5068" y="3704"/>
                  </a:cubicBezTo>
                  <a:cubicBezTo>
                    <a:pt x="4931" y="4114"/>
                    <a:pt x="4816" y="4525"/>
                    <a:pt x="4702" y="4936"/>
                  </a:cubicBezTo>
                  <a:cubicBezTo>
                    <a:pt x="4657" y="5256"/>
                    <a:pt x="4748" y="5415"/>
                    <a:pt x="5068" y="5530"/>
                  </a:cubicBezTo>
                  <a:cubicBezTo>
                    <a:pt x="5296" y="5621"/>
                    <a:pt x="5547" y="5666"/>
                    <a:pt x="5798" y="5735"/>
                  </a:cubicBezTo>
                  <a:cubicBezTo>
                    <a:pt x="5958" y="5781"/>
                    <a:pt x="6140" y="5826"/>
                    <a:pt x="6277" y="5918"/>
                  </a:cubicBezTo>
                  <a:cubicBezTo>
                    <a:pt x="6483" y="6009"/>
                    <a:pt x="6574" y="6214"/>
                    <a:pt x="6506" y="6420"/>
                  </a:cubicBezTo>
                  <a:cubicBezTo>
                    <a:pt x="6369" y="6785"/>
                    <a:pt x="6209" y="7127"/>
                    <a:pt x="5889" y="7447"/>
                  </a:cubicBezTo>
                  <a:lnTo>
                    <a:pt x="4497" y="7447"/>
                  </a:lnTo>
                  <a:cubicBezTo>
                    <a:pt x="4040" y="7470"/>
                    <a:pt x="3744" y="7675"/>
                    <a:pt x="3607" y="8154"/>
                  </a:cubicBezTo>
                  <a:cubicBezTo>
                    <a:pt x="3424" y="8908"/>
                    <a:pt x="3150" y="9638"/>
                    <a:pt x="2922" y="10391"/>
                  </a:cubicBezTo>
                  <a:cubicBezTo>
                    <a:pt x="2854" y="10665"/>
                    <a:pt x="2785" y="10939"/>
                    <a:pt x="2739" y="11213"/>
                  </a:cubicBezTo>
                  <a:cubicBezTo>
                    <a:pt x="2694" y="11533"/>
                    <a:pt x="2785" y="11670"/>
                    <a:pt x="3105" y="11761"/>
                  </a:cubicBezTo>
                  <a:cubicBezTo>
                    <a:pt x="3378" y="11829"/>
                    <a:pt x="3652" y="11852"/>
                    <a:pt x="3926" y="11875"/>
                  </a:cubicBezTo>
                  <a:cubicBezTo>
                    <a:pt x="4725" y="11989"/>
                    <a:pt x="5547" y="12058"/>
                    <a:pt x="6346" y="12195"/>
                  </a:cubicBezTo>
                  <a:cubicBezTo>
                    <a:pt x="6643" y="12240"/>
                    <a:pt x="6916" y="12354"/>
                    <a:pt x="7190" y="12491"/>
                  </a:cubicBezTo>
                  <a:cubicBezTo>
                    <a:pt x="7578" y="12674"/>
                    <a:pt x="7715" y="12971"/>
                    <a:pt x="7556" y="13359"/>
                  </a:cubicBezTo>
                  <a:cubicBezTo>
                    <a:pt x="7373" y="13838"/>
                    <a:pt x="7122" y="14272"/>
                    <a:pt x="6871" y="14705"/>
                  </a:cubicBezTo>
                  <a:cubicBezTo>
                    <a:pt x="6754" y="14880"/>
                    <a:pt x="6587" y="14989"/>
                    <a:pt x="6385" y="14989"/>
                  </a:cubicBezTo>
                  <a:cubicBezTo>
                    <a:pt x="6350" y="14989"/>
                    <a:pt x="6314" y="14986"/>
                    <a:pt x="6277" y="14979"/>
                  </a:cubicBezTo>
                  <a:cubicBezTo>
                    <a:pt x="4862" y="14751"/>
                    <a:pt x="3424" y="14523"/>
                    <a:pt x="2009" y="14294"/>
                  </a:cubicBezTo>
                  <a:cubicBezTo>
                    <a:pt x="1826" y="14272"/>
                    <a:pt x="1667" y="14203"/>
                    <a:pt x="1507" y="14135"/>
                  </a:cubicBezTo>
                  <a:cubicBezTo>
                    <a:pt x="1187" y="13998"/>
                    <a:pt x="1050" y="13747"/>
                    <a:pt x="1027" y="13427"/>
                  </a:cubicBezTo>
                  <a:cubicBezTo>
                    <a:pt x="1005" y="12993"/>
                    <a:pt x="1119" y="12605"/>
                    <a:pt x="1233" y="12240"/>
                  </a:cubicBezTo>
                  <a:cubicBezTo>
                    <a:pt x="1644" y="11008"/>
                    <a:pt x="2077" y="9798"/>
                    <a:pt x="2488" y="8565"/>
                  </a:cubicBezTo>
                  <a:cubicBezTo>
                    <a:pt x="2899" y="7356"/>
                    <a:pt x="3310" y="6169"/>
                    <a:pt x="3698" y="4959"/>
                  </a:cubicBezTo>
                  <a:cubicBezTo>
                    <a:pt x="3995" y="4000"/>
                    <a:pt x="4269" y="3019"/>
                    <a:pt x="4428" y="2014"/>
                  </a:cubicBezTo>
                  <a:cubicBezTo>
                    <a:pt x="4497" y="1467"/>
                    <a:pt x="4816" y="987"/>
                    <a:pt x="5045" y="508"/>
                  </a:cubicBezTo>
                  <a:close/>
                  <a:moveTo>
                    <a:pt x="4414" y="0"/>
                  </a:moveTo>
                  <a:cubicBezTo>
                    <a:pt x="4337" y="0"/>
                    <a:pt x="4257" y="6"/>
                    <a:pt x="4177" y="6"/>
                  </a:cubicBezTo>
                  <a:cubicBezTo>
                    <a:pt x="4109" y="166"/>
                    <a:pt x="4040" y="257"/>
                    <a:pt x="4018" y="371"/>
                  </a:cubicBezTo>
                  <a:cubicBezTo>
                    <a:pt x="3835" y="1010"/>
                    <a:pt x="3675" y="1649"/>
                    <a:pt x="3515" y="2288"/>
                  </a:cubicBezTo>
                  <a:cubicBezTo>
                    <a:pt x="3333" y="2996"/>
                    <a:pt x="3150" y="3704"/>
                    <a:pt x="2945" y="4411"/>
                  </a:cubicBezTo>
                  <a:cubicBezTo>
                    <a:pt x="2739" y="5073"/>
                    <a:pt x="2511" y="5712"/>
                    <a:pt x="2306" y="6351"/>
                  </a:cubicBezTo>
                  <a:cubicBezTo>
                    <a:pt x="1644" y="8314"/>
                    <a:pt x="1005" y="10254"/>
                    <a:pt x="366" y="12195"/>
                  </a:cubicBezTo>
                  <a:cubicBezTo>
                    <a:pt x="251" y="12514"/>
                    <a:pt x="160" y="12834"/>
                    <a:pt x="92" y="13153"/>
                  </a:cubicBezTo>
                  <a:cubicBezTo>
                    <a:pt x="0" y="13769"/>
                    <a:pt x="160" y="14043"/>
                    <a:pt x="731" y="14294"/>
                  </a:cubicBezTo>
                  <a:cubicBezTo>
                    <a:pt x="1027" y="14409"/>
                    <a:pt x="1347" y="14500"/>
                    <a:pt x="1667" y="14591"/>
                  </a:cubicBezTo>
                  <a:cubicBezTo>
                    <a:pt x="3105" y="14911"/>
                    <a:pt x="4543" y="15139"/>
                    <a:pt x="6003" y="15299"/>
                  </a:cubicBezTo>
                  <a:cubicBezTo>
                    <a:pt x="6391" y="15344"/>
                    <a:pt x="6757" y="15344"/>
                    <a:pt x="7145" y="15344"/>
                  </a:cubicBezTo>
                  <a:cubicBezTo>
                    <a:pt x="7533" y="15344"/>
                    <a:pt x="7829" y="15139"/>
                    <a:pt x="7966" y="14774"/>
                  </a:cubicBezTo>
                  <a:cubicBezTo>
                    <a:pt x="8126" y="14317"/>
                    <a:pt x="8286" y="13861"/>
                    <a:pt x="8446" y="13404"/>
                  </a:cubicBezTo>
                  <a:cubicBezTo>
                    <a:pt x="8560" y="13062"/>
                    <a:pt x="8446" y="12742"/>
                    <a:pt x="8149" y="12560"/>
                  </a:cubicBezTo>
                  <a:cubicBezTo>
                    <a:pt x="7898" y="12400"/>
                    <a:pt x="7601" y="12263"/>
                    <a:pt x="7327" y="12172"/>
                  </a:cubicBezTo>
                  <a:cubicBezTo>
                    <a:pt x="6460" y="11875"/>
                    <a:pt x="5547" y="11761"/>
                    <a:pt x="4634" y="11715"/>
                  </a:cubicBezTo>
                  <a:cubicBezTo>
                    <a:pt x="4314" y="11692"/>
                    <a:pt x="3972" y="11738"/>
                    <a:pt x="3675" y="11555"/>
                  </a:cubicBezTo>
                  <a:cubicBezTo>
                    <a:pt x="3561" y="11281"/>
                    <a:pt x="3607" y="10985"/>
                    <a:pt x="3698" y="10734"/>
                  </a:cubicBezTo>
                  <a:cubicBezTo>
                    <a:pt x="3926" y="9935"/>
                    <a:pt x="4200" y="9136"/>
                    <a:pt x="4428" y="8337"/>
                  </a:cubicBezTo>
                  <a:cubicBezTo>
                    <a:pt x="4537" y="7969"/>
                    <a:pt x="4769" y="7765"/>
                    <a:pt x="5144" y="7765"/>
                  </a:cubicBezTo>
                  <a:cubicBezTo>
                    <a:pt x="5164" y="7765"/>
                    <a:pt x="5184" y="7765"/>
                    <a:pt x="5205" y="7766"/>
                  </a:cubicBezTo>
                  <a:cubicBezTo>
                    <a:pt x="5463" y="7766"/>
                    <a:pt x="5722" y="7756"/>
                    <a:pt x="5974" y="7756"/>
                  </a:cubicBezTo>
                  <a:cubicBezTo>
                    <a:pt x="6100" y="7756"/>
                    <a:pt x="6224" y="7759"/>
                    <a:pt x="6346" y="7766"/>
                  </a:cubicBezTo>
                  <a:cubicBezTo>
                    <a:pt x="6643" y="7766"/>
                    <a:pt x="6825" y="7629"/>
                    <a:pt x="6962" y="7378"/>
                  </a:cubicBezTo>
                  <a:cubicBezTo>
                    <a:pt x="7487" y="6374"/>
                    <a:pt x="7350" y="6009"/>
                    <a:pt x="6277" y="5644"/>
                  </a:cubicBezTo>
                  <a:cubicBezTo>
                    <a:pt x="6003" y="5552"/>
                    <a:pt x="5752" y="5484"/>
                    <a:pt x="5501" y="5415"/>
                  </a:cubicBezTo>
                  <a:cubicBezTo>
                    <a:pt x="5501" y="4868"/>
                    <a:pt x="5638" y="4274"/>
                    <a:pt x="5798" y="3955"/>
                  </a:cubicBezTo>
                  <a:cubicBezTo>
                    <a:pt x="5889" y="3772"/>
                    <a:pt x="6026" y="3635"/>
                    <a:pt x="6254" y="3612"/>
                  </a:cubicBezTo>
                  <a:cubicBezTo>
                    <a:pt x="6413" y="3599"/>
                    <a:pt x="6571" y="3586"/>
                    <a:pt x="6729" y="3586"/>
                  </a:cubicBezTo>
                  <a:cubicBezTo>
                    <a:pt x="6845" y="3586"/>
                    <a:pt x="6960" y="3593"/>
                    <a:pt x="7076" y="3612"/>
                  </a:cubicBezTo>
                  <a:cubicBezTo>
                    <a:pt x="7875" y="3681"/>
                    <a:pt x="8651" y="3795"/>
                    <a:pt x="9427" y="3886"/>
                  </a:cubicBezTo>
                  <a:cubicBezTo>
                    <a:pt x="9724" y="3932"/>
                    <a:pt x="10021" y="3932"/>
                    <a:pt x="10340" y="3955"/>
                  </a:cubicBezTo>
                  <a:cubicBezTo>
                    <a:pt x="10683" y="3955"/>
                    <a:pt x="10911" y="3795"/>
                    <a:pt x="11025" y="3452"/>
                  </a:cubicBezTo>
                  <a:cubicBezTo>
                    <a:pt x="11116" y="3133"/>
                    <a:pt x="11208" y="2768"/>
                    <a:pt x="11299" y="2425"/>
                  </a:cubicBezTo>
                  <a:cubicBezTo>
                    <a:pt x="11390" y="1969"/>
                    <a:pt x="11299" y="1763"/>
                    <a:pt x="10888" y="1558"/>
                  </a:cubicBezTo>
                  <a:cubicBezTo>
                    <a:pt x="10614" y="1421"/>
                    <a:pt x="10295" y="1307"/>
                    <a:pt x="9975" y="1216"/>
                  </a:cubicBezTo>
                  <a:cubicBezTo>
                    <a:pt x="8195" y="805"/>
                    <a:pt x="6414" y="417"/>
                    <a:pt x="4634" y="29"/>
                  </a:cubicBezTo>
                  <a:cubicBezTo>
                    <a:pt x="4565" y="6"/>
                    <a:pt x="4491" y="0"/>
                    <a:pt x="4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71"/>
            <p:cNvSpPr/>
            <p:nvPr/>
          </p:nvSpPr>
          <p:spPr>
            <a:xfrm>
              <a:off x="3111088" y="1567678"/>
              <a:ext cx="200300" cy="259253"/>
            </a:xfrm>
            <a:custGeom>
              <a:avLst/>
              <a:gdLst/>
              <a:ahLst/>
              <a:cxnLst/>
              <a:rect l="l" t="t" r="r" b="b"/>
              <a:pathLst>
                <a:path w="8012" h="10477" extrusionOk="0">
                  <a:moveTo>
                    <a:pt x="5387" y="490"/>
                  </a:moveTo>
                  <a:cubicBezTo>
                    <a:pt x="5492" y="490"/>
                    <a:pt x="5598" y="501"/>
                    <a:pt x="5706" y="525"/>
                  </a:cubicBezTo>
                  <a:cubicBezTo>
                    <a:pt x="6254" y="639"/>
                    <a:pt x="6779" y="799"/>
                    <a:pt x="7236" y="1141"/>
                  </a:cubicBezTo>
                  <a:cubicBezTo>
                    <a:pt x="7304" y="1438"/>
                    <a:pt x="7281" y="1689"/>
                    <a:pt x="7144" y="1963"/>
                  </a:cubicBezTo>
                  <a:cubicBezTo>
                    <a:pt x="7053" y="1963"/>
                    <a:pt x="6962" y="1973"/>
                    <a:pt x="6877" y="1973"/>
                  </a:cubicBezTo>
                  <a:cubicBezTo>
                    <a:pt x="6835" y="1973"/>
                    <a:pt x="6794" y="1971"/>
                    <a:pt x="6756" y="1963"/>
                  </a:cubicBezTo>
                  <a:cubicBezTo>
                    <a:pt x="6572" y="1932"/>
                    <a:pt x="6393" y="1918"/>
                    <a:pt x="6216" y="1918"/>
                  </a:cubicBezTo>
                  <a:cubicBezTo>
                    <a:pt x="5475" y="1918"/>
                    <a:pt x="4800" y="2178"/>
                    <a:pt x="4154" y="2602"/>
                  </a:cubicBezTo>
                  <a:cubicBezTo>
                    <a:pt x="3310" y="3150"/>
                    <a:pt x="2648" y="3858"/>
                    <a:pt x="2328" y="4862"/>
                  </a:cubicBezTo>
                  <a:cubicBezTo>
                    <a:pt x="1917" y="6095"/>
                    <a:pt x="2374" y="7396"/>
                    <a:pt x="3470" y="8103"/>
                  </a:cubicBezTo>
                  <a:cubicBezTo>
                    <a:pt x="3903" y="8377"/>
                    <a:pt x="4360" y="8582"/>
                    <a:pt x="4862" y="8697"/>
                  </a:cubicBezTo>
                  <a:cubicBezTo>
                    <a:pt x="5067" y="8765"/>
                    <a:pt x="5296" y="8834"/>
                    <a:pt x="5501" y="8879"/>
                  </a:cubicBezTo>
                  <a:cubicBezTo>
                    <a:pt x="5570" y="9427"/>
                    <a:pt x="5570" y="9427"/>
                    <a:pt x="5318" y="10043"/>
                  </a:cubicBezTo>
                  <a:cubicBezTo>
                    <a:pt x="5143" y="10062"/>
                    <a:pt x="4969" y="10071"/>
                    <a:pt x="4797" y="10071"/>
                  </a:cubicBezTo>
                  <a:cubicBezTo>
                    <a:pt x="3892" y="10071"/>
                    <a:pt x="3034" y="9809"/>
                    <a:pt x="2305" y="9176"/>
                  </a:cubicBezTo>
                  <a:cubicBezTo>
                    <a:pt x="1689" y="8674"/>
                    <a:pt x="1415" y="7966"/>
                    <a:pt x="1301" y="7190"/>
                  </a:cubicBezTo>
                  <a:cubicBezTo>
                    <a:pt x="890" y="4132"/>
                    <a:pt x="2465" y="2009"/>
                    <a:pt x="4542" y="731"/>
                  </a:cubicBezTo>
                  <a:cubicBezTo>
                    <a:pt x="4812" y="579"/>
                    <a:pt x="5093" y="490"/>
                    <a:pt x="5387" y="490"/>
                  </a:cubicBezTo>
                  <a:close/>
                  <a:moveTo>
                    <a:pt x="5320" y="1"/>
                  </a:moveTo>
                  <a:cubicBezTo>
                    <a:pt x="5059" y="1"/>
                    <a:pt x="4785" y="17"/>
                    <a:pt x="4497" y="46"/>
                  </a:cubicBezTo>
                  <a:cubicBezTo>
                    <a:pt x="4246" y="69"/>
                    <a:pt x="3995" y="183"/>
                    <a:pt x="3766" y="297"/>
                  </a:cubicBezTo>
                  <a:cubicBezTo>
                    <a:pt x="3059" y="639"/>
                    <a:pt x="2488" y="1210"/>
                    <a:pt x="1986" y="1781"/>
                  </a:cubicBezTo>
                  <a:cubicBezTo>
                    <a:pt x="616" y="3333"/>
                    <a:pt x="0" y="5113"/>
                    <a:pt x="388" y="7190"/>
                  </a:cubicBezTo>
                  <a:cubicBezTo>
                    <a:pt x="662" y="8697"/>
                    <a:pt x="1507" y="9701"/>
                    <a:pt x="3013" y="10112"/>
                  </a:cubicBezTo>
                  <a:cubicBezTo>
                    <a:pt x="3561" y="10249"/>
                    <a:pt x="4154" y="10317"/>
                    <a:pt x="4725" y="10409"/>
                  </a:cubicBezTo>
                  <a:cubicBezTo>
                    <a:pt x="4999" y="10454"/>
                    <a:pt x="5273" y="10477"/>
                    <a:pt x="5547" y="10477"/>
                  </a:cubicBezTo>
                  <a:cubicBezTo>
                    <a:pt x="5729" y="10477"/>
                    <a:pt x="5912" y="10431"/>
                    <a:pt x="6003" y="10249"/>
                  </a:cubicBezTo>
                  <a:cubicBezTo>
                    <a:pt x="6209" y="9815"/>
                    <a:pt x="6414" y="9381"/>
                    <a:pt x="6300" y="8856"/>
                  </a:cubicBezTo>
                  <a:cubicBezTo>
                    <a:pt x="6072" y="8719"/>
                    <a:pt x="5798" y="8628"/>
                    <a:pt x="5547" y="8582"/>
                  </a:cubicBezTo>
                  <a:cubicBezTo>
                    <a:pt x="5067" y="8468"/>
                    <a:pt x="4634" y="8286"/>
                    <a:pt x="4200" y="8035"/>
                  </a:cubicBezTo>
                  <a:cubicBezTo>
                    <a:pt x="3470" y="7601"/>
                    <a:pt x="3127" y="6939"/>
                    <a:pt x="3082" y="6095"/>
                  </a:cubicBezTo>
                  <a:cubicBezTo>
                    <a:pt x="3017" y="4257"/>
                    <a:pt x="4856" y="2194"/>
                    <a:pt x="6796" y="2194"/>
                  </a:cubicBezTo>
                  <a:cubicBezTo>
                    <a:pt x="6904" y="2194"/>
                    <a:pt x="7013" y="2201"/>
                    <a:pt x="7122" y="2214"/>
                  </a:cubicBezTo>
                  <a:cubicBezTo>
                    <a:pt x="7230" y="2238"/>
                    <a:pt x="7351" y="2269"/>
                    <a:pt x="7471" y="2269"/>
                  </a:cubicBezTo>
                  <a:cubicBezTo>
                    <a:pt x="7579" y="2269"/>
                    <a:pt x="7686" y="2244"/>
                    <a:pt x="7784" y="2169"/>
                  </a:cubicBezTo>
                  <a:cubicBezTo>
                    <a:pt x="8012" y="1575"/>
                    <a:pt x="8012" y="1575"/>
                    <a:pt x="7943" y="1004"/>
                  </a:cubicBezTo>
                  <a:cubicBezTo>
                    <a:pt x="7147" y="244"/>
                    <a:pt x="6322" y="1"/>
                    <a:pt x="5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71"/>
            <p:cNvSpPr/>
            <p:nvPr/>
          </p:nvSpPr>
          <p:spPr>
            <a:xfrm>
              <a:off x="3329063" y="1505123"/>
              <a:ext cx="168350" cy="190858"/>
            </a:xfrm>
            <a:custGeom>
              <a:avLst/>
              <a:gdLst/>
              <a:ahLst/>
              <a:cxnLst/>
              <a:rect l="l" t="t" r="r" b="b"/>
              <a:pathLst>
                <a:path w="6734" h="7713" extrusionOk="0">
                  <a:moveTo>
                    <a:pt x="4625" y="717"/>
                  </a:moveTo>
                  <a:cubicBezTo>
                    <a:pt x="5102" y="717"/>
                    <a:pt x="5590" y="806"/>
                    <a:pt x="6095" y="1022"/>
                  </a:cubicBezTo>
                  <a:cubicBezTo>
                    <a:pt x="6072" y="1204"/>
                    <a:pt x="6072" y="1341"/>
                    <a:pt x="6026" y="1478"/>
                  </a:cubicBezTo>
                  <a:cubicBezTo>
                    <a:pt x="5775" y="2026"/>
                    <a:pt x="5387" y="2437"/>
                    <a:pt x="4953" y="2825"/>
                  </a:cubicBezTo>
                  <a:cubicBezTo>
                    <a:pt x="4018" y="3647"/>
                    <a:pt x="3059" y="4446"/>
                    <a:pt x="2100" y="5244"/>
                  </a:cubicBezTo>
                  <a:cubicBezTo>
                    <a:pt x="1918" y="5404"/>
                    <a:pt x="1667" y="5495"/>
                    <a:pt x="1553" y="5815"/>
                  </a:cubicBezTo>
                  <a:cubicBezTo>
                    <a:pt x="1804" y="6180"/>
                    <a:pt x="2123" y="6363"/>
                    <a:pt x="2511" y="6408"/>
                  </a:cubicBezTo>
                  <a:cubicBezTo>
                    <a:pt x="3142" y="6523"/>
                    <a:pt x="3773" y="6574"/>
                    <a:pt x="4404" y="6574"/>
                  </a:cubicBezTo>
                  <a:cubicBezTo>
                    <a:pt x="4526" y="6574"/>
                    <a:pt x="4649" y="6572"/>
                    <a:pt x="4771" y="6568"/>
                  </a:cubicBezTo>
                  <a:cubicBezTo>
                    <a:pt x="4927" y="6568"/>
                    <a:pt x="5084" y="6553"/>
                    <a:pt x="5240" y="6553"/>
                  </a:cubicBezTo>
                  <a:cubicBezTo>
                    <a:pt x="5358" y="6553"/>
                    <a:pt x="5475" y="6562"/>
                    <a:pt x="5593" y="6591"/>
                  </a:cubicBezTo>
                  <a:cubicBezTo>
                    <a:pt x="5410" y="7116"/>
                    <a:pt x="5364" y="7162"/>
                    <a:pt x="5022" y="7162"/>
                  </a:cubicBezTo>
                  <a:cubicBezTo>
                    <a:pt x="4931" y="7162"/>
                    <a:pt x="4862" y="7139"/>
                    <a:pt x="4794" y="7139"/>
                  </a:cubicBezTo>
                  <a:cubicBezTo>
                    <a:pt x="3470" y="7025"/>
                    <a:pt x="2169" y="6933"/>
                    <a:pt x="799" y="6819"/>
                  </a:cubicBezTo>
                  <a:cubicBezTo>
                    <a:pt x="822" y="6660"/>
                    <a:pt x="822" y="6523"/>
                    <a:pt x="845" y="6363"/>
                  </a:cubicBezTo>
                  <a:cubicBezTo>
                    <a:pt x="845" y="6294"/>
                    <a:pt x="891" y="6226"/>
                    <a:pt x="913" y="6157"/>
                  </a:cubicBezTo>
                  <a:cubicBezTo>
                    <a:pt x="1028" y="5450"/>
                    <a:pt x="1416" y="4925"/>
                    <a:pt x="2009" y="4514"/>
                  </a:cubicBezTo>
                  <a:cubicBezTo>
                    <a:pt x="2625" y="4057"/>
                    <a:pt x="3219" y="3578"/>
                    <a:pt x="3812" y="3099"/>
                  </a:cubicBezTo>
                  <a:cubicBezTo>
                    <a:pt x="3995" y="2962"/>
                    <a:pt x="4200" y="2779"/>
                    <a:pt x="4360" y="2597"/>
                  </a:cubicBezTo>
                  <a:cubicBezTo>
                    <a:pt x="4680" y="2209"/>
                    <a:pt x="4451" y="1684"/>
                    <a:pt x="3949" y="1661"/>
                  </a:cubicBezTo>
                  <a:cubicBezTo>
                    <a:pt x="3903" y="1657"/>
                    <a:pt x="3857" y="1655"/>
                    <a:pt x="3811" y="1655"/>
                  </a:cubicBezTo>
                  <a:cubicBezTo>
                    <a:pt x="3606" y="1655"/>
                    <a:pt x="3401" y="1692"/>
                    <a:pt x="3196" y="1729"/>
                  </a:cubicBezTo>
                  <a:cubicBezTo>
                    <a:pt x="2876" y="1798"/>
                    <a:pt x="2557" y="1889"/>
                    <a:pt x="2192" y="1980"/>
                  </a:cubicBezTo>
                  <a:cubicBezTo>
                    <a:pt x="2169" y="1729"/>
                    <a:pt x="2169" y="1524"/>
                    <a:pt x="2146" y="1341"/>
                  </a:cubicBezTo>
                  <a:cubicBezTo>
                    <a:pt x="2975" y="992"/>
                    <a:pt x="3785" y="717"/>
                    <a:pt x="4625" y="717"/>
                  </a:cubicBezTo>
                  <a:close/>
                  <a:moveTo>
                    <a:pt x="4420" y="0"/>
                  </a:moveTo>
                  <a:cubicBezTo>
                    <a:pt x="3424" y="0"/>
                    <a:pt x="2516" y="340"/>
                    <a:pt x="1735" y="1045"/>
                  </a:cubicBezTo>
                  <a:cubicBezTo>
                    <a:pt x="1712" y="1296"/>
                    <a:pt x="1667" y="1524"/>
                    <a:pt x="1689" y="1752"/>
                  </a:cubicBezTo>
                  <a:cubicBezTo>
                    <a:pt x="1689" y="2142"/>
                    <a:pt x="1923" y="2365"/>
                    <a:pt x="2261" y="2365"/>
                  </a:cubicBezTo>
                  <a:cubicBezTo>
                    <a:pt x="2319" y="2365"/>
                    <a:pt x="2379" y="2359"/>
                    <a:pt x="2443" y="2346"/>
                  </a:cubicBezTo>
                  <a:cubicBezTo>
                    <a:pt x="2785" y="2254"/>
                    <a:pt x="3127" y="2163"/>
                    <a:pt x="3470" y="2072"/>
                  </a:cubicBezTo>
                  <a:cubicBezTo>
                    <a:pt x="3607" y="2049"/>
                    <a:pt x="3767" y="2026"/>
                    <a:pt x="3995" y="2003"/>
                  </a:cubicBezTo>
                  <a:lnTo>
                    <a:pt x="3995" y="2003"/>
                  </a:lnTo>
                  <a:cubicBezTo>
                    <a:pt x="3858" y="2186"/>
                    <a:pt x="3789" y="2323"/>
                    <a:pt x="3675" y="2414"/>
                  </a:cubicBezTo>
                  <a:cubicBezTo>
                    <a:pt x="2831" y="3099"/>
                    <a:pt x="2009" y="3829"/>
                    <a:pt x="1119" y="4446"/>
                  </a:cubicBezTo>
                  <a:cubicBezTo>
                    <a:pt x="388" y="4948"/>
                    <a:pt x="183" y="5655"/>
                    <a:pt x="46" y="6454"/>
                  </a:cubicBezTo>
                  <a:cubicBezTo>
                    <a:pt x="0" y="6637"/>
                    <a:pt x="92" y="6797"/>
                    <a:pt x="251" y="6911"/>
                  </a:cubicBezTo>
                  <a:cubicBezTo>
                    <a:pt x="571" y="7162"/>
                    <a:pt x="959" y="7276"/>
                    <a:pt x="1370" y="7321"/>
                  </a:cubicBezTo>
                  <a:cubicBezTo>
                    <a:pt x="2192" y="7390"/>
                    <a:pt x="2991" y="7504"/>
                    <a:pt x="3789" y="7573"/>
                  </a:cubicBezTo>
                  <a:cubicBezTo>
                    <a:pt x="4383" y="7641"/>
                    <a:pt x="4953" y="7664"/>
                    <a:pt x="5524" y="7710"/>
                  </a:cubicBezTo>
                  <a:cubicBezTo>
                    <a:pt x="5547" y="7712"/>
                    <a:pt x="5569" y="7713"/>
                    <a:pt x="5591" y="7713"/>
                  </a:cubicBezTo>
                  <a:cubicBezTo>
                    <a:pt x="5788" y="7713"/>
                    <a:pt x="5944" y="7621"/>
                    <a:pt x="6026" y="7436"/>
                  </a:cubicBezTo>
                  <a:cubicBezTo>
                    <a:pt x="6140" y="7116"/>
                    <a:pt x="6369" y="6819"/>
                    <a:pt x="6391" y="6454"/>
                  </a:cubicBezTo>
                  <a:cubicBezTo>
                    <a:pt x="6255" y="6203"/>
                    <a:pt x="6049" y="6089"/>
                    <a:pt x="5775" y="6089"/>
                  </a:cubicBezTo>
                  <a:cubicBezTo>
                    <a:pt x="4817" y="6043"/>
                    <a:pt x="3858" y="5975"/>
                    <a:pt x="2876" y="5906"/>
                  </a:cubicBezTo>
                  <a:cubicBezTo>
                    <a:pt x="2808" y="5906"/>
                    <a:pt x="2717" y="5861"/>
                    <a:pt x="2557" y="5815"/>
                  </a:cubicBezTo>
                  <a:cubicBezTo>
                    <a:pt x="2694" y="5678"/>
                    <a:pt x="2785" y="5587"/>
                    <a:pt x="2876" y="5518"/>
                  </a:cubicBezTo>
                  <a:cubicBezTo>
                    <a:pt x="3538" y="4970"/>
                    <a:pt x="4223" y="4446"/>
                    <a:pt x="4885" y="3898"/>
                  </a:cubicBezTo>
                  <a:cubicBezTo>
                    <a:pt x="5296" y="3555"/>
                    <a:pt x="5684" y="3190"/>
                    <a:pt x="6072" y="2825"/>
                  </a:cubicBezTo>
                  <a:cubicBezTo>
                    <a:pt x="6255" y="2642"/>
                    <a:pt x="6391" y="2437"/>
                    <a:pt x="6528" y="2209"/>
                  </a:cubicBezTo>
                  <a:cubicBezTo>
                    <a:pt x="6734" y="1889"/>
                    <a:pt x="6711" y="1547"/>
                    <a:pt x="6551" y="1204"/>
                  </a:cubicBezTo>
                  <a:cubicBezTo>
                    <a:pt x="6209" y="588"/>
                    <a:pt x="5730" y="132"/>
                    <a:pt x="5022" y="40"/>
                  </a:cubicBezTo>
                  <a:cubicBezTo>
                    <a:pt x="4818" y="14"/>
                    <a:pt x="4617" y="0"/>
                    <a:pt x="4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71"/>
            <p:cNvSpPr/>
            <p:nvPr/>
          </p:nvSpPr>
          <p:spPr>
            <a:xfrm>
              <a:off x="2690513" y="1475701"/>
              <a:ext cx="179225" cy="81461"/>
            </a:xfrm>
            <a:custGeom>
              <a:avLst/>
              <a:gdLst/>
              <a:ahLst/>
              <a:cxnLst/>
              <a:rect l="l" t="t" r="r" b="b"/>
              <a:pathLst>
                <a:path w="7169" h="3292" extrusionOk="0">
                  <a:moveTo>
                    <a:pt x="800" y="476"/>
                  </a:moveTo>
                  <a:cubicBezTo>
                    <a:pt x="982" y="499"/>
                    <a:pt x="1119" y="499"/>
                    <a:pt x="1256" y="544"/>
                  </a:cubicBezTo>
                  <a:cubicBezTo>
                    <a:pt x="2352" y="796"/>
                    <a:pt x="3470" y="1069"/>
                    <a:pt x="4566" y="1343"/>
                  </a:cubicBezTo>
                  <a:cubicBezTo>
                    <a:pt x="5182" y="1503"/>
                    <a:pt x="5799" y="1640"/>
                    <a:pt x="6415" y="1777"/>
                  </a:cubicBezTo>
                  <a:cubicBezTo>
                    <a:pt x="6529" y="1800"/>
                    <a:pt x="6620" y="1823"/>
                    <a:pt x="6712" y="1846"/>
                  </a:cubicBezTo>
                  <a:cubicBezTo>
                    <a:pt x="6894" y="1891"/>
                    <a:pt x="6985" y="2074"/>
                    <a:pt x="6963" y="2279"/>
                  </a:cubicBezTo>
                  <a:cubicBezTo>
                    <a:pt x="6963" y="2462"/>
                    <a:pt x="6826" y="2599"/>
                    <a:pt x="6620" y="2599"/>
                  </a:cubicBezTo>
                  <a:cubicBezTo>
                    <a:pt x="6323" y="2576"/>
                    <a:pt x="6004" y="2553"/>
                    <a:pt x="5707" y="2507"/>
                  </a:cubicBezTo>
                  <a:cubicBezTo>
                    <a:pt x="4361" y="2211"/>
                    <a:pt x="2991" y="1914"/>
                    <a:pt x="1644" y="1617"/>
                  </a:cubicBezTo>
                  <a:cubicBezTo>
                    <a:pt x="1348" y="1549"/>
                    <a:pt x="1051" y="1457"/>
                    <a:pt x="731" y="1366"/>
                  </a:cubicBezTo>
                  <a:cubicBezTo>
                    <a:pt x="731" y="1206"/>
                    <a:pt x="731" y="1069"/>
                    <a:pt x="731" y="955"/>
                  </a:cubicBezTo>
                  <a:cubicBezTo>
                    <a:pt x="754" y="818"/>
                    <a:pt x="777" y="659"/>
                    <a:pt x="800" y="476"/>
                  </a:cubicBezTo>
                  <a:close/>
                  <a:moveTo>
                    <a:pt x="623" y="1"/>
                  </a:moveTo>
                  <a:cubicBezTo>
                    <a:pt x="531" y="1"/>
                    <a:pt x="438" y="7"/>
                    <a:pt x="343" y="19"/>
                  </a:cubicBezTo>
                  <a:cubicBezTo>
                    <a:pt x="1" y="430"/>
                    <a:pt x="24" y="910"/>
                    <a:pt x="92" y="1389"/>
                  </a:cubicBezTo>
                  <a:cubicBezTo>
                    <a:pt x="138" y="1777"/>
                    <a:pt x="343" y="1982"/>
                    <a:pt x="708" y="2074"/>
                  </a:cubicBezTo>
                  <a:cubicBezTo>
                    <a:pt x="845" y="2097"/>
                    <a:pt x="1005" y="2119"/>
                    <a:pt x="1142" y="2165"/>
                  </a:cubicBezTo>
                  <a:cubicBezTo>
                    <a:pt x="2443" y="2439"/>
                    <a:pt x="3721" y="2713"/>
                    <a:pt x="5000" y="2987"/>
                  </a:cubicBezTo>
                  <a:cubicBezTo>
                    <a:pt x="5502" y="3101"/>
                    <a:pt x="5981" y="3215"/>
                    <a:pt x="6483" y="3284"/>
                  </a:cubicBezTo>
                  <a:cubicBezTo>
                    <a:pt x="6526" y="3289"/>
                    <a:pt x="6567" y="3291"/>
                    <a:pt x="6606" y="3291"/>
                  </a:cubicBezTo>
                  <a:cubicBezTo>
                    <a:pt x="6915" y="3291"/>
                    <a:pt x="7082" y="3129"/>
                    <a:pt x="7122" y="2804"/>
                  </a:cubicBezTo>
                  <a:cubicBezTo>
                    <a:pt x="7168" y="2439"/>
                    <a:pt x="7168" y="2051"/>
                    <a:pt x="7145" y="1663"/>
                  </a:cubicBezTo>
                  <a:cubicBezTo>
                    <a:pt x="7122" y="1252"/>
                    <a:pt x="7008" y="1115"/>
                    <a:pt x="6552" y="1024"/>
                  </a:cubicBezTo>
                  <a:cubicBezTo>
                    <a:pt x="6460" y="1001"/>
                    <a:pt x="6369" y="955"/>
                    <a:pt x="6255" y="955"/>
                  </a:cubicBezTo>
                  <a:cubicBezTo>
                    <a:pt x="4771" y="681"/>
                    <a:pt x="3265" y="408"/>
                    <a:pt x="1781" y="179"/>
                  </a:cubicBezTo>
                  <a:cubicBezTo>
                    <a:pt x="1392" y="105"/>
                    <a:pt x="1018" y="1"/>
                    <a:pt x="6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71"/>
            <p:cNvSpPr/>
            <p:nvPr/>
          </p:nvSpPr>
          <p:spPr>
            <a:xfrm>
              <a:off x="2674538" y="1549688"/>
              <a:ext cx="188350" cy="77006"/>
            </a:xfrm>
            <a:custGeom>
              <a:avLst/>
              <a:gdLst/>
              <a:ahLst/>
              <a:cxnLst/>
              <a:rect l="l" t="t" r="r" b="b"/>
              <a:pathLst>
                <a:path w="7534" h="3112" extrusionOk="0">
                  <a:moveTo>
                    <a:pt x="1135" y="744"/>
                  </a:moveTo>
                  <a:cubicBezTo>
                    <a:pt x="1396" y="744"/>
                    <a:pt x="1657" y="781"/>
                    <a:pt x="1918" y="818"/>
                  </a:cubicBezTo>
                  <a:cubicBezTo>
                    <a:pt x="3425" y="1115"/>
                    <a:pt x="4954" y="1412"/>
                    <a:pt x="6460" y="1709"/>
                  </a:cubicBezTo>
                  <a:cubicBezTo>
                    <a:pt x="6666" y="1731"/>
                    <a:pt x="6871" y="1800"/>
                    <a:pt x="7054" y="1868"/>
                  </a:cubicBezTo>
                  <a:cubicBezTo>
                    <a:pt x="7191" y="1914"/>
                    <a:pt x="7259" y="2028"/>
                    <a:pt x="7214" y="2165"/>
                  </a:cubicBezTo>
                  <a:cubicBezTo>
                    <a:pt x="7168" y="2256"/>
                    <a:pt x="7077" y="2416"/>
                    <a:pt x="6985" y="2416"/>
                  </a:cubicBezTo>
                  <a:cubicBezTo>
                    <a:pt x="6830" y="2444"/>
                    <a:pt x="6675" y="2464"/>
                    <a:pt x="6520" y="2464"/>
                  </a:cubicBezTo>
                  <a:cubicBezTo>
                    <a:pt x="6424" y="2464"/>
                    <a:pt x="6328" y="2457"/>
                    <a:pt x="6232" y="2439"/>
                  </a:cubicBezTo>
                  <a:cubicBezTo>
                    <a:pt x="4475" y="2256"/>
                    <a:pt x="2717" y="1914"/>
                    <a:pt x="1005" y="1503"/>
                  </a:cubicBezTo>
                  <a:cubicBezTo>
                    <a:pt x="959" y="1480"/>
                    <a:pt x="914" y="1435"/>
                    <a:pt x="868" y="1412"/>
                  </a:cubicBezTo>
                  <a:cubicBezTo>
                    <a:pt x="777" y="1184"/>
                    <a:pt x="800" y="978"/>
                    <a:pt x="959" y="750"/>
                  </a:cubicBezTo>
                  <a:cubicBezTo>
                    <a:pt x="1018" y="746"/>
                    <a:pt x="1077" y="744"/>
                    <a:pt x="1135" y="744"/>
                  </a:cubicBezTo>
                  <a:close/>
                  <a:moveTo>
                    <a:pt x="714" y="0"/>
                  </a:moveTo>
                  <a:cubicBezTo>
                    <a:pt x="476" y="0"/>
                    <a:pt x="322" y="124"/>
                    <a:pt x="229" y="385"/>
                  </a:cubicBezTo>
                  <a:cubicBezTo>
                    <a:pt x="115" y="796"/>
                    <a:pt x="1" y="1229"/>
                    <a:pt x="92" y="1731"/>
                  </a:cubicBezTo>
                  <a:cubicBezTo>
                    <a:pt x="594" y="1960"/>
                    <a:pt x="1074" y="2188"/>
                    <a:pt x="1599" y="2279"/>
                  </a:cubicBezTo>
                  <a:cubicBezTo>
                    <a:pt x="2306" y="2416"/>
                    <a:pt x="2991" y="2576"/>
                    <a:pt x="3676" y="2690"/>
                  </a:cubicBezTo>
                  <a:cubicBezTo>
                    <a:pt x="4543" y="2850"/>
                    <a:pt x="5433" y="2964"/>
                    <a:pt x="6301" y="3101"/>
                  </a:cubicBezTo>
                  <a:cubicBezTo>
                    <a:pt x="6377" y="3109"/>
                    <a:pt x="6453" y="3111"/>
                    <a:pt x="6529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59" y="2987"/>
                    <a:pt x="7305" y="2827"/>
                  </a:cubicBezTo>
                  <a:cubicBezTo>
                    <a:pt x="7442" y="2416"/>
                    <a:pt x="7533" y="1983"/>
                    <a:pt x="7396" y="1549"/>
                  </a:cubicBezTo>
                  <a:cubicBezTo>
                    <a:pt x="7351" y="1366"/>
                    <a:pt x="7236" y="1252"/>
                    <a:pt x="7054" y="1207"/>
                  </a:cubicBezTo>
                  <a:cubicBezTo>
                    <a:pt x="6962" y="1184"/>
                    <a:pt x="6848" y="1161"/>
                    <a:pt x="6757" y="1138"/>
                  </a:cubicBezTo>
                  <a:cubicBezTo>
                    <a:pt x="5639" y="933"/>
                    <a:pt x="4520" y="727"/>
                    <a:pt x="3402" y="522"/>
                  </a:cubicBezTo>
                  <a:cubicBezTo>
                    <a:pt x="2557" y="362"/>
                    <a:pt x="1713" y="179"/>
                    <a:pt x="891" y="20"/>
                  </a:cubicBezTo>
                  <a:cubicBezTo>
                    <a:pt x="828" y="7"/>
                    <a:pt x="769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" name="Google Shape;607;p71"/>
            <p:cNvGrpSpPr/>
            <p:nvPr/>
          </p:nvGrpSpPr>
          <p:grpSpPr>
            <a:xfrm>
              <a:off x="5777938" y="664572"/>
              <a:ext cx="591775" cy="481315"/>
              <a:chOff x="6631475" y="635125"/>
              <a:chExt cx="591775" cy="486275"/>
            </a:xfrm>
          </p:grpSpPr>
          <p:sp>
            <p:nvSpPr>
              <p:cNvPr id="608" name="Google Shape;608;p71"/>
              <p:cNvSpPr/>
              <p:nvPr/>
            </p:nvSpPr>
            <p:spPr>
              <a:xfrm>
                <a:off x="6631475" y="635125"/>
                <a:ext cx="591775" cy="486275"/>
              </a:xfrm>
              <a:custGeom>
                <a:avLst/>
                <a:gdLst/>
                <a:ahLst/>
                <a:cxnLst/>
                <a:rect l="l" t="t" r="r" b="b"/>
                <a:pathLst>
                  <a:path w="23671" h="19451" extrusionOk="0">
                    <a:moveTo>
                      <a:pt x="11094" y="1828"/>
                    </a:moveTo>
                    <a:lnTo>
                      <a:pt x="11094" y="1828"/>
                    </a:lnTo>
                    <a:cubicBezTo>
                      <a:pt x="11174" y="1839"/>
                      <a:pt x="11231" y="1839"/>
                      <a:pt x="11274" y="1839"/>
                    </a:cubicBezTo>
                    <a:cubicBezTo>
                      <a:pt x="11316" y="1839"/>
                      <a:pt x="11345" y="1839"/>
                      <a:pt x="11368" y="1851"/>
                    </a:cubicBezTo>
                    <a:cubicBezTo>
                      <a:pt x="13468" y="3357"/>
                      <a:pt x="15590" y="4841"/>
                      <a:pt x="17668" y="6370"/>
                    </a:cubicBezTo>
                    <a:cubicBezTo>
                      <a:pt x="18717" y="7146"/>
                      <a:pt x="19699" y="8014"/>
                      <a:pt x="20726" y="8858"/>
                    </a:cubicBezTo>
                    <a:cubicBezTo>
                      <a:pt x="21023" y="9086"/>
                      <a:pt x="21342" y="9315"/>
                      <a:pt x="21616" y="9543"/>
                    </a:cubicBezTo>
                    <a:cubicBezTo>
                      <a:pt x="21708" y="9611"/>
                      <a:pt x="21776" y="9703"/>
                      <a:pt x="21867" y="9817"/>
                    </a:cubicBezTo>
                    <a:cubicBezTo>
                      <a:pt x="21727" y="9915"/>
                      <a:pt x="21596" y="9927"/>
                      <a:pt x="21473" y="9927"/>
                    </a:cubicBezTo>
                    <a:cubicBezTo>
                      <a:pt x="21433" y="9927"/>
                      <a:pt x="21393" y="9926"/>
                      <a:pt x="21355" y="9926"/>
                    </a:cubicBezTo>
                    <a:cubicBezTo>
                      <a:pt x="21319" y="9926"/>
                      <a:pt x="21285" y="9927"/>
                      <a:pt x="21251" y="9931"/>
                    </a:cubicBezTo>
                    <a:cubicBezTo>
                      <a:pt x="21023" y="9977"/>
                      <a:pt x="20795" y="9999"/>
                      <a:pt x="20566" y="10045"/>
                    </a:cubicBezTo>
                    <a:cubicBezTo>
                      <a:pt x="20521" y="10068"/>
                      <a:pt x="20452" y="10159"/>
                      <a:pt x="20452" y="10205"/>
                    </a:cubicBezTo>
                    <a:cubicBezTo>
                      <a:pt x="20475" y="10273"/>
                      <a:pt x="20544" y="10365"/>
                      <a:pt x="20589" y="10365"/>
                    </a:cubicBezTo>
                    <a:cubicBezTo>
                      <a:pt x="20749" y="10410"/>
                      <a:pt x="20909" y="10410"/>
                      <a:pt x="21046" y="10410"/>
                    </a:cubicBezTo>
                    <a:cubicBezTo>
                      <a:pt x="21365" y="10365"/>
                      <a:pt x="21708" y="10319"/>
                      <a:pt x="22027" y="10251"/>
                    </a:cubicBezTo>
                    <a:cubicBezTo>
                      <a:pt x="22138" y="10217"/>
                      <a:pt x="22242" y="10198"/>
                      <a:pt x="22343" y="10198"/>
                    </a:cubicBezTo>
                    <a:cubicBezTo>
                      <a:pt x="22514" y="10198"/>
                      <a:pt x="22677" y="10250"/>
                      <a:pt x="22849" y="10365"/>
                    </a:cubicBezTo>
                    <a:cubicBezTo>
                      <a:pt x="20726" y="12830"/>
                      <a:pt x="18558" y="15249"/>
                      <a:pt x="16161" y="17555"/>
                    </a:cubicBezTo>
                    <a:cubicBezTo>
                      <a:pt x="15750" y="15181"/>
                      <a:pt x="15111" y="12921"/>
                      <a:pt x="14518" y="10639"/>
                    </a:cubicBezTo>
                    <a:cubicBezTo>
                      <a:pt x="14997" y="10410"/>
                      <a:pt x="15545" y="10593"/>
                      <a:pt x="16047" y="10365"/>
                    </a:cubicBezTo>
                    <a:cubicBezTo>
                      <a:pt x="15499" y="10068"/>
                      <a:pt x="14906" y="10182"/>
                      <a:pt x="14335" y="10045"/>
                    </a:cubicBezTo>
                    <a:cubicBezTo>
                      <a:pt x="13308" y="7329"/>
                      <a:pt x="12509" y="4499"/>
                      <a:pt x="11094" y="1828"/>
                    </a:cubicBezTo>
                    <a:close/>
                    <a:moveTo>
                      <a:pt x="9199" y="1486"/>
                    </a:moveTo>
                    <a:cubicBezTo>
                      <a:pt x="9405" y="1508"/>
                      <a:pt x="9359" y="1668"/>
                      <a:pt x="9359" y="1760"/>
                    </a:cubicBezTo>
                    <a:cubicBezTo>
                      <a:pt x="9405" y="2193"/>
                      <a:pt x="9428" y="2627"/>
                      <a:pt x="9450" y="3061"/>
                    </a:cubicBezTo>
                    <a:cubicBezTo>
                      <a:pt x="9473" y="3175"/>
                      <a:pt x="9519" y="3289"/>
                      <a:pt x="9565" y="3517"/>
                    </a:cubicBezTo>
                    <a:cubicBezTo>
                      <a:pt x="9656" y="3357"/>
                      <a:pt x="9724" y="3289"/>
                      <a:pt x="9747" y="3198"/>
                    </a:cubicBezTo>
                    <a:cubicBezTo>
                      <a:pt x="9793" y="2901"/>
                      <a:pt x="9793" y="2604"/>
                      <a:pt x="9816" y="2307"/>
                    </a:cubicBezTo>
                    <a:cubicBezTo>
                      <a:pt x="10021" y="2307"/>
                      <a:pt x="10044" y="2422"/>
                      <a:pt x="10090" y="2536"/>
                    </a:cubicBezTo>
                    <a:cubicBezTo>
                      <a:pt x="10615" y="3882"/>
                      <a:pt x="11162" y="5229"/>
                      <a:pt x="11687" y="6576"/>
                    </a:cubicBezTo>
                    <a:cubicBezTo>
                      <a:pt x="12463" y="8630"/>
                      <a:pt x="13285" y="10684"/>
                      <a:pt x="13924" y="12784"/>
                    </a:cubicBezTo>
                    <a:cubicBezTo>
                      <a:pt x="14152" y="13492"/>
                      <a:pt x="14335" y="14199"/>
                      <a:pt x="14563" y="14907"/>
                    </a:cubicBezTo>
                    <a:cubicBezTo>
                      <a:pt x="14906" y="16071"/>
                      <a:pt x="15271" y="17212"/>
                      <a:pt x="15659" y="18445"/>
                    </a:cubicBezTo>
                    <a:cubicBezTo>
                      <a:pt x="15304" y="18641"/>
                      <a:pt x="14963" y="18731"/>
                      <a:pt x="14616" y="18731"/>
                    </a:cubicBezTo>
                    <a:cubicBezTo>
                      <a:pt x="14317" y="18731"/>
                      <a:pt x="14014" y="18663"/>
                      <a:pt x="13696" y="18536"/>
                    </a:cubicBezTo>
                    <a:cubicBezTo>
                      <a:pt x="11596" y="17737"/>
                      <a:pt x="9473" y="16984"/>
                      <a:pt x="7350" y="16231"/>
                    </a:cubicBezTo>
                    <a:cubicBezTo>
                      <a:pt x="6118" y="15797"/>
                      <a:pt x="4885" y="15409"/>
                      <a:pt x="3676" y="14975"/>
                    </a:cubicBezTo>
                    <a:cubicBezTo>
                      <a:pt x="2831" y="14701"/>
                      <a:pt x="2009" y="14359"/>
                      <a:pt x="1188" y="14017"/>
                    </a:cubicBezTo>
                    <a:cubicBezTo>
                      <a:pt x="1028" y="13948"/>
                      <a:pt x="868" y="13880"/>
                      <a:pt x="731" y="13811"/>
                    </a:cubicBezTo>
                    <a:cubicBezTo>
                      <a:pt x="685" y="13560"/>
                      <a:pt x="845" y="13446"/>
                      <a:pt x="937" y="13332"/>
                    </a:cubicBezTo>
                    <a:cubicBezTo>
                      <a:pt x="2101" y="11734"/>
                      <a:pt x="3242" y="10159"/>
                      <a:pt x="4406" y="8584"/>
                    </a:cubicBezTo>
                    <a:cubicBezTo>
                      <a:pt x="6049" y="6325"/>
                      <a:pt x="7579" y="3996"/>
                      <a:pt x="9062" y="1645"/>
                    </a:cubicBezTo>
                    <a:cubicBezTo>
                      <a:pt x="9108" y="1600"/>
                      <a:pt x="9154" y="1531"/>
                      <a:pt x="9199" y="1486"/>
                    </a:cubicBezTo>
                    <a:close/>
                    <a:moveTo>
                      <a:pt x="9798" y="0"/>
                    </a:moveTo>
                    <a:cubicBezTo>
                      <a:pt x="9648" y="0"/>
                      <a:pt x="9493" y="40"/>
                      <a:pt x="9336" y="139"/>
                    </a:cubicBezTo>
                    <a:cubicBezTo>
                      <a:pt x="9297" y="168"/>
                      <a:pt x="9250" y="177"/>
                      <a:pt x="9199" y="177"/>
                    </a:cubicBezTo>
                    <a:cubicBezTo>
                      <a:pt x="9132" y="177"/>
                      <a:pt x="9059" y="162"/>
                      <a:pt x="8994" y="162"/>
                    </a:cubicBezTo>
                    <a:cubicBezTo>
                      <a:pt x="8492" y="915"/>
                      <a:pt x="8012" y="1623"/>
                      <a:pt x="7510" y="2330"/>
                    </a:cubicBezTo>
                    <a:cubicBezTo>
                      <a:pt x="5890" y="4681"/>
                      <a:pt x="4246" y="7032"/>
                      <a:pt x="2648" y="9406"/>
                    </a:cubicBezTo>
                    <a:cubicBezTo>
                      <a:pt x="1872" y="10502"/>
                      <a:pt x="1165" y="11643"/>
                      <a:pt x="571" y="12853"/>
                    </a:cubicBezTo>
                    <a:cubicBezTo>
                      <a:pt x="389" y="13195"/>
                      <a:pt x="183" y="13560"/>
                      <a:pt x="1" y="13903"/>
                    </a:cubicBezTo>
                    <a:cubicBezTo>
                      <a:pt x="24" y="14017"/>
                      <a:pt x="69" y="14154"/>
                      <a:pt x="69" y="14222"/>
                    </a:cubicBezTo>
                    <a:cubicBezTo>
                      <a:pt x="1439" y="15158"/>
                      <a:pt x="2922" y="15751"/>
                      <a:pt x="4406" y="16299"/>
                    </a:cubicBezTo>
                    <a:cubicBezTo>
                      <a:pt x="6346" y="17007"/>
                      <a:pt x="8263" y="17714"/>
                      <a:pt x="10181" y="18422"/>
                    </a:cubicBezTo>
                    <a:cubicBezTo>
                      <a:pt x="10934" y="18673"/>
                      <a:pt x="11664" y="18924"/>
                      <a:pt x="12418" y="19152"/>
                    </a:cubicBezTo>
                    <a:cubicBezTo>
                      <a:pt x="12829" y="19289"/>
                      <a:pt x="13262" y="19335"/>
                      <a:pt x="13673" y="19426"/>
                    </a:cubicBezTo>
                    <a:cubicBezTo>
                      <a:pt x="13759" y="19443"/>
                      <a:pt x="13844" y="19450"/>
                      <a:pt x="13928" y="19450"/>
                    </a:cubicBezTo>
                    <a:cubicBezTo>
                      <a:pt x="14228" y="19450"/>
                      <a:pt x="14522" y="19366"/>
                      <a:pt x="14833" y="19366"/>
                    </a:cubicBezTo>
                    <a:cubicBezTo>
                      <a:pt x="14902" y="19366"/>
                      <a:pt x="14972" y="19371"/>
                      <a:pt x="15043" y="19381"/>
                    </a:cubicBezTo>
                    <a:cubicBezTo>
                      <a:pt x="15055" y="19382"/>
                      <a:pt x="15067" y="19383"/>
                      <a:pt x="15079" y="19383"/>
                    </a:cubicBezTo>
                    <a:cubicBezTo>
                      <a:pt x="15255" y="19383"/>
                      <a:pt x="15467" y="19236"/>
                      <a:pt x="15659" y="19130"/>
                    </a:cubicBezTo>
                    <a:cubicBezTo>
                      <a:pt x="15933" y="18947"/>
                      <a:pt x="16184" y="18742"/>
                      <a:pt x="16435" y="18513"/>
                    </a:cubicBezTo>
                    <a:cubicBezTo>
                      <a:pt x="17006" y="17966"/>
                      <a:pt x="17553" y="17418"/>
                      <a:pt x="18124" y="16870"/>
                    </a:cubicBezTo>
                    <a:cubicBezTo>
                      <a:pt x="18786" y="16208"/>
                      <a:pt x="19448" y="15546"/>
                      <a:pt x="20110" y="14884"/>
                    </a:cubicBezTo>
                    <a:cubicBezTo>
                      <a:pt x="21091" y="13971"/>
                      <a:pt x="22004" y="12967"/>
                      <a:pt x="22803" y="11917"/>
                    </a:cubicBezTo>
                    <a:cubicBezTo>
                      <a:pt x="23100" y="11529"/>
                      <a:pt x="23328" y="11095"/>
                      <a:pt x="23556" y="10684"/>
                    </a:cubicBezTo>
                    <a:cubicBezTo>
                      <a:pt x="23671" y="10456"/>
                      <a:pt x="23648" y="10228"/>
                      <a:pt x="23351" y="10136"/>
                    </a:cubicBezTo>
                    <a:cubicBezTo>
                      <a:pt x="23305" y="10114"/>
                      <a:pt x="23237" y="10022"/>
                      <a:pt x="23237" y="9977"/>
                    </a:cubicBezTo>
                    <a:cubicBezTo>
                      <a:pt x="23260" y="9703"/>
                      <a:pt x="23077" y="9566"/>
                      <a:pt x="22940" y="9406"/>
                    </a:cubicBezTo>
                    <a:cubicBezTo>
                      <a:pt x="22621" y="9064"/>
                      <a:pt x="22324" y="8721"/>
                      <a:pt x="21959" y="8425"/>
                    </a:cubicBezTo>
                    <a:cubicBezTo>
                      <a:pt x="20566" y="7283"/>
                      <a:pt x="19197" y="6119"/>
                      <a:pt x="17759" y="5046"/>
                    </a:cubicBezTo>
                    <a:cubicBezTo>
                      <a:pt x="15978" y="3745"/>
                      <a:pt x="14152" y="2536"/>
                      <a:pt x="12304" y="1303"/>
                    </a:cubicBezTo>
                    <a:cubicBezTo>
                      <a:pt x="11756" y="915"/>
                      <a:pt x="11139" y="573"/>
                      <a:pt x="10546" y="253"/>
                    </a:cubicBezTo>
                    <a:cubicBezTo>
                      <a:pt x="10313" y="122"/>
                      <a:pt x="10062" y="0"/>
                      <a:pt x="9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9" name="Google Shape;609;p71"/>
              <p:cNvSpPr/>
              <p:nvPr/>
            </p:nvSpPr>
            <p:spPr>
              <a:xfrm>
                <a:off x="6864875" y="844025"/>
                <a:ext cx="14850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594" h="2078" extrusionOk="0">
                    <a:moveTo>
                      <a:pt x="206" y="0"/>
                    </a:moveTo>
                    <a:cubicBezTo>
                      <a:pt x="137" y="137"/>
                      <a:pt x="46" y="205"/>
                      <a:pt x="46" y="297"/>
                    </a:cubicBezTo>
                    <a:cubicBezTo>
                      <a:pt x="23" y="845"/>
                      <a:pt x="0" y="1415"/>
                      <a:pt x="183" y="2077"/>
                    </a:cubicBezTo>
                    <a:cubicBezTo>
                      <a:pt x="525" y="1461"/>
                      <a:pt x="594" y="890"/>
                      <a:pt x="525" y="320"/>
                    </a:cubicBezTo>
                    <a:cubicBezTo>
                      <a:pt x="502" y="205"/>
                      <a:pt x="343" y="114"/>
                      <a:pt x="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0" name="Google Shape;610;p71"/>
              <p:cNvSpPr/>
              <p:nvPr/>
            </p:nvSpPr>
            <p:spPr>
              <a:xfrm>
                <a:off x="6866000" y="756475"/>
                <a:ext cx="13150" cy="49325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973" extrusionOk="0">
                    <a:moveTo>
                      <a:pt x="230" y="0"/>
                    </a:moveTo>
                    <a:cubicBezTo>
                      <a:pt x="185" y="0"/>
                      <a:pt x="131" y="10"/>
                      <a:pt x="69" y="33"/>
                    </a:cubicBezTo>
                    <a:cubicBezTo>
                      <a:pt x="24" y="649"/>
                      <a:pt x="1" y="1288"/>
                      <a:pt x="298" y="1973"/>
                    </a:cubicBezTo>
                    <a:cubicBezTo>
                      <a:pt x="457" y="1608"/>
                      <a:pt x="526" y="1288"/>
                      <a:pt x="526" y="968"/>
                    </a:cubicBezTo>
                    <a:cubicBezTo>
                      <a:pt x="526" y="717"/>
                      <a:pt x="503" y="466"/>
                      <a:pt x="457" y="215"/>
                    </a:cubicBezTo>
                    <a:cubicBezTo>
                      <a:pt x="440" y="95"/>
                      <a:pt x="371" y="0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1" name="Google Shape;611;p71"/>
              <p:cNvSpPr/>
              <p:nvPr/>
            </p:nvSpPr>
            <p:spPr>
              <a:xfrm>
                <a:off x="6697675" y="961525"/>
                <a:ext cx="308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765" extrusionOk="0">
                    <a:moveTo>
                      <a:pt x="1172" y="1"/>
                    </a:moveTo>
                    <a:cubicBezTo>
                      <a:pt x="681" y="1"/>
                      <a:pt x="352" y="262"/>
                      <a:pt x="23" y="481"/>
                    </a:cubicBezTo>
                    <a:cubicBezTo>
                      <a:pt x="0" y="481"/>
                      <a:pt x="0" y="573"/>
                      <a:pt x="0" y="618"/>
                    </a:cubicBezTo>
                    <a:cubicBezTo>
                      <a:pt x="46" y="664"/>
                      <a:pt x="115" y="732"/>
                      <a:pt x="160" y="755"/>
                    </a:cubicBezTo>
                    <a:cubicBezTo>
                      <a:pt x="180" y="762"/>
                      <a:pt x="202" y="765"/>
                      <a:pt x="225" y="765"/>
                    </a:cubicBezTo>
                    <a:cubicBezTo>
                      <a:pt x="280" y="765"/>
                      <a:pt x="340" y="749"/>
                      <a:pt x="389" y="732"/>
                    </a:cubicBezTo>
                    <a:cubicBezTo>
                      <a:pt x="685" y="550"/>
                      <a:pt x="982" y="367"/>
                      <a:pt x="1233" y="2"/>
                    </a:cubicBezTo>
                    <a:cubicBezTo>
                      <a:pt x="1212" y="1"/>
                      <a:pt x="1192" y="1"/>
                      <a:pt x="11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2" name="Google Shape;612;p71"/>
              <p:cNvSpPr/>
              <p:nvPr/>
            </p:nvSpPr>
            <p:spPr>
              <a:xfrm>
                <a:off x="6892250" y="896300"/>
                <a:ext cx="41125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264" extrusionOk="0">
                    <a:moveTo>
                      <a:pt x="343" y="0"/>
                    </a:moveTo>
                    <a:cubicBezTo>
                      <a:pt x="231" y="0"/>
                      <a:pt x="117" y="9"/>
                      <a:pt x="1" y="32"/>
                    </a:cubicBezTo>
                    <a:cubicBezTo>
                      <a:pt x="320" y="198"/>
                      <a:pt x="479" y="264"/>
                      <a:pt x="785" y="264"/>
                    </a:cubicBezTo>
                    <a:cubicBezTo>
                      <a:pt x="982" y="264"/>
                      <a:pt x="1241" y="236"/>
                      <a:pt x="1644" y="192"/>
                    </a:cubicBezTo>
                    <a:cubicBezTo>
                      <a:pt x="1222" y="155"/>
                      <a:pt x="800" y="0"/>
                      <a:pt x="3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3" name="Google Shape;613;p71"/>
              <p:cNvSpPr/>
              <p:nvPr/>
            </p:nvSpPr>
            <p:spPr>
              <a:xfrm>
                <a:off x="6765575" y="935325"/>
                <a:ext cx="24575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983" h="525" extrusionOk="0">
                    <a:moveTo>
                      <a:pt x="982" y="0"/>
                    </a:moveTo>
                    <a:lnTo>
                      <a:pt x="982" y="0"/>
                    </a:lnTo>
                    <a:cubicBezTo>
                      <a:pt x="617" y="69"/>
                      <a:pt x="275" y="137"/>
                      <a:pt x="1" y="434"/>
                    </a:cubicBezTo>
                    <a:cubicBezTo>
                      <a:pt x="125" y="488"/>
                      <a:pt x="210" y="524"/>
                      <a:pt x="291" y="524"/>
                    </a:cubicBezTo>
                    <a:cubicBezTo>
                      <a:pt x="448" y="524"/>
                      <a:pt x="591" y="391"/>
                      <a:pt x="9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4" name="Google Shape;614;p71"/>
              <p:cNvSpPr/>
              <p:nvPr/>
            </p:nvSpPr>
            <p:spPr>
              <a:xfrm>
                <a:off x="6824350" y="914775"/>
                <a:ext cx="114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58" h="252" extrusionOk="0">
                    <a:moveTo>
                      <a:pt x="282" y="0"/>
                    </a:moveTo>
                    <a:cubicBezTo>
                      <a:pt x="153" y="0"/>
                      <a:pt x="49" y="53"/>
                      <a:pt x="1" y="229"/>
                    </a:cubicBezTo>
                    <a:cubicBezTo>
                      <a:pt x="83" y="242"/>
                      <a:pt x="140" y="252"/>
                      <a:pt x="185" y="252"/>
                    </a:cubicBezTo>
                    <a:cubicBezTo>
                      <a:pt x="291" y="252"/>
                      <a:pt x="329" y="199"/>
                      <a:pt x="457" y="23"/>
                    </a:cubicBezTo>
                    <a:cubicBezTo>
                      <a:pt x="396" y="10"/>
                      <a:pt x="336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5" name="Google Shape;615;p71"/>
              <p:cNvSpPr/>
              <p:nvPr/>
            </p:nvSpPr>
            <p:spPr>
              <a:xfrm>
                <a:off x="7069725" y="885025"/>
                <a:ext cx="479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398" extrusionOk="0">
                    <a:moveTo>
                      <a:pt x="518" y="0"/>
                    </a:moveTo>
                    <a:cubicBezTo>
                      <a:pt x="369" y="0"/>
                      <a:pt x="221" y="9"/>
                      <a:pt x="69" y="26"/>
                    </a:cubicBezTo>
                    <a:cubicBezTo>
                      <a:pt x="1" y="255"/>
                      <a:pt x="138" y="369"/>
                      <a:pt x="274" y="392"/>
                    </a:cubicBezTo>
                    <a:cubicBezTo>
                      <a:pt x="358" y="395"/>
                      <a:pt x="440" y="397"/>
                      <a:pt x="523" y="397"/>
                    </a:cubicBezTo>
                    <a:cubicBezTo>
                      <a:pt x="961" y="397"/>
                      <a:pt x="1399" y="343"/>
                      <a:pt x="1918" y="209"/>
                    </a:cubicBezTo>
                    <a:cubicBezTo>
                      <a:pt x="1391" y="73"/>
                      <a:pt x="953" y="0"/>
                      <a:pt x="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16" name="Google Shape;616;p71"/>
            <p:cNvSpPr/>
            <p:nvPr/>
          </p:nvSpPr>
          <p:spPr>
            <a:xfrm rot="-1203938">
              <a:off x="5129656" y="773693"/>
              <a:ext cx="360233" cy="263075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8" name="Google Shape;618;p71"/>
          <p:cNvSpPr txBox="1">
            <a:spLocks noGrp="1"/>
          </p:cNvSpPr>
          <p:nvPr>
            <p:ph type="ctrTitle"/>
          </p:nvPr>
        </p:nvSpPr>
        <p:spPr>
          <a:xfrm>
            <a:off x="769625" y="2415172"/>
            <a:ext cx="5776200" cy="13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Задачи</a:t>
            </a:r>
            <a:endParaRPr dirty="0"/>
          </a:p>
        </p:txBody>
      </p:sp>
      <p:sp>
        <p:nvSpPr>
          <p:cNvPr id="619" name="Google Shape;619;p71"/>
          <p:cNvSpPr txBox="1">
            <a:spLocks noGrp="1"/>
          </p:cNvSpPr>
          <p:nvPr>
            <p:ph type="title" idx="2"/>
          </p:nvPr>
        </p:nvSpPr>
        <p:spPr>
          <a:xfrm>
            <a:off x="732725" y="530275"/>
            <a:ext cx="1245600" cy="1655100"/>
          </a:xfrm>
          <a:prstGeom prst="rect">
            <a:avLst/>
          </a:prstGeom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01</a:t>
            </a:r>
            <a:endParaRPr/>
          </a:p>
        </p:txBody>
      </p:sp>
      <p:grpSp>
        <p:nvGrpSpPr>
          <p:cNvPr id="620" name="Google Shape;620;p71"/>
          <p:cNvGrpSpPr/>
          <p:nvPr/>
        </p:nvGrpSpPr>
        <p:grpSpPr>
          <a:xfrm>
            <a:off x="700063" y="3439761"/>
            <a:ext cx="1750800" cy="1417500"/>
            <a:chOff x="6677013" y="2314375"/>
            <a:chExt cx="1750800" cy="1417500"/>
          </a:xfrm>
        </p:grpSpPr>
        <p:sp>
          <p:nvSpPr>
            <p:cNvPr id="621" name="Google Shape;621;p71"/>
            <p:cNvSpPr/>
            <p:nvPr/>
          </p:nvSpPr>
          <p:spPr>
            <a:xfrm>
              <a:off x="6677013" y="2314375"/>
              <a:ext cx="1750800" cy="1417500"/>
            </a:xfrm>
            <a:prstGeom prst="rect">
              <a:avLst/>
            </a:prstGeom>
            <a:solidFill>
              <a:schemeClr val="accent3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2" name="Google Shape;622;p71"/>
            <p:cNvGrpSpPr/>
            <p:nvPr/>
          </p:nvGrpSpPr>
          <p:grpSpPr>
            <a:xfrm>
              <a:off x="6953638" y="2505713"/>
              <a:ext cx="1027888" cy="1012216"/>
              <a:chOff x="6930317" y="3384750"/>
              <a:chExt cx="990831" cy="975724"/>
            </a:xfrm>
          </p:grpSpPr>
          <p:sp>
            <p:nvSpPr>
              <p:cNvPr id="623" name="Google Shape;623;p71"/>
              <p:cNvSpPr/>
              <p:nvPr/>
            </p:nvSpPr>
            <p:spPr>
              <a:xfrm rot="2851135">
                <a:off x="6992589" y="3690615"/>
                <a:ext cx="716473" cy="484270"/>
              </a:xfrm>
              <a:prstGeom prst="flowChartMerge">
                <a:avLst/>
              </a:prstGeom>
              <a:solidFill>
                <a:schemeClr val="accent1"/>
              </a:solidFill>
              <a:ln w="9525" cap="flat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24" name="Google Shape;624;p71"/>
              <p:cNvGrpSpPr/>
              <p:nvPr/>
            </p:nvGrpSpPr>
            <p:grpSpPr>
              <a:xfrm rot="-391399">
                <a:off x="7058812" y="3428621"/>
                <a:ext cx="818723" cy="814532"/>
                <a:chOff x="-1396150" y="1059238"/>
                <a:chExt cx="983225" cy="978075"/>
              </a:xfrm>
            </p:grpSpPr>
            <p:sp>
              <p:nvSpPr>
                <p:cNvPr id="625" name="Google Shape;625;p71"/>
                <p:cNvSpPr/>
                <p:nvPr/>
              </p:nvSpPr>
              <p:spPr>
                <a:xfrm>
                  <a:off x="-1396150" y="1059238"/>
                  <a:ext cx="983225" cy="824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9329" h="32983" extrusionOk="0">
                      <a:moveTo>
                        <a:pt x="12532" y="4406"/>
                      </a:moveTo>
                      <a:cubicBezTo>
                        <a:pt x="12668" y="4565"/>
                        <a:pt x="12783" y="4657"/>
                        <a:pt x="12874" y="4771"/>
                      </a:cubicBezTo>
                      <a:cubicBezTo>
                        <a:pt x="13422" y="5501"/>
                        <a:pt x="13924" y="6232"/>
                        <a:pt x="14495" y="6962"/>
                      </a:cubicBezTo>
                      <a:cubicBezTo>
                        <a:pt x="16206" y="9130"/>
                        <a:pt x="17918" y="11299"/>
                        <a:pt x="19630" y="13467"/>
                      </a:cubicBezTo>
                      <a:cubicBezTo>
                        <a:pt x="20383" y="14403"/>
                        <a:pt x="21114" y="15316"/>
                        <a:pt x="21844" y="16252"/>
                      </a:cubicBezTo>
                      <a:cubicBezTo>
                        <a:pt x="21981" y="16412"/>
                        <a:pt x="22141" y="16549"/>
                        <a:pt x="22073" y="16800"/>
                      </a:cubicBezTo>
                      <a:cubicBezTo>
                        <a:pt x="22073" y="16845"/>
                        <a:pt x="22141" y="16937"/>
                        <a:pt x="22187" y="16959"/>
                      </a:cubicBezTo>
                      <a:cubicBezTo>
                        <a:pt x="22506" y="16982"/>
                        <a:pt x="22643" y="17256"/>
                        <a:pt x="22803" y="17484"/>
                      </a:cubicBezTo>
                      <a:cubicBezTo>
                        <a:pt x="24583" y="19721"/>
                        <a:pt x="26341" y="21981"/>
                        <a:pt x="28121" y="24218"/>
                      </a:cubicBezTo>
                      <a:cubicBezTo>
                        <a:pt x="28874" y="25177"/>
                        <a:pt x="29673" y="26090"/>
                        <a:pt x="30427" y="27048"/>
                      </a:cubicBezTo>
                      <a:cubicBezTo>
                        <a:pt x="31157" y="27984"/>
                        <a:pt x="31819" y="28966"/>
                        <a:pt x="32526" y="29947"/>
                      </a:cubicBezTo>
                      <a:cubicBezTo>
                        <a:pt x="32572" y="29993"/>
                        <a:pt x="32572" y="30061"/>
                        <a:pt x="32618" y="30198"/>
                      </a:cubicBezTo>
                      <a:cubicBezTo>
                        <a:pt x="26312" y="30267"/>
                        <a:pt x="20045" y="30413"/>
                        <a:pt x="13768" y="30413"/>
                      </a:cubicBezTo>
                      <a:cubicBezTo>
                        <a:pt x="11706" y="30413"/>
                        <a:pt x="9644" y="30397"/>
                        <a:pt x="7578" y="30358"/>
                      </a:cubicBezTo>
                      <a:cubicBezTo>
                        <a:pt x="7556" y="29833"/>
                        <a:pt x="7738" y="29376"/>
                        <a:pt x="7784" y="28920"/>
                      </a:cubicBezTo>
                      <a:cubicBezTo>
                        <a:pt x="7807" y="28463"/>
                        <a:pt x="7852" y="28007"/>
                        <a:pt x="7875" y="27550"/>
                      </a:cubicBezTo>
                      <a:cubicBezTo>
                        <a:pt x="7898" y="27254"/>
                        <a:pt x="7738" y="27025"/>
                        <a:pt x="7441" y="26911"/>
                      </a:cubicBezTo>
                      <a:cubicBezTo>
                        <a:pt x="7145" y="26774"/>
                        <a:pt x="6825" y="26683"/>
                        <a:pt x="6506" y="26592"/>
                      </a:cubicBezTo>
                      <a:cubicBezTo>
                        <a:pt x="6255" y="26523"/>
                        <a:pt x="5958" y="26500"/>
                        <a:pt x="5707" y="26432"/>
                      </a:cubicBezTo>
                      <a:cubicBezTo>
                        <a:pt x="5501" y="26363"/>
                        <a:pt x="5319" y="26295"/>
                        <a:pt x="5159" y="26226"/>
                      </a:cubicBezTo>
                      <a:cubicBezTo>
                        <a:pt x="5159" y="26135"/>
                        <a:pt x="5136" y="26090"/>
                        <a:pt x="5159" y="26044"/>
                      </a:cubicBezTo>
                      <a:cubicBezTo>
                        <a:pt x="5205" y="25884"/>
                        <a:pt x="5250" y="25747"/>
                        <a:pt x="5296" y="25610"/>
                      </a:cubicBezTo>
                      <a:cubicBezTo>
                        <a:pt x="7898" y="18649"/>
                        <a:pt x="10249" y="11573"/>
                        <a:pt x="12532" y="4406"/>
                      </a:cubicBezTo>
                      <a:close/>
                      <a:moveTo>
                        <a:pt x="4954" y="26615"/>
                      </a:moveTo>
                      <a:cubicBezTo>
                        <a:pt x="5524" y="26706"/>
                        <a:pt x="6026" y="26820"/>
                        <a:pt x="6528" y="27003"/>
                      </a:cubicBezTo>
                      <a:cubicBezTo>
                        <a:pt x="6825" y="27117"/>
                        <a:pt x="6985" y="27322"/>
                        <a:pt x="6962" y="27642"/>
                      </a:cubicBezTo>
                      <a:cubicBezTo>
                        <a:pt x="6939" y="27824"/>
                        <a:pt x="6939" y="28007"/>
                        <a:pt x="6917" y="28167"/>
                      </a:cubicBezTo>
                      <a:cubicBezTo>
                        <a:pt x="6871" y="28874"/>
                        <a:pt x="6848" y="29582"/>
                        <a:pt x="6780" y="30404"/>
                      </a:cubicBezTo>
                      <a:cubicBezTo>
                        <a:pt x="5929" y="30404"/>
                        <a:pt x="5135" y="30498"/>
                        <a:pt x="4260" y="30498"/>
                      </a:cubicBezTo>
                      <a:cubicBezTo>
                        <a:pt x="4172" y="30498"/>
                        <a:pt x="4084" y="30497"/>
                        <a:pt x="3995" y="30495"/>
                      </a:cubicBezTo>
                      <a:cubicBezTo>
                        <a:pt x="4246" y="30244"/>
                        <a:pt x="4406" y="30061"/>
                        <a:pt x="4611" y="29833"/>
                      </a:cubicBezTo>
                      <a:cubicBezTo>
                        <a:pt x="4586" y="29830"/>
                        <a:pt x="4561" y="29829"/>
                        <a:pt x="4537" y="29829"/>
                      </a:cubicBezTo>
                      <a:cubicBezTo>
                        <a:pt x="4174" y="29829"/>
                        <a:pt x="3975" y="30131"/>
                        <a:pt x="3675" y="30152"/>
                      </a:cubicBezTo>
                      <a:cubicBezTo>
                        <a:pt x="3652" y="30107"/>
                        <a:pt x="3630" y="30061"/>
                        <a:pt x="3652" y="30015"/>
                      </a:cubicBezTo>
                      <a:cubicBezTo>
                        <a:pt x="4063" y="28897"/>
                        <a:pt x="4520" y="27756"/>
                        <a:pt x="4954" y="26615"/>
                      </a:cubicBezTo>
                      <a:close/>
                      <a:moveTo>
                        <a:pt x="13536" y="0"/>
                      </a:moveTo>
                      <a:cubicBezTo>
                        <a:pt x="13057" y="1096"/>
                        <a:pt x="12554" y="2169"/>
                        <a:pt x="12075" y="3264"/>
                      </a:cubicBezTo>
                      <a:cubicBezTo>
                        <a:pt x="11984" y="3493"/>
                        <a:pt x="11938" y="3744"/>
                        <a:pt x="11847" y="3972"/>
                      </a:cubicBezTo>
                      <a:cubicBezTo>
                        <a:pt x="11482" y="4816"/>
                        <a:pt x="11071" y="5615"/>
                        <a:pt x="10774" y="6483"/>
                      </a:cubicBezTo>
                      <a:cubicBezTo>
                        <a:pt x="9724" y="9427"/>
                        <a:pt x="8697" y="12372"/>
                        <a:pt x="7761" y="15339"/>
                      </a:cubicBezTo>
                      <a:cubicBezTo>
                        <a:pt x="6848" y="18192"/>
                        <a:pt x="5821" y="21000"/>
                        <a:pt x="4862" y="23830"/>
                      </a:cubicBezTo>
                      <a:cubicBezTo>
                        <a:pt x="4109" y="26021"/>
                        <a:pt x="3264" y="28212"/>
                        <a:pt x="2785" y="30518"/>
                      </a:cubicBezTo>
                      <a:cubicBezTo>
                        <a:pt x="1758" y="31202"/>
                        <a:pt x="685" y="31887"/>
                        <a:pt x="0" y="32983"/>
                      </a:cubicBezTo>
                      <a:cubicBezTo>
                        <a:pt x="617" y="32823"/>
                        <a:pt x="1142" y="32481"/>
                        <a:pt x="1667" y="32161"/>
                      </a:cubicBezTo>
                      <a:cubicBezTo>
                        <a:pt x="2214" y="31819"/>
                        <a:pt x="2762" y="31453"/>
                        <a:pt x="3264" y="31134"/>
                      </a:cubicBezTo>
                      <a:cubicBezTo>
                        <a:pt x="3995" y="31157"/>
                        <a:pt x="4634" y="31202"/>
                        <a:pt x="5296" y="31202"/>
                      </a:cubicBezTo>
                      <a:cubicBezTo>
                        <a:pt x="7008" y="31225"/>
                        <a:pt x="8697" y="31225"/>
                        <a:pt x="10409" y="31225"/>
                      </a:cubicBezTo>
                      <a:cubicBezTo>
                        <a:pt x="13011" y="31225"/>
                        <a:pt x="15613" y="31246"/>
                        <a:pt x="18215" y="31246"/>
                      </a:cubicBezTo>
                      <a:cubicBezTo>
                        <a:pt x="19516" y="31246"/>
                        <a:pt x="20817" y="31240"/>
                        <a:pt x="22118" y="31225"/>
                      </a:cubicBezTo>
                      <a:cubicBezTo>
                        <a:pt x="24446" y="31225"/>
                        <a:pt x="26775" y="31088"/>
                        <a:pt x="29103" y="30997"/>
                      </a:cubicBezTo>
                      <a:cubicBezTo>
                        <a:pt x="30427" y="30928"/>
                        <a:pt x="31728" y="30837"/>
                        <a:pt x="33051" y="30746"/>
                      </a:cubicBezTo>
                      <a:cubicBezTo>
                        <a:pt x="33280" y="30746"/>
                        <a:pt x="33508" y="30746"/>
                        <a:pt x="33713" y="30814"/>
                      </a:cubicBezTo>
                      <a:cubicBezTo>
                        <a:pt x="34855" y="31202"/>
                        <a:pt x="36019" y="31431"/>
                        <a:pt x="37206" y="31545"/>
                      </a:cubicBezTo>
                      <a:cubicBezTo>
                        <a:pt x="37667" y="31589"/>
                        <a:pt x="38128" y="31624"/>
                        <a:pt x="38588" y="31624"/>
                      </a:cubicBezTo>
                      <a:cubicBezTo>
                        <a:pt x="38835" y="31624"/>
                        <a:pt x="39082" y="31614"/>
                        <a:pt x="39328" y="31590"/>
                      </a:cubicBezTo>
                      <a:cubicBezTo>
                        <a:pt x="39328" y="31545"/>
                        <a:pt x="39328" y="31499"/>
                        <a:pt x="39328" y="31431"/>
                      </a:cubicBezTo>
                      <a:cubicBezTo>
                        <a:pt x="38667" y="31248"/>
                        <a:pt x="37982" y="31020"/>
                        <a:pt x="37320" y="30837"/>
                      </a:cubicBezTo>
                      <a:cubicBezTo>
                        <a:pt x="36247" y="30563"/>
                        <a:pt x="35197" y="30312"/>
                        <a:pt x="34124" y="30107"/>
                      </a:cubicBezTo>
                      <a:cubicBezTo>
                        <a:pt x="33691" y="30015"/>
                        <a:pt x="33417" y="29787"/>
                        <a:pt x="33211" y="29422"/>
                      </a:cubicBezTo>
                      <a:cubicBezTo>
                        <a:pt x="32869" y="28851"/>
                        <a:pt x="32504" y="28304"/>
                        <a:pt x="32093" y="27779"/>
                      </a:cubicBezTo>
                      <a:cubicBezTo>
                        <a:pt x="31020" y="26432"/>
                        <a:pt x="29924" y="25108"/>
                        <a:pt x="28852" y="23761"/>
                      </a:cubicBezTo>
                      <a:cubicBezTo>
                        <a:pt x="26272" y="20543"/>
                        <a:pt x="23716" y="17347"/>
                        <a:pt x="21159" y="14129"/>
                      </a:cubicBezTo>
                      <a:cubicBezTo>
                        <a:pt x="19721" y="12326"/>
                        <a:pt x="18284" y="10523"/>
                        <a:pt x="16823" y="8720"/>
                      </a:cubicBezTo>
                      <a:cubicBezTo>
                        <a:pt x="15522" y="7099"/>
                        <a:pt x="14266" y="5387"/>
                        <a:pt x="12851" y="3835"/>
                      </a:cubicBezTo>
                      <a:cubicBezTo>
                        <a:pt x="12783" y="3789"/>
                        <a:pt x="12760" y="3698"/>
                        <a:pt x="12714" y="3584"/>
                      </a:cubicBezTo>
                      <a:cubicBezTo>
                        <a:pt x="12783" y="3424"/>
                        <a:pt x="12874" y="3219"/>
                        <a:pt x="12965" y="3013"/>
                      </a:cubicBezTo>
                      <a:cubicBezTo>
                        <a:pt x="13376" y="2146"/>
                        <a:pt x="13650" y="1256"/>
                        <a:pt x="13696" y="297"/>
                      </a:cubicBezTo>
                      <a:cubicBezTo>
                        <a:pt x="13696" y="206"/>
                        <a:pt x="13741" y="46"/>
                        <a:pt x="13536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6" name="Google Shape;626;p71"/>
                <p:cNvSpPr/>
                <p:nvPr/>
              </p:nvSpPr>
              <p:spPr>
                <a:xfrm>
                  <a:off x="-1393875" y="1280238"/>
                  <a:ext cx="115300" cy="227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12" h="9090" extrusionOk="0">
                      <a:moveTo>
                        <a:pt x="3835" y="564"/>
                      </a:moveTo>
                      <a:cubicBezTo>
                        <a:pt x="3858" y="587"/>
                        <a:pt x="3927" y="610"/>
                        <a:pt x="3927" y="633"/>
                      </a:cubicBezTo>
                      <a:cubicBezTo>
                        <a:pt x="3858" y="1706"/>
                        <a:pt x="3219" y="2915"/>
                        <a:pt x="2375" y="3600"/>
                      </a:cubicBezTo>
                      <a:cubicBezTo>
                        <a:pt x="2443" y="2938"/>
                        <a:pt x="3288" y="1158"/>
                        <a:pt x="3835" y="564"/>
                      </a:cubicBezTo>
                      <a:close/>
                      <a:moveTo>
                        <a:pt x="1188" y="7458"/>
                      </a:moveTo>
                      <a:lnTo>
                        <a:pt x="1188" y="7458"/>
                      </a:lnTo>
                      <a:cubicBezTo>
                        <a:pt x="1576" y="7686"/>
                        <a:pt x="1713" y="7891"/>
                        <a:pt x="1827" y="8142"/>
                      </a:cubicBezTo>
                      <a:cubicBezTo>
                        <a:pt x="1850" y="8256"/>
                        <a:pt x="1872" y="8393"/>
                        <a:pt x="1827" y="8507"/>
                      </a:cubicBezTo>
                      <a:cubicBezTo>
                        <a:pt x="1781" y="8599"/>
                        <a:pt x="1690" y="8690"/>
                        <a:pt x="1576" y="8736"/>
                      </a:cubicBezTo>
                      <a:cubicBezTo>
                        <a:pt x="1572" y="8738"/>
                        <a:pt x="1567" y="8739"/>
                        <a:pt x="1562" y="8739"/>
                      </a:cubicBezTo>
                      <a:cubicBezTo>
                        <a:pt x="1510" y="8739"/>
                        <a:pt x="1412" y="8638"/>
                        <a:pt x="1370" y="8576"/>
                      </a:cubicBezTo>
                      <a:cubicBezTo>
                        <a:pt x="1188" y="8279"/>
                        <a:pt x="1165" y="7937"/>
                        <a:pt x="1188" y="7458"/>
                      </a:cubicBezTo>
                      <a:close/>
                      <a:moveTo>
                        <a:pt x="3921" y="0"/>
                      </a:moveTo>
                      <a:cubicBezTo>
                        <a:pt x="3729" y="0"/>
                        <a:pt x="3542" y="63"/>
                        <a:pt x="3379" y="199"/>
                      </a:cubicBezTo>
                      <a:cubicBezTo>
                        <a:pt x="3288" y="290"/>
                        <a:pt x="3196" y="382"/>
                        <a:pt x="3128" y="496"/>
                      </a:cubicBezTo>
                      <a:cubicBezTo>
                        <a:pt x="2991" y="678"/>
                        <a:pt x="2854" y="861"/>
                        <a:pt x="2763" y="1066"/>
                      </a:cubicBezTo>
                      <a:cubicBezTo>
                        <a:pt x="2466" y="1614"/>
                        <a:pt x="2169" y="2185"/>
                        <a:pt x="1918" y="2756"/>
                      </a:cubicBezTo>
                      <a:cubicBezTo>
                        <a:pt x="1644" y="3349"/>
                        <a:pt x="1416" y="3920"/>
                        <a:pt x="1188" y="4513"/>
                      </a:cubicBezTo>
                      <a:cubicBezTo>
                        <a:pt x="1119" y="4718"/>
                        <a:pt x="1005" y="4855"/>
                        <a:pt x="800" y="4970"/>
                      </a:cubicBezTo>
                      <a:cubicBezTo>
                        <a:pt x="714" y="5018"/>
                        <a:pt x="635" y="5041"/>
                        <a:pt x="552" y="5041"/>
                      </a:cubicBezTo>
                      <a:cubicBezTo>
                        <a:pt x="480" y="5041"/>
                        <a:pt x="405" y="5024"/>
                        <a:pt x="320" y="4992"/>
                      </a:cubicBezTo>
                      <a:cubicBezTo>
                        <a:pt x="286" y="4977"/>
                        <a:pt x="252" y="4970"/>
                        <a:pt x="220" y="4970"/>
                      </a:cubicBezTo>
                      <a:cubicBezTo>
                        <a:pt x="106" y="4970"/>
                        <a:pt x="19" y="5065"/>
                        <a:pt x="1" y="5243"/>
                      </a:cubicBezTo>
                      <a:cubicBezTo>
                        <a:pt x="138" y="5266"/>
                        <a:pt x="275" y="5289"/>
                        <a:pt x="412" y="5289"/>
                      </a:cubicBezTo>
                      <a:cubicBezTo>
                        <a:pt x="457" y="5297"/>
                        <a:pt x="505" y="5299"/>
                        <a:pt x="556" y="5299"/>
                      </a:cubicBezTo>
                      <a:cubicBezTo>
                        <a:pt x="658" y="5299"/>
                        <a:pt x="769" y="5289"/>
                        <a:pt x="891" y="5289"/>
                      </a:cubicBezTo>
                      <a:cubicBezTo>
                        <a:pt x="800" y="5609"/>
                        <a:pt x="731" y="5860"/>
                        <a:pt x="685" y="6088"/>
                      </a:cubicBezTo>
                      <a:cubicBezTo>
                        <a:pt x="526" y="6727"/>
                        <a:pt x="412" y="7389"/>
                        <a:pt x="457" y="8051"/>
                      </a:cubicBezTo>
                      <a:cubicBezTo>
                        <a:pt x="529" y="8733"/>
                        <a:pt x="854" y="9090"/>
                        <a:pt x="1400" y="9090"/>
                      </a:cubicBezTo>
                      <a:cubicBezTo>
                        <a:pt x="1549" y="9090"/>
                        <a:pt x="1714" y="9063"/>
                        <a:pt x="1895" y="9010"/>
                      </a:cubicBezTo>
                      <a:cubicBezTo>
                        <a:pt x="1941" y="9010"/>
                        <a:pt x="1987" y="8987"/>
                        <a:pt x="2032" y="8964"/>
                      </a:cubicBezTo>
                      <a:cubicBezTo>
                        <a:pt x="2603" y="8736"/>
                        <a:pt x="2740" y="8371"/>
                        <a:pt x="2420" y="7823"/>
                      </a:cubicBezTo>
                      <a:cubicBezTo>
                        <a:pt x="2352" y="7709"/>
                        <a:pt x="2260" y="7617"/>
                        <a:pt x="2192" y="7526"/>
                      </a:cubicBezTo>
                      <a:cubicBezTo>
                        <a:pt x="2123" y="7412"/>
                        <a:pt x="2055" y="7275"/>
                        <a:pt x="1987" y="7161"/>
                      </a:cubicBezTo>
                      <a:cubicBezTo>
                        <a:pt x="2352" y="6818"/>
                        <a:pt x="2854" y="6841"/>
                        <a:pt x="3265" y="6476"/>
                      </a:cubicBezTo>
                      <a:cubicBezTo>
                        <a:pt x="3219" y="6473"/>
                        <a:pt x="3175" y="6472"/>
                        <a:pt x="3131" y="6472"/>
                      </a:cubicBezTo>
                      <a:cubicBezTo>
                        <a:pt x="2463" y="6472"/>
                        <a:pt x="1921" y="6778"/>
                        <a:pt x="1279" y="6864"/>
                      </a:cubicBezTo>
                      <a:cubicBezTo>
                        <a:pt x="1302" y="6271"/>
                        <a:pt x="1484" y="5814"/>
                        <a:pt x="1621" y="5312"/>
                      </a:cubicBezTo>
                      <a:cubicBezTo>
                        <a:pt x="1713" y="4947"/>
                        <a:pt x="1895" y="4650"/>
                        <a:pt x="2215" y="4399"/>
                      </a:cubicBezTo>
                      <a:cubicBezTo>
                        <a:pt x="2854" y="3897"/>
                        <a:pt x="3402" y="3280"/>
                        <a:pt x="3835" y="2596"/>
                      </a:cubicBezTo>
                      <a:cubicBezTo>
                        <a:pt x="4178" y="2048"/>
                        <a:pt x="4406" y="1477"/>
                        <a:pt x="4520" y="838"/>
                      </a:cubicBezTo>
                      <a:cubicBezTo>
                        <a:pt x="4566" y="564"/>
                        <a:pt x="4611" y="245"/>
                        <a:pt x="4315" y="85"/>
                      </a:cubicBezTo>
                      <a:cubicBezTo>
                        <a:pt x="4185" y="29"/>
                        <a:pt x="4052" y="0"/>
                        <a:pt x="392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7" name="Google Shape;627;p71"/>
                <p:cNvSpPr/>
                <p:nvPr/>
              </p:nvSpPr>
              <p:spPr>
                <a:xfrm>
                  <a:off x="-1033225" y="1891913"/>
                  <a:ext cx="95325" cy="14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3" h="5816" extrusionOk="0">
                      <a:moveTo>
                        <a:pt x="2230" y="625"/>
                      </a:moveTo>
                      <a:cubicBezTo>
                        <a:pt x="2318" y="625"/>
                        <a:pt x="2396" y="671"/>
                        <a:pt x="2443" y="749"/>
                      </a:cubicBezTo>
                      <a:cubicBezTo>
                        <a:pt x="2488" y="817"/>
                        <a:pt x="2488" y="954"/>
                        <a:pt x="2465" y="1022"/>
                      </a:cubicBezTo>
                      <a:cubicBezTo>
                        <a:pt x="2169" y="1570"/>
                        <a:pt x="1826" y="2095"/>
                        <a:pt x="1370" y="2552"/>
                      </a:cubicBezTo>
                      <a:cubicBezTo>
                        <a:pt x="1279" y="2666"/>
                        <a:pt x="1187" y="2803"/>
                        <a:pt x="1027" y="2803"/>
                      </a:cubicBezTo>
                      <a:cubicBezTo>
                        <a:pt x="982" y="2757"/>
                        <a:pt x="936" y="2734"/>
                        <a:pt x="936" y="2689"/>
                      </a:cubicBezTo>
                      <a:cubicBezTo>
                        <a:pt x="891" y="1935"/>
                        <a:pt x="1210" y="1319"/>
                        <a:pt x="1781" y="840"/>
                      </a:cubicBezTo>
                      <a:cubicBezTo>
                        <a:pt x="1872" y="771"/>
                        <a:pt x="2009" y="703"/>
                        <a:pt x="2100" y="657"/>
                      </a:cubicBezTo>
                      <a:cubicBezTo>
                        <a:pt x="2144" y="635"/>
                        <a:pt x="2188" y="625"/>
                        <a:pt x="2230" y="625"/>
                      </a:cubicBezTo>
                      <a:close/>
                      <a:moveTo>
                        <a:pt x="3304" y="0"/>
                      </a:moveTo>
                      <a:cubicBezTo>
                        <a:pt x="3138" y="0"/>
                        <a:pt x="3017" y="110"/>
                        <a:pt x="2717" y="383"/>
                      </a:cubicBezTo>
                      <a:cubicBezTo>
                        <a:pt x="2610" y="383"/>
                        <a:pt x="2493" y="393"/>
                        <a:pt x="2373" y="393"/>
                      </a:cubicBezTo>
                      <a:cubicBezTo>
                        <a:pt x="2313" y="393"/>
                        <a:pt x="2252" y="391"/>
                        <a:pt x="2192" y="383"/>
                      </a:cubicBezTo>
                      <a:cubicBezTo>
                        <a:pt x="2166" y="382"/>
                        <a:pt x="2139" y="381"/>
                        <a:pt x="2113" y="381"/>
                      </a:cubicBezTo>
                      <a:cubicBezTo>
                        <a:pt x="1310" y="381"/>
                        <a:pt x="403" y="1051"/>
                        <a:pt x="137" y="1913"/>
                      </a:cubicBezTo>
                      <a:cubicBezTo>
                        <a:pt x="23" y="2209"/>
                        <a:pt x="0" y="2552"/>
                        <a:pt x="0" y="2871"/>
                      </a:cubicBezTo>
                      <a:cubicBezTo>
                        <a:pt x="23" y="3191"/>
                        <a:pt x="183" y="3328"/>
                        <a:pt x="480" y="3373"/>
                      </a:cubicBezTo>
                      <a:cubicBezTo>
                        <a:pt x="599" y="3402"/>
                        <a:pt x="716" y="3416"/>
                        <a:pt x="830" y="3416"/>
                      </a:cubicBezTo>
                      <a:cubicBezTo>
                        <a:pt x="1172" y="3416"/>
                        <a:pt x="1484" y="3288"/>
                        <a:pt x="1758" y="3031"/>
                      </a:cubicBezTo>
                      <a:cubicBezTo>
                        <a:pt x="2032" y="2803"/>
                        <a:pt x="2306" y="2529"/>
                        <a:pt x="2694" y="2164"/>
                      </a:cubicBezTo>
                      <a:lnTo>
                        <a:pt x="2694" y="2164"/>
                      </a:lnTo>
                      <a:cubicBezTo>
                        <a:pt x="2648" y="2894"/>
                        <a:pt x="2580" y="3488"/>
                        <a:pt x="2557" y="4104"/>
                      </a:cubicBezTo>
                      <a:cubicBezTo>
                        <a:pt x="2488" y="5154"/>
                        <a:pt x="2511" y="5405"/>
                        <a:pt x="2762" y="5816"/>
                      </a:cubicBezTo>
                      <a:cubicBezTo>
                        <a:pt x="3173" y="5063"/>
                        <a:pt x="3812" y="1410"/>
                        <a:pt x="3767" y="132"/>
                      </a:cubicBezTo>
                      <a:cubicBezTo>
                        <a:pt x="3547" y="50"/>
                        <a:pt x="3415" y="0"/>
                        <a:pt x="330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8" name="Google Shape;628;p71"/>
                <p:cNvSpPr/>
                <p:nvPr/>
              </p:nvSpPr>
              <p:spPr>
                <a:xfrm>
                  <a:off x="-753050" y="1416888"/>
                  <a:ext cx="97025" cy="89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81" h="3585" extrusionOk="0">
                      <a:moveTo>
                        <a:pt x="1831" y="0"/>
                      </a:moveTo>
                      <a:cubicBezTo>
                        <a:pt x="1241" y="0"/>
                        <a:pt x="707" y="322"/>
                        <a:pt x="411" y="896"/>
                      </a:cubicBezTo>
                      <a:cubicBezTo>
                        <a:pt x="92" y="1535"/>
                        <a:pt x="1" y="2197"/>
                        <a:pt x="92" y="2882"/>
                      </a:cubicBezTo>
                      <a:cubicBezTo>
                        <a:pt x="138" y="3224"/>
                        <a:pt x="343" y="3429"/>
                        <a:pt x="662" y="3521"/>
                      </a:cubicBezTo>
                      <a:cubicBezTo>
                        <a:pt x="837" y="3562"/>
                        <a:pt x="1011" y="3584"/>
                        <a:pt x="1184" y="3584"/>
                      </a:cubicBezTo>
                      <a:cubicBezTo>
                        <a:pt x="1395" y="3584"/>
                        <a:pt x="1603" y="3551"/>
                        <a:pt x="1804" y="3475"/>
                      </a:cubicBezTo>
                      <a:cubicBezTo>
                        <a:pt x="2489" y="3201"/>
                        <a:pt x="3128" y="2859"/>
                        <a:pt x="3744" y="2448"/>
                      </a:cubicBezTo>
                      <a:cubicBezTo>
                        <a:pt x="3790" y="2425"/>
                        <a:pt x="3812" y="2334"/>
                        <a:pt x="3881" y="2197"/>
                      </a:cubicBezTo>
                      <a:lnTo>
                        <a:pt x="3881" y="2197"/>
                      </a:lnTo>
                      <a:cubicBezTo>
                        <a:pt x="2854" y="2380"/>
                        <a:pt x="2032" y="2996"/>
                        <a:pt x="1096" y="3247"/>
                      </a:cubicBezTo>
                      <a:cubicBezTo>
                        <a:pt x="731" y="2653"/>
                        <a:pt x="914" y="2083"/>
                        <a:pt x="1051" y="1512"/>
                      </a:cubicBezTo>
                      <a:cubicBezTo>
                        <a:pt x="1165" y="1056"/>
                        <a:pt x="1393" y="622"/>
                        <a:pt x="1964" y="325"/>
                      </a:cubicBezTo>
                      <a:cubicBezTo>
                        <a:pt x="2078" y="508"/>
                        <a:pt x="2192" y="690"/>
                        <a:pt x="2352" y="850"/>
                      </a:cubicBezTo>
                      <a:cubicBezTo>
                        <a:pt x="2405" y="893"/>
                        <a:pt x="2475" y="916"/>
                        <a:pt x="2547" y="916"/>
                      </a:cubicBezTo>
                      <a:cubicBezTo>
                        <a:pt x="2628" y="916"/>
                        <a:pt x="2713" y="888"/>
                        <a:pt x="2785" y="827"/>
                      </a:cubicBezTo>
                      <a:cubicBezTo>
                        <a:pt x="2922" y="690"/>
                        <a:pt x="2899" y="531"/>
                        <a:pt x="2808" y="394"/>
                      </a:cubicBezTo>
                      <a:cubicBezTo>
                        <a:pt x="2717" y="280"/>
                        <a:pt x="2557" y="143"/>
                        <a:pt x="2397" y="97"/>
                      </a:cubicBezTo>
                      <a:cubicBezTo>
                        <a:pt x="2207" y="32"/>
                        <a:pt x="2016" y="0"/>
                        <a:pt x="183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9" name="Google Shape;629;p71"/>
                <p:cNvSpPr/>
                <p:nvPr/>
              </p:nvSpPr>
              <p:spPr>
                <a:xfrm>
                  <a:off x="-995575" y="1543138"/>
                  <a:ext cx="52525" cy="39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1" h="1592" extrusionOk="0">
                      <a:moveTo>
                        <a:pt x="2101" y="0"/>
                      </a:moveTo>
                      <a:lnTo>
                        <a:pt x="2101" y="0"/>
                      </a:lnTo>
                      <a:cubicBezTo>
                        <a:pt x="1325" y="342"/>
                        <a:pt x="640" y="799"/>
                        <a:pt x="24" y="1370"/>
                      </a:cubicBezTo>
                      <a:cubicBezTo>
                        <a:pt x="1" y="1392"/>
                        <a:pt x="24" y="1461"/>
                        <a:pt x="24" y="1507"/>
                      </a:cubicBezTo>
                      <a:cubicBezTo>
                        <a:pt x="93" y="1566"/>
                        <a:pt x="167" y="1591"/>
                        <a:pt x="239" y="1591"/>
                      </a:cubicBezTo>
                      <a:cubicBezTo>
                        <a:pt x="333" y="1591"/>
                        <a:pt x="425" y="1548"/>
                        <a:pt x="503" y="1484"/>
                      </a:cubicBezTo>
                      <a:cubicBezTo>
                        <a:pt x="1074" y="1050"/>
                        <a:pt x="1644" y="594"/>
                        <a:pt x="210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0" name="Google Shape;630;p71"/>
                <p:cNvSpPr/>
                <p:nvPr/>
              </p:nvSpPr>
              <p:spPr>
                <a:xfrm>
                  <a:off x="-1082875" y="1617063"/>
                  <a:ext cx="47950" cy="32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" h="1292" extrusionOk="0">
                      <a:moveTo>
                        <a:pt x="1811" y="1"/>
                      </a:moveTo>
                      <a:cubicBezTo>
                        <a:pt x="1798" y="1"/>
                        <a:pt x="1788" y="4"/>
                        <a:pt x="1781" y="10"/>
                      </a:cubicBezTo>
                      <a:cubicBezTo>
                        <a:pt x="1210" y="353"/>
                        <a:pt x="640" y="718"/>
                        <a:pt x="1" y="1106"/>
                      </a:cubicBezTo>
                      <a:cubicBezTo>
                        <a:pt x="130" y="1248"/>
                        <a:pt x="242" y="1292"/>
                        <a:pt x="345" y="1292"/>
                      </a:cubicBezTo>
                      <a:cubicBezTo>
                        <a:pt x="440" y="1292"/>
                        <a:pt x="529" y="1253"/>
                        <a:pt x="617" y="1220"/>
                      </a:cubicBezTo>
                      <a:cubicBezTo>
                        <a:pt x="1005" y="1060"/>
                        <a:pt x="1621" y="490"/>
                        <a:pt x="1918" y="33"/>
                      </a:cubicBezTo>
                      <a:cubicBezTo>
                        <a:pt x="1886" y="17"/>
                        <a:pt x="1842" y="1"/>
                        <a:pt x="181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1" name="Google Shape;631;p71"/>
                <p:cNvSpPr/>
                <p:nvPr/>
              </p:nvSpPr>
              <p:spPr>
                <a:xfrm>
                  <a:off x="-1198150" y="1701763"/>
                  <a:ext cx="43400" cy="2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36" h="1092" extrusionOk="0">
                      <a:moveTo>
                        <a:pt x="1713" y="1"/>
                      </a:moveTo>
                      <a:cubicBezTo>
                        <a:pt x="1165" y="115"/>
                        <a:pt x="777" y="320"/>
                        <a:pt x="1" y="959"/>
                      </a:cubicBezTo>
                      <a:cubicBezTo>
                        <a:pt x="209" y="1045"/>
                        <a:pt x="331" y="1091"/>
                        <a:pt x="429" y="1091"/>
                      </a:cubicBezTo>
                      <a:cubicBezTo>
                        <a:pt x="513" y="1091"/>
                        <a:pt x="578" y="1056"/>
                        <a:pt x="663" y="982"/>
                      </a:cubicBezTo>
                      <a:cubicBezTo>
                        <a:pt x="1028" y="731"/>
                        <a:pt x="1370" y="411"/>
                        <a:pt x="1713" y="137"/>
                      </a:cubicBezTo>
                      <a:cubicBezTo>
                        <a:pt x="1736" y="115"/>
                        <a:pt x="1713" y="46"/>
                        <a:pt x="1713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2" name="Google Shape;632;p71"/>
                <p:cNvSpPr/>
                <p:nvPr/>
              </p:nvSpPr>
              <p:spPr>
                <a:xfrm>
                  <a:off x="-905975" y="1500338"/>
                  <a:ext cx="30825" cy="21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3" h="852" extrusionOk="0">
                      <a:moveTo>
                        <a:pt x="1119" y="0"/>
                      </a:moveTo>
                      <a:cubicBezTo>
                        <a:pt x="822" y="183"/>
                        <a:pt x="480" y="388"/>
                        <a:pt x="183" y="571"/>
                      </a:cubicBezTo>
                      <a:cubicBezTo>
                        <a:pt x="114" y="616"/>
                        <a:pt x="92" y="731"/>
                        <a:pt x="0" y="845"/>
                      </a:cubicBezTo>
                      <a:cubicBezTo>
                        <a:pt x="44" y="849"/>
                        <a:pt x="85" y="851"/>
                        <a:pt x="125" y="851"/>
                      </a:cubicBezTo>
                      <a:cubicBezTo>
                        <a:pt x="693" y="851"/>
                        <a:pt x="913" y="413"/>
                        <a:pt x="1233" y="114"/>
                      </a:cubicBezTo>
                      <a:cubicBezTo>
                        <a:pt x="1187" y="69"/>
                        <a:pt x="1164" y="46"/>
                        <a:pt x="111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3" name="Google Shape;633;p71"/>
                <p:cNvSpPr/>
                <p:nvPr/>
              </p:nvSpPr>
              <p:spPr>
                <a:xfrm>
                  <a:off x="-1262625" y="1761113"/>
                  <a:ext cx="30850" cy="22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4" h="914" extrusionOk="0">
                      <a:moveTo>
                        <a:pt x="1233" y="0"/>
                      </a:moveTo>
                      <a:lnTo>
                        <a:pt x="1233" y="0"/>
                      </a:lnTo>
                      <a:cubicBezTo>
                        <a:pt x="480" y="320"/>
                        <a:pt x="320" y="457"/>
                        <a:pt x="1" y="913"/>
                      </a:cubicBezTo>
                      <a:cubicBezTo>
                        <a:pt x="662" y="845"/>
                        <a:pt x="936" y="388"/>
                        <a:pt x="1233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w="9525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634" name="Google Shape;634;p71"/>
            <p:cNvSpPr/>
            <p:nvPr/>
          </p:nvSpPr>
          <p:spPr>
            <a:xfrm rot="-1215341">
              <a:off x="7854774" y="2617273"/>
              <a:ext cx="360672" cy="26545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5" name="Google Shape;635;p71"/>
          <p:cNvGrpSpPr/>
          <p:nvPr/>
        </p:nvGrpSpPr>
        <p:grpSpPr>
          <a:xfrm>
            <a:off x="6676625" y="530275"/>
            <a:ext cx="1777511" cy="1655100"/>
            <a:chOff x="6676625" y="530275"/>
            <a:chExt cx="1777511" cy="1655100"/>
          </a:xfrm>
        </p:grpSpPr>
        <p:sp>
          <p:nvSpPr>
            <p:cNvPr id="636" name="Google Shape;636;p71"/>
            <p:cNvSpPr/>
            <p:nvPr/>
          </p:nvSpPr>
          <p:spPr>
            <a:xfrm>
              <a:off x="8061329" y="1470693"/>
              <a:ext cx="188545" cy="198979"/>
            </a:xfrm>
            <a:custGeom>
              <a:avLst/>
              <a:gdLst/>
              <a:ahLst/>
              <a:cxnLst/>
              <a:rect l="l" t="t" r="r" b="b"/>
              <a:pathLst>
                <a:path w="3991" h="4220" extrusionOk="0">
                  <a:moveTo>
                    <a:pt x="1591" y="902"/>
                  </a:moveTo>
                  <a:cubicBezTo>
                    <a:pt x="1782" y="902"/>
                    <a:pt x="1976" y="959"/>
                    <a:pt x="2154" y="1084"/>
                  </a:cubicBezTo>
                  <a:cubicBezTo>
                    <a:pt x="2310" y="1162"/>
                    <a:pt x="2166" y="1369"/>
                    <a:pt x="2022" y="1369"/>
                  </a:cubicBezTo>
                  <a:cubicBezTo>
                    <a:pt x="1991" y="1369"/>
                    <a:pt x="1960" y="1360"/>
                    <a:pt x="1932" y="1337"/>
                  </a:cubicBezTo>
                  <a:cubicBezTo>
                    <a:pt x="1814" y="1262"/>
                    <a:pt x="1678" y="1227"/>
                    <a:pt x="1542" y="1227"/>
                  </a:cubicBezTo>
                  <a:cubicBezTo>
                    <a:pt x="1277" y="1227"/>
                    <a:pt x="1013" y="1361"/>
                    <a:pt x="887" y="1591"/>
                  </a:cubicBezTo>
                  <a:cubicBezTo>
                    <a:pt x="856" y="1633"/>
                    <a:pt x="817" y="1651"/>
                    <a:pt x="781" y="1651"/>
                  </a:cubicBezTo>
                  <a:cubicBezTo>
                    <a:pt x="708" y="1651"/>
                    <a:pt x="644" y="1580"/>
                    <a:pt x="666" y="1496"/>
                  </a:cubicBezTo>
                  <a:cubicBezTo>
                    <a:pt x="835" y="1135"/>
                    <a:pt x="1204" y="902"/>
                    <a:pt x="1591" y="902"/>
                  </a:cubicBezTo>
                  <a:close/>
                  <a:moveTo>
                    <a:pt x="1923" y="0"/>
                  </a:moveTo>
                  <a:cubicBezTo>
                    <a:pt x="1874" y="0"/>
                    <a:pt x="1824" y="3"/>
                    <a:pt x="1774" y="7"/>
                  </a:cubicBezTo>
                  <a:cubicBezTo>
                    <a:pt x="761" y="71"/>
                    <a:pt x="32" y="957"/>
                    <a:pt x="1" y="1939"/>
                  </a:cubicBezTo>
                  <a:cubicBezTo>
                    <a:pt x="32" y="1939"/>
                    <a:pt x="127" y="1971"/>
                    <a:pt x="127" y="2066"/>
                  </a:cubicBezTo>
                  <a:cubicBezTo>
                    <a:pt x="32" y="3143"/>
                    <a:pt x="824" y="4219"/>
                    <a:pt x="1901" y="4219"/>
                  </a:cubicBezTo>
                  <a:lnTo>
                    <a:pt x="1964" y="4124"/>
                  </a:lnTo>
                  <a:cubicBezTo>
                    <a:pt x="2018" y="4071"/>
                    <a:pt x="2077" y="4051"/>
                    <a:pt x="2134" y="4051"/>
                  </a:cubicBezTo>
                  <a:cubicBezTo>
                    <a:pt x="2213" y="4051"/>
                    <a:pt x="2289" y="4088"/>
                    <a:pt x="2344" y="4124"/>
                  </a:cubicBezTo>
                  <a:cubicBezTo>
                    <a:pt x="3357" y="3839"/>
                    <a:pt x="3991" y="2731"/>
                    <a:pt x="3801" y="1717"/>
                  </a:cubicBezTo>
                  <a:cubicBezTo>
                    <a:pt x="3620" y="845"/>
                    <a:pt x="2867" y="0"/>
                    <a:pt x="192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71"/>
            <p:cNvSpPr/>
            <p:nvPr/>
          </p:nvSpPr>
          <p:spPr>
            <a:xfrm>
              <a:off x="8085281" y="1508225"/>
              <a:ext cx="82297" cy="44322"/>
            </a:xfrm>
            <a:custGeom>
              <a:avLst/>
              <a:gdLst/>
              <a:ahLst/>
              <a:cxnLst/>
              <a:rect l="l" t="t" r="r" b="b"/>
              <a:pathLst>
                <a:path w="1742" h="940" extrusionOk="0">
                  <a:moveTo>
                    <a:pt x="993" y="0"/>
                  </a:moveTo>
                  <a:cubicBezTo>
                    <a:pt x="903" y="0"/>
                    <a:pt x="813" y="11"/>
                    <a:pt x="729" y="35"/>
                  </a:cubicBezTo>
                  <a:cubicBezTo>
                    <a:pt x="412" y="130"/>
                    <a:pt x="127" y="351"/>
                    <a:pt x="0" y="636"/>
                  </a:cubicBezTo>
                  <a:cubicBezTo>
                    <a:pt x="0" y="763"/>
                    <a:pt x="64" y="858"/>
                    <a:pt x="127" y="921"/>
                  </a:cubicBezTo>
                  <a:cubicBezTo>
                    <a:pt x="159" y="932"/>
                    <a:pt x="197" y="939"/>
                    <a:pt x="236" y="939"/>
                  </a:cubicBezTo>
                  <a:cubicBezTo>
                    <a:pt x="313" y="939"/>
                    <a:pt x="391" y="911"/>
                    <a:pt x="412" y="826"/>
                  </a:cubicBezTo>
                  <a:cubicBezTo>
                    <a:pt x="475" y="668"/>
                    <a:pt x="634" y="605"/>
                    <a:pt x="792" y="573"/>
                  </a:cubicBezTo>
                  <a:cubicBezTo>
                    <a:pt x="857" y="555"/>
                    <a:pt x="919" y="547"/>
                    <a:pt x="978" y="547"/>
                  </a:cubicBezTo>
                  <a:cubicBezTo>
                    <a:pt x="1120" y="547"/>
                    <a:pt x="1241" y="592"/>
                    <a:pt x="1330" y="636"/>
                  </a:cubicBezTo>
                  <a:cubicBezTo>
                    <a:pt x="1375" y="659"/>
                    <a:pt x="1452" y="681"/>
                    <a:pt x="1515" y="681"/>
                  </a:cubicBezTo>
                  <a:cubicBezTo>
                    <a:pt x="1541" y="681"/>
                    <a:pt x="1565" y="677"/>
                    <a:pt x="1584" y="668"/>
                  </a:cubicBezTo>
                  <a:cubicBezTo>
                    <a:pt x="1679" y="636"/>
                    <a:pt x="1742" y="510"/>
                    <a:pt x="1742" y="446"/>
                  </a:cubicBezTo>
                  <a:cubicBezTo>
                    <a:pt x="1742" y="351"/>
                    <a:pt x="1710" y="288"/>
                    <a:pt x="1647" y="193"/>
                  </a:cubicBezTo>
                  <a:cubicBezTo>
                    <a:pt x="1584" y="161"/>
                    <a:pt x="1520" y="130"/>
                    <a:pt x="1425" y="66"/>
                  </a:cubicBezTo>
                  <a:cubicBezTo>
                    <a:pt x="1288" y="27"/>
                    <a:pt x="1139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71"/>
            <p:cNvSpPr/>
            <p:nvPr/>
          </p:nvSpPr>
          <p:spPr>
            <a:xfrm>
              <a:off x="6676625" y="530275"/>
              <a:ext cx="1750800" cy="1655100"/>
            </a:xfrm>
            <a:prstGeom prst="rect">
              <a:avLst/>
            </a:prstGeom>
            <a:solidFill>
              <a:schemeClr val="accent4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39" name="Google Shape;639;p71"/>
            <p:cNvGrpSpPr/>
            <p:nvPr/>
          </p:nvGrpSpPr>
          <p:grpSpPr>
            <a:xfrm rot="-1520185">
              <a:off x="7440496" y="806958"/>
              <a:ext cx="878800" cy="825094"/>
              <a:chOff x="6301075" y="2611825"/>
              <a:chExt cx="827450" cy="777800"/>
            </a:xfrm>
          </p:grpSpPr>
          <p:sp>
            <p:nvSpPr>
              <p:cNvPr id="640" name="Google Shape;640;p71"/>
              <p:cNvSpPr/>
              <p:nvPr/>
            </p:nvSpPr>
            <p:spPr>
              <a:xfrm>
                <a:off x="6301075" y="2617250"/>
                <a:ext cx="827450" cy="772375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0895" extrusionOk="0">
                    <a:moveTo>
                      <a:pt x="22689" y="1"/>
                    </a:moveTo>
                    <a:cubicBezTo>
                      <a:pt x="21691" y="1"/>
                      <a:pt x="20692" y="217"/>
                      <a:pt x="19699" y="651"/>
                    </a:cubicBezTo>
                    <a:cubicBezTo>
                      <a:pt x="16846" y="2363"/>
                      <a:pt x="14563" y="4919"/>
                      <a:pt x="13422" y="8343"/>
                    </a:cubicBezTo>
                    <a:cubicBezTo>
                      <a:pt x="12555" y="11196"/>
                      <a:pt x="11710" y="14050"/>
                      <a:pt x="9998" y="16629"/>
                    </a:cubicBezTo>
                    <a:cubicBezTo>
                      <a:pt x="9757" y="16852"/>
                      <a:pt x="9530" y="17272"/>
                      <a:pt x="8985" y="17272"/>
                    </a:cubicBezTo>
                    <a:cubicBezTo>
                      <a:pt x="8862" y="17272"/>
                      <a:pt x="8721" y="17250"/>
                      <a:pt x="8560" y="17199"/>
                    </a:cubicBezTo>
                    <a:cubicBezTo>
                      <a:pt x="8286" y="17199"/>
                      <a:pt x="7990" y="17473"/>
                      <a:pt x="7716" y="17473"/>
                    </a:cubicBezTo>
                    <a:cubicBezTo>
                      <a:pt x="6848" y="18044"/>
                      <a:pt x="6278" y="18615"/>
                      <a:pt x="5707" y="19185"/>
                    </a:cubicBezTo>
                    <a:cubicBezTo>
                      <a:pt x="5707" y="19482"/>
                      <a:pt x="5433" y="19482"/>
                      <a:pt x="5137" y="19482"/>
                    </a:cubicBezTo>
                    <a:cubicBezTo>
                      <a:pt x="4292" y="19482"/>
                      <a:pt x="3995" y="19756"/>
                      <a:pt x="3721" y="20623"/>
                    </a:cubicBezTo>
                    <a:cubicBezTo>
                      <a:pt x="3721" y="21194"/>
                      <a:pt x="3425" y="21468"/>
                      <a:pt x="2854" y="21468"/>
                    </a:cubicBezTo>
                    <a:cubicBezTo>
                      <a:pt x="2748" y="21417"/>
                      <a:pt x="2653" y="21395"/>
                      <a:pt x="2565" y="21395"/>
                    </a:cubicBezTo>
                    <a:cubicBezTo>
                      <a:pt x="2181" y="21395"/>
                      <a:pt x="1954" y="21815"/>
                      <a:pt x="1713" y="22038"/>
                    </a:cubicBezTo>
                    <a:cubicBezTo>
                      <a:pt x="1439" y="22609"/>
                      <a:pt x="1713" y="23180"/>
                      <a:pt x="1439" y="23750"/>
                    </a:cubicBezTo>
                    <a:cubicBezTo>
                      <a:pt x="1" y="24321"/>
                      <a:pt x="1" y="25759"/>
                      <a:pt x="1142" y="27745"/>
                    </a:cubicBezTo>
                    <a:cubicBezTo>
                      <a:pt x="868" y="28612"/>
                      <a:pt x="868" y="29183"/>
                      <a:pt x="1439" y="29753"/>
                    </a:cubicBezTo>
                    <a:cubicBezTo>
                      <a:pt x="1719" y="30033"/>
                      <a:pt x="1998" y="30104"/>
                      <a:pt x="2278" y="30104"/>
                    </a:cubicBezTo>
                    <a:cubicBezTo>
                      <a:pt x="2569" y="30104"/>
                      <a:pt x="2860" y="30027"/>
                      <a:pt x="3151" y="30027"/>
                    </a:cubicBezTo>
                    <a:cubicBezTo>
                      <a:pt x="3242" y="29936"/>
                      <a:pt x="3303" y="29905"/>
                      <a:pt x="3355" y="29905"/>
                    </a:cubicBezTo>
                    <a:cubicBezTo>
                      <a:pt x="3458" y="29905"/>
                      <a:pt x="3524" y="30027"/>
                      <a:pt x="3721" y="30027"/>
                    </a:cubicBezTo>
                    <a:cubicBezTo>
                      <a:pt x="4292" y="30324"/>
                      <a:pt x="5137" y="30598"/>
                      <a:pt x="5707" y="30895"/>
                    </a:cubicBezTo>
                    <a:cubicBezTo>
                      <a:pt x="6575" y="30895"/>
                      <a:pt x="7716" y="30895"/>
                      <a:pt x="8286" y="30324"/>
                    </a:cubicBezTo>
                    <a:cubicBezTo>
                      <a:pt x="8857" y="30027"/>
                      <a:pt x="9428" y="29753"/>
                      <a:pt x="9998" y="29753"/>
                    </a:cubicBezTo>
                    <a:cubicBezTo>
                      <a:pt x="10272" y="29753"/>
                      <a:pt x="10843" y="29753"/>
                      <a:pt x="11140" y="29457"/>
                    </a:cubicBezTo>
                    <a:cubicBezTo>
                      <a:pt x="11414" y="29183"/>
                      <a:pt x="11984" y="28886"/>
                      <a:pt x="12281" y="28315"/>
                    </a:cubicBezTo>
                    <a:cubicBezTo>
                      <a:pt x="12281" y="27745"/>
                      <a:pt x="12555" y="27471"/>
                      <a:pt x="13125" y="27471"/>
                    </a:cubicBezTo>
                    <a:cubicBezTo>
                      <a:pt x="13993" y="27174"/>
                      <a:pt x="13993" y="26900"/>
                      <a:pt x="13993" y="26033"/>
                    </a:cubicBezTo>
                    <a:lnTo>
                      <a:pt x="13993" y="25759"/>
                    </a:lnTo>
                    <a:cubicBezTo>
                      <a:pt x="14563" y="24892"/>
                      <a:pt x="14563" y="24047"/>
                      <a:pt x="14267" y="23476"/>
                    </a:cubicBezTo>
                    <a:cubicBezTo>
                      <a:pt x="16549" y="22038"/>
                      <a:pt x="19128" y="21764"/>
                      <a:pt x="21685" y="21194"/>
                    </a:cubicBezTo>
                    <a:cubicBezTo>
                      <a:pt x="25109" y="20623"/>
                      <a:pt x="28259" y="19185"/>
                      <a:pt x="30244" y="16332"/>
                    </a:cubicBezTo>
                    <a:cubicBezTo>
                      <a:pt x="31956" y="14050"/>
                      <a:pt x="33098" y="11767"/>
                      <a:pt x="32527" y="8640"/>
                    </a:cubicBezTo>
                    <a:cubicBezTo>
                      <a:pt x="31682" y="4646"/>
                      <a:pt x="29400" y="1792"/>
                      <a:pt x="25679" y="651"/>
                    </a:cubicBezTo>
                    <a:cubicBezTo>
                      <a:pt x="24686" y="217"/>
                      <a:pt x="23688" y="1"/>
                      <a:pt x="22689" y="1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1" name="Google Shape;641;p71"/>
              <p:cNvSpPr/>
              <p:nvPr/>
            </p:nvSpPr>
            <p:spPr>
              <a:xfrm>
                <a:off x="6515075" y="2626100"/>
                <a:ext cx="592350" cy="593325"/>
              </a:xfrm>
              <a:custGeom>
                <a:avLst/>
                <a:gdLst/>
                <a:ahLst/>
                <a:cxnLst/>
                <a:rect l="l" t="t" r="r" b="b"/>
                <a:pathLst>
                  <a:path w="23694" h="23733" extrusionOk="0">
                    <a:moveTo>
                      <a:pt x="13125" y="0"/>
                    </a:moveTo>
                    <a:cubicBezTo>
                      <a:pt x="11984" y="297"/>
                      <a:pt x="11413" y="571"/>
                      <a:pt x="10568" y="1142"/>
                    </a:cubicBezTo>
                    <a:cubicBezTo>
                      <a:pt x="9998" y="1712"/>
                      <a:pt x="9427" y="2009"/>
                      <a:pt x="8857" y="2580"/>
                    </a:cubicBezTo>
                    <a:cubicBezTo>
                      <a:pt x="7989" y="3424"/>
                      <a:pt x="7145" y="4292"/>
                      <a:pt x="6574" y="5433"/>
                    </a:cubicBezTo>
                    <a:cubicBezTo>
                      <a:pt x="6003" y="6574"/>
                      <a:pt x="5433" y="7715"/>
                      <a:pt x="4862" y="9130"/>
                    </a:cubicBezTo>
                    <a:cubicBezTo>
                      <a:pt x="4565" y="9998"/>
                      <a:pt x="4292" y="10842"/>
                      <a:pt x="3995" y="11984"/>
                    </a:cubicBezTo>
                    <a:cubicBezTo>
                      <a:pt x="3995" y="11984"/>
                      <a:pt x="3995" y="12280"/>
                      <a:pt x="3721" y="12554"/>
                    </a:cubicBezTo>
                    <a:cubicBezTo>
                      <a:pt x="3424" y="13422"/>
                      <a:pt x="3150" y="14266"/>
                      <a:pt x="2580" y="14837"/>
                    </a:cubicBezTo>
                    <a:cubicBezTo>
                      <a:pt x="1712" y="16275"/>
                      <a:pt x="571" y="17416"/>
                      <a:pt x="297" y="19128"/>
                    </a:cubicBezTo>
                    <a:cubicBezTo>
                      <a:pt x="0" y="19699"/>
                      <a:pt x="297" y="20269"/>
                      <a:pt x="297" y="20840"/>
                    </a:cubicBezTo>
                    <a:cubicBezTo>
                      <a:pt x="571" y="21410"/>
                      <a:pt x="868" y="21981"/>
                      <a:pt x="1438" y="22552"/>
                    </a:cubicBezTo>
                    <a:cubicBezTo>
                      <a:pt x="2018" y="22943"/>
                      <a:pt x="2876" y="23732"/>
                      <a:pt x="3631" y="23732"/>
                    </a:cubicBezTo>
                    <a:cubicBezTo>
                      <a:pt x="3977" y="23732"/>
                      <a:pt x="4300" y="23567"/>
                      <a:pt x="4565" y="23122"/>
                    </a:cubicBezTo>
                    <a:cubicBezTo>
                      <a:pt x="4862" y="23122"/>
                      <a:pt x="4862" y="22826"/>
                      <a:pt x="4862" y="22826"/>
                    </a:cubicBezTo>
                    <a:cubicBezTo>
                      <a:pt x="6277" y="22255"/>
                      <a:pt x="7419" y="21684"/>
                      <a:pt x="8857" y="21410"/>
                    </a:cubicBezTo>
                    <a:lnTo>
                      <a:pt x="12280" y="20543"/>
                    </a:lnTo>
                    <a:cubicBezTo>
                      <a:pt x="13125" y="20543"/>
                      <a:pt x="13696" y="20543"/>
                      <a:pt x="14563" y="20269"/>
                    </a:cubicBezTo>
                    <a:cubicBezTo>
                      <a:pt x="15978" y="19699"/>
                      <a:pt x="17416" y="19128"/>
                      <a:pt x="18831" y="18261"/>
                    </a:cubicBezTo>
                    <a:cubicBezTo>
                      <a:pt x="19699" y="17690"/>
                      <a:pt x="20840" y="16549"/>
                      <a:pt x="21411" y="15704"/>
                    </a:cubicBezTo>
                    <a:cubicBezTo>
                      <a:pt x="21981" y="15134"/>
                      <a:pt x="22255" y="14266"/>
                      <a:pt x="22826" y="13696"/>
                    </a:cubicBezTo>
                    <a:cubicBezTo>
                      <a:pt x="23122" y="13422"/>
                      <a:pt x="23396" y="12851"/>
                      <a:pt x="23396" y="12554"/>
                    </a:cubicBezTo>
                    <a:lnTo>
                      <a:pt x="23396" y="10568"/>
                    </a:lnTo>
                    <a:cubicBezTo>
                      <a:pt x="23396" y="9998"/>
                      <a:pt x="23693" y="9130"/>
                      <a:pt x="23396" y="8560"/>
                    </a:cubicBezTo>
                    <a:cubicBezTo>
                      <a:pt x="23396" y="7715"/>
                      <a:pt x="23122" y="7145"/>
                      <a:pt x="22826" y="6277"/>
                    </a:cubicBezTo>
                    <a:cubicBezTo>
                      <a:pt x="22552" y="5707"/>
                      <a:pt x="22255" y="4862"/>
                      <a:pt x="21981" y="4292"/>
                    </a:cubicBezTo>
                    <a:cubicBezTo>
                      <a:pt x="21411" y="3721"/>
                      <a:pt x="21114" y="3150"/>
                      <a:pt x="20543" y="2580"/>
                    </a:cubicBezTo>
                    <a:cubicBezTo>
                      <a:pt x="19699" y="1712"/>
                      <a:pt x="18261" y="868"/>
                      <a:pt x="17119" y="571"/>
                    </a:cubicBezTo>
                    <a:cubicBezTo>
                      <a:pt x="16845" y="571"/>
                      <a:pt x="16549" y="297"/>
                      <a:pt x="16549" y="297"/>
                    </a:cubicBezTo>
                    <a:cubicBezTo>
                      <a:pt x="15407" y="0"/>
                      <a:pt x="14266" y="0"/>
                      <a:pt x="1312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2" name="Google Shape;642;p71"/>
              <p:cNvSpPr/>
              <p:nvPr/>
            </p:nvSpPr>
            <p:spPr>
              <a:xfrm>
                <a:off x="6301075" y="2611825"/>
                <a:ext cx="827450" cy="777800"/>
              </a:xfrm>
              <a:custGeom>
                <a:avLst/>
                <a:gdLst/>
                <a:ahLst/>
                <a:cxnLst/>
                <a:rect l="l" t="t" r="r" b="b"/>
                <a:pathLst>
                  <a:path w="33098" h="31112" extrusionOk="0">
                    <a:moveTo>
                      <a:pt x="14267" y="23693"/>
                    </a:moveTo>
                    <a:cubicBezTo>
                      <a:pt x="14563" y="24264"/>
                      <a:pt x="14563" y="25109"/>
                      <a:pt x="13993" y="25976"/>
                    </a:cubicBezTo>
                    <a:lnTo>
                      <a:pt x="13993" y="26250"/>
                    </a:lnTo>
                    <a:cubicBezTo>
                      <a:pt x="13993" y="27117"/>
                      <a:pt x="13993" y="27391"/>
                      <a:pt x="13125" y="27688"/>
                    </a:cubicBezTo>
                    <a:cubicBezTo>
                      <a:pt x="12555" y="27688"/>
                      <a:pt x="12281" y="27962"/>
                      <a:pt x="12281" y="28532"/>
                    </a:cubicBezTo>
                    <a:cubicBezTo>
                      <a:pt x="11984" y="29103"/>
                      <a:pt x="11414" y="29400"/>
                      <a:pt x="11140" y="29674"/>
                    </a:cubicBezTo>
                    <a:cubicBezTo>
                      <a:pt x="10843" y="29970"/>
                      <a:pt x="10272" y="29970"/>
                      <a:pt x="9998" y="29970"/>
                    </a:cubicBezTo>
                    <a:cubicBezTo>
                      <a:pt x="9428" y="29970"/>
                      <a:pt x="8857" y="30244"/>
                      <a:pt x="8286" y="30541"/>
                    </a:cubicBezTo>
                    <a:cubicBezTo>
                      <a:pt x="7716" y="31112"/>
                      <a:pt x="6575" y="31112"/>
                      <a:pt x="5707" y="31112"/>
                    </a:cubicBezTo>
                    <a:cubicBezTo>
                      <a:pt x="5137" y="30815"/>
                      <a:pt x="4292" y="30541"/>
                      <a:pt x="3721" y="30244"/>
                    </a:cubicBezTo>
                    <a:cubicBezTo>
                      <a:pt x="3425" y="30244"/>
                      <a:pt x="3425" y="29970"/>
                      <a:pt x="3151" y="30244"/>
                    </a:cubicBezTo>
                    <a:cubicBezTo>
                      <a:pt x="2580" y="30244"/>
                      <a:pt x="2010" y="30541"/>
                      <a:pt x="1439" y="29970"/>
                    </a:cubicBezTo>
                    <a:cubicBezTo>
                      <a:pt x="868" y="29400"/>
                      <a:pt x="868" y="28829"/>
                      <a:pt x="1142" y="27962"/>
                    </a:cubicBezTo>
                    <a:cubicBezTo>
                      <a:pt x="1" y="25976"/>
                      <a:pt x="1" y="24538"/>
                      <a:pt x="1439" y="23967"/>
                    </a:cubicBezTo>
                    <a:cubicBezTo>
                      <a:pt x="1713" y="23397"/>
                      <a:pt x="1439" y="22826"/>
                      <a:pt x="1713" y="22255"/>
                    </a:cubicBezTo>
                    <a:cubicBezTo>
                      <a:pt x="2010" y="21981"/>
                      <a:pt x="2283" y="21411"/>
                      <a:pt x="2854" y="21685"/>
                    </a:cubicBezTo>
                    <a:cubicBezTo>
                      <a:pt x="3425" y="21685"/>
                      <a:pt x="3721" y="21411"/>
                      <a:pt x="3721" y="20840"/>
                    </a:cubicBezTo>
                    <a:cubicBezTo>
                      <a:pt x="3995" y="19973"/>
                      <a:pt x="4292" y="19699"/>
                      <a:pt x="5137" y="19699"/>
                    </a:cubicBezTo>
                    <a:cubicBezTo>
                      <a:pt x="5433" y="19699"/>
                      <a:pt x="5707" y="19699"/>
                      <a:pt x="5707" y="19402"/>
                    </a:cubicBezTo>
                    <a:cubicBezTo>
                      <a:pt x="6278" y="18832"/>
                      <a:pt x="6848" y="18261"/>
                      <a:pt x="7716" y="17690"/>
                    </a:cubicBezTo>
                    <a:cubicBezTo>
                      <a:pt x="7990" y="17690"/>
                      <a:pt x="8286" y="17416"/>
                      <a:pt x="8560" y="17416"/>
                    </a:cubicBezTo>
                    <a:cubicBezTo>
                      <a:pt x="9428" y="17690"/>
                      <a:pt x="9702" y="17120"/>
                      <a:pt x="9998" y="16846"/>
                    </a:cubicBezTo>
                    <a:cubicBezTo>
                      <a:pt x="11710" y="14267"/>
                      <a:pt x="12555" y="11413"/>
                      <a:pt x="13422" y="8560"/>
                    </a:cubicBezTo>
                    <a:cubicBezTo>
                      <a:pt x="14563" y="5136"/>
                      <a:pt x="16846" y="2580"/>
                      <a:pt x="19699" y="868"/>
                    </a:cubicBezTo>
                    <a:cubicBezTo>
                      <a:pt x="21685" y="1"/>
                      <a:pt x="23694" y="1"/>
                      <a:pt x="25679" y="868"/>
                    </a:cubicBezTo>
                    <a:cubicBezTo>
                      <a:pt x="29400" y="2009"/>
                      <a:pt x="31682" y="4863"/>
                      <a:pt x="32527" y="8857"/>
                    </a:cubicBezTo>
                    <a:cubicBezTo>
                      <a:pt x="33098" y="11984"/>
                      <a:pt x="31956" y="14267"/>
                      <a:pt x="30244" y="16549"/>
                    </a:cubicBezTo>
                    <a:cubicBezTo>
                      <a:pt x="28259" y="19402"/>
                      <a:pt x="25109" y="20840"/>
                      <a:pt x="21685" y="21411"/>
                    </a:cubicBezTo>
                    <a:cubicBezTo>
                      <a:pt x="19128" y="21981"/>
                      <a:pt x="16549" y="22255"/>
                      <a:pt x="14267" y="23693"/>
                    </a:cubicBezTo>
                    <a:close/>
                    <a:moveTo>
                      <a:pt x="11984" y="23693"/>
                    </a:moveTo>
                    <a:cubicBezTo>
                      <a:pt x="12281" y="23693"/>
                      <a:pt x="12281" y="23693"/>
                      <a:pt x="13422" y="23123"/>
                    </a:cubicBezTo>
                    <a:cubicBezTo>
                      <a:pt x="14563" y="22826"/>
                      <a:pt x="15408" y="22255"/>
                      <a:pt x="16549" y="21981"/>
                    </a:cubicBezTo>
                    <a:cubicBezTo>
                      <a:pt x="18832" y="21411"/>
                      <a:pt x="21411" y="20840"/>
                      <a:pt x="23694" y="20270"/>
                    </a:cubicBezTo>
                    <a:cubicBezTo>
                      <a:pt x="26250" y="19699"/>
                      <a:pt x="28259" y="18261"/>
                      <a:pt x="29674" y="16275"/>
                    </a:cubicBezTo>
                    <a:cubicBezTo>
                      <a:pt x="31682" y="13993"/>
                      <a:pt x="32527" y="11413"/>
                      <a:pt x="31682" y="8286"/>
                    </a:cubicBezTo>
                    <a:cubicBezTo>
                      <a:pt x="30815" y="5136"/>
                      <a:pt x="29103" y="2580"/>
                      <a:pt x="25679" y="1439"/>
                    </a:cubicBezTo>
                    <a:cubicBezTo>
                      <a:pt x="23694" y="571"/>
                      <a:pt x="21685" y="571"/>
                      <a:pt x="19973" y="1713"/>
                    </a:cubicBezTo>
                    <a:cubicBezTo>
                      <a:pt x="16549" y="3425"/>
                      <a:pt x="14563" y="6278"/>
                      <a:pt x="13696" y="9998"/>
                    </a:cubicBezTo>
                    <a:cubicBezTo>
                      <a:pt x="12852" y="13422"/>
                      <a:pt x="11140" y="15978"/>
                      <a:pt x="9428" y="18558"/>
                    </a:cubicBezTo>
                    <a:cubicBezTo>
                      <a:pt x="8857" y="19402"/>
                      <a:pt x="8857" y="19973"/>
                      <a:pt x="9131" y="20543"/>
                    </a:cubicBezTo>
                    <a:cubicBezTo>
                      <a:pt x="9428" y="20543"/>
                      <a:pt x="9428" y="20270"/>
                      <a:pt x="9428" y="20270"/>
                    </a:cubicBezTo>
                    <a:cubicBezTo>
                      <a:pt x="12852" y="17120"/>
                      <a:pt x="15979" y="13696"/>
                      <a:pt x="18558" y="9998"/>
                    </a:cubicBezTo>
                    <a:cubicBezTo>
                      <a:pt x="18832" y="9998"/>
                      <a:pt x="18832" y="9428"/>
                      <a:pt x="18832" y="9131"/>
                    </a:cubicBezTo>
                    <a:cubicBezTo>
                      <a:pt x="18261" y="7990"/>
                      <a:pt x="18558" y="7145"/>
                      <a:pt x="19402" y="6574"/>
                    </a:cubicBezTo>
                    <a:cubicBezTo>
                      <a:pt x="19699" y="6278"/>
                      <a:pt x="19973" y="6278"/>
                      <a:pt x="20270" y="6004"/>
                    </a:cubicBezTo>
                    <a:cubicBezTo>
                      <a:pt x="20544" y="6574"/>
                      <a:pt x="20840" y="6848"/>
                      <a:pt x="20544" y="7145"/>
                    </a:cubicBezTo>
                    <a:cubicBezTo>
                      <a:pt x="20544" y="7716"/>
                      <a:pt x="20270" y="8560"/>
                      <a:pt x="19973" y="9131"/>
                    </a:cubicBezTo>
                    <a:cubicBezTo>
                      <a:pt x="19973" y="9428"/>
                      <a:pt x="19699" y="9701"/>
                      <a:pt x="19699" y="9998"/>
                    </a:cubicBezTo>
                    <a:cubicBezTo>
                      <a:pt x="20544" y="11139"/>
                      <a:pt x="21114" y="12281"/>
                      <a:pt x="21685" y="13422"/>
                    </a:cubicBezTo>
                    <a:cubicBezTo>
                      <a:pt x="22552" y="14267"/>
                      <a:pt x="22552" y="14267"/>
                      <a:pt x="23694" y="13696"/>
                    </a:cubicBezTo>
                    <a:cubicBezTo>
                      <a:pt x="23967" y="13696"/>
                      <a:pt x="24264" y="13422"/>
                      <a:pt x="24538" y="13422"/>
                    </a:cubicBezTo>
                    <a:cubicBezTo>
                      <a:pt x="25109" y="13422"/>
                      <a:pt x="25679" y="13125"/>
                      <a:pt x="26250" y="13125"/>
                    </a:cubicBezTo>
                    <a:cubicBezTo>
                      <a:pt x="26547" y="13125"/>
                      <a:pt x="26821" y="13696"/>
                      <a:pt x="26821" y="13993"/>
                    </a:cubicBezTo>
                    <a:cubicBezTo>
                      <a:pt x="27117" y="13993"/>
                      <a:pt x="26821" y="14563"/>
                      <a:pt x="26547" y="14563"/>
                    </a:cubicBezTo>
                    <a:cubicBezTo>
                      <a:pt x="25679" y="15134"/>
                      <a:pt x="24538" y="15705"/>
                      <a:pt x="23694" y="15408"/>
                    </a:cubicBezTo>
                    <a:cubicBezTo>
                      <a:pt x="22552" y="14837"/>
                      <a:pt x="21982" y="15134"/>
                      <a:pt x="21411" y="15705"/>
                    </a:cubicBezTo>
                    <a:cubicBezTo>
                      <a:pt x="21114" y="15978"/>
                      <a:pt x="20840" y="15978"/>
                      <a:pt x="20544" y="16275"/>
                    </a:cubicBezTo>
                    <a:cubicBezTo>
                      <a:pt x="17417" y="18261"/>
                      <a:pt x="14563" y="20840"/>
                      <a:pt x="11984" y="23693"/>
                    </a:cubicBezTo>
                    <a:close/>
                    <a:moveTo>
                      <a:pt x="19128" y="10569"/>
                    </a:moveTo>
                    <a:lnTo>
                      <a:pt x="13125" y="17416"/>
                    </a:lnTo>
                    <a:lnTo>
                      <a:pt x="9702" y="20840"/>
                    </a:lnTo>
                    <a:cubicBezTo>
                      <a:pt x="9428" y="21114"/>
                      <a:pt x="9428" y="21411"/>
                      <a:pt x="9702" y="21685"/>
                    </a:cubicBezTo>
                    <a:lnTo>
                      <a:pt x="11414" y="23397"/>
                    </a:lnTo>
                    <a:cubicBezTo>
                      <a:pt x="14267" y="19699"/>
                      <a:pt x="17987" y="17120"/>
                      <a:pt x="21982" y="14837"/>
                    </a:cubicBezTo>
                    <a:cubicBezTo>
                      <a:pt x="21114" y="13125"/>
                      <a:pt x="19973" y="11710"/>
                      <a:pt x="19128" y="10569"/>
                    </a:cubicBezTo>
                    <a:close/>
                    <a:moveTo>
                      <a:pt x="4863" y="20270"/>
                    </a:moveTo>
                    <a:cubicBezTo>
                      <a:pt x="4292" y="20543"/>
                      <a:pt x="4292" y="21114"/>
                      <a:pt x="4566" y="21685"/>
                    </a:cubicBezTo>
                    <a:cubicBezTo>
                      <a:pt x="4863" y="22255"/>
                      <a:pt x="5137" y="22826"/>
                      <a:pt x="5707" y="23397"/>
                    </a:cubicBezTo>
                    <a:cubicBezTo>
                      <a:pt x="7145" y="24835"/>
                      <a:pt x="8857" y="25976"/>
                      <a:pt x="10569" y="26820"/>
                    </a:cubicBezTo>
                    <a:cubicBezTo>
                      <a:pt x="11140" y="27117"/>
                      <a:pt x="11984" y="27117"/>
                      <a:pt x="12555" y="27117"/>
                    </a:cubicBezTo>
                    <a:cubicBezTo>
                      <a:pt x="12852" y="27117"/>
                      <a:pt x="13422" y="26820"/>
                      <a:pt x="13422" y="26250"/>
                    </a:cubicBezTo>
                    <a:cubicBezTo>
                      <a:pt x="12281" y="26820"/>
                      <a:pt x="11414" y="26250"/>
                      <a:pt x="10569" y="25679"/>
                    </a:cubicBezTo>
                    <a:cubicBezTo>
                      <a:pt x="8857" y="24538"/>
                      <a:pt x="7145" y="23693"/>
                      <a:pt x="6004" y="21981"/>
                    </a:cubicBezTo>
                    <a:cubicBezTo>
                      <a:pt x="5707" y="21411"/>
                      <a:pt x="5137" y="20840"/>
                      <a:pt x="4863" y="20270"/>
                    </a:cubicBezTo>
                    <a:close/>
                    <a:moveTo>
                      <a:pt x="13422" y="25679"/>
                    </a:moveTo>
                    <a:cubicBezTo>
                      <a:pt x="9702" y="24538"/>
                      <a:pt x="8286" y="21981"/>
                      <a:pt x="7145" y="18832"/>
                    </a:cubicBezTo>
                    <a:cubicBezTo>
                      <a:pt x="6575" y="19402"/>
                      <a:pt x="6278" y="19973"/>
                      <a:pt x="5707" y="20543"/>
                    </a:cubicBezTo>
                    <a:cubicBezTo>
                      <a:pt x="7145" y="22826"/>
                      <a:pt x="9131" y="24264"/>
                      <a:pt x="11140" y="25405"/>
                    </a:cubicBezTo>
                    <a:cubicBezTo>
                      <a:pt x="11984" y="25976"/>
                      <a:pt x="12555" y="25976"/>
                      <a:pt x="13422" y="25679"/>
                    </a:cubicBezTo>
                    <a:close/>
                    <a:moveTo>
                      <a:pt x="2854" y="21981"/>
                    </a:moveTo>
                    <a:cubicBezTo>
                      <a:pt x="2283" y="22255"/>
                      <a:pt x="2010" y="22552"/>
                      <a:pt x="2283" y="23123"/>
                    </a:cubicBezTo>
                    <a:cubicBezTo>
                      <a:pt x="2283" y="23967"/>
                      <a:pt x="2580" y="24538"/>
                      <a:pt x="3151" y="25109"/>
                    </a:cubicBezTo>
                    <a:cubicBezTo>
                      <a:pt x="3995" y="25976"/>
                      <a:pt x="5137" y="26820"/>
                      <a:pt x="6004" y="27688"/>
                    </a:cubicBezTo>
                    <a:cubicBezTo>
                      <a:pt x="7145" y="28258"/>
                      <a:pt x="8286" y="28829"/>
                      <a:pt x="9428" y="29103"/>
                    </a:cubicBezTo>
                    <a:cubicBezTo>
                      <a:pt x="10569" y="29674"/>
                      <a:pt x="11414" y="29103"/>
                      <a:pt x="11710" y="28258"/>
                    </a:cubicBezTo>
                    <a:cubicBezTo>
                      <a:pt x="10272" y="29103"/>
                      <a:pt x="8857" y="28532"/>
                      <a:pt x="7716" y="27962"/>
                    </a:cubicBezTo>
                    <a:cubicBezTo>
                      <a:pt x="6575" y="27117"/>
                      <a:pt x="5433" y="25976"/>
                      <a:pt x="4566" y="25109"/>
                    </a:cubicBezTo>
                    <a:cubicBezTo>
                      <a:pt x="3721" y="24264"/>
                      <a:pt x="2854" y="23397"/>
                      <a:pt x="2854" y="21981"/>
                    </a:cubicBezTo>
                    <a:close/>
                    <a:moveTo>
                      <a:pt x="3721" y="21685"/>
                    </a:moveTo>
                    <a:cubicBezTo>
                      <a:pt x="3721" y="21981"/>
                      <a:pt x="3425" y="22255"/>
                      <a:pt x="3425" y="22552"/>
                    </a:cubicBezTo>
                    <a:cubicBezTo>
                      <a:pt x="3721" y="23123"/>
                      <a:pt x="3995" y="23397"/>
                      <a:pt x="4292" y="23967"/>
                    </a:cubicBezTo>
                    <a:cubicBezTo>
                      <a:pt x="5137" y="24835"/>
                      <a:pt x="6004" y="25679"/>
                      <a:pt x="6575" y="26547"/>
                    </a:cubicBezTo>
                    <a:cubicBezTo>
                      <a:pt x="7716" y="27391"/>
                      <a:pt x="8857" y="27962"/>
                      <a:pt x="10272" y="27962"/>
                    </a:cubicBezTo>
                    <a:lnTo>
                      <a:pt x="11140" y="27962"/>
                    </a:lnTo>
                    <a:cubicBezTo>
                      <a:pt x="7990" y="26250"/>
                      <a:pt x="5137" y="24264"/>
                      <a:pt x="3721" y="21685"/>
                    </a:cubicBezTo>
                    <a:close/>
                    <a:moveTo>
                      <a:pt x="1439" y="24538"/>
                    </a:moveTo>
                    <a:cubicBezTo>
                      <a:pt x="868" y="25109"/>
                      <a:pt x="868" y="25679"/>
                      <a:pt x="1142" y="26547"/>
                    </a:cubicBezTo>
                    <a:cubicBezTo>
                      <a:pt x="2010" y="28258"/>
                      <a:pt x="3425" y="29400"/>
                      <a:pt x="5137" y="30244"/>
                    </a:cubicBezTo>
                    <a:cubicBezTo>
                      <a:pt x="5707" y="30541"/>
                      <a:pt x="6575" y="30541"/>
                      <a:pt x="7419" y="30244"/>
                    </a:cubicBezTo>
                    <a:cubicBezTo>
                      <a:pt x="6004" y="29970"/>
                      <a:pt x="4566" y="29400"/>
                      <a:pt x="3721" y="28258"/>
                    </a:cubicBezTo>
                    <a:cubicBezTo>
                      <a:pt x="2580" y="27117"/>
                      <a:pt x="1439" y="26250"/>
                      <a:pt x="1439" y="24538"/>
                    </a:cubicBezTo>
                    <a:close/>
                    <a:moveTo>
                      <a:pt x="8286" y="29674"/>
                    </a:moveTo>
                    <a:cubicBezTo>
                      <a:pt x="5707" y="28532"/>
                      <a:pt x="3995" y="26820"/>
                      <a:pt x="2010" y="24835"/>
                    </a:cubicBezTo>
                    <a:cubicBezTo>
                      <a:pt x="2283" y="26820"/>
                      <a:pt x="6004" y="29970"/>
                      <a:pt x="8286" y="29674"/>
                    </a:cubicBezTo>
                    <a:close/>
                    <a:moveTo>
                      <a:pt x="23397" y="14563"/>
                    </a:moveTo>
                    <a:cubicBezTo>
                      <a:pt x="24264" y="15134"/>
                      <a:pt x="25679" y="14563"/>
                      <a:pt x="26250" y="13993"/>
                    </a:cubicBezTo>
                    <a:cubicBezTo>
                      <a:pt x="25109" y="13422"/>
                      <a:pt x="24264" y="14267"/>
                      <a:pt x="23397" y="14563"/>
                    </a:cubicBezTo>
                    <a:close/>
                    <a:moveTo>
                      <a:pt x="19402" y="8857"/>
                    </a:moveTo>
                    <a:lnTo>
                      <a:pt x="19699" y="8857"/>
                    </a:lnTo>
                    <a:cubicBezTo>
                      <a:pt x="19699" y="8286"/>
                      <a:pt x="19973" y="7419"/>
                      <a:pt x="20270" y="6848"/>
                    </a:cubicBezTo>
                    <a:cubicBezTo>
                      <a:pt x="19128" y="7419"/>
                      <a:pt x="19128" y="7990"/>
                      <a:pt x="19402" y="8857"/>
                    </a:cubicBezTo>
                    <a:close/>
                    <a:moveTo>
                      <a:pt x="8857" y="17987"/>
                    </a:moveTo>
                    <a:cubicBezTo>
                      <a:pt x="8560" y="17987"/>
                      <a:pt x="7990" y="18261"/>
                      <a:pt x="7990" y="18261"/>
                    </a:cubicBezTo>
                    <a:cubicBezTo>
                      <a:pt x="7990" y="18832"/>
                      <a:pt x="7990" y="19402"/>
                      <a:pt x="8286" y="19973"/>
                    </a:cubicBezTo>
                    <a:lnTo>
                      <a:pt x="8286" y="19973"/>
                    </a:lnTo>
                    <a:cubicBezTo>
                      <a:pt x="8560" y="19402"/>
                      <a:pt x="8560" y="18832"/>
                      <a:pt x="8857" y="17987"/>
                    </a:cubicBezTo>
                    <a:close/>
                    <a:moveTo>
                      <a:pt x="13993" y="23967"/>
                    </a:moveTo>
                    <a:cubicBezTo>
                      <a:pt x="13125" y="24264"/>
                      <a:pt x="12852" y="24538"/>
                      <a:pt x="12281" y="24538"/>
                    </a:cubicBezTo>
                    <a:cubicBezTo>
                      <a:pt x="12852" y="24835"/>
                      <a:pt x="13422" y="24835"/>
                      <a:pt x="13696" y="24538"/>
                    </a:cubicBezTo>
                    <a:cubicBezTo>
                      <a:pt x="13993" y="24538"/>
                      <a:pt x="13993" y="24264"/>
                      <a:pt x="13993" y="23967"/>
                    </a:cubicBezTo>
                    <a:close/>
                    <a:moveTo>
                      <a:pt x="1713" y="28532"/>
                    </a:moveTo>
                    <a:cubicBezTo>
                      <a:pt x="1439" y="29103"/>
                      <a:pt x="1713" y="29400"/>
                      <a:pt x="2010" y="29674"/>
                    </a:cubicBezTo>
                    <a:lnTo>
                      <a:pt x="2854" y="29674"/>
                    </a:lnTo>
                    <a:lnTo>
                      <a:pt x="2854" y="29400"/>
                    </a:lnTo>
                    <a:cubicBezTo>
                      <a:pt x="2580" y="29103"/>
                      <a:pt x="2010" y="28829"/>
                      <a:pt x="1713" y="285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43" name="Google Shape;643;p71"/>
            <p:cNvGrpSpPr/>
            <p:nvPr/>
          </p:nvGrpSpPr>
          <p:grpSpPr>
            <a:xfrm rot="-657468">
              <a:off x="7057742" y="797135"/>
              <a:ext cx="276315" cy="1121410"/>
              <a:chOff x="-3316375" y="456000"/>
              <a:chExt cx="214025" cy="870225"/>
            </a:xfrm>
          </p:grpSpPr>
          <p:sp>
            <p:nvSpPr>
              <p:cNvPr id="644" name="Google Shape;644;p71"/>
              <p:cNvSpPr/>
              <p:nvPr/>
            </p:nvSpPr>
            <p:spPr>
              <a:xfrm>
                <a:off x="-3316375" y="456000"/>
                <a:ext cx="214025" cy="644775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791" extrusionOk="0">
                    <a:moveTo>
                      <a:pt x="7145" y="0"/>
                    </a:moveTo>
                    <a:cubicBezTo>
                      <a:pt x="6278" y="0"/>
                      <a:pt x="5707" y="297"/>
                      <a:pt x="4863" y="297"/>
                    </a:cubicBezTo>
                    <a:cubicBezTo>
                      <a:pt x="3151" y="571"/>
                      <a:pt x="2010" y="1438"/>
                      <a:pt x="868" y="2283"/>
                    </a:cubicBezTo>
                    <a:cubicBezTo>
                      <a:pt x="1" y="2579"/>
                      <a:pt x="1" y="3150"/>
                      <a:pt x="1" y="3995"/>
                    </a:cubicBezTo>
                    <a:cubicBezTo>
                      <a:pt x="1" y="7144"/>
                      <a:pt x="1" y="9998"/>
                      <a:pt x="298" y="13125"/>
                    </a:cubicBezTo>
                    <a:lnTo>
                      <a:pt x="298" y="24834"/>
                    </a:lnTo>
                    <a:cubicBezTo>
                      <a:pt x="502" y="25465"/>
                      <a:pt x="554" y="25791"/>
                      <a:pt x="1044" y="25791"/>
                    </a:cubicBezTo>
                    <a:cubicBezTo>
                      <a:pt x="1209" y="25791"/>
                      <a:pt x="1425" y="25753"/>
                      <a:pt x="1713" y="25679"/>
                    </a:cubicBezTo>
                    <a:cubicBezTo>
                      <a:pt x="2115" y="25485"/>
                      <a:pt x="2664" y="25281"/>
                      <a:pt x="3154" y="25281"/>
                    </a:cubicBezTo>
                    <a:cubicBezTo>
                      <a:pt x="3359" y="25281"/>
                      <a:pt x="3553" y="25317"/>
                      <a:pt x="3721" y="25405"/>
                    </a:cubicBezTo>
                    <a:cubicBezTo>
                      <a:pt x="3878" y="25455"/>
                      <a:pt x="4016" y="25477"/>
                      <a:pt x="4140" y="25477"/>
                    </a:cubicBezTo>
                    <a:cubicBezTo>
                      <a:pt x="4685" y="25477"/>
                      <a:pt x="4968" y="25057"/>
                      <a:pt x="5433" y="24834"/>
                    </a:cubicBezTo>
                    <a:lnTo>
                      <a:pt x="7145" y="23122"/>
                    </a:lnTo>
                    <a:cubicBezTo>
                      <a:pt x="7716" y="22551"/>
                      <a:pt x="7716" y="22255"/>
                      <a:pt x="7716" y="21410"/>
                    </a:cubicBezTo>
                    <a:cubicBezTo>
                      <a:pt x="7716" y="16845"/>
                      <a:pt x="7716" y="11983"/>
                      <a:pt x="7990" y="7418"/>
                    </a:cubicBezTo>
                    <a:cubicBezTo>
                      <a:pt x="7990" y="6003"/>
                      <a:pt x="8286" y="4565"/>
                      <a:pt x="8286" y="2853"/>
                    </a:cubicBezTo>
                    <a:cubicBezTo>
                      <a:pt x="8560" y="2009"/>
                      <a:pt x="8560" y="867"/>
                      <a:pt x="856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5" name="Google Shape;645;p71"/>
              <p:cNvSpPr/>
              <p:nvPr/>
            </p:nvSpPr>
            <p:spPr>
              <a:xfrm>
                <a:off x="-3302100" y="1112225"/>
                <a:ext cx="185475" cy="209975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399" extrusionOk="0">
                    <a:moveTo>
                      <a:pt x="3424" y="0"/>
                    </a:moveTo>
                    <a:cubicBezTo>
                      <a:pt x="2580" y="571"/>
                      <a:pt x="1712" y="868"/>
                      <a:pt x="868" y="1438"/>
                    </a:cubicBezTo>
                    <a:lnTo>
                      <a:pt x="1" y="2283"/>
                    </a:lnTo>
                    <a:lnTo>
                      <a:pt x="1" y="6003"/>
                    </a:lnTo>
                    <a:cubicBezTo>
                      <a:pt x="297" y="6848"/>
                      <a:pt x="571" y="7715"/>
                      <a:pt x="1439" y="7715"/>
                    </a:cubicBezTo>
                    <a:cubicBezTo>
                      <a:pt x="2283" y="7989"/>
                      <a:pt x="2854" y="7989"/>
                      <a:pt x="3721" y="8286"/>
                    </a:cubicBezTo>
                    <a:cubicBezTo>
                      <a:pt x="3887" y="8365"/>
                      <a:pt x="4027" y="8399"/>
                      <a:pt x="4151" y="8399"/>
                    </a:cubicBezTo>
                    <a:cubicBezTo>
                      <a:pt x="4453" y="8399"/>
                      <a:pt x="4652" y="8200"/>
                      <a:pt x="4862" y="7989"/>
                    </a:cubicBezTo>
                    <a:cubicBezTo>
                      <a:pt x="5707" y="7144"/>
                      <a:pt x="6277" y="6574"/>
                      <a:pt x="7145" y="6003"/>
                    </a:cubicBezTo>
                    <a:cubicBezTo>
                      <a:pt x="7145" y="5706"/>
                      <a:pt x="7419" y="5433"/>
                      <a:pt x="7419" y="5136"/>
                    </a:cubicBezTo>
                    <a:cubicBezTo>
                      <a:pt x="7145" y="3721"/>
                      <a:pt x="7145" y="2579"/>
                      <a:pt x="6848" y="1141"/>
                    </a:cubicBezTo>
                    <a:cubicBezTo>
                      <a:pt x="6848" y="571"/>
                      <a:pt x="6574" y="297"/>
                      <a:pt x="6004" y="297"/>
                    </a:cubicBezTo>
                    <a:cubicBezTo>
                      <a:pt x="5433" y="0"/>
                      <a:pt x="4862" y="0"/>
                      <a:pt x="429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6" name="Google Shape;646;p71"/>
              <p:cNvSpPr/>
              <p:nvPr/>
            </p:nvSpPr>
            <p:spPr>
              <a:xfrm>
                <a:off x="-3187975" y="467200"/>
                <a:ext cx="78775" cy="600525"/>
              </a:xfrm>
              <a:custGeom>
                <a:avLst/>
                <a:gdLst/>
                <a:ahLst/>
                <a:cxnLst/>
                <a:rect l="l" t="t" r="r" b="b"/>
                <a:pathLst>
                  <a:path w="3151" h="24021" extrusionOk="0">
                    <a:moveTo>
                      <a:pt x="2931" y="1"/>
                    </a:moveTo>
                    <a:cubicBezTo>
                      <a:pt x="2887" y="1"/>
                      <a:pt x="2854" y="31"/>
                      <a:pt x="2854" y="123"/>
                    </a:cubicBezTo>
                    <a:cubicBezTo>
                      <a:pt x="2580" y="123"/>
                      <a:pt x="2009" y="419"/>
                      <a:pt x="1712" y="693"/>
                    </a:cubicBezTo>
                    <a:cubicBezTo>
                      <a:pt x="1439" y="990"/>
                      <a:pt x="868" y="1264"/>
                      <a:pt x="571" y="1561"/>
                    </a:cubicBezTo>
                    <a:cubicBezTo>
                      <a:pt x="297" y="1561"/>
                      <a:pt x="297" y="1835"/>
                      <a:pt x="297" y="2131"/>
                    </a:cubicBezTo>
                    <a:lnTo>
                      <a:pt x="297" y="3273"/>
                    </a:lnTo>
                    <a:cubicBezTo>
                      <a:pt x="1" y="3843"/>
                      <a:pt x="1" y="4414"/>
                      <a:pt x="1" y="4985"/>
                    </a:cubicBezTo>
                    <a:lnTo>
                      <a:pt x="1" y="7838"/>
                    </a:lnTo>
                    <a:lnTo>
                      <a:pt x="1" y="8682"/>
                    </a:lnTo>
                    <a:lnTo>
                      <a:pt x="1" y="10120"/>
                    </a:lnTo>
                    <a:lnTo>
                      <a:pt x="1" y="12973"/>
                    </a:lnTo>
                    <a:lnTo>
                      <a:pt x="1" y="15827"/>
                    </a:lnTo>
                    <a:lnTo>
                      <a:pt x="1" y="18680"/>
                    </a:lnTo>
                    <a:lnTo>
                      <a:pt x="1" y="21533"/>
                    </a:lnTo>
                    <a:lnTo>
                      <a:pt x="1" y="23815"/>
                    </a:lnTo>
                    <a:cubicBezTo>
                      <a:pt x="1" y="23952"/>
                      <a:pt x="75" y="24021"/>
                      <a:pt x="149" y="24021"/>
                    </a:cubicBezTo>
                    <a:cubicBezTo>
                      <a:pt x="223" y="24021"/>
                      <a:pt x="297" y="23952"/>
                      <a:pt x="297" y="23815"/>
                    </a:cubicBezTo>
                    <a:cubicBezTo>
                      <a:pt x="571" y="23519"/>
                      <a:pt x="868" y="23519"/>
                      <a:pt x="868" y="23519"/>
                    </a:cubicBezTo>
                    <a:cubicBezTo>
                      <a:pt x="1142" y="23245"/>
                      <a:pt x="1439" y="22948"/>
                      <a:pt x="1439" y="22674"/>
                    </a:cubicBezTo>
                    <a:cubicBezTo>
                      <a:pt x="1712" y="22377"/>
                      <a:pt x="2009" y="22377"/>
                      <a:pt x="2283" y="21807"/>
                    </a:cubicBezTo>
                    <a:lnTo>
                      <a:pt x="2283" y="20392"/>
                    </a:lnTo>
                    <a:cubicBezTo>
                      <a:pt x="2283" y="18109"/>
                      <a:pt x="2580" y="16100"/>
                      <a:pt x="2283" y="13818"/>
                    </a:cubicBezTo>
                    <a:cubicBezTo>
                      <a:pt x="2283" y="11535"/>
                      <a:pt x="2283" y="8979"/>
                      <a:pt x="2580" y="6400"/>
                    </a:cubicBezTo>
                    <a:lnTo>
                      <a:pt x="2580" y="3273"/>
                    </a:lnTo>
                    <a:cubicBezTo>
                      <a:pt x="2854" y="2131"/>
                      <a:pt x="3150" y="1264"/>
                      <a:pt x="3150" y="123"/>
                    </a:cubicBezTo>
                    <a:cubicBezTo>
                      <a:pt x="3150" y="123"/>
                      <a:pt x="3019" y="1"/>
                      <a:pt x="2931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7" name="Google Shape;647;p71"/>
              <p:cNvSpPr/>
              <p:nvPr/>
            </p:nvSpPr>
            <p:spPr>
              <a:xfrm>
                <a:off x="-3259300" y="1116325"/>
                <a:ext cx="107300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92" h="2171" extrusionOk="0">
                    <a:moveTo>
                      <a:pt x="3556" y="1"/>
                    </a:moveTo>
                    <a:cubicBezTo>
                      <a:pt x="3176" y="1"/>
                      <a:pt x="2663" y="133"/>
                      <a:pt x="2283" y="133"/>
                    </a:cubicBezTo>
                    <a:cubicBezTo>
                      <a:pt x="1438" y="407"/>
                      <a:pt x="571" y="704"/>
                      <a:pt x="0" y="1274"/>
                    </a:cubicBezTo>
                    <a:lnTo>
                      <a:pt x="0" y="1548"/>
                    </a:lnTo>
                    <a:lnTo>
                      <a:pt x="0" y="1845"/>
                    </a:lnTo>
                    <a:lnTo>
                      <a:pt x="297" y="1845"/>
                    </a:lnTo>
                    <a:cubicBezTo>
                      <a:pt x="629" y="2004"/>
                      <a:pt x="1053" y="2171"/>
                      <a:pt x="1462" y="2171"/>
                    </a:cubicBezTo>
                    <a:cubicBezTo>
                      <a:pt x="1757" y="2171"/>
                      <a:pt x="2044" y="2084"/>
                      <a:pt x="2283" y="1845"/>
                    </a:cubicBezTo>
                    <a:cubicBezTo>
                      <a:pt x="2854" y="1548"/>
                      <a:pt x="3995" y="1274"/>
                      <a:pt x="4292" y="407"/>
                    </a:cubicBezTo>
                    <a:lnTo>
                      <a:pt x="3995" y="133"/>
                    </a:lnTo>
                    <a:cubicBezTo>
                      <a:pt x="3904" y="34"/>
                      <a:pt x="3746" y="1"/>
                      <a:pt x="3556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8" name="Google Shape;648;p71"/>
              <p:cNvSpPr/>
              <p:nvPr/>
            </p:nvSpPr>
            <p:spPr>
              <a:xfrm>
                <a:off x="-3202250" y="1142600"/>
                <a:ext cx="71375" cy="155100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204" extrusionOk="0">
                    <a:moveTo>
                      <a:pt x="2249" y="1"/>
                    </a:moveTo>
                    <a:cubicBezTo>
                      <a:pt x="2215" y="1"/>
                      <a:pt x="2147" y="75"/>
                      <a:pt x="2010" y="223"/>
                    </a:cubicBezTo>
                    <a:cubicBezTo>
                      <a:pt x="1439" y="497"/>
                      <a:pt x="868" y="794"/>
                      <a:pt x="298" y="1364"/>
                    </a:cubicBezTo>
                    <a:cubicBezTo>
                      <a:pt x="1" y="1638"/>
                      <a:pt x="1" y="2506"/>
                      <a:pt x="298" y="2780"/>
                    </a:cubicBezTo>
                    <a:cubicBezTo>
                      <a:pt x="298" y="3076"/>
                      <a:pt x="572" y="3647"/>
                      <a:pt x="572" y="3921"/>
                    </a:cubicBezTo>
                    <a:cubicBezTo>
                      <a:pt x="298" y="4491"/>
                      <a:pt x="572" y="5359"/>
                      <a:pt x="572" y="5929"/>
                    </a:cubicBezTo>
                    <a:cubicBezTo>
                      <a:pt x="572" y="6203"/>
                      <a:pt x="572" y="6203"/>
                      <a:pt x="868" y="6203"/>
                    </a:cubicBezTo>
                    <a:cubicBezTo>
                      <a:pt x="1142" y="5929"/>
                      <a:pt x="1713" y="5633"/>
                      <a:pt x="2010" y="5359"/>
                    </a:cubicBezTo>
                    <a:cubicBezTo>
                      <a:pt x="2283" y="4788"/>
                      <a:pt x="2854" y="4491"/>
                      <a:pt x="2854" y="3921"/>
                    </a:cubicBezTo>
                    <a:cubicBezTo>
                      <a:pt x="2580" y="3350"/>
                      <a:pt x="2580" y="2506"/>
                      <a:pt x="2580" y="1638"/>
                    </a:cubicBezTo>
                    <a:cubicBezTo>
                      <a:pt x="2580" y="1068"/>
                      <a:pt x="2580" y="497"/>
                      <a:pt x="2283" y="223"/>
                    </a:cubicBezTo>
                    <a:cubicBezTo>
                      <a:pt x="2283" y="75"/>
                      <a:pt x="2283" y="1"/>
                      <a:pt x="2249" y="1"/>
                    </a:cubicBezTo>
                    <a:close/>
                  </a:path>
                </a:pathLst>
              </a:custGeom>
              <a:solidFill>
                <a:srgbClr val="DA69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9" name="Google Shape;649;p71"/>
              <p:cNvSpPr/>
              <p:nvPr/>
            </p:nvSpPr>
            <p:spPr>
              <a:xfrm>
                <a:off x="-3316375" y="456000"/>
                <a:ext cx="214025" cy="649400"/>
              </a:xfrm>
              <a:custGeom>
                <a:avLst/>
                <a:gdLst/>
                <a:ahLst/>
                <a:cxnLst/>
                <a:rect l="l" t="t" r="r" b="b"/>
                <a:pathLst>
                  <a:path w="8561" h="25976" extrusionOk="0">
                    <a:moveTo>
                      <a:pt x="8560" y="0"/>
                    </a:moveTo>
                    <a:cubicBezTo>
                      <a:pt x="8560" y="867"/>
                      <a:pt x="8560" y="2009"/>
                      <a:pt x="8286" y="2853"/>
                    </a:cubicBezTo>
                    <a:cubicBezTo>
                      <a:pt x="8286" y="4565"/>
                      <a:pt x="7990" y="6003"/>
                      <a:pt x="7990" y="7418"/>
                    </a:cubicBezTo>
                    <a:cubicBezTo>
                      <a:pt x="7716" y="11983"/>
                      <a:pt x="7716" y="16845"/>
                      <a:pt x="7716" y="21410"/>
                    </a:cubicBezTo>
                    <a:cubicBezTo>
                      <a:pt x="7716" y="22255"/>
                      <a:pt x="7716" y="22551"/>
                      <a:pt x="7145" y="23122"/>
                    </a:cubicBezTo>
                    <a:lnTo>
                      <a:pt x="5433" y="24834"/>
                    </a:lnTo>
                    <a:cubicBezTo>
                      <a:pt x="4863" y="25108"/>
                      <a:pt x="4566" y="25679"/>
                      <a:pt x="3721" y="25405"/>
                    </a:cubicBezTo>
                    <a:cubicBezTo>
                      <a:pt x="3151" y="25108"/>
                      <a:pt x="2283" y="25405"/>
                      <a:pt x="1713" y="25679"/>
                    </a:cubicBezTo>
                    <a:cubicBezTo>
                      <a:pt x="572" y="25975"/>
                      <a:pt x="572" y="25679"/>
                      <a:pt x="298" y="24834"/>
                    </a:cubicBezTo>
                    <a:lnTo>
                      <a:pt x="298" y="13125"/>
                    </a:lnTo>
                    <a:cubicBezTo>
                      <a:pt x="1" y="9998"/>
                      <a:pt x="1" y="7144"/>
                      <a:pt x="1" y="3995"/>
                    </a:cubicBezTo>
                    <a:cubicBezTo>
                      <a:pt x="1" y="3150"/>
                      <a:pt x="1" y="2579"/>
                      <a:pt x="868" y="2283"/>
                    </a:cubicBezTo>
                    <a:cubicBezTo>
                      <a:pt x="2010" y="1438"/>
                      <a:pt x="3151" y="571"/>
                      <a:pt x="4863" y="297"/>
                    </a:cubicBezTo>
                    <a:cubicBezTo>
                      <a:pt x="5707" y="297"/>
                      <a:pt x="6278" y="0"/>
                      <a:pt x="7145" y="0"/>
                    </a:cubicBezTo>
                    <a:close/>
                    <a:moveTo>
                      <a:pt x="4863" y="2853"/>
                    </a:moveTo>
                    <a:cubicBezTo>
                      <a:pt x="3425" y="2853"/>
                      <a:pt x="2010" y="3150"/>
                      <a:pt x="572" y="3150"/>
                    </a:cubicBezTo>
                    <a:lnTo>
                      <a:pt x="572" y="8560"/>
                    </a:lnTo>
                    <a:cubicBezTo>
                      <a:pt x="572" y="13695"/>
                      <a:pt x="868" y="19128"/>
                      <a:pt x="868" y="24263"/>
                    </a:cubicBezTo>
                    <a:cubicBezTo>
                      <a:pt x="868" y="24834"/>
                      <a:pt x="1142" y="25108"/>
                      <a:pt x="1713" y="24834"/>
                    </a:cubicBezTo>
                    <a:cubicBezTo>
                      <a:pt x="2580" y="24834"/>
                      <a:pt x="3151" y="24537"/>
                      <a:pt x="3995" y="24537"/>
                    </a:cubicBezTo>
                    <a:cubicBezTo>
                      <a:pt x="4566" y="24537"/>
                      <a:pt x="4863" y="24537"/>
                      <a:pt x="4863" y="23967"/>
                    </a:cubicBezTo>
                    <a:lnTo>
                      <a:pt x="4863" y="19972"/>
                    </a:lnTo>
                    <a:lnTo>
                      <a:pt x="4863" y="12554"/>
                    </a:lnTo>
                    <a:lnTo>
                      <a:pt x="4863" y="6003"/>
                    </a:lnTo>
                    <a:close/>
                    <a:moveTo>
                      <a:pt x="5433" y="23693"/>
                    </a:moveTo>
                    <a:cubicBezTo>
                      <a:pt x="5707" y="23396"/>
                      <a:pt x="6004" y="23396"/>
                      <a:pt x="6004" y="23122"/>
                    </a:cubicBezTo>
                    <a:cubicBezTo>
                      <a:pt x="6848" y="22551"/>
                      <a:pt x="7419" y="21684"/>
                      <a:pt x="7419" y="20543"/>
                    </a:cubicBezTo>
                    <a:cubicBezTo>
                      <a:pt x="7145" y="19698"/>
                      <a:pt x="7145" y="18557"/>
                      <a:pt x="7145" y="17690"/>
                    </a:cubicBezTo>
                    <a:cubicBezTo>
                      <a:pt x="7145" y="12851"/>
                      <a:pt x="7145" y="8286"/>
                      <a:pt x="7716" y="3424"/>
                    </a:cubicBezTo>
                    <a:cubicBezTo>
                      <a:pt x="7716" y="2579"/>
                      <a:pt x="7990" y="1712"/>
                      <a:pt x="7990" y="867"/>
                    </a:cubicBezTo>
                    <a:cubicBezTo>
                      <a:pt x="7145" y="1141"/>
                      <a:pt x="6575" y="1712"/>
                      <a:pt x="5707" y="2009"/>
                    </a:cubicBezTo>
                    <a:lnTo>
                      <a:pt x="5707" y="2283"/>
                    </a:lnTo>
                    <a:cubicBezTo>
                      <a:pt x="5707" y="3995"/>
                      <a:pt x="5433" y="5706"/>
                      <a:pt x="5433" y="7144"/>
                    </a:cubicBezTo>
                    <a:lnTo>
                      <a:pt x="5433" y="17690"/>
                    </a:lnTo>
                    <a:close/>
                    <a:moveTo>
                      <a:pt x="6575" y="867"/>
                    </a:moveTo>
                    <a:cubicBezTo>
                      <a:pt x="3721" y="1141"/>
                      <a:pt x="2283" y="1438"/>
                      <a:pt x="1439" y="2579"/>
                    </a:cubicBezTo>
                    <a:cubicBezTo>
                      <a:pt x="3425" y="2283"/>
                      <a:pt x="5137" y="2579"/>
                      <a:pt x="6575" y="8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0" name="Google Shape;650;p71"/>
              <p:cNvSpPr/>
              <p:nvPr/>
            </p:nvSpPr>
            <p:spPr>
              <a:xfrm>
                <a:off x="-3302100" y="1112225"/>
                <a:ext cx="185475" cy="2140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8560" extrusionOk="0">
                    <a:moveTo>
                      <a:pt x="4292" y="0"/>
                    </a:moveTo>
                    <a:cubicBezTo>
                      <a:pt x="4862" y="0"/>
                      <a:pt x="5433" y="0"/>
                      <a:pt x="6004" y="297"/>
                    </a:cubicBezTo>
                    <a:cubicBezTo>
                      <a:pt x="6574" y="297"/>
                      <a:pt x="6848" y="571"/>
                      <a:pt x="6848" y="1141"/>
                    </a:cubicBezTo>
                    <a:cubicBezTo>
                      <a:pt x="7145" y="2579"/>
                      <a:pt x="7145" y="3721"/>
                      <a:pt x="7419" y="5136"/>
                    </a:cubicBezTo>
                    <a:cubicBezTo>
                      <a:pt x="7419" y="5433"/>
                      <a:pt x="7145" y="5706"/>
                      <a:pt x="7145" y="6003"/>
                    </a:cubicBezTo>
                    <a:cubicBezTo>
                      <a:pt x="6277" y="6574"/>
                      <a:pt x="5707" y="7144"/>
                      <a:pt x="4862" y="7989"/>
                    </a:cubicBezTo>
                    <a:cubicBezTo>
                      <a:pt x="4566" y="8286"/>
                      <a:pt x="4292" y="8560"/>
                      <a:pt x="3721" y="8286"/>
                    </a:cubicBezTo>
                    <a:cubicBezTo>
                      <a:pt x="2854" y="7989"/>
                      <a:pt x="2283" y="7989"/>
                      <a:pt x="1439" y="7715"/>
                    </a:cubicBezTo>
                    <a:cubicBezTo>
                      <a:pt x="571" y="7715"/>
                      <a:pt x="297" y="6848"/>
                      <a:pt x="1" y="6003"/>
                    </a:cubicBezTo>
                    <a:lnTo>
                      <a:pt x="1" y="2283"/>
                    </a:lnTo>
                    <a:lnTo>
                      <a:pt x="868" y="1438"/>
                    </a:lnTo>
                    <a:cubicBezTo>
                      <a:pt x="1712" y="868"/>
                      <a:pt x="2580" y="571"/>
                      <a:pt x="3424" y="0"/>
                    </a:cubicBezTo>
                    <a:close/>
                    <a:moveTo>
                      <a:pt x="3995" y="7715"/>
                    </a:moveTo>
                    <a:lnTo>
                      <a:pt x="3995" y="7418"/>
                    </a:lnTo>
                    <a:cubicBezTo>
                      <a:pt x="3995" y="6003"/>
                      <a:pt x="3995" y="4565"/>
                      <a:pt x="3721" y="3150"/>
                    </a:cubicBezTo>
                    <a:cubicBezTo>
                      <a:pt x="3721" y="3150"/>
                      <a:pt x="3424" y="2579"/>
                      <a:pt x="3150" y="2579"/>
                    </a:cubicBezTo>
                    <a:cubicBezTo>
                      <a:pt x="2283" y="2579"/>
                      <a:pt x="1439" y="2579"/>
                      <a:pt x="571" y="2283"/>
                    </a:cubicBezTo>
                    <a:cubicBezTo>
                      <a:pt x="571" y="3721"/>
                      <a:pt x="571" y="4862"/>
                      <a:pt x="868" y="6277"/>
                    </a:cubicBezTo>
                    <a:cubicBezTo>
                      <a:pt x="868" y="6277"/>
                      <a:pt x="1142" y="6848"/>
                      <a:pt x="1439" y="6848"/>
                    </a:cubicBezTo>
                    <a:cubicBezTo>
                      <a:pt x="2009" y="7144"/>
                      <a:pt x="3150" y="7418"/>
                      <a:pt x="3995" y="7715"/>
                    </a:cubicBezTo>
                    <a:close/>
                    <a:moveTo>
                      <a:pt x="4862" y="6848"/>
                    </a:moveTo>
                    <a:cubicBezTo>
                      <a:pt x="5433" y="6574"/>
                      <a:pt x="6004" y="6003"/>
                      <a:pt x="6277" y="5706"/>
                    </a:cubicBezTo>
                    <a:cubicBezTo>
                      <a:pt x="6574" y="5433"/>
                      <a:pt x="6574" y="5136"/>
                      <a:pt x="6574" y="5136"/>
                    </a:cubicBezTo>
                    <a:cubicBezTo>
                      <a:pt x="6574" y="4291"/>
                      <a:pt x="6277" y="3424"/>
                      <a:pt x="6277" y="2579"/>
                    </a:cubicBezTo>
                    <a:lnTo>
                      <a:pt x="6277" y="1438"/>
                    </a:lnTo>
                    <a:cubicBezTo>
                      <a:pt x="5707" y="1712"/>
                      <a:pt x="5136" y="2009"/>
                      <a:pt x="4862" y="2283"/>
                    </a:cubicBezTo>
                    <a:cubicBezTo>
                      <a:pt x="4566" y="2283"/>
                      <a:pt x="4566" y="2579"/>
                      <a:pt x="4566" y="2853"/>
                    </a:cubicBezTo>
                    <a:cubicBezTo>
                      <a:pt x="4566" y="3995"/>
                      <a:pt x="4566" y="5433"/>
                      <a:pt x="4862" y="6848"/>
                    </a:cubicBezTo>
                    <a:close/>
                    <a:moveTo>
                      <a:pt x="5433" y="868"/>
                    </a:moveTo>
                    <a:cubicBezTo>
                      <a:pt x="3995" y="571"/>
                      <a:pt x="2854" y="868"/>
                      <a:pt x="2283" y="1712"/>
                    </a:cubicBezTo>
                    <a:cubicBezTo>
                      <a:pt x="3424" y="2283"/>
                      <a:pt x="4566" y="1712"/>
                      <a:pt x="5433" y="86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51" name="Google Shape;651;p71"/>
            <p:cNvSpPr/>
            <p:nvPr/>
          </p:nvSpPr>
          <p:spPr>
            <a:xfrm rot="793036">
              <a:off x="7969762" y="1694330"/>
              <a:ext cx="183509" cy="217287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5" name="Google Shape;775;p73">
            <a:extLst>
              <a:ext uri="{FF2B5EF4-FFF2-40B4-BE49-F238E27FC236}">
                <a16:creationId xmlns:a16="http://schemas.microsoft.com/office/drawing/2014/main" id="{430C780E-197F-491B-99F6-A0B6E7CEE8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060" t="2018" r="5060"/>
          <a:stretch/>
        </p:blipFill>
        <p:spPr>
          <a:xfrm>
            <a:off x="5129044" y="2277033"/>
            <a:ext cx="3292437" cy="2580228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id="{E401D929-FB46-4FDF-973D-9BF1DA99023E}"/>
              </a:ext>
            </a:extLst>
          </p:cNvPr>
          <p:cNvGrpSpPr/>
          <p:nvPr/>
        </p:nvGrpSpPr>
        <p:grpSpPr>
          <a:xfrm>
            <a:off x="3184188" y="3641193"/>
            <a:ext cx="1131120" cy="585360"/>
            <a:chOff x="3541920" y="2807603"/>
            <a:chExt cx="1131120" cy="58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24" name="Рукописный ввод 123">
                  <a:extLst>
                    <a:ext uri="{FF2B5EF4-FFF2-40B4-BE49-F238E27FC236}">
                      <a16:creationId xmlns:a16="http://schemas.microsoft.com/office/drawing/2014/main" id="{1BF306F7-03D6-4C4F-86D3-28785AD2A299}"/>
                    </a:ext>
                  </a:extLst>
                </p14:cNvPr>
                <p14:cNvContentPartPr/>
                <p14:nvPr/>
              </p14:nvContentPartPr>
              <p14:xfrm>
                <a:off x="3541920" y="2924603"/>
                <a:ext cx="29880" cy="391320"/>
              </p14:xfrm>
            </p:contentPart>
          </mc:Choice>
          <mc:Fallback xmlns="">
            <p:pic>
              <p:nvPicPr>
                <p:cNvPr id="124" name="Рукописный ввод 123">
                  <a:extLst>
                    <a:ext uri="{FF2B5EF4-FFF2-40B4-BE49-F238E27FC236}">
                      <a16:creationId xmlns:a16="http://schemas.microsoft.com/office/drawing/2014/main" id="{1BF306F7-03D6-4C4F-86D3-28785AD2A29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533280" y="2915603"/>
                  <a:ext cx="4752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6" name="Рукописный ввод 125">
                  <a:extLst>
                    <a:ext uri="{FF2B5EF4-FFF2-40B4-BE49-F238E27FC236}">
                      <a16:creationId xmlns:a16="http://schemas.microsoft.com/office/drawing/2014/main" id="{7397B5CF-04E6-4336-BF6E-FCB424FAEF96}"/>
                    </a:ext>
                  </a:extLst>
                </p14:cNvPr>
                <p14:cNvContentPartPr/>
                <p14:nvPr/>
              </p14:nvContentPartPr>
              <p14:xfrm>
                <a:off x="3561720" y="2885003"/>
                <a:ext cx="183240" cy="363600"/>
              </p14:xfrm>
            </p:contentPart>
          </mc:Choice>
          <mc:Fallback xmlns="">
            <p:pic>
              <p:nvPicPr>
                <p:cNvPr id="126" name="Рукописный ввод 125">
                  <a:extLst>
                    <a:ext uri="{FF2B5EF4-FFF2-40B4-BE49-F238E27FC236}">
                      <a16:creationId xmlns:a16="http://schemas.microsoft.com/office/drawing/2014/main" id="{7397B5CF-04E6-4336-BF6E-FCB424FAEF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552720" y="2876003"/>
                  <a:ext cx="200880" cy="381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27" name="Рукописный ввод 126">
                  <a:extLst>
                    <a:ext uri="{FF2B5EF4-FFF2-40B4-BE49-F238E27FC236}">
                      <a16:creationId xmlns:a16="http://schemas.microsoft.com/office/drawing/2014/main" id="{4873924F-14BA-4160-B0D8-C796C67F9B1E}"/>
                    </a:ext>
                  </a:extLst>
                </p14:cNvPr>
                <p14:cNvContentPartPr/>
                <p14:nvPr/>
              </p14:nvContentPartPr>
              <p14:xfrm>
                <a:off x="3898320" y="3164003"/>
                <a:ext cx="144360" cy="9000"/>
              </p14:xfrm>
            </p:contentPart>
          </mc:Choice>
          <mc:Fallback xmlns="">
            <p:pic>
              <p:nvPicPr>
                <p:cNvPr id="127" name="Рукописный ввод 126">
                  <a:extLst>
                    <a:ext uri="{FF2B5EF4-FFF2-40B4-BE49-F238E27FC236}">
                      <a16:creationId xmlns:a16="http://schemas.microsoft.com/office/drawing/2014/main" id="{4873924F-14BA-4160-B0D8-C796C67F9B1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889320" y="3155003"/>
                  <a:ext cx="16200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28" name="Рукописный ввод 127">
                  <a:extLst>
                    <a:ext uri="{FF2B5EF4-FFF2-40B4-BE49-F238E27FC236}">
                      <a16:creationId xmlns:a16="http://schemas.microsoft.com/office/drawing/2014/main" id="{38897FE8-CDBF-4C84-965E-D0B01DBEC0C6}"/>
                    </a:ext>
                  </a:extLst>
                </p14:cNvPr>
                <p14:cNvContentPartPr/>
                <p14:nvPr/>
              </p14:nvContentPartPr>
              <p14:xfrm>
                <a:off x="3868080" y="3074003"/>
                <a:ext cx="140400" cy="16200"/>
              </p14:xfrm>
            </p:contentPart>
          </mc:Choice>
          <mc:Fallback xmlns="">
            <p:pic>
              <p:nvPicPr>
                <p:cNvPr id="128" name="Рукописный ввод 127">
                  <a:extLst>
                    <a:ext uri="{FF2B5EF4-FFF2-40B4-BE49-F238E27FC236}">
                      <a16:creationId xmlns:a16="http://schemas.microsoft.com/office/drawing/2014/main" id="{38897FE8-CDBF-4C84-965E-D0B01DBEC0C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859080" y="3065003"/>
                  <a:ext cx="15804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29" name="Рукописный ввод 128">
                  <a:extLst>
                    <a:ext uri="{FF2B5EF4-FFF2-40B4-BE49-F238E27FC236}">
                      <a16:creationId xmlns:a16="http://schemas.microsoft.com/office/drawing/2014/main" id="{CB581EF9-05AD-4669-BAED-C6E509B5E123}"/>
                    </a:ext>
                  </a:extLst>
                </p14:cNvPr>
                <p14:cNvContentPartPr/>
                <p14:nvPr/>
              </p14:nvContentPartPr>
              <p14:xfrm>
                <a:off x="4309080" y="2807603"/>
                <a:ext cx="140760" cy="261000"/>
              </p14:xfrm>
            </p:contentPart>
          </mc:Choice>
          <mc:Fallback xmlns="">
            <p:pic>
              <p:nvPicPr>
                <p:cNvPr id="129" name="Рукописный ввод 128">
                  <a:extLst>
                    <a:ext uri="{FF2B5EF4-FFF2-40B4-BE49-F238E27FC236}">
                      <a16:creationId xmlns:a16="http://schemas.microsoft.com/office/drawing/2014/main" id="{CB581EF9-05AD-4669-BAED-C6E509B5E12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300440" y="2798963"/>
                  <a:ext cx="158400" cy="27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0" name="Рукописный ввод 129">
                  <a:extLst>
                    <a:ext uri="{FF2B5EF4-FFF2-40B4-BE49-F238E27FC236}">
                      <a16:creationId xmlns:a16="http://schemas.microsoft.com/office/drawing/2014/main" id="{30CC8820-AF89-4B67-95C0-EC56184598D9}"/>
                    </a:ext>
                  </a:extLst>
                </p14:cNvPr>
                <p14:cNvContentPartPr/>
                <p14:nvPr/>
              </p14:nvContentPartPr>
              <p14:xfrm>
                <a:off x="4305120" y="2958083"/>
                <a:ext cx="129600" cy="28800"/>
              </p14:xfrm>
            </p:contentPart>
          </mc:Choice>
          <mc:Fallback xmlns="">
            <p:pic>
              <p:nvPicPr>
                <p:cNvPr id="130" name="Рукописный ввод 129">
                  <a:extLst>
                    <a:ext uri="{FF2B5EF4-FFF2-40B4-BE49-F238E27FC236}">
                      <a16:creationId xmlns:a16="http://schemas.microsoft.com/office/drawing/2014/main" id="{30CC8820-AF89-4B67-95C0-EC56184598D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296480" y="2949443"/>
                  <a:ext cx="14724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31" name="Рукописный ввод 130">
                  <a:extLst>
                    <a:ext uri="{FF2B5EF4-FFF2-40B4-BE49-F238E27FC236}">
                      <a16:creationId xmlns:a16="http://schemas.microsoft.com/office/drawing/2014/main" id="{AD48AAA6-1490-4C5F-9D26-083C3FC2F5BE}"/>
                    </a:ext>
                  </a:extLst>
                </p14:cNvPr>
                <p14:cNvContentPartPr/>
                <p14:nvPr/>
              </p14:nvContentPartPr>
              <p14:xfrm>
                <a:off x="4187400" y="3110723"/>
                <a:ext cx="485640" cy="29880"/>
              </p14:xfrm>
            </p:contentPart>
          </mc:Choice>
          <mc:Fallback xmlns="">
            <p:pic>
              <p:nvPicPr>
                <p:cNvPr id="131" name="Рукописный ввод 130">
                  <a:extLst>
                    <a:ext uri="{FF2B5EF4-FFF2-40B4-BE49-F238E27FC236}">
                      <a16:creationId xmlns:a16="http://schemas.microsoft.com/office/drawing/2014/main" id="{AD48AAA6-1490-4C5F-9D26-083C3FC2F5B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178400" y="3102083"/>
                  <a:ext cx="50328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32" name="Рукописный ввод 131">
                  <a:extLst>
                    <a:ext uri="{FF2B5EF4-FFF2-40B4-BE49-F238E27FC236}">
                      <a16:creationId xmlns:a16="http://schemas.microsoft.com/office/drawing/2014/main" id="{4802BBA4-AB65-4CB9-8053-69785501E8C1}"/>
                    </a:ext>
                  </a:extLst>
                </p14:cNvPr>
                <p14:cNvContentPartPr/>
                <p14:nvPr/>
              </p14:nvContentPartPr>
              <p14:xfrm>
                <a:off x="4392240" y="3169763"/>
                <a:ext cx="123480" cy="223200"/>
              </p14:xfrm>
            </p:contentPart>
          </mc:Choice>
          <mc:Fallback xmlns="">
            <p:pic>
              <p:nvPicPr>
                <p:cNvPr id="132" name="Рукописный ввод 131">
                  <a:extLst>
                    <a:ext uri="{FF2B5EF4-FFF2-40B4-BE49-F238E27FC236}">
                      <a16:creationId xmlns:a16="http://schemas.microsoft.com/office/drawing/2014/main" id="{4802BBA4-AB65-4CB9-8053-69785501E8C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4383600" y="3160763"/>
                  <a:ext cx="141120" cy="240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33" name="Рукописный ввод 132">
                  <a:extLst>
                    <a:ext uri="{FF2B5EF4-FFF2-40B4-BE49-F238E27FC236}">
                      <a16:creationId xmlns:a16="http://schemas.microsoft.com/office/drawing/2014/main" id="{36358F09-884D-4BA1-8F86-3860208450B7}"/>
                    </a:ext>
                  </a:extLst>
                </p14:cNvPr>
                <p14:cNvContentPartPr/>
                <p14:nvPr/>
              </p14:nvContentPartPr>
              <p14:xfrm>
                <a:off x="4342560" y="3255083"/>
                <a:ext cx="131400" cy="18720"/>
              </p14:xfrm>
            </p:contentPart>
          </mc:Choice>
          <mc:Fallback xmlns="">
            <p:pic>
              <p:nvPicPr>
                <p:cNvPr id="133" name="Рукописный ввод 132">
                  <a:extLst>
                    <a:ext uri="{FF2B5EF4-FFF2-40B4-BE49-F238E27FC236}">
                      <a16:creationId xmlns:a16="http://schemas.microsoft.com/office/drawing/2014/main" id="{36358F09-884D-4BA1-8F86-3860208450B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4333560" y="3246083"/>
                  <a:ext cx="149040" cy="363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871680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775;p73">
            <a:extLst>
              <a:ext uri="{FF2B5EF4-FFF2-40B4-BE49-F238E27FC236}">
                <a16:creationId xmlns:a16="http://schemas.microsoft.com/office/drawing/2014/main" id="{AD371FC3-8237-4369-8457-0B8E6DBEFD2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060" t="2018" r="5060"/>
          <a:stretch/>
        </p:blipFill>
        <p:spPr>
          <a:xfrm>
            <a:off x="6556743" y="2707758"/>
            <a:ext cx="2537637" cy="207830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E8FD76-2847-4A70-B9DF-4E73F4375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7440"/>
            <a:ext cx="9144000" cy="9677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F7B3ED-42C6-4936-AFCF-961DEC4E59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82403"/>
            <a:ext cx="914400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389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531;p71">
            <a:extLst>
              <a:ext uri="{FF2B5EF4-FFF2-40B4-BE49-F238E27FC236}">
                <a16:creationId xmlns:a16="http://schemas.microsoft.com/office/drawing/2014/main" id="{D1539365-3B7A-4E8F-8EE2-423D2CFD94E0}"/>
              </a:ext>
            </a:extLst>
          </p:cNvPr>
          <p:cNvGrpSpPr/>
          <p:nvPr/>
        </p:nvGrpSpPr>
        <p:grpSpPr>
          <a:xfrm>
            <a:off x="6102927" y="3574472"/>
            <a:ext cx="2978727" cy="1202191"/>
            <a:chOff x="2109425" y="530231"/>
            <a:chExt cx="4436400" cy="1655100"/>
          </a:xfrm>
        </p:grpSpPr>
        <p:sp>
          <p:nvSpPr>
            <p:cNvPr id="38" name="Google Shape;532;p71">
              <a:extLst>
                <a:ext uri="{FF2B5EF4-FFF2-40B4-BE49-F238E27FC236}">
                  <a16:creationId xmlns:a16="http://schemas.microsoft.com/office/drawing/2014/main" id="{7817A90C-B17D-46CB-911F-7C1478D2D663}"/>
                </a:ext>
              </a:extLst>
            </p:cNvPr>
            <p:cNvSpPr/>
            <p:nvPr/>
          </p:nvSpPr>
          <p:spPr>
            <a:xfrm>
              <a:off x="2109425" y="530231"/>
              <a:ext cx="4436400" cy="16551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533;p71">
              <a:extLst>
                <a:ext uri="{FF2B5EF4-FFF2-40B4-BE49-F238E27FC236}">
                  <a16:creationId xmlns:a16="http://schemas.microsoft.com/office/drawing/2014/main" id="{4E75B33F-6CA0-4C5F-9BD2-FA7652C74B65}"/>
                </a:ext>
              </a:extLst>
            </p:cNvPr>
            <p:cNvSpPr/>
            <p:nvPr/>
          </p:nvSpPr>
          <p:spPr>
            <a:xfrm>
              <a:off x="3352877" y="1061543"/>
              <a:ext cx="169920" cy="229589"/>
            </a:xfrm>
            <a:custGeom>
              <a:avLst/>
              <a:gdLst/>
              <a:ahLst/>
              <a:cxnLst/>
              <a:rect l="l" t="t" r="r" b="b"/>
              <a:pathLst>
                <a:path w="4840" h="6607" extrusionOk="0">
                  <a:moveTo>
                    <a:pt x="2055" y="707"/>
                  </a:moveTo>
                  <a:cubicBezTo>
                    <a:pt x="2603" y="707"/>
                    <a:pt x="3218" y="1247"/>
                    <a:pt x="3425" y="1644"/>
                  </a:cubicBezTo>
                  <a:cubicBezTo>
                    <a:pt x="3698" y="2489"/>
                    <a:pt x="3128" y="3060"/>
                    <a:pt x="3128" y="3630"/>
                  </a:cubicBezTo>
                  <a:cubicBezTo>
                    <a:pt x="3128" y="4201"/>
                    <a:pt x="3425" y="5068"/>
                    <a:pt x="3425" y="5639"/>
                  </a:cubicBezTo>
                  <a:cubicBezTo>
                    <a:pt x="2854" y="5068"/>
                    <a:pt x="1987" y="4498"/>
                    <a:pt x="1713" y="3927"/>
                  </a:cubicBezTo>
                  <a:cubicBezTo>
                    <a:pt x="1416" y="3060"/>
                    <a:pt x="845" y="1644"/>
                    <a:pt x="1416" y="1074"/>
                  </a:cubicBezTo>
                  <a:cubicBezTo>
                    <a:pt x="1589" y="810"/>
                    <a:pt x="1816" y="707"/>
                    <a:pt x="2055" y="707"/>
                  </a:cubicBezTo>
                  <a:close/>
                  <a:moveTo>
                    <a:pt x="2124" y="0"/>
                  </a:moveTo>
                  <a:cubicBezTo>
                    <a:pt x="1659" y="0"/>
                    <a:pt x="1187" y="162"/>
                    <a:pt x="845" y="503"/>
                  </a:cubicBezTo>
                  <a:cubicBezTo>
                    <a:pt x="1" y="1074"/>
                    <a:pt x="275" y="2786"/>
                    <a:pt x="845" y="3927"/>
                  </a:cubicBezTo>
                  <a:cubicBezTo>
                    <a:pt x="1416" y="5068"/>
                    <a:pt x="2557" y="5913"/>
                    <a:pt x="3995" y="6209"/>
                  </a:cubicBezTo>
                  <a:cubicBezTo>
                    <a:pt x="3995" y="6483"/>
                    <a:pt x="3995" y="6483"/>
                    <a:pt x="4269" y="6483"/>
                  </a:cubicBezTo>
                  <a:cubicBezTo>
                    <a:pt x="4269" y="6571"/>
                    <a:pt x="4319" y="6607"/>
                    <a:pt x="4389" y="6607"/>
                  </a:cubicBezTo>
                  <a:cubicBezTo>
                    <a:pt x="4556" y="6607"/>
                    <a:pt x="4840" y="6402"/>
                    <a:pt x="4840" y="6209"/>
                  </a:cubicBezTo>
                  <a:lnTo>
                    <a:pt x="4566" y="6209"/>
                  </a:lnTo>
                  <a:lnTo>
                    <a:pt x="4566" y="5913"/>
                  </a:lnTo>
                  <a:cubicBezTo>
                    <a:pt x="3995" y="5068"/>
                    <a:pt x="3995" y="4201"/>
                    <a:pt x="4269" y="3060"/>
                  </a:cubicBezTo>
                  <a:cubicBezTo>
                    <a:pt x="4269" y="2215"/>
                    <a:pt x="4269" y="1644"/>
                    <a:pt x="3698" y="1074"/>
                  </a:cubicBezTo>
                  <a:cubicBezTo>
                    <a:pt x="3532" y="382"/>
                    <a:pt x="2838" y="0"/>
                    <a:pt x="21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0" name="Google Shape;534;p71">
              <a:extLst>
                <a:ext uri="{FF2B5EF4-FFF2-40B4-BE49-F238E27FC236}">
                  <a16:creationId xmlns:a16="http://schemas.microsoft.com/office/drawing/2014/main" id="{B3507B16-1F05-4B1A-9F02-EDB83D31AD8B}"/>
                </a:ext>
              </a:extLst>
            </p:cNvPr>
            <p:cNvGrpSpPr/>
            <p:nvPr/>
          </p:nvGrpSpPr>
          <p:grpSpPr>
            <a:xfrm>
              <a:off x="2527100" y="832442"/>
              <a:ext cx="570650" cy="303324"/>
              <a:chOff x="573650" y="4673525"/>
              <a:chExt cx="570650" cy="306450"/>
            </a:xfrm>
          </p:grpSpPr>
          <p:sp>
            <p:nvSpPr>
              <p:cNvPr id="120" name="Google Shape;535;p71">
                <a:extLst>
                  <a:ext uri="{FF2B5EF4-FFF2-40B4-BE49-F238E27FC236}">
                    <a16:creationId xmlns:a16="http://schemas.microsoft.com/office/drawing/2014/main" id="{4DF9CFBF-D8D7-40A0-B803-7D03729BEE07}"/>
                  </a:ext>
                </a:extLst>
              </p:cNvPr>
              <p:cNvSpPr/>
              <p:nvPr/>
            </p:nvSpPr>
            <p:spPr>
              <a:xfrm>
                <a:off x="573650" y="4677550"/>
                <a:ext cx="570650" cy="302425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097" extrusionOk="0">
                    <a:moveTo>
                      <a:pt x="4857" y="0"/>
                    </a:moveTo>
                    <a:cubicBezTo>
                      <a:pt x="4372" y="0"/>
                      <a:pt x="3829" y="199"/>
                      <a:pt x="3424" y="410"/>
                    </a:cubicBezTo>
                    <a:cubicBezTo>
                      <a:pt x="2853" y="684"/>
                      <a:pt x="1986" y="1255"/>
                      <a:pt x="1415" y="1825"/>
                    </a:cubicBezTo>
                    <a:cubicBezTo>
                      <a:pt x="0" y="2693"/>
                      <a:pt x="0" y="3263"/>
                      <a:pt x="571" y="4678"/>
                    </a:cubicBezTo>
                    <a:cubicBezTo>
                      <a:pt x="845" y="4975"/>
                      <a:pt x="845" y="5249"/>
                      <a:pt x="1142" y="5820"/>
                    </a:cubicBezTo>
                    <a:lnTo>
                      <a:pt x="1142" y="6116"/>
                    </a:lnTo>
                    <a:lnTo>
                      <a:pt x="1415" y="6116"/>
                    </a:lnTo>
                    <a:lnTo>
                      <a:pt x="1415" y="6390"/>
                    </a:lnTo>
                    <a:lnTo>
                      <a:pt x="1712" y="6961"/>
                    </a:lnTo>
                    <a:lnTo>
                      <a:pt x="3424" y="9540"/>
                    </a:lnTo>
                    <a:cubicBezTo>
                      <a:pt x="3698" y="9814"/>
                      <a:pt x="3995" y="10385"/>
                      <a:pt x="4565" y="10681"/>
                    </a:cubicBezTo>
                    <a:cubicBezTo>
                      <a:pt x="7419" y="10955"/>
                      <a:pt x="9975" y="11526"/>
                      <a:pt x="12828" y="11823"/>
                    </a:cubicBezTo>
                    <a:cubicBezTo>
                      <a:pt x="14540" y="11823"/>
                      <a:pt x="16252" y="12097"/>
                      <a:pt x="17964" y="12097"/>
                    </a:cubicBezTo>
                    <a:cubicBezTo>
                      <a:pt x="18534" y="12097"/>
                      <a:pt x="19402" y="12097"/>
                      <a:pt x="19676" y="11823"/>
                    </a:cubicBezTo>
                    <a:cubicBezTo>
                      <a:pt x="20817" y="10955"/>
                      <a:pt x="21684" y="10111"/>
                      <a:pt x="22529" y="9243"/>
                    </a:cubicBezTo>
                    <a:cubicBezTo>
                      <a:pt x="22826" y="8970"/>
                      <a:pt x="22826" y="8673"/>
                      <a:pt x="22826" y="8399"/>
                    </a:cubicBezTo>
                    <a:lnTo>
                      <a:pt x="20246" y="2396"/>
                    </a:lnTo>
                    <a:cubicBezTo>
                      <a:pt x="19972" y="2122"/>
                      <a:pt x="19402" y="1825"/>
                      <a:pt x="18831" y="1825"/>
                    </a:cubicBezTo>
                    <a:cubicBezTo>
                      <a:pt x="17119" y="1551"/>
                      <a:pt x="15407" y="1255"/>
                      <a:pt x="13399" y="981"/>
                    </a:cubicBezTo>
                    <a:cubicBezTo>
                      <a:pt x="10842" y="684"/>
                      <a:pt x="8263" y="410"/>
                      <a:pt x="5410" y="113"/>
                    </a:cubicBezTo>
                    <a:cubicBezTo>
                      <a:pt x="5244" y="34"/>
                      <a:pt x="5055" y="0"/>
                      <a:pt x="4857" y="0"/>
                    </a:cubicBezTo>
                    <a:close/>
                  </a:path>
                </a:pathLst>
              </a:custGeom>
              <a:solidFill>
                <a:srgbClr val="83C4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536;p71">
                <a:extLst>
                  <a:ext uri="{FF2B5EF4-FFF2-40B4-BE49-F238E27FC236}">
                    <a16:creationId xmlns:a16="http://schemas.microsoft.com/office/drawing/2014/main" id="{6B54AC74-AF09-4690-A547-94F8B098D44E}"/>
                  </a:ext>
                </a:extLst>
              </p:cNvPr>
              <p:cNvSpPr/>
              <p:nvPr/>
            </p:nvSpPr>
            <p:spPr>
              <a:xfrm>
                <a:off x="851550" y="4708900"/>
                <a:ext cx="278475" cy="256800"/>
              </a:xfrm>
              <a:custGeom>
                <a:avLst/>
                <a:gdLst/>
                <a:ahLst/>
                <a:cxnLst/>
                <a:rect l="l" t="t" r="r" b="b"/>
                <a:pathLst>
                  <a:path w="11139" h="10272" extrusionOk="0">
                    <a:moveTo>
                      <a:pt x="2009" y="1"/>
                    </a:moveTo>
                    <a:cubicBezTo>
                      <a:pt x="1141" y="1"/>
                      <a:pt x="2579" y="2283"/>
                      <a:pt x="2579" y="2580"/>
                    </a:cubicBezTo>
                    <a:cubicBezTo>
                      <a:pt x="3150" y="3424"/>
                      <a:pt x="3424" y="4292"/>
                      <a:pt x="3995" y="5136"/>
                    </a:cubicBezTo>
                    <a:cubicBezTo>
                      <a:pt x="4291" y="6278"/>
                      <a:pt x="3424" y="7419"/>
                      <a:pt x="2579" y="7716"/>
                    </a:cubicBezTo>
                    <a:cubicBezTo>
                      <a:pt x="2009" y="7989"/>
                      <a:pt x="0" y="9427"/>
                      <a:pt x="1141" y="9998"/>
                    </a:cubicBezTo>
                    <a:lnTo>
                      <a:pt x="2283" y="9998"/>
                    </a:lnTo>
                    <a:cubicBezTo>
                      <a:pt x="2579" y="9998"/>
                      <a:pt x="3150" y="9998"/>
                      <a:pt x="3721" y="10272"/>
                    </a:cubicBezTo>
                    <a:lnTo>
                      <a:pt x="6277" y="10272"/>
                    </a:lnTo>
                    <a:cubicBezTo>
                      <a:pt x="7145" y="10272"/>
                      <a:pt x="7715" y="10272"/>
                      <a:pt x="8560" y="9998"/>
                    </a:cubicBezTo>
                    <a:cubicBezTo>
                      <a:pt x="9130" y="9701"/>
                      <a:pt x="9701" y="8857"/>
                      <a:pt x="10272" y="8286"/>
                    </a:cubicBezTo>
                    <a:cubicBezTo>
                      <a:pt x="10842" y="7989"/>
                      <a:pt x="11139" y="7419"/>
                      <a:pt x="11139" y="6574"/>
                    </a:cubicBezTo>
                    <a:cubicBezTo>
                      <a:pt x="11139" y="6278"/>
                      <a:pt x="10568" y="5707"/>
                      <a:pt x="10568" y="5433"/>
                    </a:cubicBezTo>
                    <a:cubicBezTo>
                      <a:pt x="10272" y="4862"/>
                      <a:pt x="9998" y="4566"/>
                      <a:pt x="9701" y="3995"/>
                    </a:cubicBezTo>
                    <a:cubicBezTo>
                      <a:pt x="9701" y="3150"/>
                      <a:pt x="9130" y="2283"/>
                      <a:pt x="8560" y="1712"/>
                    </a:cubicBezTo>
                    <a:cubicBezTo>
                      <a:pt x="8560" y="1142"/>
                      <a:pt x="8286" y="868"/>
                      <a:pt x="7715" y="868"/>
                    </a:cubicBezTo>
                    <a:cubicBezTo>
                      <a:pt x="6848" y="868"/>
                      <a:pt x="6003" y="571"/>
                      <a:pt x="5136" y="571"/>
                    </a:cubicBezTo>
                    <a:cubicBezTo>
                      <a:pt x="4862" y="571"/>
                      <a:pt x="4565" y="571"/>
                      <a:pt x="4291" y="297"/>
                    </a:cubicBezTo>
                    <a:lnTo>
                      <a:pt x="2283" y="297"/>
                    </a:lnTo>
                    <a:lnTo>
                      <a:pt x="2283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537;p71">
                <a:extLst>
                  <a:ext uri="{FF2B5EF4-FFF2-40B4-BE49-F238E27FC236}">
                    <a16:creationId xmlns:a16="http://schemas.microsoft.com/office/drawing/2014/main" id="{0D520090-0812-4C4D-B00F-2FDCA1AF719D}"/>
                  </a:ext>
                </a:extLst>
              </p:cNvPr>
              <p:cNvSpPr/>
              <p:nvPr/>
            </p:nvSpPr>
            <p:spPr>
              <a:xfrm>
                <a:off x="573650" y="4673525"/>
                <a:ext cx="5706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22826" h="12258" extrusionOk="0">
                    <a:moveTo>
                      <a:pt x="1415" y="1986"/>
                    </a:moveTo>
                    <a:cubicBezTo>
                      <a:pt x="0" y="2854"/>
                      <a:pt x="0" y="3424"/>
                      <a:pt x="571" y="4839"/>
                    </a:cubicBezTo>
                    <a:cubicBezTo>
                      <a:pt x="845" y="5136"/>
                      <a:pt x="845" y="5410"/>
                      <a:pt x="1142" y="5981"/>
                    </a:cubicBezTo>
                    <a:lnTo>
                      <a:pt x="1142" y="5981"/>
                    </a:lnTo>
                    <a:lnTo>
                      <a:pt x="1142" y="6277"/>
                    </a:lnTo>
                    <a:lnTo>
                      <a:pt x="1415" y="6277"/>
                    </a:lnTo>
                    <a:lnTo>
                      <a:pt x="1415" y="6551"/>
                    </a:lnTo>
                    <a:lnTo>
                      <a:pt x="1712" y="7122"/>
                    </a:lnTo>
                    <a:lnTo>
                      <a:pt x="3424" y="9701"/>
                    </a:lnTo>
                    <a:cubicBezTo>
                      <a:pt x="3698" y="9975"/>
                      <a:pt x="3995" y="10546"/>
                      <a:pt x="4565" y="10842"/>
                    </a:cubicBezTo>
                    <a:cubicBezTo>
                      <a:pt x="7419" y="11116"/>
                      <a:pt x="9975" y="11687"/>
                      <a:pt x="12828" y="11984"/>
                    </a:cubicBezTo>
                    <a:cubicBezTo>
                      <a:pt x="14540" y="11984"/>
                      <a:pt x="16252" y="12258"/>
                      <a:pt x="17964" y="12258"/>
                    </a:cubicBezTo>
                    <a:cubicBezTo>
                      <a:pt x="18534" y="12258"/>
                      <a:pt x="19402" y="12258"/>
                      <a:pt x="19676" y="11984"/>
                    </a:cubicBezTo>
                    <a:cubicBezTo>
                      <a:pt x="20817" y="11116"/>
                      <a:pt x="21684" y="10272"/>
                      <a:pt x="22529" y="9404"/>
                    </a:cubicBezTo>
                    <a:cubicBezTo>
                      <a:pt x="22826" y="9131"/>
                      <a:pt x="22826" y="8834"/>
                      <a:pt x="22826" y="8560"/>
                    </a:cubicBezTo>
                    <a:lnTo>
                      <a:pt x="20246" y="2557"/>
                    </a:lnTo>
                    <a:cubicBezTo>
                      <a:pt x="19972" y="2283"/>
                      <a:pt x="19402" y="1986"/>
                      <a:pt x="18831" y="1986"/>
                    </a:cubicBezTo>
                    <a:cubicBezTo>
                      <a:pt x="17119" y="1712"/>
                      <a:pt x="15407" y="1416"/>
                      <a:pt x="13399" y="1142"/>
                    </a:cubicBezTo>
                    <a:cubicBezTo>
                      <a:pt x="10842" y="845"/>
                      <a:pt x="8263" y="571"/>
                      <a:pt x="5410" y="274"/>
                    </a:cubicBezTo>
                    <a:cubicBezTo>
                      <a:pt x="4839" y="0"/>
                      <a:pt x="3995" y="274"/>
                      <a:pt x="3424" y="571"/>
                    </a:cubicBezTo>
                    <a:cubicBezTo>
                      <a:pt x="2853" y="845"/>
                      <a:pt x="1986" y="1416"/>
                      <a:pt x="1415" y="1986"/>
                    </a:cubicBezTo>
                    <a:close/>
                    <a:moveTo>
                      <a:pt x="4839" y="9975"/>
                    </a:moveTo>
                    <a:cubicBezTo>
                      <a:pt x="5707" y="9404"/>
                      <a:pt x="6848" y="8560"/>
                      <a:pt x="7692" y="7693"/>
                    </a:cubicBezTo>
                    <a:lnTo>
                      <a:pt x="7692" y="7989"/>
                    </a:lnTo>
                    <a:cubicBezTo>
                      <a:pt x="6848" y="8560"/>
                      <a:pt x="5981" y="9404"/>
                      <a:pt x="4839" y="10272"/>
                    </a:cubicBezTo>
                    <a:close/>
                    <a:moveTo>
                      <a:pt x="15681" y="8560"/>
                    </a:moveTo>
                    <a:cubicBezTo>
                      <a:pt x="17393" y="8834"/>
                      <a:pt x="19105" y="9131"/>
                      <a:pt x="21114" y="9404"/>
                    </a:cubicBezTo>
                    <a:cubicBezTo>
                      <a:pt x="19676" y="10546"/>
                      <a:pt x="19105" y="11687"/>
                      <a:pt x="17393" y="11413"/>
                    </a:cubicBezTo>
                    <a:cubicBezTo>
                      <a:pt x="15978" y="11413"/>
                      <a:pt x="14540" y="11413"/>
                      <a:pt x="13125" y="11116"/>
                    </a:cubicBezTo>
                    <a:lnTo>
                      <a:pt x="12257" y="11116"/>
                    </a:lnTo>
                    <a:cubicBezTo>
                      <a:pt x="13399" y="10272"/>
                      <a:pt x="14266" y="9404"/>
                      <a:pt x="15111" y="8834"/>
                    </a:cubicBezTo>
                    <a:cubicBezTo>
                      <a:pt x="15407" y="8560"/>
                      <a:pt x="15681" y="8560"/>
                      <a:pt x="15681" y="8560"/>
                    </a:cubicBezTo>
                    <a:close/>
                    <a:moveTo>
                      <a:pt x="21388" y="8560"/>
                    </a:moveTo>
                    <a:lnTo>
                      <a:pt x="21388" y="8834"/>
                    </a:lnTo>
                    <a:cubicBezTo>
                      <a:pt x="19972" y="8560"/>
                      <a:pt x="18534" y="8560"/>
                      <a:pt x="17119" y="8263"/>
                    </a:cubicBezTo>
                    <a:lnTo>
                      <a:pt x="17119" y="7989"/>
                    </a:lnTo>
                    <a:cubicBezTo>
                      <a:pt x="18534" y="8263"/>
                      <a:pt x="19972" y="8263"/>
                      <a:pt x="21388" y="8560"/>
                    </a:cubicBezTo>
                    <a:close/>
                    <a:moveTo>
                      <a:pt x="9404" y="7693"/>
                    </a:moveTo>
                    <a:cubicBezTo>
                      <a:pt x="10842" y="7693"/>
                      <a:pt x="12554" y="8263"/>
                      <a:pt x="14266" y="8560"/>
                    </a:cubicBezTo>
                    <a:cubicBezTo>
                      <a:pt x="13125" y="9404"/>
                      <a:pt x="11984" y="10272"/>
                      <a:pt x="11116" y="10842"/>
                    </a:cubicBezTo>
                    <a:cubicBezTo>
                      <a:pt x="9404" y="10842"/>
                      <a:pt x="7989" y="10546"/>
                      <a:pt x="6277" y="10272"/>
                    </a:cubicBezTo>
                    <a:cubicBezTo>
                      <a:pt x="7419" y="9404"/>
                      <a:pt x="8263" y="8560"/>
                      <a:pt x="9130" y="7693"/>
                    </a:cubicBezTo>
                    <a:cubicBezTo>
                      <a:pt x="9130" y="7693"/>
                      <a:pt x="9404" y="7419"/>
                      <a:pt x="9404" y="7693"/>
                    </a:cubicBezTo>
                    <a:close/>
                    <a:moveTo>
                      <a:pt x="4269" y="9404"/>
                    </a:moveTo>
                    <a:cubicBezTo>
                      <a:pt x="3127" y="7693"/>
                      <a:pt x="1986" y="5981"/>
                      <a:pt x="1415" y="3995"/>
                    </a:cubicBezTo>
                    <a:cubicBezTo>
                      <a:pt x="1142" y="3424"/>
                      <a:pt x="1142" y="3127"/>
                      <a:pt x="1712" y="2854"/>
                    </a:cubicBezTo>
                    <a:lnTo>
                      <a:pt x="4269" y="1142"/>
                    </a:lnTo>
                    <a:cubicBezTo>
                      <a:pt x="5410" y="2854"/>
                      <a:pt x="6277" y="4839"/>
                      <a:pt x="7122" y="6848"/>
                    </a:cubicBezTo>
                    <a:cubicBezTo>
                      <a:pt x="7122" y="7122"/>
                      <a:pt x="7122" y="7419"/>
                      <a:pt x="6848" y="7419"/>
                    </a:cubicBezTo>
                    <a:cubicBezTo>
                      <a:pt x="5981" y="7989"/>
                      <a:pt x="5136" y="8834"/>
                      <a:pt x="4269" y="9404"/>
                    </a:cubicBezTo>
                    <a:close/>
                    <a:moveTo>
                      <a:pt x="7122" y="4565"/>
                    </a:moveTo>
                    <a:cubicBezTo>
                      <a:pt x="7419" y="4839"/>
                      <a:pt x="7692" y="5410"/>
                      <a:pt x="7989" y="5981"/>
                    </a:cubicBezTo>
                    <a:lnTo>
                      <a:pt x="7692" y="5981"/>
                    </a:lnTo>
                    <a:cubicBezTo>
                      <a:pt x="7419" y="5410"/>
                      <a:pt x="7419" y="5136"/>
                      <a:pt x="7122" y="4565"/>
                    </a:cubicBezTo>
                    <a:close/>
                    <a:moveTo>
                      <a:pt x="17964" y="2283"/>
                    </a:moveTo>
                    <a:cubicBezTo>
                      <a:pt x="19105" y="2283"/>
                      <a:pt x="19676" y="2854"/>
                      <a:pt x="19972" y="3698"/>
                    </a:cubicBezTo>
                    <a:cubicBezTo>
                      <a:pt x="20543" y="5136"/>
                      <a:pt x="21114" y="6551"/>
                      <a:pt x="21958" y="7989"/>
                    </a:cubicBezTo>
                    <a:lnTo>
                      <a:pt x="20246" y="7989"/>
                    </a:lnTo>
                    <a:cubicBezTo>
                      <a:pt x="19105" y="7693"/>
                      <a:pt x="17964" y="7419"/>
                      <a:pt x="16823" y="7419"/>
                    </a:cubicBezTo>
                    <a:cubicBezTo>
                      <a:pt x="16252" y="7122"/>
                      <a:pt x="15978" y="7122"/>
                      <a:pt x="15681" y="6551"/>
                    </a:cubicBezTo>
                    <a:cubicBezTo>
                      <a:pt x="14837" y="5136"/>
                      <a:pt x="13969" y="3698"/>
                      <a:pt x="13125" y="1986"/>
                    </a:cubicBezTo>
                    <a:lnTo>
                      <a:pt x="13125" y="1712"/>
                    </a:lnTo>
                    <a:cubicBezTo>
                      <a:pt x="14837" y="1986"/>
                      <a:pt x="16252" y="2283"/>
                      <a:pt x="17964" y="2283"/>
                    </a:cubicBezTo>
                    <a:close/>
                    <a:moveTo>
                      <a:pt x="11687" y="1416"/>
                    </a:moveTo>
                    <a:cubicBezTo>
                      <a:pt x="11984" y="1712"/>
                      <a:pt x="12257" y="1712"/>
                      <a:pt x="12257" y="1986"/>
                    </a:cubicBezTo>
                    <a:lnTo>
                      <a:pt x="14837" y="7122"/>
                    </a:lnTo>
                    <a:lnTo>
                      <a:pt x="14540" y="7122"/>
                    </a:lnTo>
                    <a:lnTo>
                      <a:pt x="9404" y="6277"/>
                    </a:lnTo>
                    <a:cubicBezTo>
                      <a:pt x="9130" y="6277"/>
                      <a:pt x="8834" y="6277"/>
                      <a:pt x="8834" y="5981"/>
                    </a:cubicBezTo>
                    <a:lnTo>
                      <a:pt x="6277" y="845"/>
                    </a:lnTo>
                    <a:cubicBezTo>
                      <a:pt x="8263" y="1142"/>
                      <a:pt x="9975" y="1416"/>
                      <a:pt x="11687" y="1416"/>
                    </a:cubicBezTo>
                    <a:close/>
                    <a:moveTo>
                      <a:pt x="6277" y="2557"/>
                    </a:moveTo>
                    <a:lnTo>
                      <a:pt x="6277" y="2854"/>
                    </a:lnTo>
                    <a:lnTo>
                      <a:pt x="5410" y="845"/>
                    </a:lnTo>
                    <a:lnTo>
                      <a:pt x="5410" y="845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1" name="Google Shape;538;p71">
              <a:extLst>
                <a:ext uri="{FF2B5EF4-FFF2-40B4-BE49-F238E27FC236}">
                  <a16:creationId xmlns:a16="http://schemas.microsoft.com/office/drawing/2014/main" id="{E8748542-10F1-4B64-A835-9EF0D4CB9EAD}"/>
                </a:ext>
              </a:extLst>
            </p:cNvPr>
            <p:cNvGrpSpPr/>
            <p:nvPr/>
          </p:nvGrpSpPr>
          <p:grpSpPr>
            <a:xfrm>
              <a:off x="3813749" y="760671"/>
              <a:ext cx="1027851" cy="1207934"/>
              <a:chOff x="-782350" y="2933205"/>
              <a:chExt cx="782350" cy="928895"/>
            </a:xfrm>
          </p:grpSpPr>
          <p:sp>
            <p:nvSpPr>
              <p:cNvPr id="88" name="Google Shape;539;p71">
                <a:extLst>
                  <a:ext uri="{FF2B5EF4-FFF2-40B4-BE49-F238E27FC236}">
                    <a16:creationId xmlns:a16="http://schemas.microsoft.com/office/drawing/2014/main" id="{6D3146E9-4C49-4515-B4D8-0ACA5E530ACC}"/>
                  </a:ext>
                </a:extLst>
              </p:cNvPr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598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540;p71">
                <a:extLst>
                  <a:ext uri="{FF2B5EF4-FFF2-40B4-BE49-F238E27FC236}">
                    <a16:creationId xmlns:a16="http://schemas.microsoft.com/office/drawing/2014/main" id="{6292057C-A929-4AAE-9E87-63B56BB46E79}"/>
                  </a:ext>
                </a:extLst>
              </p:cNvPr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541;p71">
                <a:extLst>
                  <a:ext uri="{FF2B5EF4-FFF2-40B4-BE49-F238E27FC236}">
                    <a16:creationId xmlns:a16="http://schemas.microsoft.com/office/drawing/2014/main" id="{4C7C7CFE-6EAD-490C-A406-45638178E8A5}"/>
                  </a:ext>
                </a:extLst>
              </p:cNvPr>
              <p:cNvSpPr/>
              <p:nvPr/>
            </p:nvSpPr>
            <p:spPr>
              <a:xfrm>
                <a:off x="-719000" y="2998550"/>
                <a:ext cx="544975" cy="278475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39" extrusionOk="0">
                    <a:moveTo>
                      <a:pt x="19676" y="857"/>
                    </a:moveTo>
                    <a:cubicBezTo>
                      <a:pt x="19835" y="1154"/>
                      <a:pt x="19858" y="1473"/>
                      <a:pt x="19904" y="1770"/>
                    </a:cubicBezTo>
                    <a:cubicBezTo>
                      <a:pt x="20064" y="3208"/>
                      <a:pt x="20360" y="4600"/>
                      <a:pt x="20748" y="6016"/>
                    </a:cubicBezTo>
                    <a:cubicBezTo>
                      <a:pt x="20862" y="6449"/>
                      <a:pt x="20885" y="6906"/>
                      <a:pt x="20840" y="7408"/>
                    </a:cubicBezTo>
                    <a:cubicBezTo>
                      <a:pt x="19584" y="7545"/>
                      <a:pt x="18329" y="7636"/>
                      <a:pt x="17096" y="7796"/>
                    </a:cubicBezTo>
                    <a:cubicBezTo>
                      <a:pt x="15864" y="7956"/>
                      <a:pt x="14631" y="8184"/>
                      <a:pt x="13399" y="8367"/>
                    </a:cubicBezTo>
                    <a:cubicBezTo>
                      <a:pt x="12166" y="8572"/>
                      <a:pt x="10888" y="8732"/>
                      <a:pt x="9655" y="8960"/>
                    </a:cubicBezTo>
                    <a:cubicBezTo>
                      <a:pt x="8423" y="9165"/>
                      <a:pt x="7213" y="9439"/>
                      <a:pt x="6003" y="9713"/>
                    </a:cubicBezTo>
                    <a:cubicBezTo>
                      <a:pt x="4771" y="9987"/>
                      <a:pt x="3561" y="10330"/>
                      <a:pt x="2283" y="10603"/>
                    </a:cubicBezTo>
                    <a:cubicBezTo>
                      <a:pt x="2100" y="9896"/>
                      <a:pt x="2100" y="9211"/>
                      <a:pt x="1940" y="8549"/>
                    </a:cubicBezTo>
                    <a:cubicBezTo>
                      <a:pt x="1780" y="7864"/>
                      <a:pt x="1666" y="7157"/>
                      <a:pt x="1507" y="6472"/>
                    </a:cubicBezTo>
                    <a:cubicBezTo>
                      <a:pt x="1370" y="5810"/>
                      <a:pt x="1164" y="5148"/>
                      <a:pt x="982" y="4395"/>
                    </a:cubicBezTo>
                    <a:cubicBezTo>
                      <a:pt x="1347" y="4326"/>
                      <a:pt x="1712" y="4281"/>
                      <a:pt x="2054" y="4212"/>
                    </a:cubicBezTo>
                    <a:cubicBezTo>
                      <a:pt x="3287" y="3938"/>
                      <a:pt x="4519" y="3642"/>
                      <a:pt x="5752" y="3345"/>
                    </a:cubicBezTo>
                    <a:cubicBezTo>
                      <a:pt x="7966" y="2820"/>
                      <a:pt x="10203" y="2386"/>
                      <a:pt x="12463" y="1998"/>
                    </a:cubicBezTo>
                    <a:cubicBezTo>
                      <a:pt x="14403" y="1679"/>
                      <a:pt x="16366" y="1382"/>
                      <a:pt x="18306" y="1085"/>
                    </a:cubicBezTo>
                    <a:cubicBezTo>
                      <a:pt x="18762" y="1017"/>
                      <a:pt x="19196" y="948"/>
                      <a:pt x="19676" y="857"/>
                    </a:cubicBezTo>
                    <a:close/>
                    <a:moveTo>
                      <a:pt x="20064" y="0"/>
                    </a:moveTo>
                    <a:cubicBezTo>
                      <a:pt x="19880" y="0"/>
                      <a:pt x="19694" y="33"/>
                      <a:pt x="19516" y="58"/>
                    </a:cubicBezTo>
                    <a:cubicBezTo>
                      <a:pt x="18648" y="149"/>
                      <a:pt x="17758" y="218"/>
                      <a:pt x="16891" y="378"/>
                    </a:cubicBezTo>
                    <a:cubicBezTo>
                      <a:pt x="13650" y="948"/>
                      <a:pt x="10408" y="1542"/>
                      <a:pt x="7167" y="2158"/>
                    </a:cubicBezTo>
                    <a:cubicBezTo>
                      <a:pt x="5159" y="2546"/>
                      <a:pt x="3150" y="3048"/>
                      <a:pt x="1210" y="3665"/>
                    </a:cubicBezTo>
                    <a:cubicBezTo>
                      <a:pt x="867" y="3779"/>
                      <a:pt x="548" y="3893"/>
                      <a:pt x="251" y="3984"/>
                    </a:cubicBezTo>
                    <a:cubicBezTo>
                      <a:pt x="0" y="4532"/>
                      <a:pt x="46" y="5034"/>
                      <a:pt x="137" y="5536"/>
                    </a:cubicBezTo>
                    <a:cubicBezTo>
                      <a:pt x="206" y="5879"/>
                      <a:pt x="274" y="6244"/>
                      <a:pt x="365" y="6586"/>
                    </a:cubicBezTo>
                    <a:cubicBezTo>
                      <a:pt x="594" y="7408"/>
                      <a:pt x="799" y="8252"/>
                      <a:pt x="1050" y="9074"/>
                    </a:cubicBezTo>
                    <a:cubicBezTo>
                      <a:pt x="1187" y="9508"/>
                      <a:pt x="1324" y="9941"/>
                      <a:pt x="1484" y="10375"/>
                    </a:cubicBezTo>
                    <a:cubicBezTo>
                      <a:pt x="1598" y="10649"/>
                      <a:pt x="1712" y="10923"/>
                      <a:pt x="1917" y="11106"/>
                    </a:cubicBezTo>
                    <a:cubicBezTo>
                      <a:pt x="2119" y="11128"/>
                      <a:pt x="2317" y="11138"/>
                      <a:pt x="2511" y="11138"/>
                    </a:cubicBezTo>
                    <a:cubicBezTo>
                      <a:pt x="3108" y="11138"/>
                      <a:pt x="3672" y="11043"/>
                      <a:pt x="4223" y="10923"/>
                    </a:cubicBezTo>
                    <a:cubicBezTo>
                      <a:pt x="5798" y="10603"/>
                      <a:pt x="7350" y="10284"/>
                      <a:pt x="8925" y="9964"/>
                    </a:cubicBezTo>
                    <a:cubicBezTo>
                      <a:pt x="11230" y="9531"/>
                      <a:pt x="13558" y="9165"/>
                      <a:pt x="15909" y="8823"/>
                    </a:cubicBezTo>
                    <a:cubicBezTo>
                      <a:pt x="17210" y="8640"/>
                      <a:pt x="18489" y="8367"/>
                      <a:pt x="19790" y="8138"/>
                    </a:cubicBezTo>
                    <a:cubicBezTo>
                      <a:pt x="20155" y="8070"/>
                      <a:pt x="20543" y="7956"/>
                      <a:pt x="20908" y="7956"/>
                    </a:cubicBezTo>
                    <a:cubicBezTo>
                      <a:pt x="21273" y="7933"/>
                      <a:pt x="21547" y="7842"/>
                      <a:pt x="21798" y="7568"/>
                    </a:cubicBezTo>
                    <a:cubicBezTo>
                      <a:pt x="21479" y="5057"/>
                      <a:pt x="21068" y="2569"/>
                      <a:pt x="20497" y="81"/>
                    </a:cubicBezTo>
                    <a:cubicBezTo>
                      <a:pt x="20356" y="20"/>
                      <a:pt x="20210" y="0"/>
                      <a:pt x="2006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542;p71">
                <a:extLst>
                  <a:ext uri="{FF2B5EF4-FFF2-40B4-BE49-F238E27FC236}">
                    <a16:creationId xmlns:a16="http://schemas.microsoft.com/office/drawing/2014/main" id="{9F53D384-B16A-40D7-A6BA-D6D9E08A8B25}"/>
                  </a:ext>
                </a:extLst>
              </p:cNvPr>
              <p:cNvSpPr/>
              <p:nvPr/>
            </p:nvSpPr>
            <p:spPr>
              <a:xfrm>
                <a:off x="-687800" y="3218350"/>
                <a:ext cx="440425" cy="87175"/>
              </a:xfrm>
              <a:custGeom>
                <a:avLst/>
                <a:gdLst/>
                <a:ahLst/>
                <a:cxnLst/>
                <a:rect l="l" t="t" r="r" b="b"/>
                <a:pathLst>
                  <a:path w="17617" h="3487" extrusionOk="0">
                    <a:moveTo>
                      <a:pt x="16727" y="0"/>
                    </a:moveTo>
                    <a:cubicBezTo>
                      <a:pt x="16694" y="0"/>
                      <a:pt x="16660" y="3"/>
                      <a:pt x="16624" y="8"/>
                    </a:cubicBezTo>
                    <a:cubicBezTo>
                      <a:pt x="13954" y="442"/>
                      <a:pt x="11283" y="853"/>
                      <a:pt x="8613" y="1286"/>
                    </a:cubicBezTo>
                    <a:lnTo>
                      <a:pt x="4709" y="1903"/>
                    </a:lnTo>
                    <a:cubicBezTo>
                      <a:pt x="4025" y="2017"/>
                      <a:pt x="3340" y="2131"/>
                      <a:pt x="2655" y="2222"/>
                    </a:cubicBezTo>
                    <a:cubicBezTo>
                      <a:pt x="2475" y="2252"/>
                      <a:pt x="2029" y="2371"/>
                      <a:pt x="1685" y="2371"/>
                    </a:cubicBezTo>
                    <a:cubicBezTo>
                      <a:pt x="1507" y="2371"/>
                      <a:pt x="1356" y="2339"/>
                      <a:pt x="1286" y="2245"/>
                    </a:cubicBezTo>
                    <a:cubicBezTo>
                      <a:pt x="1156" y="2068"/>
                      <a:pt x="978" y="1994"/>
                      <a:pt x="803" y="1994"/>
                    </a:cubicBezTo>
                    <a:cubicBezTo>
                      <a:pt x="392" y="1994"/>
                      <a:pt x="0" y="2399"/>
                      <a:pt x="304" y="2816"/>
                    </a:cubicBezTo>
                    <a:cubicBezTo>
                      <a:pt x="677" y="3336"/>
                      <a:pt x="1207" y="3486"/>
                      <a:pt x="1777" y="3486"/>
                    </a:cubicBezTo>
                    <a:cubicBezTo>
                      <a:pt x="2358" y="3486"/>
                      <a:pt x="2981" y="3330"/>
                      <a:pt x="3523" y="3249"/>
                    </a:cubicBezTo>
                    <a:cubicBezTo>
                      <a:pt x="5006" y="2998"/>
                      <a:pt x="6490" y="2770"/>
                      <a:pt x="7996" y="2542"/>
                    </a:cubicBezTo>
                    <a:cubicBezTo>
                      <a:pt x="10964" y="2062"/>
                      <a:pt x="13954" y="1583"/>
                      <a:pt x="16921" y="1127"/>
                    </a:cubicBezTo>
                    <a:cubicBezTo>
                      <a:pt x="17616" y="1018"/>
                      <a:pt x="17381" y="0"/>
                      <a:pt x="1672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543;p71">
                <a:extLst>
                  <a:ext uri="{FF2B5EF4-FFF2-40B4-BE49-F238E27FC236}">
                    <a16:creationId xmlns:a16="http://schemas.microsoft.com/office/drawing/2014/main" id="{CD18EA25-7701-4B41-A3A6-66B0F189DCDB}"/>
                  </a:ext>
                </a:extLst>
              </p:cNvPr>
              <p:cNvSpPr/>
              <p:nvPr/>
            </p:nvSpPr>
            <p:spPr>
              <a:xfrm>
                <a:off x="-404025" y="3200300"/>
                <a:ext cx="218375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8735" h="2078" extrusionOk="0">
                    <a:moveTo>
                      <a:pt x="7898" y="0"/>
                    </a:moveTo>
                    <a:cubicBezTo>
                      <a:pt x="7768" y="0"/>
                      <a:pt x="7633" y="47"/>
                      <a:pt x="7510" y="160"/>
                    </a:cubicBezTo>
                    <a:cubicBezTo>
                      <a:pt x="7350" y="297"/>
                      <a:pt x="7099" y="319"/>
                      <a:pt x="6894" y="342"/>
                    </a:cubicBezTo>
                    <a:cubicBezTo>
                      <a:pt x="6597" y="411"/>
                      <a:pt x="6300" y="433"/>
                      <a:pt x="6004" y="479"/>
                    </a:cubicBezTo>
                    <a:cubicBezTo>
                      <a:pt x="5433" y="570"/>
                      <a:pt x="4862" y="639"/>
                      <a:pt x="4292" y="685"/>
                    </a:cubicBezTo>
                    <a:cubicBezTo>
                      <a:pt x="3105" y="822"/>
                      <a:pt x="1918" y="890"/>
                      <a:pt x="731" y="936"/>
                    </a:cubicBezTo>
                    <a:cubicBezTo>
                      <a:pt x="8" y="958"/>
                      <a:pt x="1" y="2077"/>
                      <a:pt x="710" y="2077"/>
                    </a:cubicBezTo>
                    <a:cubicBezTo>
                      <a:pt x="717" y="2077"/>
                      <a:pt x="724" y="2077"/>
                      <a:pt x="731" y="2077"/>
                    </a:cubicBezTo>
                    <a:cubicBezTo>
                      <a:pt x="2055" y="2031"/>
                      <a:pt x="3379" y="1940"/>
                      <a:pt x="4703" y="1780"/>
                    </a:cubicBezTo>
                    <a:cubicBezTo>
                      <a:pt x="5342" y="1712"/>
                      <a:pt x="6004" y="1643"/>
                      <a:pt x="6643" y="1529"/>
                    </a:cubicBezTo>
                    <a:cubicBezTo>
                      <a:pt x="7259" y="1438"/>
                      <a:pt x="7830" y="1369"/>
                      <a:pt x="8309" y="958"/>
                    </a:cubicBezTo>
                    <a:cubicBezTo>
                      <a:pt x="8734" y="569"/>
                      <a:pt x="8348" y="0"/>
                      <a:pt x="789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544;p71">
                <a:extLst>
                  <a:ext uri="{FF2B5EF4-FFF2-40B4-BE49-F238E27FC236}">
                    <a16:creationId xmlns:a16="http://schemas.microsoft.com/office/drawing/2014/main" id="{914B36AB-CAF0-4E46-8C6B-51E6D7FD069C}"/>
                  </a:ext>
                </a:extLst>
              </p:cNvPr>
              <p:cNvSpPr/>
              <p:nvPr/>
            </p:nvSpPr>
            <p:spPr>
              <a:xfrm>
                <a:off x="-489975" y="3354975"/>
                <a:ext cx="371825" cy="96400"/>
              </a:xfrm>
              <a:custGeom>
                <a:avLst/>
                <a:gdLst/>
                <a:ahLst/>
                <a:cxnLst/>
                <a:rect l="l" t="t" r="r" b="b"/>
                <a:pathLst>
                  <a:path w="14873" h="3856" extrusionOk="0">
                    <a:moveTo>
                      <a:pt x="11496" y="0"/>
                    </a:moveTo>
                    <a:cubicBezTo>
                      <a:pt x="11199" y="23"/>
                      <a:pt x="10903" y="274"/>
                      <a:pt x="10925" y="571"/>
                    </a:cubicBezTo>
                    <a:cubicBezTo>
                      <a:pt x="10928" y="634"/>
                      <a:pt x="10934" y="695"/>
                      <a:pt x="10943" y="754"/>
                    </a:cubicBezTo>
                    <a:lnTo>
                      <a:pt x="10943" y="754"/>
                    </a:lnTo>
                    <a:cubicBezTo>
                      <a:pt x="10107" y="861"/>
                      <a:pt x="9267" y="985"/>
                      <a:pt x="8437" y="1119"/>
                    </a:cubicBezTo>
                    <a:cubicBezTo>
                      <a:pt x="5812" y="1529"/>
                      <a:pt x="3210" y="2077"/>
                      <a:pt x="654" y="2739"/>
                    </a:cubicBezTo>
                    <a:cubicBezTo>
                      <a:pt x="0" y="2908"/>
                      <a:pt x="204" y="3855"/>
                      <a:pt x="796" y="3855"/>
                    </a:cubicBezTo>
                    <a:cubicBezTo>
                      <a:pt x="845" y="3855"/>
                      <a:pt x="897" y="3849"/>
                      <a:pt x="951" y="3835"/>
                    </a:cubicBezTo>
                    <a:cubicBezTo>
                      <a:pt x="1615" y="3664"/>
                      <a:pt x="2281" y="3501"/>
                      <a:pt x="2949" y="3346"/>
                    </a:cubicBezTo>
                    <a:lnTo>
                      <a:pt x="2949" y="3346"/>
                    </a:lnTo>
                    <a:cubicBezTo>
                      <a:pt x="3042" y="3415"/>
                      <a:pt x="3158" y="3459"/>
                      <a:pt x="3292" y="3459"/>
                    </a:cubicBezTo>
                    <a:cubicBezTo>
                      <a:pt x="3332" y="3459"/>
                      <a:pt x="3373" y="3455"/>
                      <a:pt x="3416" y="3447"/>
                    </a:cubicBezTo>
                    <a:cubicBezTo>
                      <a:pt x="5999" y="2923"/>
                      <a:pt x="8612" y="2491"/>
                      <a:pt x="11231" y="2151"/>
                    </a:cubicBezTo>
                    <a:lnTo>
                      <a:pt x="11231" y="2151"/>
                    </a:lnTo>
                    <a:cubicBezTo>
                      <a:pt x="11688" y="2180"/>
                      <a:pt x="12143" y="2250"/>
                      <a:pt x="12592" y="2374"/>
                    </a:cubicBezTo>
                    <a:cubicBezTo>
                      <a:pt x="12657" y="2392"/>
                      <a:pt x="12719" y="2401"/>
                      <a:pt x="12776" y="2401"/>
                    </a:cubicBezTo>
                    <a:cubicBezTo>
                      <a:pt x="13115" y="2401"/>
                      <a:pt x="13302" y="2102"/>
                      <a:pt x="13278" y="1804"/>
                    </a:cubicBezTo>
                    <a:lnTo>
                      <a:pt x="13278" y="1804"/>
                    </a:lnTo>
                    <a:cubicBezTo>
                      <a:pt x="13340" y="1753"/>
                      <a:pt x="13388" y="1690"/>
                      <a:pt x="13425" y="1622"/>
                    </a:cubicBezTo>
                    <a:lnTo>
                      <a:pt x="13425" y="1622"/>
                    </a:lnTo>
                    <a:cubicBezTo>
                      <a:pt x="13448" y="1621"/>
                      <a:pt x="13471" y="1621"/>
                      <a:pt x="13492" y="1621"/>
                    </a:cubicBezTo>
                    <a:cubicBezTo>
                      <a:pt x="13529" y="1621"/>
                      <a:pt x="13563" y="1622"/>
                      <a:pt x="13591" y="1625"/>
                    </a:cubicBezTo>
                    <a:lnTo>
                      <a:pt x="13591" y="1625"/>
                    </a:lnTo>
                    <a:cubicBezTo>
                      <a:pt x="13643" y="1679"/>
                      <a:pt x="13691" y="1738"/>
                      <a:pt x="13733" y="1803"/>
                    </a:cubicBezTo>
                    <a:cubicBezTo>
                      <a:pt x="13860" y="1994"/>
                      <a:pt x="14042" y="2077"/>
                      <a:pt x="14220" y="2077"/>
                    </a:cubicBezTo>
                    <a:cubicBezTo>
                      <a:pt x="14554" y="2077"/>
                      <a:pt x="14872" y="1786"/>
                      <a:pt x="14783" y="1370"/>
                    </a:cubicBezTo>
                    <a:cubicBezTo>
                      <a:pt x="14693" y="971"/>
                      <a:pt x="14456" y="746"/>
                      <a:pt x="14151" y="627"/>
                    </a:cubicBezTo>
                    <a:lnTo>
                      <a:pt x="14151" y="627"/>
                    </a:lnTo>
                    <a:cubicBezTo>
                      <a:pt x="13422" y="82"/>
                      <a:pt x="12432" y="0"/>
                      <a:pt x="1149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545;p71">
                <a:extLst>
                  <a:ext uri="{FF2B5EF4-FFF2-40B4-BE49-F238E27FC236}">
                    <a16:creationId xmlns:a16="http://schemas.microsoft.com/office/drawing/2014/main" id="{F2BA8B22-7FC2-47A9-9C61-007008C42F9A}"/>
                  </a:ext>
                </a:extLst>
              </p:cNvPr>
              <p:cNvSpPr/>
              <p:nvPr/>
            </p:nvSpPr>
            <p:spPr>
              <a:xfrm>
                <a:off x="-724825" y="3258750"/>
                <a:ext cx="293875" cy="526300"/>
              </a:xfrm>
              <a:custGeom>
                <a:avLst/>
                <a:gdLst/>
                <a:ahLst/>
                <a:cxnLst/>
                <a:rect l="l" t="t" r="r" b="b"/>
                <a:pathLst>
                  <a:path w="11755" h="21052" extrusionOk="0">
                    <a:moveTo>
                      <a:pt x="10993" y="1"/>
                    </a:moveTo>
                    <a:cubicBezTo>
                      <a:pt x="10954" y="1"/>
                      <a:pt x="10912" y="5"/>
                      <a:pt x="10870" y="13"/>
                    </a:cubicBezTo>
                    <a:cubicBezTo>
                      <a:pt x="10789" y="30"/>
                      <a:pt x="10709" y="48"/>
                      <a:pt x="10628" y="65"/>
                    </a:cubicBezTo>
                    <a:lnTo>
                      <a:pt x="10628" y="65"/>
                    </a:lnTo>
                    <a:cubicBezTo>
                      <a:pt x="10576" y="64"/>
                      <a:pt x="10525" y="64"/>
                      <a:pt x="10473" y="64"/>
                    </a:cubicBezTo>
                    <a:cubicBezTo>
                      <a:pt x="9097" y="64"/>
                      <a:pt x="7774" y="474"/>
                      <a:pt x="6487" y="903"/>
                    </a:cubicBezTo>
                    <a:cubicBezTo>
                      <a:pt x="5367" y="1264"/>
                      <a:pt x="4205" y="1654"/>
                      <a:pt x="3022" y="1654"/>
                    </a:cubicBezTo>
                    <a:cubicBezTo>
                      <a:pt x="2710" y="1654"/>
                      <a:pt x="2396" y="1627"/>
                      <a:pt x="2082" y="1565"/>
                    </a:cubicBezTo>
                    <a:cubicBezTo>
                      <a:pt x="2036" y="1557"/>
                      <a:pt x="1991" y="1553"/>
                      <a:pt x="1948" y="1553"/>
                    </a:cubicBezTo>
                    <a:cubicBezTo>
                      <a:pt x="1757" y="1553"/>
                      <a:pt x="1598" y="1630"/>
                      <a:pt x="1495" y="1764"/>
                    </a:cubicBezTo>
                    <a:lnTo>
                      <a:pt x="1495" y="1764"/>
                    </a:lnTo>
                    <a:cubicBezTo>
                      <a:pt x="1389" y="1696"/>
                      <a:pt x="1294" y="1608"/>
                      <a:pt x="1215" y="1496"/>
                    </a:cubicBezTo>
                    <a:cubicBezTo>
                      <a:pt x="1087" y="1338"/>
                      <a:pt x="891" y="1264"/>
                      <a:pt x="700" y="1264"/>
                    </a:cubicBezTo>
                    <a:cubicBezTo>
                      <a:pt x="342" y="1264"/>
                      <a:pt x="1" y="1521"/>
                      <a:pt x="165" y="1953"/>
                    </a:cubicBezTo>
                    <a:cubicBezTo>
                      <a:pt x="296" y="2295"/>
                      <a:pt x="416" y="2640"/>
                      <a:pt x="527" y="2988"/>
                    </a:cubicBezTo>
                    <a:lnTo>
                      <a:pt x="527" y="2988"/>
                    </a:lnTo>
                    <a:cubicBezTo>
                      <a:pt x="501" y="3072"/>
                      <a:pt x="493" y="3161"/>
                      <a:pt x="507" y="3254"/>
                    </a:cubicBezTo>
                    <a:cubicBezTo>
                      <a:pt x="644" y="4099"/>
                      <a:pt x="781" y="4920"/>
                      <a:pt x="918" y="5765"/>
                    </a:cubicBezTo>
                    <a:cubicBezTo>
                      <a:pt x="1055" y="6541"/>
                      <a:pt x="1123" y="7317"/>
                      <a:pt x="1466" y="8002"/>
                    </a:cubicBezTo>
                    <a:cubicBezTo>
                      <a:pt x="1562" y="8203"/>
                      <a:pt x="1746" y="8290"/>
                      <a:pt x="1934" y="8290"/>
                    </a:cubicBezTo>
                    <a:cubicBezTo>
                      <a:pt x="2237" y="8290"/>
                      <a:pt x="2553" y="8065"/>
                      <a:pt x="2538" y="7728"/>
                    </a:cubicBezTo>
                    <a:cubicBezTo>
                      <a:pt x="2535" y="7673"/>
                      <a:pt x="2532" y="7618"/>
                      <a:pt x="2529" y="7564"/>
                    </a:cubicBezTo>
                    <a:lnTo>
                      <a:pt x="2529" y="7564"/>
                    </a:lnTo>
                    <a:cubicBezTo>
                      <a:pt x="4371" y="11796"/>
                      <a:pt x="5870" y="16176"/>
                      <a:pt x="7035" y="20647"/>
                    </a:cubicBezTo>
                    <a:cubicBezTo>
                      <a:pt x="7108" y="20929"/>
                      <a:pt x="7327" y="21052"/>
                      <a:pt x="7551" y="21052"/>
                    </a:cubicBezTo>
                    <a:cubicBezTo>
                      <a:pt x="7889" y="21052"/>
                      <a:pt x="8240" y="20775"/>
                      <a:pt x="8131" y="20350"/>
                    </a:cubicBezTo>
                    <a:cubicBezTo>
                      <a:pt x="6660" y="14679"/>
                      <a:pt x="4651" y="9188"/>
                      <a:pt x="2105" y="3931"/>
                    </a:cubicBezTo>
                    <a:lnTo>
                      <a:pt x="2105" y="3931"/>
                    </a:lnTo>
                    <a:cubicBezTo>
                      <a:pt x="2125" y="3933"/>
                      <a:pt x="2144" y="3934"/>
                      <a:pt x="2164" y="3934"/>
                    </a:cubicBezTo>
                    <a:cubicBezTo>
                      <a:pt x="2267" y="3934"/>
                      <a:pt x="2373" y="3911"/>
                      <a:pt x="2470" y="3870"/>
                    </a:cubicBezTo>
                    <a:cubicBezTo>
                      <a:pt x="3703" y="3339"/>
                      <a:pt x="4958" y="2865"/>
                      <a:pt x="6229" y="2448"/>
                    </a:cubicBezTo>
                    <a:lnTo>
                      <a:pt x="6229" y="2448"/>
                    </a:lnTo>
                    <a:cubicBezTo>
                      <a:pt x="7931" y="2122"/>
                      <a:pt x="9667" y="1840"/>
                      <a:pt x="11235" y="1154"/>
                    </a:cubicBezTo>
                    <a:cubicBezTo>
                      <a:pt x="11341" y="1108"/>
                      <a:pt x="11415" y="1043"/>
                      <a:pt x="11463" y="969"/>
                    </a:cubicBezTo>
                    <a:lnTo>
                      <a:pt x="11463" y="969"/>
                    </a:lnTo>
                    <a:cubicBezTo>
                      <a:pt x="11755" y="644"/>
                      <a:pt x="11510" y="1"/>
                      <a:pt x="10993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546;p71">
                <a:extLst>
                  <a:ext uri="{FF2B5EF4-FFF2-40B4-BE49-F238E27FC236}">
                    <a16:creationId xmlns:a16="http://schemas.microsoft.com/office/drawing/2014/main" id="{72EBB9F6-75FB-471C-8F67-1C3944C47339}"/>
                  </a:ext>
                </a:extLst>
              </p:cNvPr>
              <p:cNvSpPr/>
              <p:nvPr/>
            </p:nvSpPr>
            <p:spPr>
              <a:xfrm>
                <a:off x="-181850" y="3161475"/>
                <a:ext cx="165575" cy="479350"/>
              </a:xfrm>
              <a:custGeom>
                <a:avLst/>
                <a:gdLst/>
                <a:ahLst/>
                <a:cxnLst/>
                <a:rect l="l" t="t" r="r" b="b"/>
                <a:pathLst>
                  <a:path w="6623" h="19174" extrusionOk="0">
                    <a:moveTo>
                      <a:pt x="3011" y="5027"/>
                    </a:moveTo>
                    <a:cubicBezTo>
                      <a:pt x="3145" y="6078"/>
                      <a:pt x="3216" y="7143"/>
                      <a:pt x="3348" y="8181"/>
                    </a:cubicBezTo>
                    <a:lnTo>
                      <a:pt x="3348" y="8181"/>
                    </a:lnTo>
                    <a:cubicBezTo>
                      <a:pt x="3300" y="8029"/>
                      <a:pt x="3251" y="7877"/>
                      <a:pt x="3200" y="7726"/>
                    </a:cubicBezTo>
                    <a:lnTo>
                      <a:pt x="3200" y="7726"/>
                    </a:lnTo>
                    <a:cubicBezTo>
                      <a:pt x="3126" y="6827"/>
                      <a:pt x="3064" y="5928"/>
                      <a:pt x="3011" y="5027"/>
                    </a:cubicBezTo>
                    <a:close/>
                    <a:moveTo>
                      <a:pt x="2250" y="1"/>
                    </a:moveTo>
                    <a:cubicBezTo>
                      <a:pt x="1959" y="1"/>
                      <a:pt x="1668" y="210"/>
                      <a:pt x="1682" y="571"/>
                    </a:cubicBezTo>
                    <a:cubicBezTo>
                      <a:pt x="1720" y="1800"/>
                      <a:pt x="1770" y="3031"/>
                      <a:pt x="1835" y="4263"/>
                    </a:cubicBezTo>
                    <a:lnTo>
                      <a:pt x="1835" y="4263"/>
                    </a:lnTo>
                    <a:cubicBezTo>
                      <a:pt x="1633" y="3820"/>
                      <a:pt x="1422" y="3381"/>
                      <a:pt x="1202" y="2945"/>
                    </a:cubicBezTo>
                    <a:cubicBezTo>
                      <a:pt x="1104" y="2747"/>
                      <a:pt x="941" y="2666"/>
                      <a:pt x="774" y="2666"/>
                    </a:cubicBezTo>
                    <a:cubicBezTo>
                      <a:pt x="400" y="2666"/>
                      <a:pt x="0" y="3074"/>
                      <a:pt x="221" y="3516"/>
                    </a:cubicBezTo>
                    <a:cubicBezTo>
                      <a:pt x="658" y="4381"/>
                      <a:pt x="1055" y="5262"/>
                      <a:pt x="1411" y="6158"/>
                    </a:cubicBezTo>
                    <a:lnTo>
                      <a:pt x="1411" y="6158"/>
                    </a:lnTo>
                    <a:cubicBezTo>
                      <a:pt x="1406" y="6223"/>
                      <a:pt x="1412" y="6294"/>
                      <a:pt x="1431" y="6369"/>
                    </a:cubicBezTo>
                    <a:cubicBezTo>
                      <a:pt x="1577" y="6995"/>
                      <a:pt x="1724" y="7621"/>
                      <a:pt x="1870" y="8248"/>
                    </a:cubicBezTo>
                    <a:lnTo>
                      <a:pt x="1870" y="8248"/>
                    </a:lnTo>
                    <a:cubicBezTo>
                      <a:pt x="1622" y="8348"/>
                      <a:pt x="1429" y="8610"/>
                      <a:pt x="1499" y="8925"/>
                    </a:cubicBezTo>
                    <a:cubicBezTo>
                      <a:pt x="1770" y="10176"/>
                      <a:pt x="2193" y="11403"/>
                      <a:pt x="2585" y="12636"/>
                    </a:cubicBezTo>
                    <a:lnTo>
                      <a:pt x="2585" y="12636"/>
                    </a:lnTo>
                    <a:cubicBezTo>
                      <a:pt x="2833" y="14521"/>
                      <a:pt x="3143" y="16398"/>
                      <a:pt x="3531" y="18261"/>
                    </a:cubicBezTo>
                    <a:cubicBezTo>
                      <a:pt x="3590" y="18538"/>
                      <a:pt x="3803" y="18660"/>
                      <a:pt x="4030" y="18660"/>
                    </a:cubicBezTo>
                    <a:cubicBezTo>
                      <a:pt x="4199" y="18660"/>
                      <a:pt x="4374" y="18593"/>
                      <a:pt x="4499" y="18470"/>
                    </a:cubicBezTo>
                    <a:lnTo>
                      <a:pt x="4499" y="18470"/>
                    </a:lnTo>
                    <a:cubicBezTo>
                      <a:pt x="4549" y="18486"/>
                      <a:pt x="4601" y="18493"/>
                      <a:pt x="4653" y="18493"/>
                    </a:cubicBezTo>
                    <a:cubicBezTo>
                      <a:pt x="4981" y="18493"/>
                      <a:pt x="5334" y="18208"/>
                      <a:pt x="5265" y="17782"/>
                    </a:cubicBezTo>
                    <a:cubicBezTo>
                      <a:pt x="5246" y="17662"/>
                      <a:pt x="5226" y="17542"/>
                      <a:pt x="5206" y="17423"/>
                    </a:cubicBezTo>
                    <a:lnTo>
                      <a:pt x="5206" y="17423"/>
                    </a:lnTo>
                    <a:cubicBezTo>
                      <a:pt x="5239" y="17420"/>
                      <a:pt x="5272" y="17415"/>
                      <a:pt x="5304" y="17406"/>
                    </a:cubicBezTo>
                    <a:lnTo>
                      <a:pt x="5304" y="17406"/>
                    </a:lnTo>
                    <a:cubicBezTo>
                      <a:pt x="5361" y="17805"/>
                      <a:pt x="5377" y="18211"/>
                      <a:pt x="5334" y="18626"/>
                    </a:cubicBezTo>
                    <a:cubicBezTo>
                      <a:pt x="5300" y="18991"/>
                      <a:pt x="5568" y="19174"/>
                      <a:pt x="5853" y="19174"/>
                    </a:cubicBezTo>
                    <a:cubicBezTo>
                      <a:pt x="6138" y="19174"/>
                      <a:pt x="6441" y="18991"/>
                      <a:pt x="6475" y="18626"/>
                    </a:cubicBezTo>
                    <a:cubicBezTo>
                      <a:pt x="6622" y="17267"/>
                      <a:pt x="6196" y="16048"/>
                      <a:pt x="5685" y="14844"/>
                    </a:cubicBezTo>
                    <a:lnTo>
                      <a:pt x="5685" y="14844"/>
                    </a:lnTo>
                    <a:cubicBezTo>
                      <a:pt x="5469" y="12558"/>
                      <a:pt x="4749" y="10331"/>
                      <a:pt x="4466" y="8035"/>
                    </a:cubicBezTo>
                    <a:cubicBezTo>
                      <a:pt x="4147" y="5387"/>
                      <a:pt x="4147" y="2626"/>
                      <a:pt x="2732" y="275"/>
                    </a:cubicBezTo>
                    <a:cubicBezTo>
                      <a:pt x="2625" y="87"/>
                      <a:pt x="2437" y="1"/>
                      <a:pt x="225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547;p71">
                <a:extLst>
                  <a:ext uri="{FF2B5EF4-FFF2-40B4-BE49-F238E27FC236}">
                    <a16:creationId xmlns:a16="http://schemas.microsoft.com/office/drawing/2014/main" id="{A4F47930-4C51-43AB-BB71-01E12EB3E2CF}"/>
                  </a:ext>
                </a:extLst>
              </p:cNvPr>
              <p:cNvSpPr/>
              <p:nvPr/>
            </p:nvSpPr>
            <p:spPr>
              <a:xfrm>
                <a:off x="-771800" y="2960250"/>
                <a:ext cx="549275" cy="379075"/>
              </a:xfrm>
              <a:custGeom>
                <a:avLst/>
                <a:gdLst/>
                <a:ahLst/>
                <a:cxnLst/>
                <a:rect l="l" t="t" r="r" b="b"/>
                <a:pathLst>
                  <a:path w="21971" h="15163" extrusionOk="0">
                    <a:moveTo>
                      <a:pt x="7045" y="3209"/>
                    </a:moveTo>
                    <a:cubicBezTo>
                      <a:pt x="6755" y="3261"/>
                      <a:pt x="6466" y="3314"/>
                      <a:pt x="6177" y="3370"/>
                    </a:cubicBezTo>
                    <a:lnTo>
                      <a:pt x="6177" y="3370"/>
                    </a:lnTo>
                    <a:cubicBezTo>
                      <a:pt x="6166" y="3341"/>
                      <a:pt x="6152" y="3312"/>
                      <a:pt x="6137" y="3285"/>
                    </a:cubicBezTo>
                    <a:lnTo>
                      <a:pt x="6137" y="3285"/>
                    </a:lnTo>
                    <a:cubicBezTo>
                      <a:pt x="6440" y="3261"/>
                      <a:pt x="6742" y="3236"/>
                      <a:pt x="7045" y="3209"/>
                    </a:cubicBezTo>
                    <a:close/>
                    <a:moveTo>
                      <a:pt x="1335" y="4854"/>
                    </a:moveTo>
                    <a:cubicBezTo>
                      <a:pt x="1336" y="4854"/>
                      <a:pt x="1336" y="4854"/>
                      <a:pt x="1336" y="4854"/>
                    </a:cubicBezTo>
                    <a:cubicBezTo>
                      <a:pt x="1336" y="4854"/>
                      <a:pt x="1336" y="4854"/>
                      <a:pt x="1335" y="4854"/>
                    </a:cubicBezTo>
                    <a:lnTo>
                      <a:pt x="1335" y="4854"/>
                    </a:lnTo>
                    <a:cubicBezTo>
                      <a:pt x="1335" y="4854"/>
                      <a:pt x="1335" y="4854"/>
                      <a:pt x="1335" y="4854"/>
                    </a:cubicBezTo>
                    <a:close/>
                    <a:moveTo>
                      <a:pt x="20477" y="0"/>
                    </a:moveTo>
                    <a:cubicBezTo>
                      <a:pt x="20022" y="0"/>
                      <a:pt x="19552" y="133"/>
                      <a:pt x="19117" y="198"/>
                    </a:cubicBezTo>
                    <a:cubicBezTo>
                      <a:pt x="17542" y="495"/>
                      <a:pt x="15990" y="746"/>
                      <a:pt x="14392" y="997"/>
                    </a:cubicBezTo>
                    <a:cubicBezTo>
                      <a:pt x="11285" y="1473"/>
                      <a:pt x="8156" y="1882"/>
                      <a:pt x="5026" y="2223"/>
                    </a:cubicBezTo>
                    <a:lnTo>
                      <a:pt x="5026" y="2223"/>
                    </a:lnTo>
                    <a:cubicBezTo>
                      <a:pt x="4736" y="2198"/>
                      <a:pt x="4433" y="2183"/>
                      <a:pt x="4125" y="2183"/>
                    </a:cubicBezTo>
                    <a:cubicBezTo>
                      <a:pt x="3389" y="2183"/>
                      <a:pt x="2627" y="2268"/>
                      <a:pt x="1952" y="2503"/>
                    </a:cubicBezTo>
                    <a:cubicBezTo>
                      <a:pt x="1180" y="2768"/>
                      <a:pt x="515" y="3502"/>
                      <a:pt x="760" y="4354"/>
                    </a:cubicBezTo>
                    <a:lnTo>
                      <a:pt x="760" y="4354"/>
                    </a:lnTo>
                    <a:cubicBezTo>
                      <a:pt x="734" y="4351"/>
                      <a:pt x="708" y="4350"/>
                      <a:pt x="682" y="4350"/>
                    </a:cubicBezTo>
                    <a:cubicBezTo>
                      <a:pt x="335" y="4350"/>
                      <a:pt x="1" y="4621"/>
                      <a:pt x="149" y="5037"/>
                    </a:cubicBezTo>
                    <a:cubicBezTo>
                      <a:pt x="597" y="6430"/>
                      <a:pt x="1073" y="7817"/>
                      <a:pt x="1582" y="9192"/>
                    </a:cubicBezTo>
                    <a:lnTo>
                      <a:pt x="1582" y="9192"/>
                    </a:lnTo>
                    <a:cubicBezTo>
                      <a:pt x="1459" y="9326"/>
                      <a:pt x="1388" y="9513"/>
                      <a:pt x="1427" y="9716"/>
                    </a:cubicBezTo>
                    <a:cubicBezTo>
                      <a:pt x="1701" y="11428"/>
                      <a:pt x="2112" y="13094"/>
                      <a:pt x="2683" y="14737"/>
                    </a:cubicBezTo>
                    <a:cubicBezTo>
                      <a:pt x="2756" y="14988"/>
                      <a:pt x="3001" y="15162"/>
                      <a:pt x="3252" y="15162"/>
                    </a:cubicBezTo>
                    <a:cubicBezTo>
                      <a:pt x="3389" y="15162"/>
                      <a:pt x="3528" y="15110"/>
                      <a:pt x="3641" y="14989"/>
                    </a:cubicBezTo>
                    <a:cubicBezTo>
                      <a:pt x="4144" y="14418"/>
                      <a:pt x="4189" y="13665"/>
                      <a:pt x="3938" y="12934"/>
                    </a:cubicBezTo>
                    <a:cubicBezTo>
                      <a:pt x="3901" y="12839"/>
                      <a:pt x="3857" y="12745"/>
                      <a:pt x="3807" y="12652"/>
                    </a:cubicBezTo>
                    <a:lnTo>
                      <a:pt x="3807" y="12652"/>
                    </a:lnTo>
                    <a:cubicBezTo>
                      <a:pt x="3954" y="12523"/>
                      <a:pt x="4029" y="12330"/>
                      <a:pt x="3938" y="12113"/>
                    </a:cubicBezTo>
                    <a:cubicBezTo>
                      <a:pt x="3591" y="11256"/>
                      <a:pt x="3252" y="10394"/>
                      <a:pt x="2924" y="9527"/>
                    </a:cubicBezTo>
                    <a:lnTo>
                      <a:pt x="2924" y="9527"/>
                    </a:lnTo>
                    <a:cubicBezTo>
                      <a:pt x="2965" y="9452"/>
                      <a:pt x="2987" y="9362"/>
                      <a:pt x="2979" y="9259"/>
                    </a:cubicBezTo>
                    <a:cubicBezTo>
                      <a:pt x="2865" y="8004"/>
                      <a:pt x="2751" y="6771"/>
                      <a:pt x="2614" y="5539"/>
                    </a:cubicBezTo>
                    <a:cubicBezTo>
                      <a:pt x="2614" y="5537"/>
                      <a:pt x="2614" y="5535"/>
                      <a:pt x="2614" y="5533"/>
                    </a:cubicBezTo>
                    <a:lnTo>
                      <a:pt x="2614" y="5533"/>
                    </a:lnTo>
                    <a:cubicBezTo>
                      <a:pt x="2628" y="5534"/>
                      <a:pt x="2642" y="5535"/>
                      <a:pt x="2656" y="5535"/>
                    </a:cubicBezTo>
                    <a:cubicBezTo>
                      <a:pt x="2720" y="5535"/>
                      <a:pt x="2790" y="5522"/>
                      <a:pt x="2865" y="5493"/>
                    </a:cubicBezTo>
                    <a:cubicBezTo>
                      <a:pt x="4920" y="4649"/>
                      <a:pt x="7134" y="4352"/>
                      <a:pt x="9302" y="3964"/>
                    </a:cubicBezTo>
                    <a:cubicBezTo>
                      <a:pt x="11585" y="3530"/>
                      <a:pt x="13867" y="3119"/>
                      <a:pt x="16150" y="2686"/>
                    </a:cubicBezTo>
                    <a:cubicBezTo>
                      <a:pt x="16697" y="2594"/>
                      <a:pt x="17245" y="2480"/>
                      <a:pt x="17793" y="2389"/>
                    </a:cubicBezTo>
                    <a:cubicBezTo>
                      <a:pt x="18318" y="2275"/>
                      <a:pt x="18934" y="2252"/>
                      <a:pt x="19414" y="1978"/>
                    </a:cubicBezTo>
                    <a:cubicBezTo>
                      <a:pt x="19472" y="1944"/>
                      <a:pt x="19526" y="1906"/>
                      <a:pt x="19576" y="1863"/>
                    </a:cubicBezTo>
                    <a:lnTo>
                      <a:pt x="19576" y="1863"/>
                    </a:lnTo>
                    <a:cubicBezTo>
                      <a:pt x="19655" y="1922"/>
                      <a:pt x="19753" y="1964"/>
                      <a:pt x="19870" y="1978"/>
                    </a:cubicBezTo>
                    <a:cubicBezTo>
                      <a:pt x="20006" y="1990"/>
                      <a:pt x="20140" y="1996"/>
                      <a:pt x="20273" y="1996"/>
                    </a:cubicBezTo>
                    <a:cubicBezTo>
                      <a:pt x="20655" y="1996"/>
                      <a:pt x="21027" y="1949"/>
                      <a:pt x="21399" y="1864"/>
                    </a:cubicBezTo>
                    <a:cubicBezTo>
                      <a:pt x="21605" y="1818"/>
                      <a:pt x="21742" y="1659"/>
                      <a:pt x="21810" y="1476"/>
                    </a:cubicBezTo>
                    <a:cubicBezTo>
                      <a:pt x="21970" y="883"/>
                      <a:pt x="21628" y="266"/>
                      <a:pt x="21034" y="84"/>
                    </a:cubicBezTo>
                    <a:cubicBezTo>
                      <a:pt x="20853" y="23"/>
                      <a:pt x="20667" y="0"/>
                      <a:pt x="2047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548;p71">
                <a:extLst>
                  <a:ext uri="{FF2B5EF4-FFF2-40B4-BE49-F238E27FC236}">
                    <a16:creationId xmlns:a16="http://schemas.microsoft.com/office/drawing/2014/main" id="{0DAA5563-2ABC-4F49-AD45-68AF326214A7}"/>
                  </a:ext>
                </a:extLst>
              </p:cNvPr>
              <p:cNvSpPr/>
              <p:nvPr/>
            </p:nvSpPr>
            <p:spPr>
              <a:xfrm>
                <a:off x="-271600" y="2958000"/>
                <a:ext cx="190275" cy="439600"/>
              </a:xfrm>
              <a:custGeom>
                <a:avLst/>
                <a:gdLst/>
                <a:ahLst/>
                <a:cxnLst/>
                <a:rect l="l" t="t" r="r" b="b"/>
                <a:pathLst>
                  <a:path w="7611" h="17584" extrusionOk="0">
                    <a:moveTo>
                      <a:pt x="1299" y="0"/>
                    </a:moveTo>
                    <a:cubicBezTo>
                      <a:pt x="1110" y="0"/>
                      <a:pt x="920" y="12"/>
                      <a:pt x="730" y="37"/>
                    </a:cubicBezTo>
                    <a:cubicBezTo>
                      <a:pt x="27" y="125"/>
                      <a:pt x="0" y="1183"/>
                      <a:pt x="649" y="1183"/>
                    </a:cubicBezTo>
                    <a:cubicBezTo>
                      <a:pt x="675" y="1183"/>
                      <a:pt x="701" y="1181"/>
                      <a:pt x="730" y="1178"/>
                    </a:cubicBezTo>
                    <a:cubicBezTo>
                      <a:pt x="894" y="1153"/>
                      <a:pt x="1056" y="1139"/>
                      <a:pt x="1216" y="1137"/>
                    </a:cubicBezTo>
                    <a:lnTo>
                      <a:pt x="1216" y="1137"/>
                    </a:lnTo>
                    <a:cubicBezTo>
                      <a:pt x="1170" y="1448"/>
                      <a:pt x="1350" y="1794"/>
                      <a:pt x="1757" y="1794"/>
                    </a:cubicBezTo>
                    <a:lnTo>
                      <a:pt x="1799" y="1795"/>
                    </a:lnTo>
                    <a:lnTo>
                      <a:pt x="1799" y="1795"/>
                    </a:lnTo>
                    <a:cubicBezTo>
                      <a:pt x="1931" y="1798"/>
                      <a:pt x="2098" y="1815"/>
                      <a:pt x="2245" y="1815"/>
                    </a:cubicBezTo>
                    <a:cubicBezTo>
                      <a:pt x="2309" y="1815"/>
                      <a:pt x="2369" y="1812"/>
                      <a:pt x="2421" y="1803"/>
                    </a:cubicBezTo>
                    <a:lnTo>
                      <a:pt x="2421" y="1803"/>
                    </a:lnTo>
                    <a:lnTo>
                      <a:pt x="2481" y="1804"/>
                    </a:lnTo>
                    <a:lnTo>
                      <a:pt x="2481" y="1804"/>
                    </a:lnTo>
                    <a:cubicBezTo>
                      <a:pt x="2428" y="2148"/>
                      <a:pt x="2581" y="2672"/>
                      <a:pt x="2647" y="2981"/>
                    </a:cubicBezTo>
                    <a:cubicBezTo>
                      <a:pt x="2807" y="3780"/>
                      <a:pt x="3058" y="4533"/>
                      <a:pt x="3309" y="5309"/>
                    </a:cubicBezTo>
                    <a:cubicBezTo>
                      <a:pt x="3347" y="5428"/>
                      <a:pt x="3385" y="5547"/>
                      <a:pt x="3423" y="5665"/>
                    </a:cubicBezTo>
                    <a:lnTo>
                      <a:pt x="3423" y="5665"/>
                    </a:lnTo>
                    <a:cubicBezTo>
                      <a:pt x="3386" y="5732"/>
                      <a:pt x="3362" y="5805"/>
                      <a:pt x="3354" y="5880"/>
                    </a:cubicBezTo>
                    <a:cubicBezTo>
                      <a:pt x="3172" y="7364"/>
                      <a:pt x="3400" y="8824"/>
                      <a:pt x="3994" y="10171"/>
                    </a:cubicBezTo>
                    <a:cubicBezTo>
                      <a:pt x="4079" y="10377"/>
                      <a:pt x="4252" y="10464"/>
                      <a:pt x="4435" y="10464"/>
                    </a:cubicBezTo>
                    <a:cubicBezTo>
                      <a:pt x="4610" y="10464"/>
                      <a:pt x="4795" y="10383"/>
                      <a:pt x="4919" y="10251"/>
                    </a:cubicBezTo>
                    <a:lnTo>
                      <a:pt x="4919" y="10251"/>
                    </a:lnTo>
                    <a:cubicBezTo>
                      <a:pt x="4971" y="10382"/>
                      <a:pt x="5056" y="10475"/>
                      <a:pt x="5157" y="10534"/>
                    </a:cubicBezTo>
                    <a:lnTo>
                      <a:pt x="5157" y="10534"/>
                    </a:lnTo>
                    <a:cubicBezTo>
                      <a:pt x="5232" y="10891"/>
                      <a:pt x="5307" y="11249"/>
                      <a:pt x="5382" y="11607"/>
                    </a:cubicBezTo>
                    <a:lnTo>
                      <a:pt x="5382" y="11607"/>
                    </a:lnTo>
                    <a:cubicBezTo>
                      <a:pt x="5346" y="11598"/>
                      <a:pt x="5309" y="11595"/>
                      <a:pt x="5271" y="11595"/>
                    </a:cubicBezTo>
                    <a:cubicBezTo>
                      <a:pt x="4936" y="11595"/>
                      <a:pt x="4596" y="11911"/>
                      <a:pt x="4701" y="12317"/>
                    </a:cubicBezTo>
                    <a:lnTo>
                      <a:pt x="5842" y="17178"/>
                    </a:lnTo>
                    <a:cubicBezTo>
                      <a:pt x="5915" y="17461"/>
                      <a:pt x="6134" y="17583"/>
                      <a:pt x="6360" y="17583"/>
                    </a:cubicBezTo>
                    <a:cubicBezTo>
                      <a:pt x="6677" y="17583"/>
                      <a:pt x="7008" y="17343"/>
                      <a:pt x="6974" y="16966"/>
                    </a:cubicBezTo>
                    <a:lnTo>
                      <a:pt x="6974" y="16966"/>
                    </a:lnTo>
                    <a:cubicBezTo>
                      <a:pt x="7292" y="16947"/>
                      <a:pt x="7611" y="16675"/>
                      <a:pt x="7531" y="16265"/>
                    </a:cubicBezTo>
                    <a:cubicBezTo>
                      <a:pt x="7150" y="14479"/>
                      <a:pt x="6778" y="12693"/>
                      <a:pt x="6403" y="10900"/>
                    </a:cubicBezTo>
                    <a:lnTo>
                      <a:pt x="6403" y="10900"/>
                    </a:lnTo>
                    <a:cubicBezTo>
                      <a:pt x="6676" y="10819"/>
                      <a:pt x="6902" y="10573"/>
                      <a:pt x="6816" y="10263"/>
                    </a:cubicBezTo>
                    <a:lnTo>
                      <a:pt x="6816" y="10263"/>
                    </a:lnTo>
                    <a:cubicBezTo>
                      <a:pt x="6958" y="10140"/>
                      <a:pt x="7046" y="9943"/>
                      <a:pt x="7006" y="9692"/>
                    </a:cubicBezTo>
                    <a:cubicBezTo>
                      <a:pt x="6893" y="8989"/>
                      <a:pt x="6755" y="8292"/>
                      <a:pt x="6589" y="7601"/>
                    </a:cubicBezTo>
                    <a:lnTo>
                      <a:pt x="6589" y="7601"/>
                    </a:lnTo>
                    <a:cubicBezTo>
                      <a:pt x="6506" y="6729"/>
                      <a:pt x="6475" y="5845"/>
                      <a:pt x="6299" y="4990"/>
                    </a:cubicBezTo>
                    <a:cubicBezTo>
                      <a:pt x="5979" y="3392"/>
                      <a:pt x="5021" y="2137"/>
                      <a:pt x="4039" y="904"/>
                    </a:cubicBezTo>
                    <a:cubicBezTo>
                      <a:pt x="3946" y="787"/>
                      <a:pt x="3827" y="733"/>
                      <a:pt x="3705" y="726"/>
                    </a:cubicBezTo>
                    <a:lnTo>
                      <a:pt x="3705" y="726"/>
                    </a:lnTo>
                    <a:cubicBezTo>
                      <a:pt x="2986" y="246"/>
                      <a:pt x="2153" y="0"/>
                      <a:pt x="129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549;p71">
                <a:extLst>
                  <a:ext uri="{FF2B5EF4-FFF2-40B4-BE49-F238E27FC236}">
                    <a16:creationId xmlns:a16="http://schemas.microsoft.com/office/drawing/2014/main" id="{68428022-702C-4999-8970-6D08111E203D}"/>
                  </a:ext>
                </a:extLst>
              </p:cNvPr>
              <p:cNvSpPr/>
              <p:nvPr/>
            </p:nvSpPr>
            <p:spPr>
              <a:xfrm>
                <a:off x="-515325" y="3224125"/>
                <a:ext cx="404100" cy="79200"/>
              </a:xfrm>
              <a:custGeom>
                <a:avLst/>
                <a:gdLst/>
                <a:ahLst/>
                <a:cxnLst/>
                <a:rect l="l" t="t" r="r" b="b"/>
                <a:pathLst>
                  <a:path w="16164" h="3168" extrusionOk="0">
                    <a:moveTo>
                      <a:pt x="14866" y="0"/>
                    </a:moveTo>
                    <a:cubicBezTo>
                      <a:pt x="10076" y="0"/>
                      <a:pt x="5350" y="1135"/>
                      <a:pt x="688" y="2037"/>
                    </a:cubicBezTo>
                    <a:cubicBezTo>
                      <a:pt x="0" y="2187"/>
                      <a:pt x="243" y="3167"/>
                      <a:pt x="865" y="3167"/>
                    </a:cubicBezTo>
                    <a:cubicBezTo>
                      <a:pt x="903" y="3167"/>
                      <a:pt x="943" y="3163"/>
                      <a:pt x="985" y="3155"/>
                    </a:cubicBezTo>
                    <a:cubicBezTo>
                      <a:pt x="5556" y="2254"/>
                      <a:pt x="10191" y="1142"/>
                      <a:pt x="14868" y="1142"/>
                    </a:cubicBezTo>
                    <a:cubicBezTo>
                      <a:pt x="15049" y="1142"/>
                      <a:pt x="15230" y="1143"/>
                      <a:pt x="15410" y="1147"/>
                    </a:cubicBezTo>
                    <a:cubicBezTo>
                      <a:pt x="16164" y="1147"/>
                      <a:pt x="16164" y="5"/>
                      <a:pt x="15410" y="5"/>
                    </a:cubicBezTo>
                    <a:cubicBezTo>
                      <a:pt x="15229" y="2"/>
                      <a:pt x="15047" y="0"/>
                      <a:pt x="1486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550;p71">
                <a:extLst>
                  <a:ext uri="{FF2B5EF4-FFF2-40B4-BE49-F238E27FC236}">
                    <a16:creationId xmlns:a16="http://schemas.microsoft.com/office/drawing/2014/main" id="{015EC832-374B-4619-8BC1-9B8975089FE9}"/>
                  </a:ext>
                </a:extLst>
              </p:cNvPr>
              <p:cNvSpPr/>
              <p:nvPr/>
            </p:nvSpPr>
            <p:spPr>
              <a:xfrm>
                <a:off x="-254200" y="3181625"/>
                <a:ext cx="167700" cy="62225"/>
              </a:xfrm>
              <a:custGeom>
                <a:avLst/>
                <a:gdLst/>
                <a:ahLst/>
                <a:cxnLst/>
                <a:rect l="l" t="t" r="r" b="b"/>
                <a:pathLst>
                  <a:path w="6708" h="2489" extrusionOk="0">
                    <a:moveTo>
                      <a:pt x="5867" y="1"/>
                    </a:moveTo>
                    <a:cubicBezTo>
                      <a:pt x="5823" y="1"/>
                      <a:pt x="5777" y="6"/>
                      <a:pt x="5729" y="16"/>
                    </a:cubicBezTo>
                    <a:cubicBezTo>
                      <a:pt x="4816" y="222"/>
                      <a:pt x="3926" y="427"/>
                      <a:pt x="3013" y="655"/>
                    </a:cubicBezTo>
                    <a:cubicBezTo>
                      <a:pt x="2169" y="838"/>
                      <a:pt x="1301" y="1021"/>
                      <a:pt x="479" y="1363"/>
                    </a:cubicBezTo>
                    <a:cubicBezTo>
                      <a:pt x="206" y="1477"/>
                      <a:pt x="0" y="1751"/>
                      <a:pt x="91" y="2071"/>
                    </a:cubicBezTo>
                    <a:cubicBezTo>
                      <a:pt x="148" y="2295"/>
                      <a:pt x="387" y="2489"/>
                      <a:pt x="623" y="2489"/>
                    </a:cubicBezTo>
                    <a:cubicBezTo>
                      <a:pt x="675" y="2489"/>
                      <a:pt x="727" y="2479"/>
                      <a:pt x="776" y="2459"/>
                    </a:cubicBezTo>
                    <a:cubicBezTo>
                      <a:pt x="1598" y="2139"/>
                      <a:pt x="2465" y="1957"/>
                      <a:pt x="3333" y="1751"/>
                    </a:cubicBezTo>
                    <a:cubicBezTo>
                      <a:pt x="4223" y="1546"/>
                      <a:pt x="5136" y="1340"/>
                      <a:pt x="6026" y="1112"/>
                    </a:cubicBezTo>
                    <a:cubicBezTo>
                      <a:pt x="6707" y="963"/>
                      <a:pt x="6475" y="1"/>
                      <a:pt x="586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551;p71">
                <a:extLst>
                  <a:ext uri="{FF2B5EF4-FFF2-40B4-BE49-F238E27FC236}">
                    <a16:creationId xmlns:a16="http://schemas.microsoft.com/office/drawing/2014/main" id="{09EC8316-5196-42E1-89F4-75155D6CD168}"/>
                  </a:ext>
                </a:extLst>
              </p:cNvPr>
              <p:cNvSpPr/>
              <p:nvPr/>
            </p:nvSpPr>
            <p:spPr>
              <a:xfrm>
                <a:off x="-690550" y="3432525"/>
                <a:ext cx="158250" cy="392400"/>
              </a:xfrm>
              <a:custGeom>
                <a:avLst/>
                <a:gdLst/>
                <a:ahLst/>
                <a:cxnLst/>
                <a:rect l="l" t="t" r="r" b="b"/>
                <a:pathLst>
                  <a:path w="6330" h="15696" extrusionOk="0">
                    <a:moveTo>
                      <a:pt x="1692" y="1"/>
                    </a:moveTo>
                    <a:cubicBezTo>
                      <a:pt x="1454" y="1"/>
                      <a:pt x="1215" y="129"/>
                      <a:pt x="1143" y="384"/>
                    </a:cubicBezTo>
                    <a:lnTo>
                      <a:pt x="1143" y="384"/>
                    </a:lnTo>
                    <a:cubicBezTo>
                      <a:pt x="1068" y="178"/>
                      <a:pt x="860" y="83"/>
                      <a:pt x="644" y="83"/>
                    </a:cubicBezTo>
                    <a:cubicBezTo>
                      <a:pt x="331" y="83"/>
                      <a:pt x="1" y="283"/>
                      <a:pt x="26" y="640"/>
                    </a:cubicBezTo>
                    <a:cubicBezTo>
                      <a:pt x="172" y="2199"/>
                      <a:pt x="399" y="3712"/>
                      <a:pt x="954" y="5130"/>
                    </a:cubicBezTo>
                    <a:lnTo>
                      <a:pt x="954" y="5130"/>
                    </a:lnTo>
                    <a:cubicBezTo>
                      <a:pt x="777" y="5203"/>
                      <a:pt x="653" y="5370"/>
                      <a:pt x="688" y="5639"/>
                    </a:cubicBezTo>
                    <a:cubicBezTo>
                      <a:pt x="999" y="8258"/>
                      <a:pt x="1677" y="10813"/>
                      <a:pt x="2722" y="13241"/>
                    </a:cubicBezTo>
                    <a:lnTo>
                      <a:pt x="2722" y="13241"/>
                    </a:lnTo>
                    <a:cubicBezTo>
                      <a:pt x="2729" y="13263"/>
                      <a:pt x="2736" y="13285"/>
                      <a:pt x="2742" y="13308"/>
                    </a:cubicBezTo>
                    <a:cubicBezTo>
                      <a:pt x="2745" y="13307"/>
                      <a:pt x="2747" y="13306"/>
                      <a:pt x="2750" y="13305"/>
                    </a:cubicBezTo>
                    <a:lnTo>
                      <a:pt x="2750" y="13305"/>
                    </a:lnTo>
                    <a:cubicBezTo>
                      <a:pt x="2770" y="13351"/>
                      <a:pt x="2790" y="13398"/>
                      <a:pt x="2811" y="13445"/>
                    </a:cubicBezTo>
                    <a:cubicBezTo>
                      <a:pt x="2895" y="13644"/>
                      <a:pt x="3061" y="13727"/>
                      <a:pt x="3238" y="13727"/>
                    </a:cubicBezTo>
                    <a:cubicBezTo>
                      <a:pt x="3337" y="13727"/>
                      <a:pt x="3440" y="13701"/>
                      <a:pt x="3533" y="13654"/>
                    </a:cubicBezTo>
                    <a:lnTo>
                      <a:pt x="3533" y="13654"/>
                    </a:lnTo>
                    <a:cubicBezTo>
                      <a:pt x="3692" y="14207"/>
                      <a:pt x="3877" y="14754"/>
                      <a:pt x="4089" y="15294"/>
                    </a:cubicBezTo>
                    <a:cubicBezTo>
                      <a:pt x="4200" y="15572"/>
                      <a:pt x="4424" y="15695"/>
                      <a:pt x="4642" y="15695"/>
                    </a:cubicBezTo>
                    <a:cubicBezTo>
                      <a:pt x="4861" y="15695"/>
                      <a:pt x="5073" y="15571"/>
                      <a:pt x="5158" y="15353"/>
                    </a:cubicBezTo>
                    <a:lnTo>
                      <a:pt x="5158" y="15353"/>
                    </a:lnTo>
                    <a:cubicBezTo>
                      <a:pt x="5276" y="15422"/>
                      <a:pt x="5410" y="15460"/>
                      <a:pt x="5545" y="15460"/>
                    </a:cubicBezTo>
                    <a:cubicBezTo>
                      <a:pt x="5710" y="15460"/>
                      <a:pt x="5875" y="15402"/>
                      <a:pt x="6006" y="15271"/>
                    </a:cubicBezTo>
                    <a:cubicBezTo>
                      <a:pt x="6290" y="14987"/>
                      <a:pt x="6301" y="14527"/>
                      <a:pt x="6257" y="14088"/>
                    </a:cubicBezTo>
                    <a:lnTo>
                      <a:pt x="6257" y="14088"/>
                    </a:lnTo>
                    <a:cubicBezTo>
                      <a:pt x="6313" y="13977"/>
                      <a:pt x="6329" y="13843"/>
                      <a:pt x="6280" y="13696"/>
                    </a:cubicBezTo>
                    <a:cubicBezTo>
                      <a:pt x="6235" y="13536"/>
                      <a:pt x="6189" y="13376"/>
                      <a:pt x="6143" y="13194"/>
                    </a:cubicBezTo>
                    <a:cubicBezTo>
                      <a:pt x="6082" y="13003"/>
                      <a:pt x="5929" y="12883"/>
                      <a:pt x="5755" y="12834"/>
                    </a:cubicBezTo>
                    <a:lnTo>
                      <a:pt x="5755" y="12834"/>
                    </a:lnTo>
                    <a:cubicBezTo>
                      <a:pt x="5752" y="12830"/>
                      <a:pt x="5749" y="12826"/>
                      <a:pt x="5745" y="12822"/>
                    </a:cubicBezTo>
                    <a:lnTo>
                      <a:pt x="5745" y="12822"/>
                    </a:lnTo>
                    <a:cubicBezTo>
                      <a:pt x="5811" y="12709"/>
                      <a:pt x="5838" y="12564"/>
                      <a:pt x="5801" y="12395"/>
                    </a:cubicBezTo>
                    <a:cubicBezTo>
                      <a:pt x="5625" y="11681"/>
                      <a:pt x="5394" y="11004"/>
                      <a:pt x="5120" y="10350"/>
                    </a:cubicBezTo>
                    <a:lnTo>
                      <a:pt x="5120" y="10350"/>
                    </a:lnTo>
                    <a:cubicBezTo>
                      <a:pt x="4766" y="9242"/>
                      <a:pt x="4437" y="8128"/>
                      <a:pt x="4124" y="7000"/>
                    </a:cubicBezTo>
                    <a:lnTo>
                      <a:pt x="4124" y="7000"/>
                    </a:lnTo>
                    <a:cubicBezTo>
                      <a:pt x="4079" y="6819"/>
                      <a:pt x="4030" y="6639"/>
                      <a:pt x="3975" y="6460"/>
                    </a:cubicBezTo>
                    <a:lnTo>
                      <a:pt x="3975" y="6460"/>
                    </a:lnTo>
                    <a:cubicBezTo>
                      <a:pt x="3975" y="6460"/>
                      <a:pt x="3975" y="6460"/>
                      <a:pt x="3975" y="6460"/>
                    </a:cubicBezTo>
                    <a:cubicBezTo>
                      <a:pt x="3909" y="6257"/>
                      <a:pt x="3774" y="6136"/>
                      <a:pt x="3618" y="6085"/>
                    </a:cubicBezTo>
                    <a:lnTo>
                      <a:pt x="3618" y="6085"/>
                    </a:lnTo>
                    <a:cubicBezTo>
                      <a:pt x="3492" y="5547"/>
                      <a:pt x="3366" y="5011"/>
                      <a:pt x="3245" y="4474"/>
                    </a:cubicBezTo>
                    <a:cubicBezTo>
                      <a:pt x="3013" y="3547"/>
                      <a:pt x="2748" y="2619"/>
                      <a:pt x="2340" y="1746"/>
                    </a:cubicBezTo>
                    <a:lnTo>
                      <a:pt x="2340" y="1746"/>
                    </a:lnTo>
                    <a:cubicBezTo>
                      <a:pt x="2297" y="1351"/>
                      <a:pt x="2270" y="951"/>
                      <a:pt x="2263" y="548"/>
                    </a:cubicBezTo>
                    <a:cubicBezTo>
                      <a:pt x="2263" y="183"/>
                      <a:pt x="1978" y="1"/>
                      <a:pt x="169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552;p71">
                <a:extLst>
                  <a:ext uri="{FF2B5EF4-FFF2-40B4-BE49-F238E27FC236}">
                    <a16:creationId xmlns:a16="http://schemas.microsoft.com/office/drawing/2014/main" id="{5815D3B8-5DBB-4262-A06D-EF3CBE9DBA40}"/>
                  </a:ext>
                </a:extLst>
              </p:cNvPr>
              <p:cNvSpPr/>
              <p:nvPr/>
            </p:nvSpPr>
            <p:spPr>
              <a:xfrm>
                <a:off x="-576300" y="3226275"/>
                <a:ext cx="576300" cy="622050"/>
              </a:xfrm>
              <a:custGeom>
                <a:avLst/>
                <a:gdLst/>
                <a:ahLst/>
                <a:cxnLst/>
                <a:rect l="l" t="t" r="r" b="b"/>
                <a:pathLst>
                  <a:path w="23052" h="24882" extrusionOk="0">
                    <a:moveTo>
                      <a:pt x="17741" y="0"/>
                    </a:moveTo>
                    <a:cubicBezTo>
                      <a:pt x="17406" y="0"/>
                      <a:pt x="17045" y="282"/>
                      <a:pt x="17140" y="718"/>
                    </a:cubicBezTo>
                    <a:cubicBezTo>
                      <a:pt x="18276" y="6421"/>
                      <a:pt x="19028" y="12170"/>
                      <a:pt x="19417" y="17963"/>
                    </a:cubicBezTo>
                    <a:lnTo>
                      <a:pt x="19417" y="17963"/>
                    </a:lnTo>
                    <a:cubicBezTo>
                      <a:pt x="16352" y="18648"/>
                      <a:pt x="13266" y="19274"/>
                      <a:pt x="10224" y="20051"/>
                    </a:cubicBezTo>
                    <a:cubicBezTo>
                      <a:pt x="9628" y="20200"/>
                      <a:pt x="9035" y="20357"/>
                      <a:pt x="8444" y="20524"/>
                    </a:cubicBezTo>
                    <a:lnTo>
                      <a:pt x="8444" y="20524"/>
                    </a:lnTo>
                    <a:cubicBezTo>
                      <a:pt x="7662" y="20570"/>
                      <a:pt x="6883" y="20621"/>
                      <a:pt x="6116" y="20759"/>
                    </a:cubicBezTo>
                    <a:cubicBezTo>
                      <a:pt x="4563" y="21033"/>
                      <a:pt x="3011" y="21398"/>
                      <a:pt x="1482" y="21718"/>
                    </a:cubicBezTo>
                    <a:cubicBezTo>
                      <a:pt x="1130" y="21795"/>
                      <a:pt x="1022" y="22078"/>
                      <a:pt x="1084" y="22339"/>
                    </a:cubicBezTo>
                    <a:lnTo>
                      <a:pt x="1084" y="22339"/>
                    </a:lnTo>
                    <a:cubicBezTo>
                      <a:pt x="997" y="22436"/>
                      <a:pt x="938" y="22563"/>
                      <a:pt x="929" y="22688"/>
                    </a:cubicBezTo>
                    <a:lnTo>
                      <a:pt x="929" y="22688"/>
                    </a:lnTo>
                    <a:cubicBezTo>
                      <a:pt x="879" y="22671"/>
                      <a:pt x="829" y="22663"/>
                      <a:pt x="780" y="22663"/>
                    </a:cubicBezTo>
                    <a:cubicBezTo>
                      <a:pt x="371" y="22663"/>
                      <a:pt x="1" y="23226"/>
                      <a:pt x="364" y="23658"/>
                    </a:cubicBezTo>
                    <a:cubicBezTo>
                      <a:pt x="941" y="24365"/>
                      <a:pt x="1837" y="24632"/>
                      <a:pt x="2730" y="24632"/>
                    </a:cubicBezTo>
                    <a:cubicBezTo>
                      <a:pt x="2744" y="24632"/>
                      <a:pt x="2758" y="24632"/>
                      <a:pt x="2771" y="24632"/>
                    </a:cubicBezTo>
                    <a:lnTo>
                      <a:pt x="2771" y="24632"/>
                    </a:lnTo>
                    <a:cubicBezTo>
                      <a:pt x="2929" y="24691"/>
                      <a:pt x="3093" y="24739"/>
                      <a:pt x="3262" y="24776"/>
                    </a:cubicBezTo>
                    <a:cubicBezTo>
                      <a:pt x="3586" y="24850"/>
                      <a:pt x="3911" y="24881"/>
                      <a:pt x="4235" y="24881"/>
                    </a:cubicBezTo>
                    <a:cubicBezTo>
                      <a:pt x="5216" y="24881"/>
                      <a:pt x="6194" y="24594"/>
                      <a:pt x="7120" y="24320"/>
                    </a:cubicBezTo>
                    <a:cubicBezTo>
                      <a:pt x="9859" y="23544"/>
                      <a:pt x="12598" y="22768"/>
                      <a:pt x="15314" y="21991"/>
                    </a:cubicBezTo>
                    <a:cubicBezTo>
                      <a:pt x="15497" y="21940"/>
                      <a:pt x="15614" y="21839"/>
                      <a:pt x="15675" y="21718"/>
                    </a:cubicBezTo>
                    <a:lnTo>
                      <a:pt x="15675" y="21718"/>
                    </a:lnTo>
                    <a:cubicBezTo>
                      <a:pt x="16573" y="21468"/>
                      <a:pt x="17468" y="21179"/>
                      <a:pt x="18350" y="20850"/>
                    </a:cubicBezTo>
                    <a:cubicBezTo>
                      <a:pt x="19377" y="20485"/>
                      <a:pt x="20290" y="20006"/>
                      <a:pt x="20952" y="19116"/>
                    </a:cubicBezTo>
                    <a:cubicBezTo>
                      <a:pt x="22025" y="17678"/>
                      <a:pt x="23052" y="14779"/>
                      <a:pt x="20952" y="13706"/>
                    </a:cubicBezTo>
                    <a:cubicBezTo>
                      <a:pt x="20861" y="13663"/>
                      <a:pt x="20765" y="13643"/>
                      <a:pt x="20671" y="13643"/>
                    </a:cubicBezTo>
                    <a:cubicBezTo>
                      <a:pt x="20498" y="13643"/>
                      <a:pt x="20333" y="13712"/>
                      <a:pt x="20222" y="13836"/>
                    </a:cubicBezTo>
                    <a:lnTo>
                      <a:pt x="20222" y="13836"/>
                    </a:lnTo>
                    <a:cubicBezTo>
                      <a:pt x="19786" y="9338"/>
                      <a:pt x="19124" y="4860"/>
                      <a:pt x="18236" y="422"/>
                    </a:cubicBezTo>
                    <a:cubicBezTo>
                      <a:pt x="18181" y="128"/>
                      <a:pt x="17967" y="0"/>
                      <a:pt x="1774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553;p71">
                <a:extLst>
                  <a:ext uri="{FF2B5EF4-FFF2-40B4-BE49-F238E27FC236}">
                    <a16:creationId xmlns:a16="http://schemas.microsoft.com/office/drawing/2014/main" id="{BC80ACCC-AD12-43FC-8814-02E878D7CC40}"/>
                  </a:ext>
                </a:extLst>
              </p:cNvPr>
              <p:cNvSpPr/>
              <p:nvPr/>
            </p:nvSpPr>
            <p:spPr>
              <a:xfrm>
                <a:off x="-593550" y="3080850"/>
                <a:ext cx="308250" cy="75750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3030" extrusionOk="0">
                    <a:moveTo>
                      <a:pt x="7301" y="1"/>
                    </a:moveTo>
                    <a:cubicBezTo>
                      <a:pt x="7273" y="1"/>
                      <a:pt x="7245" y="3"/>
                      <a:pt x="7216" y="7"/>
                    </a:cubicBezTo>
                    <a:cubicBezTo>
                      <a:pt x="4911" y="373"/>
                      <a:pt x="2697" y="1057"/>
                      <a:pt x="597" y="1993"/>
                    </a:cubicBezTo>
                    <a:cubicBezTo>
                      <a:pt x="1" y="2252"/>
                      <a:pt x="374" y="3030"/>
                      <a:pt x="918" y="3030"/>
                    </a:cubicBezTo>
                    <a:cubicBezTo>
                      <a:pt x="998" y="3030"/>
                      <a:pt x="1082" y="3013"/>
                      <a:pt x="1168" y="2975"/>
                    </a:cubicBezTo>
                    <a:cubicBezTo>
                      <a:pt x="1458" y="2847"/>
                      <a:pt x="1751" y="2725"/>
                      <a:pt x="2045" y="2609"/>
                    </a:cubicBezTo>
                    <a:lnTo>
                      <a:pt x="2045" y="2609"/>
                    </a:lnTo>
                    <a:cubicBezTo>
                      <a:pt x="2141" y="2730"/>
                      <a:pt x="2281" y="2812"/>
                      <a:pt x="2454" y="2812"/>
                    </a:cubicBezTo>
                    <a:cubicBezTo>
                      <a:pt x="2502" y="2812"/>
                      <a:pt x="2553" y="2806"/>
                      <a:pt x="2606" y="2792"/>
                    </a:cubicBezTo>
                    <a:cubicBezTo>
                      <a:pt x="2608" y="2791"/>
                      <a:pt x="2611" y="2791"/>
                      <a:pt x="2614" y="2790"/>
                    </a:cubicBezTo>
                    <a:lnTo>
                      <a:pt x="2614" y="2790"/>
                    </a:lnTo>
                    <a:cubicBezTo>
                      <a:pt x="4862" y="2199"/>
                      <a:pt x="7163" y="2086"/>
                      <a:pt x="9466" y="2086"/>
                    </a:cubicBezTo>
                    <a:cubicBezTo>
                      <a:pt x="10177" y="2086"/>
                      <a:pt x="10889" y="2096"/>
                      <a:pt x="11599" y="2107"/>
                    </a:cubicBezTo>
                    <a:cubicBezTo>
                      <a:pt x="12329" y="2107"/>
                      <a:pt x="12329" y="966"/>
                      <a:pt x="11599" y="966"/>
                    </a:cubicBezTo>
                    <a:cubicBezTo>
                      <a:pt x="10932" y="956"/>
                      <a:pt x="10263" y="947"/>
                      <a:pt x="9593" y="947"/>
                    </a:cubicBezTo>
                    <a:cubicBezTo>
                      <a:pt x="8992" y="947"/>
                      <a:pt x="8391" y="954"/>
                      <a:pt x="7791" y="974"/>
                    </a:cubicBezTo>
                    <a:lnTo>
                      <a:pt x="7791" y="974"/>
                    </a:lnTo>
                    <a:cubicBezTo>
                      <a:pt x="8180" y="659"/>
                      <a:pt x="7786" y="1"/>
                      <a:pt x="730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554;p71">
                <a:extLst>
                  <a:ext uri="{FF2B5EF4-FFF2-40B4-BE49-F238E27FC236}">
                    <a16:creationId xmlns:a16="http://schemas.microsoft.com/office/drawing/2014/main" id="{C43C96B1-7BE7-4C3E-899C-DFF6B89C5C19}"/>
                  </a:ext>
                </a:extLst>
              </p:cNvPr>
              <p:cNvSpPr/>
              <p:nvPr/>
            </p:nvSpPr>
            <p:spPr>
              <a:xfrm>
                <a:off x="-486775" y="3131800"/>
                <a:ext cx="37125" cy="28575"/>
              </a:xfrm>
              <a:custGeom>
                <a:avLst/>
                <a:gdLst/>
                <a:ahLst/>
                <a:cxnLst/>
                <a:rect l="l" t="t" r="r" b="b"/>
                <a:pathLst>
                  <a:path w="1485" h="1143" extrusionOk="0">
                    <a:moveTo>
                      <a:pt x="731" y="1"/>
                    </a:moveTo>
                    <a:cubicBezTo>
                      <a:pt x="1" y="1"/>
                      <a:pt x="1" y="1142"/>
                      <a:pt x="731" y="1142"/>
                    </a:cubicBezTo>
                    <a:cubicBezTo>
                      <a:pt x="1485" y="1142"/>
                      <a:pt x="1485" y="1"/>
                      <a:pt x="7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555;p71">
                <a:extLst>
                  <a:ext uri="{FF2B5EF4-FFF2-40B4-BE49-F238E27FC236}">
                    <a16:creationId xmlns:a16="http://schemas.microsoft.com/office/drawing/2014/main" id="{894B021A-6633-4254-8F3A-23B90D1D7FB9}"/>
                  </a:ext>
                </a:extLst>
              </p:cNvPr>
              <p:cNvSpPr/>
              <p:nvPr/>
            </p:nvSpPr>
            <p:spPr>
              <a:xfrm>
                <a:off x="-703018" y="2933205"/>
                <a:ext cx="513575" cy="356217"/>
              </a:xfrm>
              <a:custGeom>
                <a:avLst/>
                <a:gdLst/>
                <a:ahLst/>
                <a:cxnLst/>
                <a:rect l="l" t="t" r="r" b="b"/>
                <a:pathLst>
                  <a:path w="20543" h="10487" extrusionOk="0">
                    <a:moveTo>
                      <a:pt x="3919" y="5718"/>
                    </a:moveTo>
                    <a:cubicBezTo>
                      <a:pt x="3888" y="5740"/>
                      <a:pt x="3857" y="5762"/>
                      <a:pt x="3826" y="5784"/>
                    </a:cubicBezTo>
                    <a:lnTo>
                      <a:pt x="3826" y="5784"/>
                    </a:lnTo>
                    <a:cubicBezTo>
                      <a:pt x="3817" y="5769"/>
                      <a:pt x="3808" y="5754"/>
                      <a:pt x="3799" y="5738"/>
                    </a:cubicBezTo>
                    <a:lnTo>
                      <a:pt x="3799" y="5738"/>
                    </a:lnTo>
                    <a:cubicBezTo>
                      <a:pt x="3839" y="5732"/>
                      <a:pt x="3879" y="5725"/>
                      <a:pt x="3919" y="5718"/>
                    </a:cubicBezTo>
                    <a:close/>
                    <a:moveTo>
                      <a:pt x="18267" y="1"/>
                    </a:moveTo>
                    <a:cubicBezTo>
                      <a:pt x="17593" y="1"/>
                      <a:pt x="16845" y="291"/>
                      <a:pt x="16275" y="423"/>
                    </a:cubicBezTo>
                    <a:cubicBezTo>
                      <a:pt x="15316" y="628"/>
                      <a:pt x="14357" y="857"/>
                      <a:pt x="13399" y="1062"/>
                    </a:cubicBezTo>
                    <a:cubicBezTo>
                      <a:pt x="12491" y="1271"/>
                      <a:pt x="11583" y="1479"/>
                      <a:pt x="10673" y="1686"/>
                    </a:cubicBezTo>
                    <a:lnTo>
                      <a:pt x="10673" y="1686"/>
                    </a:lnTo>
                    <a:cubicBezTo>
                      <a:pt x="10281" y="1750"/>
                      <a:pt x="9888" y="1817"/>
                      <a:pt x="9496" y="1884"/>
                    </a:cubicBezTo>
                    <a:cubicBezTo>
                      <a:pt x="7216" y="2298"/>
                      <a:pt x="4955" y="2826"/>
                      <a:pt x="2730" y="3449"/>
                    </a:cubicBezTo>
                    <a:lnTo>
                      <a:pt x="2730" y="3449"/>
                    </a:lnTo>
                    <a:cubicBezTo>
                      <a:pt x="2309" y="3509"/>
                      <a:pt x="1886" y="3558"/>
                      <a:pt x="1461" y="3596"/>
                    </a:cubicBezTo>
                    <a:cubicBezTo>
                      <a:pt x="502" y="3687"/>
                      <a:pt x="0" y="4554"/>
                      <a:pt x="411" y="5422"/>
                    </a:cubicBezTo>
                    <a:cubicBezTo>
                      <a:pt x="522" y="5666"/>
                      <a:pt x="622" y="5914"/>
                      <a:pt x="712" y="6166"/>
                    </a:cubicBezTo>
                    <a:lnTo>
                      <a:pt x="712" y="6166"/>
                    </a:lnTo>
                    <a:cubicBezTo>
                      <a:pt x="588" y="6806"/>
                      <a:pt x="743" y="7493"/>
                      <a:pt x="1178" y="8025"/>
                    </a:cubicBezTo>
                    <a:lnTo>
                      <a:pt x="1178" y="8025"/>
                    </a:lnTo>
                    <a:cubicBezTo>
                      <a:pt x="1237" y="8432"/>
                      <a:pt x="1271" y="8843"/>
                      <a:pt x="1278" y="9256"/>
                    </a:cubicBezTo>
                    <a:cubicBezTo>
                      <a:pt x="1298" y="9855"/>
                      <a:pt x="1840" y="10487"/>
                      <a:pt x="2477" y="10487"/>
                    </a:cubicBezTo>
                    <a:cubicBezTo>
                      <a:pt x="2593" y="10487"/>
                      <a:pt x="2711" y="10466"/>
                      <a:pt x="2831" y="10420"/>
                    </a:cubicBezTo>
                    <a:cubicBezTo>
                      <a:pt x="3795" y="10044"/>
                      <a:pt x="4769" y="9698"/>
                      <a:pt x="5752" y="9381"/>
                    </a:cubicBezTo>
                    <a:lnTo>
                      <a:pt x="5752" y="9381"/>
                    </a:lnTo>
                    <a:cubicBezTo>
                      <a:pt x="5948" y="9499"/>
                      <a:pt x="6179" y="9562"/>
                      <a:pt x="6418" y="9562"/>
                    </a:cubicBezTo>
                    <a:cubicBezTo>
                      <a:pt x="6515" y="9562"/>
                      <a:pt x="6613" y="9551"/>
                      <a:pt x="6711" y="9530"/>
                    </a:cubicBezTo>
                    <a:cubicBezTo>
                      <a:pt x="7059" y="9463"/>
                      <a:pt x="7402" y="9379"/>
                      <a:pt x="7741" y="9282"/>
                    </a:cubicBezTo>
                    <a:lnTo>
                      <a:pt x="7741" y="9282"/>
                    </a:lnTo>
                    <a:cubicBezTo>
                      <a:pt x="11673" y="8350"/>
                      <a:pt x="15643" y="7611"/>
                      <a:pt x="19653" y="7065"/>
                    </a:cubicBezTo>
                    <a:cubicBezTo>
                      <a:pt x="20178" y="6997"/>
                      <a:pt x="20543" y="6380"/>
                      <a:pt x="20543" y="5901"/>
                    </a:cubicBezTo>
                    <a:cubicBezTo>
                      <a:pt x="20543" y="4897"/>
                      <a:pt x="20452" y="3915"/>
                      <a:pt x="20246" y="2934"/>
                    </a:cubicBezTo>
                    <a:cubicBezTo>
                      <a:pt x="20155" y="2523"/>
                      <a:pt x="20064" y="2112"/>
                      <a:pt x="19950" y="1724"/>
                    </a:cubicBezTo>
                    <a:cubicBezTo>
                      <a:pt x="19790" y="1245"/>
                      <a:pt x="19653" y="697"/>
                      <a:pt x="19288" y="355"/>
                    </a:cubicBezTo>
                    <a:cubicBezTo>
                      <a:pt x="19000" y="92"/>
                      <a:pt x="18646" y="1"/>
                      <a:pt x="18267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556;p71">
                <a:extLst>
                  <a:ext uri="{FF2B5EF4-FFF2-40B4-BE49-F238E27FC236}">
                    <a16:creationId xmlns:a16="http://schemas.microsoft.com/office/drawing/2014/main" id="{82B7AD57-CEDA-4C85-A16D-258268704E35}"/>
                  </a:ext>
                </a:extLst>
              </p:cNvPr>
              <p:cNvSpPr/>
              <p:nvPr/>
            </p:nvSpPr>
            <p:spPr>
              <a:xfrm>
                <a:off x="-429125" y="3278450"/>
                <a:ext cx="155800" cy="83925"/>
              </a:xfrm>
              <a:custGeom>
                <a:avLst/>
                <a:gdLst/>
                <a:ahLst/>
                <a:cxnLst/>
                <a:rect l="l" t="t" r="r" b="b"/>
                <a:pathLst>
                  <a:path w="6232" h="3357" extrusionOk="0">
                    <a:moveTo>
                      <a:pt x="4862" y="1233"/>
                    </a:moveTo>
                    <a:cubicBezTo>
                      <a:pt x="4862" y="1238"/>
                      <a:pt x="4852" y="1242"/>
                      <a:pt x="4835" y="1244"/>
                    </a:cubicBezTo>
                    <a:lnTo>
                      <a:pt x="4835" y="1244"/>
                    </a:lnTo>
                    <a:cubicBezTo>
                      <a:pt x="4843" y="1240"/>
                      <a:pt x="4853" y="1237"/>
                      <a:pt x="4862" y="1233"/>
                    </a:cubicBezTo>
                    <a:close/>
                    <a:moveTo>
                      <a:pt x="4762" y="1"/>
                    </a:moveTo>
                    <a:cubicBezTo>
                      <a:pt x="4335" y="1"/>
                      <a:pt x="3900" y="136"/>
                      <a:pt x="3493" y="252"/>
                    </a:cubicBezTo>
                    <a:cubicBezTo>
                      <a:pt x="3081" y="389"/>
                      <a:pt x="2649" y="547"/>
                      <a:pt x="2212" y="643"/>
                    </a:cubicBezTo>
                    <a:lnTo>
                      <a:pt x="2212" y="643"/>
                    </a:lnTo>
                    <a:cubicBezTo>
                      <a:pt x="2132" y="598"/>
                      <a:pt x="2039" y="571"/>
                      <a:pt x="1940" y="571"/>
                    </a:cubicBezTo>
                    <a:cubicBezTo>
                      <a:pt x="1735" y="571"/>
                      <a:pt x="1507" y="571"/>
                      <a:pt x="1301" y="594"/>
                    </a:cubicBezTo>
                    <a:cubicBezTo>
                      <a:pt x="1182" y="598"/>
                      <a:pt x="1082" y="630"/>
                      <a:pt x="1000" y="680"/>
                    </a:cubicBezTo>
                    <a:lnTo>
                      <a:pt x="1000" y="680"/>
                    </a:lnTo>
                    <a:cubicBezTo>
                      <a:pt x="987" y="682"/>
                      <a:pt x="973" y="684"/>
                      <a:pt x="959" y="686"/>
                    </a:cubicBezTo>
                    <a:cubicBezTo>
                      <a:pt x="872" y="693"/>
                      <a:pt x="787" y="714"/>
                      <a:pt x="712" y="749"/>
                    </a:cubicBezTo>
                    <a:lnTo>
                      <a:pt x="712" y="749"/>
                    </a:lnTo>
                    <a:cubicBezTo>
                      <a:pt x="684" y="745"/>
                      <a:pt x="656" y="743"/>
                      <a:pt x="628" y="743"/>
                    </a:cubicBezTo>
                    <a:cubicBezTo>
                      <a:pt x="480" y="743"/>
                      <a:pt x="331" y="800"/>
                      <a:pt x="229" y="914"/>
                    </a:cubicBezTo>
                    <a:cubicBezTo>
                      <a:pt x="0" y="1142"/>
                      <a:pt x="23" y="1485"/>
                      <a:pt x="229" y="1713"/>
                    </a:cubicBezTo>
                    <a:cubicBezTo>
                      <a:pt x="525" y="2055"/>
                      <a:pt x="708" y="2489"/>
                      <a:pt x="776" y="2945"/>
                    </a:cubicBezTo>
                    <a:cubicBezTo>
                      <a:pt x="795" y="3190"/>
                      <a:pt x="1078" y="3357"/>
                      <a:pt x="1317" y="3357"/>
                    </a:cubicBezTo>
                    <a:cubicBezTo>
                      <a:pt x="1368" y="3357"/>
                      <a:pt x="1417" y="3349"/>
                      <a:pt x="1461" y="3333"/>
                    </a:cubicBezTo>
                    <a:cubicBezTo>
                      <a:pt x="2122" y="3133"/>
                      <a:pt x="2784" y="2933"/>
                      <a:pt x="3461" y="2778"/>
                    </a:cubicBezTo>
                    <a:lnTo>
                      <a:pt x="3461" y="2778"/>
                    </a:lnTo>
                    <a:cubicBezTo>
                      <a:pt x="4154" y="2749"/>
                      <a:pt x="4832" y="2630"/>
                      <a:pt x="5495" y="2448"/>
                    </a:cubicBezTo>
                    <a:lnTo>
                      <a:pt x="5495" y="2448"/>
                    </a:lnTo>
                    <a:cubicBezTo>
                      <a:pt x="5718" y="2406"/>
                      <a:pt x="5922" y="2320"/>
                      <a:pt x="6049" y="2124"/>
                    </a:cubicBezTo>
                    <a:cubicBezTo>
                      <a:pt x="6232" y="1804"/>
                      <a:pt x="6186" y="1348"/>
                      <a:pt x="6118" y="1005"/>
                    </a:cubicBezTo>
                    <a:cubicBezTo>
                      <a:pt x="6049" y="663"/>
                      <a:pt x="5821" y="320"/>
                      <a:pt x="5478" y="161"/>
                    </a:cubicBezTo>
                    <a:cubicBezTo>
                      <a:pt x="5246" y="45"/>
                      <a:pt x="5005" y="1"/>
                      <a:pt x="4762" y="1"/>
                    </a:cubicBezTo>
                    <a:close/>
                  </a:path>
                </a:pathLst>
              </a:custGeom>
              <a:solidFill>
                <a:srgbClr val="6A31C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557;p71">
                <a:extLst>
                  <a:ext uri="{FF2B5EF4-FFF2-40B4-BE49-F238E27FC236}">
                    <a16:creationId xmlns:a16="http://schemas.microsoft.com/office/drawing/2014/main" id="{8C69A88A-6BC8-4DFC-9132-81F2BFE686F5}"/>
                  </a:ext>
                </a:extLst>
              </p:cNvPr>
              <p:cNvSpPr/>
              <p:nvPr/>
            </p:nvSpPr>
            <p:spPr>
              <a:xfrm>
                <a:off x="-541550" y="3316100"/>
                <a:ext cx="41675" cy="62275"/>
              </a:xfrm>
              <a:custGeom>
                <a:avLst/>
                <a:gdLst/>
                <a:ahLst/>
                <a:cxnLst/>
                <a:rect l="l" t="t" r="r" b="b"/>
                <a:pathLst>
                  <a:path w="1667" h="2491" extrusionOk="0">
                    <a:moveTo>
                      <a:pt x="615" y="0"/>
                    </a:moveTo>
                    <a:cubicBezTo>
                      <a:pt x="560" y="0"/>
                      <a:pt x="506" y="8"/>
                      <a:pt x="457" y="24"/>
                    </a:cubicBezTo>
                    <a:cubicBezTo>
                      <a:pt x="320" y="70"/>
                      <a:pt x="183" y="161"/>
                      <a:pt x="115" y="275"/>
                    </a:cubicBezTo>
                    <a:cubicBezTo>
                      <a:pt x="46" y="412"/>
                      <a:pt x="1" y="572"/>
                      <a:pt x="69" y="732"/>
                    </a:cubicBezTo>
                    <a:lnTo>
                      <a:pt x="503" y="2078"/>
                    </a:lnTo>
                    <a:cubicBezTo>
                      <a:pt x="549" y="2215"/>
                      <a:pt x="640" y="2352"/>
                      <a:pt x="777" y="2421"/>
                    </a:cubicBezTo>
                    <a:cubicBezTo>
                      <a:pt x="851" y="2465"/>
                      <a:pt x="953" y="2490"/>
                      <a:pt x="1053" y="2490"/>
                    </a:cubicBezTo>
                    <a:cubicBezTo>
                      <a:pt x="1108" y="2490"/>
                      <a:pt x="1162" y="2483"/>
                      <a:pt x="1210" y="2466"/>
                    </a:cubicBezTo>
                    <a:cubicBezTo>
                      <a:pt x="1347" y="2421"/>
                      <a:pt x="1484" y="2352"/>
                      <a:pt x="1553" y="2215"/>
                    </a:cubicBezTo>
                    <a:cubicBezTo>
                      <a:pt x="1621" y="2078"/>
                      <a:pt x="1667" y="1919"/>
                      <a:pt x="1599" y="1782"/>
                    </a:cubicBezTo>
                    <a:cubicBezTo>
                      <a:pt x="1462" y="1325"/>
                      <a:pt x="1302" y="869"/>
                      <a:pt x="1165" y="412"/>
                    </a:cubicBezTo>
                    <a:cubicBezTo>
                      <a:pt x="1119" y="275"/>
                      <a:pt x="1028" y="161"/>
                      <a:pt x="891" y="70"/>
                    </a:cubicBezTo>
                    <a:cubicBezTo>
                      <a:pt x="817" y="26"/>
                      <a:pt x="715" y="0"/>
                      <a:pt x="6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558;p71">
                <a:extLst>
                  <a:ext uri="{FF2B5EF4-FFF2-40B4-BE49-F238E27FC236}">
                    <a16:creationId xmlns:a16="http://schemas.microsoft.com/office/drawing/2014/main" id="{15A191E6-4208-4CE1-A92B-CFE69E0178DD}"/>
                  </a:ext>
                </a:extLst>
              </p:cNvPr>
              <p:cNvSpPr/>
              <p:nvPr/>
            </p:nvSpPr>
            <p:spPr>
              <a:xfrm>
                <a:off x="-597475" y="3472825"/>
                <a:ext cx="189475" cy="254975"/>
              </a:xfrm>
              <a:custGeom>
                <a:avLst/>
                <a:gdLst/>
                <a:ahLst/>
                <a:cxnLst/>
                <a:rect l="l" t="t" r="r" b="b"/>
                <a:pathLst>
                  <a:path w="7579" h="10199" extrusionOk="0">
                    <a:moveTo>
                      <a:pt x="3196" y="0"/>
                    </a:moveTo>
                    <a:cubicBezTo>
                      <a:pt x="2941" y="0"/>
                      <a:pt x="2681" y="41"/>
                      <a:pt x="2420" y="123"/>
                    </a:cubicBezTo>
                    <a:cubicBezTo>
                      <a:pt x="1644" y="374"/>
                      <a:pt x="868" y="854"/>
                      <a:pt x="480" y="1607"/>
                    </a:cubicBezTo>
                    <a:cubicBezTo>
                      <a:pt x="366" y="1858"/>
                      <a:pt x="275" y="2132"/>
                      <a:pt x="161" y="2383"/>
                    </a:cubicBezTo>
                    <a:cubicBezTo>
                      <a:pt x="1" y="2954"/>
                      <a:pt x="1" y="3524"/>
                      <a:pt x="161" y="4095"/>
                    </a:cubicBezTo>
                    <a:cubicBezTo>
                      <a:pt x="252" y="4734"/>
                      <a:pt x="435" y="5328"/>
                      <a:pt x="594" y="5944"/>
                    </a:cubicBezTo>
                    <a:lnTo>
                      <a:pt x="1096" y="7816"/>
                    </a:lnTo>
                    <a:cubicBezTo>
                      <a:pt x="1211" y="8249"/>
                      <a:pt x="1393" y="8614"/>
                      <a:pt x="1690" y="8911"/>
                    </a:cubicBezTo>
                    <a:cubicBezTo>
                      <a:pt x="1918" y="9276"/>
                      <a:pt x="2215" y="9550"/>
                      <a:pt x="2580" y="9756"/>
                    </a:cubicBezTo>
                    <a:cubicBezTo>
                      <a:pt x="2968" y="9984"/>
                      <a:pt x="3356" y="10121"/>
                      <a:pt x="3790" y="10144"/>
                    </a:cubicBezTo>
                    <a:cubicBezTo>
                      <a:pt x="3963" y="10180"/>
                      <a:pt x="4137" y="10198"/>
                      <a:pt x="4310" y="10198"/>
                    </a:cubicBezTo>
                    <a:cubicBezTo>
                      <a:pt x="4571" y="10198"/>
                      <a:pt x="4831" y="10157"/>
                      <a:pt x="5091" y="10075"/>
                    </a:cubicBezTo>
                    <a:cubicBezTo>
                      <a:pt x="5867" y="9824"/>
                      <a:pt x="6620" y="9345"/>
                      <a:pt x="7008" y="8592"/>
                    </a:cubicBezTo>
                    <a:cubicBezTo>
                      <a:pt x="7419" y="7816"/>
                      <a:pt x="7579" y="6971"/>
                      <a:pt x="7351" y="6104"/>
                    </a:cubicBezTo>
                    <a:cubicBezTo>
                      <a:pt x="7168" y="5465"/>
                      <a:pt x="7008" y="4848"/>
                      <a:pt x="6826" y="4209"/>
                    </a:cubicBezTo>
                    <a:cubicBezTo>
                      <a:pt x="6666" y="3616"/>
                      <a:pt x="6483" y="2999"/>
                      <a:pt x="6392" y="2383"/>
                    </a:cubicBezTo>
                    <a:cubicBezTo>
                      <a:pt x="6301" y="1972"/>
                      <a:pt x="6095" y="1584"/>
                      <a:pt x="5821" y="1287"/>
                    </a:cubicBezTo>
                    <a:cubicBezTo>
                      <a:pt x="5593" y="922"/>
                      <a:pt x="5296" y="648"/>
                      <a:pt x="4908" y="443"/>
                    </a:cubicBezTo>
                    <a:cubicBezTo>
                      <a:pt x="4543" y="215"/>
                      <a:pt x="4132" y="78"/>
                      <a:pt x="3699" y="55"/>
                    </a:cubicBezTo>
                    <a:cubicBezTo>
                      <a:pt x="3534" y="18"/>
                      <a:pt x="3366" y="0"/>
                      <a:pt x="319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559;p71">
                <a:extLst>
                  <a:ext uri="{FF2B5EF4-FFF2-40B4-BE49-F238E27FC236}">
                    <a16:creationId xmlns:a16="http://schemas.microsoft.com/office/drawing/2014/main" id="{9EBF4935-0FFB-4A00-964F-84D588D81A26}"/>
                  </a:ext>
                </a:extLst>
              </p:cNvPr>
              <p:cNvSpPr/>
              <p:nvPr/>
            </p:nvSpPr>
            <p:spPr>
              <a:xfrm>
                <a:off x="-259650" y="3257050"/>
                <a:ext cx="98175" cy="120725"/>
              </a:xfrm>
              <a:custGeom>
                <a:avLst/>
                <a:gdLst/>
                <a:ahLst/>
                <a:cxnLst/>
                <a:rect l="l" t="t" r="r" b="b"/>
                <a:pathLst>
                  <a:path w="3927" h="4829" extrusionOk="0">
                    <a:moveTo>
                      <a:pt x="868" y="857"/>
                    </a:moveTo>
                    <a:lnTo>
                      <a:pt x="868" y="857"/>
                    </a:lnTo>
                    <a:cubicBezTo>
                      <a:pt x="867" y="858"/>
                      <a:pt x="867" y="860"/>
                      <a:pt x="866" y="861"/>
                    </a:cubicBezTo>
                    <a:lnTo>
                      <a:pt x="866" y="861"/>
                    </a:lnTo>
                    <a:cubicBezTo>
                      <a:pt x="866" y="861"/>
                      <a:pt x="866" y="860"/>
                      <a:pt x="867" y="860"/>
                    </a:cubicBezTo>
                    <a:lnTo>
                      <a:pt x="867" y="860"/>
                    </a:lnTo>
                    <a:cubicBezTo>
                      <a:pt x="867" y="859"/>
                      <a:pt x="867" y="858"/>
                      <a:pt x="868" y="857"/>
                    </a:cubicBezTo>
                    <a:close/>
                    <a:moveTo>
                      <a:pt x="576" y="1407"/>
                    </a:moveTo>
                    <a:cubicBezTo>
                      <a:pt x="575" y="1409"/>
                      <a:pt x="573" y="1412"/>
                      <a:pt x="572" y="1414"/>
                    </a:cubicBezTo>
                    <a:lnTo>
                      <a:pt x="572" y="1414"/>
                    </a:lnTo>
                    <a:cubicBezTo>
                      <a:pt x="570" y="1416"/>
                      <a:pt x="567" y="1419"/>
                      <a:pt x="564" y="1421"/>
                    </a:cubicBezTo>
                    <a:lnTo>
                      <a:pt x="564" y="1421"/>
                    </a:lnTo>
                    <a:cubicBezTo>
                      <a:pt x="568" y="1417"/>
                      <a:pt x="572" y="1412"/>
                      <a:pt x="576" y="1407"/>
                    </a:cubicBezTo>
                    <a:close/>
                    <a:moveTo>
                      <a:pt x="497" y="1514"/>
                    </a:moveTo>
                    <a:cubicBezTo>
                      <a:pt x="498" y="1515"/>
                      <a:pt x="499" y="1515"/>
                      <a:pt x="499" y="1516"/>
                    </a:cubicBezTo>
                    <a:lnTo>
                      <a:pt x="499" y="1516"/>
                    </a:lnTo>
                    <a:cubicBezTo>
                      <a:pt x="493" y="1525"/>
                      <a:pt x="486" y="1533"/>
                      <a:pt x="480" y="1542"/>
                    </a:cubicBezTo>
                    <a:cubicBezTo>
                      <a:pt x="485" y="1532"/>
                      <a:pt x="491" y="1523"/>
                      <a:pt x="497" y="1514"/>
                    </a:cubicBezTo>
                    <a:close/>
                    <a:moveTo>
                      <a:pt x="506" y="1523"/>
                    </a:moveTo>
                    <a:cubicBezTo>
                      <a:pt x="506" y="1523"/>
                      <a:pt x="506" y="1523"/>
                      <a:pt x="506" y="1523"/>
                    </a:cubicBezTo>
                    <a:lnTo>
                      <a:pt x="506" y="1523"/>
                    </a:lnTo>
                    <a:cubicBezTo>
                      <a:pt x="498" y="1537"/>
                      <a:pt x="489" y="1551"/>
                      <a:pt x="480" y="1564"/>
                    </a:cubicBezTo>
                    <a:cubicBezTo>
                      <a:pt x="488" y="1550"/>
                      <a:pt x="497" y="1537"/>
                      <a:pt x="506" y="1523"/>
                    </a:cubicBezTo>
                    <a:close/>
                    <a:moveTo>
                      <a:pt x="2294" y="1"/>
                    </a:moveTo>
                    <a:cubicBezTo>
                      <a:pt x="2220" y="1"/>
                      <a:pt x="2146" y="12"/>
                      <a:pt x="2078" y="35"/>
                    </a:cubicBezTo>
                    <a:cubicBezTo>
                      <a:pt x="1872" y="35"/>
                      <a:pt x="1667" y="104"/>
                      <a:pt x="1484" y="218"/>
                    </a:cubicBezTo>
                    <a:cubicBezTo>
                      <a:pt x="1370" y="309"/>
                      <a:pt x="1256" y="378"/>
                      <a:pt x="1142" y="469"/>
                    </a:cubicBezTo>
                    <a:cubicBezTo>
                      <a:pt x="1034" y="590"/>
                      <a:pt x="942" y="719"/>
                      <a:pt x="867" y="860"/>
                    </a:cubicBezTo>
                    <a:lnTo>
                      <a:pt x="867" y="860"/>
                    </a:lnTo>
                    <a:cubicBezTo>
                      <a:pt x="866" y="863"/>
                      <a:pt x="865" y="866"/>
                      <a:pt x="864" y="868"/>
                    </a:cubicBezTo>
                    <a:lnTo>
                      <a:pt x="864" y="868"/>
                    </a:lnTo>
                    <a:cubicBezTo>
                      <a:pt x="863" y="869"/>
                      <a:pt x="863" y="869"/>
                      <a:pt x="863" y="869"/>
                    </a:cubicBezTo>
                    <a:lnTo>
                      <a:pt x="863" y="869"/>
                    </a:lnTo>
                    <a:cubicBezTo>
                      <a:pt x="864" y="867"/>
                      <a:pt x="865" y="864"/>
                      <a:pt x="866" y="861"/>
                    </a:cubicBezTo>
                    <a:lnTo>
                      <a:pt x="866" y="861"/>
                    </a:lnTo>
                    <a:cubicBezTo>
                      <a:pt x="864" y="866"/>
                      <a:pt x="861" y="870"/>
                      <a:pt x="859" y="875"/>
                    </a:cubicBezTo>
                    <a:lnTo>
                      <a:pt x="859" y="875"/>
                    </a:lnTo>
                    <a:cubicBezTo>
                      <a:pt x="753" y="1017"/>
                      <a:pt x="664" y="1171"/>
                      <a:pt x="611" y="1343"/>
                    </a:cubicBezTo>
                    <a:lnTo>
                      <a:pt x="611" y="1343"/>
                    </a:lnTo>
                    <a:cubicBezTo>
                      <a:pt x="607" y="1351"/>
                      <a:pt x="602" y="1359"/>
                      <a:pt x="598" y="1368"/>
                    </a:cubicBezTo>
                    <a:lnTo>
                      <a:pt x="598" y="1368"/>
                    </a:lnTo>
                    <a:cubicBezTo>
                      <a:pt x="560" y="1410"/>
                      <a:pt x="523" y="1453"/>
                      <a:pt x="480" y="1496"/>
                    </a:cubicBezTo>
                    <a:cubicBezTo>
                      <a:pt x="320" y="1656"/>
                      <a:pt x="206" y="1816"/>
                      <a:pt x="137" y="2021"/>
                    </a:cubicBezTo>
                    <a:cubicBezTo>
                      <a:pt x="46" y="2204"/>
                      <a:pt x="0" y="2432"/>
                      <a:pt x="0" y="2637"/>
                    </a:cubicBezTo>
                    <a:cubicBezTo>
                      <a:pt x="0" y="2865"/>
                      <a:pt x="46" y="3071"/>
                      <a:pt x="137" y="3276"/>
                    </a:cubicBezTo>
                    <a:cubicBezTo>
                      <a:pt x="206" y="3459"/>
                      <a:pt x="320" y="3642"/>
                      <a:pt x="480" y="3778"/>
                    </a:cubicBezTo>
                    <a:cubicBezTo>
                      <a:pt x="568" y="3849"/>
                      <a:pt x="643" y="3920"/>
                      <a:pt x="726" y="3980"/>
                    </a:cubicBezTo>
                    <a:lnTo>
                      <a:pt x="726" y="3980"/>
                    </a:lnTo>
                    <a:cubicBezTo>
                      <a:pt x="794" y="4122"/>
                      <a:pt x="887" y="4248"/>
                      <a:pt x="1005" y="4349"/>
                    </a:cubicBezTo>
                    <a:cubicBezTo>
                      <a:pt x="1142" y="4509"/>
                      <a:pt x="1324" y="4623"/>
                      <a:pt x="1530" y="4692"/>
                    </a:cubicBezTo>
                    <a:cubicBezTo>
                      <a:pt x="1712" y="4783"/>
                      <a:pt x="1918" y="4828"/>
                      <a:pt x="2146" y="4828"/>
                    </a:cubicBezTo>
                    <a:cubicBezTo>
                      <a:pt x="2283" y="4806"/>
                      <a:pt x="2443" y="4783"/>
                      <a:pt x="2580" y="4760"/>
                    </a:cubicBezTo>
                    <a:cubicBezTo>
                      <a:pt x="2854" y="4692"/>
                      <a:pt x="3082" y="4555"/>
                      <a:pt x="3287" y="4349"/>
                    </a:cubicBezTo>
                    <a:cubicBezTo>
                      <a:pt x="3379" y="4235"/>
                      <a:pt x="3470" y="4121"/>
                      <a:pt x="3538" y="4030"/>
                    </a:cubicBezTo>
                    <a:cubicBezTo>
                      <a:pt x="3698" y="3778"/>
                      <a:pt x="3767" y="3505"/>
                      <a:pt x="3767" y="3208"/>
                    </a:cubicBezTo>
                    <a:lnTo>
                      <a:pt x="3904" y="1610"/>
                    </a:lnTo>
                    <a:cubicBezTo>
                      <a:pt x="3926" y="1382"/>
                      <a:pt x="3881" y="1176"/>
                      <a:pt x="3767" y="994"/>
                    </a:cubicBezTo>
                    <a:cubicBezTo>
                      <a:pt x="3698" y="788"/>
                      <a:pt x="3607" y="629"/>
                      <a:pt x="3447" y="469"/>
                    </a:cubicBezTo>
                    <a:cubicBezTo>
                      <a:pt x="3333" y="378"/>
                      <a:pt x="3219" y="309"/>
                      <a:pt x="3105" y="218"/>
                    </a:cubicBezTo>
                    <a:cubicBezTo>
                      <a:pt x="2922" y="104"/>
                      <a:pt x="2717" y="35"/>
                      <a:pt x="2511" y="35"/>
                    </a:cubicBezTo>
                    <a:cubicBezTo>
                      <a:pt x="2443" y="12"/>
                      <a:pt x="2369" y="1"/>
                      <a:pt x="2294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560;p71">
                <a:extLst>
                  <a:ext uri="{FF2B5EF4-FFF2-40B4-BE49-F238E27FC236}">
                    <a16:creationId xmlns:a16="http://schemas.microsoft.com/office/drawing/2014/main" id="{25512F0E-E640-402A-9C13-8C08D023B6D6}"/>
                  </a:ext>
                </a:extLst>
              </p:cNvPr>
              <p:cNvSpPr/>
              <p:nvPr/>
            </p:nvSpPr>
            <p:spPr>
              <a:xfrm>
                <a:off x="-543825" y="3656225"/>
                <a:ext cx="83325" cy="81050"/>
              </a:xfrm>
              <a:custGeom>
                <a:avLst/>
                <a:gdLst/>
                <a:ahLst/>
                <a:cxnLst/>
                <a:rect l="l" t="t" r="r" b="b"/>
                <a:pathLst>
                  <a:path w="3333" h="3242" extrusionOk="0">
                    <a:moveTo>
                      <a:pt x="1667" y="0"/>
                    </a:moveTo>
                    <a:cubicBezTo>
                      <a:pt x="822" y="0"/>
                      <a:pt x="0" y="753"/>
                      <a:pt x="46" y="1621"/>
                    </a:cubicBezTo>
                    <a:cubicBezTo>
                      <a:pt x="92" y="2511"/>
                      <a:pt x="754" y="3241"/>
                      <a:pt x="1667" y="3241"/>
                    </a:cubicBezTo>
                    <a:cubicBezTo>
                      <a:pt x="2511" y="3241"/>
                      <a:pt x="3333" y="2511"/>
                      <a:pt x="3287" y="1621"/>
                    </a:cubicBezTo>
                    <a:cubicBezTo>
                      <a:pt x="3242" y="753"/>
                      <a:pt x="2580" y="0"/>
                      <a:pt x="166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0" name="Google Shape;561;p71">
                <a:extLst>
                  <a:ext uri="{FF2B5EF4-FFF2-40B4-BE49-F238E27FC236}">
                    <a16:creationId xmlns:a16="http://schemas.microsoft.com/office/drawing/2014/main" id="{A0C42C10-1752-4AF6-8D48-096C4458042E}"/>
                  </a:ext>
                </a:extLst>
              </p:cNvPr>
              <p:cNvGrpSpPr/>
              <p:nvPr/>
            </p:nvGrpSpPr>
            <p:grpSpPr>
              <a:xfrm>
                <a:off x="-654525" y="3276500"/>
                <a:ext cx="558213" cy="491425"/>
                <a:chOff x="-654525" y="3276500"/>
                <a:chExt cx="558213" cy="491425"/>
              </a:xfrm>
            </p:grpSpPr>
            <p:sp>
              <p:nvSpPr>
                <p:cNvPr id="115" name="Google Shape;562;p71">
                  <a:extLst>
                    <a:ext uri="{FF2B5EF4-FFF2-40B4-BE49-F238E27FC236}">
                      <a16:creationId xmlns:a16="http://schemas.microsoft.com/office/drawing/2014/main" id="{92BC0B17-EE7A-43BB-B11C-6A8A19E55006}"/>
                    </a:ext>
                  </a:extLst>
                </p:cNvPr>
                <p:cNvSpPr/>
                <p:nvPr/>
              </p:nvSpPr>
              <p:spPr>
                <a:xfrm>
                  <a:off x="-613912" y="3276500"/>
                  <a:ext cx="517600" cy="44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04" h="17981" extrusionOk="0">
                      <a:moveTo>
                        <a:pt x="10363" y="17248"/>
                      </a:moveTo>
                      <a:cubicBezTo>
                        <a:pt x="10234" y="17307"/>
                        <a:pt x="10099" y="17366"/>
                        <a:pt x="9963" y="17424"/>
                      </a:cubicBezTo>
                      <a:lnTo>
                        <a:pt x="9963" y="17424"/>
                      </a:lnTo>
                      <a:cubicBezTo>
                        <a:pt x="10098" y="17362"/>
                        <a:pt x="10235" y="17305"/>
                        <a:pt x="10363" y="17248"/>
                      </a:cubicBezTo>
                      <a:close/>
                      <a:moveTo>
                        <a:pt x="15172" y="1"/>
                      </a:moveTo>
                      <a:cubicBezTo>
                        <a:pt x="14736" y="1"/>
                        <a:pt x="14288" y="61"/>
                        <a:pt x="13810" y="129"/>
                      </a:cubicBezTo>
                      <a:cubicBezTo>
                        <a:pt x="10146" y="631"/>
                        <a:pt x="6524" y="1341"/>
                        <a:pt x="2944" y="2259"/>
                      </a:cubicBezTo>
                      <a:lnTo>
                        <a:pt x="2944" y="2259"/>
                      </a:lnTo>
                      <a:cubicBezTo>
                        <a:pt x="2848" y="2280"/>
                        <a:pt x="2753" y="2305"/>
                        <a:pt x="2658" y="2333"/>
                      </a:cubicBezTo>
                      <a:lnTo>
                        <a:pt x="2658" y="2333"/>
                      </a:lnTo>
                      <a:cubicBezTo>
                        <a:pt x="2586" y="2351"/>
                        <a:pt x="2515" y="2370"/>
                        <a:pt x="2443" y="2389"/>
                      </a:cubicBezTo>
                      <a:cubicBezTo>
                        <a:pt x="2444" y="2392"/>
                        <a:pt x="2446" y="2396"/>
                        <a:pt x="2447" y="2399"/>
                      </a:cubicBezTo>
                      <a:lnTo>
                        <a:pt x="2447" y="2399"/>
                      </a:lnTo>
                      <a:cubicBezTo>
                        <a:pt x="2184" y="2488"/>
                        <a:pt x="1926" y="2595"/>
                        <a:pt x="1667" y="2708"/>
                      </a:cubicBezTo>
                      <a:cubicBezTo>
                        <a:pt x="1005" y="3005"/>
                        <a:pt x="320" y="3964"/>
                        <a:pt x="183" y="4649"/>
                      </a:cubicBezTo>
                      <a:cubicBezTo>
                        <a:pt x="1" y="5379"/>
                        <a:pt x="46" y="6064"/>
                        <a:pt x="343" y="6748"/>
                      </a:cubicBezTo>
                      <a:cubicBezTo>
                        <a:pt x="847" y="7961"/>
                        <a:pt x="2021" y="8716"/>
                        <a:pt x="3293" y="8727"/>
                      </a:cubicBezTo>
                      <a:lnTo>
                        <a:pt x="3293" y="8727"/>
                      </a:lnTo>
                      <a:cubicBezTo>
                        <a:pt x="3514" y="8924"/>
                        <a:pt x="3735" y="9120"/>
                        <a:pt x="3965" y="9303"/>
                      </a:cubicBezTo>
                      <a:lnTo>
                        <a:pt x="3965" y="9303"/>
                      </a:lnTo>
                      <a:cubicBezTo>
                        <a:pt x="3663" y="9778"/>
                        <a:pt x="3492" y="10337"/>
                        <a:pt x="3516" y="10948"/>
                      </a:cubicBezTo>
                      <a:cubicBezTo>
                        <a:pt x="3560" y="12047"/>
                        <a:pt x="4155" y="13126"/>
                        <a:pt x="5062" y="13722"/>
                      </a:cubicBezTo>
                      <a:lnTo>
                        <a:pt x="5062" y="13722"/>
                      </a:lnTo>
                      <a:cubicBezTo>
                        <a:pt x="4914" y="14178"/>
                        <a:pt x="4844" y="14630"/>
                        <a:pt x="4908" y="15171"/>
                      </a:cubicBezTo>
                      <a:cubicBezTo>
                        <a:pt x="4999" y="15856"/>
                        <a:pt x="5273" y="16563"/>
                        <a:pt x="5798" y="17020"/>
                      </a:cubicBezTo>
                      <a:cubicBezTo>
                        <a:pt x="6209" y="17408"/>
                        <a:pt x="6688" y="17682"/>
                        <a:pt x="7236" y="17864"/>
                      </a:cubicBezTo>
                      <a:cubicBezTo>
                        <a:pt x="7487" y="17946"/>
                        <a:pt x="7738" y="17981"/>
                        <a:pt x="7988" y="17981"/>
                      </a:cubicBezTo>
                      <a:cubicBezTo>
                        <a:pt x="8579" y="17981"/>
                        <a:pt x="9163" y="17785"/>
                        <a:pt x="9724" y="17545"/>
                      </a:cubicBezTo>
                      <a:cubicBezTo>
                        <a:pt x="9753" y="17529"/>
                        <a:pt x="9782" y="17514"/>
                        <a:pt x="9811" y="17499"/>
                      </a:cubicBezTo>
                      <a:lnTo>
                        <a:pt x="9811" y="17499"/>
                      </a:lnTo>
                      <a:cubicBezTo>
                        <a:pt x="11224" y="16924"/>
                        <a:pt x="12679" y="16455"/>
                        <a:pt x="14175" y="16130"/>
                      </a:cubicBezTo>
                      <a:cubicBezTo>
                        <a:pt x="14325" y="16097"/>
                        <a:pt x="14475" y="16066"/>
                        <a:pt x="14625" y="16036"/>
                      </a:cubicBezTo>
                      <a:lnTo>
                        <a:pt x="14625" y="16036"/>
                      </a:lnTo>
                      <a:cubicBezTo>
                        <a:pt x="14671" y="16075"/>
                        <a:pt x="14719" y="16114"/>
                        <a:pt x="14768" y="16152"/>
                      </a:cubicBezTo>
                      <a:cubicBezTo>
                        <a:pt x="15281" y="16537"/>
                        <a:pt x="15934" y="16842"/>
                        <a:pt x="16596" y="16842"/>
                      </a:cubicBezTo>
                      <a:cubicBezTo>
                        <a:pt x="16625" y="16842"/>
                        <a:pt x="16654" y="16841"/>
                        <a:pt x="16684" y="16840"/>
                      </a:cubicBezTo>
                      <a:lnTo>
                        <a:pt x="16684" y="16840"/>
                      </a:lnTo>
                      <a:cubicBezTo>
                        <a:pt x="16878" y="16883"/>
                        <a:pt x="17072" y="16907"/>
                        <a:pt x="17261" y="16907"/>
                      </a:cubicBezTo>
                      <a:cubicBezTo>
                        <a:pt x="17282" y="16907"/>
                        <a:pt x="17304" y="16906"/>
                        <a:pt x="17325" y="16906"/>
                      </a:cubicBezTo>
                      <a:cubicBezTo>
                        <a:pt x="18968" y="16837"/>
                        <a:pt x="20703" y="15468"/>
                        <a:pt x="20566" y="13665"/>
                      </a:cubicBezTo>
                      <a:cubicBezTo>
                        <a:pt x="20498" y="12843"/>
                        <a:pt x="20475" y="11998"/>
                        <a:pt x="20520" y="11177"/>
                      </a:cubicBezTo>
                      <a:lnTo>
                        <a:pt x="20520" y="11177"/>
                      </a:lnTo>
                      <a:cubicBezTo>
                        <a:pt x="20520" y="11177"/>
                        <a:pt x="20520" y="11177"/>
                        <a:pt x="20520" y="11177"/>
                      </a:cubicBezTo>
                      <a:cubicBezTo>
                        <a:pt x="20544" y="10299"/>
                        <a:pt x="20130" y="9440"/>
                        <a:pt x="19487" y="8826"/>
                      </a:cubicBezTo>
                      <a:lnTo>
                        <a:pt x="19487" y="8826"/>
                      </a:lnTo>
                      <a:cubicBezTo>
                        <a:pt x="19445" y="8243"/>
                        <a:pt x="19349" y="7665"/>
                        <a:pt x="19194" y="7108"/>
                      </a:cubicBezTo>
                      <a:lnTo>
                        <a:pt x="19194" y="7108"/>
                      </a:lnTo>
                      <a:cubicBezTo>
                        <a:pt x="19183" y="6828"/>
                        <a:pt x="19170" y="6549"/>
                        <a:pt x="19151" y="6269"/>
                      </a:cubicBezTo>
                      <a:cubicBezTo>
                        <a:pt x="19082" y="5174"/>
                        <a:pt x="18946" y="4055"/>
                        <a:pt x="18649" y="2982"/>
                      </a:cubicBezTo>
                      <a:cubicBezTo>
                        <a:pt x="18375" y="1932"/>
                        <a:pt x="17850" y="996"/>
                        <a:pt x="16891" y="449"/>
                      </a:cubicBezTo>
                      <a:cubicBezTo>
                        <a:pt x="16316" y="109"/>
                        <a:pt x="15756" y="1"/>
                        <a:pt x="15172" y="1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116" name="Google Shape;563;p71">
                  <a:extLst>
                    <a:ext uri="{FF2B5EF4-FFF2-40B4-BE49-F238E27FC236}">
                      <a16:creationId xmlns:a16="http://schemas.microsoft.com/office/drawing/2014/main" id="{153F19FB-C875-486F-85C7-A13D5CFAEF2A}"/>
                    </a:ext>
                  </a:extLst>
                </p:cNvPr>
                <p:cNvGrpSpPr/>
                <p:nvPr/>
              </p:nvGrpSpPr>
              <p:grpSpPr>
                <a:xfrm>
                  <a:off x="-654525" y="3325800"/>
                  <a:ext cx="558100" cy="442125"/>
                  <a:chOff x="-654525" y="3325800"/>
                  <a:chExt cx="558100" cy="442125"/>
                </a:xfrm>
              </p:grpSpPr>
              <p:sp>
                <p:nvSpPr>
                  <p:cNvPr id="117" name="Google Shape;564;p71">
                    <a:extLst>
                      <a:ext uri="{FF2B5EF4-FFF2-40B4-BE49-F238E27FC236}">
                        <a16:creationId xmlns:a16="http://schemas.microsoft.com/office/drawing/2014/main" id="{7ECD7D97-00E0-4B65-B14F-950B307F58FF}"/>
                      </a:ext>
                    </a:extLst>
                  </p:cNvPr>
                  <p:cNvSpPr/>
                  <p:nvPr/>
                </p:nvSpPr>
                <p:spPr>
                  <a:xfrm>
                    <a:off x="-654525" y="3325800"/>
                    <a:ext cx="119275" cy="952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71" h="3808" extrusionOk="0">
                        <a:moveTo>
                          <a:pt x="1551" y="1399"/>
                        </a:moveTo>
                        <a:lnTo>
                          <a:pt x="1551" y="1399"/>
                        </a:lnTo>
                        <a:cubicBezTo>
                          <a:pt x="1564" y="1404"/>
                          <a:pt x="1579" y="1410"/>
                          <a:pt x="1592" y="1417"/>
                        </a:cubicBezTo>
                        <a:lnTo>
                          <a:pt x="1575" y="1417"/>
                        </a:lnTo>
                        <a:cubicBezTo>
                          <a:pt x="1575" y="1417"/>
                          <a:pt x="1565" y="1406"/>
                          <a:pt x="1551" y="1399"/>
                        </a:cubicBezTo>
                        <a:close/>
                        <a:moveTo>
                          <a:pt x="3809" y="1"/>
                        </a:moveTo>
                        <a:cubicBezTo>
                          <a:pt x="3658" y="1"/>
                          <a:pt x="3504" y="43"/>
                          <a:pt x="3356" y="93"/>
                        </a:cubicBezTo>
                        <a:cubicBezTo>
                          <a:pt x="2990" y="207"/>
                          <a:pt x="2671" y="367"/>
                          <a:pt x="2329" y="481"/>
                        </a:cubicBezTo>
                        <a:cubicBezTo>
                          <a:pt x="2169" y="526"/>
                          <a:pt x="2009" y="572"/>
                          <a:pt x="1849" y="595"/>
                        </a:cubicBezTo>
                        <a:cubicBezTo>
                          <a:pt x="1880" y="587"/>
                          <a:pt x="1887" y="585"/>
                          <a:pt x="1883" y="585"/>
                        </a:cubicBezTo>
                        <a:cubicBezTo>
                          <a:pt x="1875" y="585"/>
                          <a:pt x="1819" y="595"/>
                          <a:pt x="1804" y="595"/>
                        </a:cubicBezTo>
                        <a:lnTo>
                          <a:pt x="1438" y="595"/>
                        </a:lnTo>
                        <a:cubicBezTo>
                          <a:pt x="1131" y="623"/>
                          <a:pt x="841" y="745"/>
                          <a:pt x="662" y="961"/>
                        </a:cubicBezTo>
                        <a:lnTo>
                          <a:pt x="662" y="961"/>
                        </a:lnTo>
                        <a:cubicBezTo>
                          <a:pt x="657" y="961"/>
                          <a:pt x="652" y="961"/>
                          <a:pt x="648" y="961"/>
                        </a:cubicBezTo>
                        <a:cubicBezTo>
                          <a:pt x="600" y="961"/>
                          <a:pt x="551" y="968"/>
                          <a:pt x="503" y="983"/>
                        </a:cubicBezTo>
                        <a:cubicBezTo>
                          <a:pt x="229" y="1074"/>
                          <a:pt x="0" y="1394"/>
                          <a:pt x="92" y="1690"/>
                        </a:cubicBezTo>
                        <a:cubicBezTo>
                          <a:pt x="274" y="2124"/>
                          <a:pt x="434" y="2581"/>
                          <a:pt x="594" y="3037"/>
                        </a:cubicBezTo>
                        <a:cubicBezTo>
                          <a:pt x="708" y="3311"/>
                          <a:pt x="799" y="3631"/>
                          <a:pt x="1096" y="3745"/>
                        </a:cubicBezTo>
                        <a:cubicBezTo>
                          <a:pt x="1200" y="3789"/>
                          <a:pt x="1297" y="3807"/>
                          <a:pt x="1390" y="3807"/>
                        </a:cubicBezTo>
                        <a:cubicBezTo>
                          <a:pt x="1582" y="3807"/>
                          <a:pt x="1756" y="3730"/>
                          <a:pt x="1940" y="3653"/>
                        </a:cubicBezTo>
                        <a:cubicBezTo>
                          <a:pt x="2146" y="3562"/>
                          <a:pt x="2329" y="3471"/>
                          <a:pt x="2511" y="3402"/>
                        </a:cubicBezTo>
                        <a:cubicBezTo>
                          <a:pt x="2512" y="3402"/>
                          <a:pt x="2513" y="3401"/>
                          <a:pt x="2515" y="3401"/>
                        </a:cubicBezTo>
                        <a:lnTo>
                          <a:pt x="2515" y="3401"/>
                        </a:lnTo>
                        <a:cubicBezTo>
                          <a:pt x="2566" y="3417"/>
                          <a:pt x="2620" y="3426"/>
                          <a:pt x="2675" y="3426"/>
                        </a:cubicBezTo>
                        <a:cubicBezTo>
                          <a:pt x="2726" y="3426"/>
                          <a:pt x="2779" y="3418"/>
                          <a:pt x="2831" y="3402"/>
                        </a:cubicBezTo>
                        <a:cubicBezTo>
                          <a:pt x="3333" y="3265"/>
                          <a:pt x="3835" y="3106"/>
                          <a:pt x="4337" y="2969"/>
                        </a:cubicBezTo>
                        <a:cubicBezTo>
                          <a:pt x="4611" y="2877"/>
                          <a:pt x="4771" y="2626"/>
                          <a:pt x="4748" y="2330"/>
                        </a:cubicBezTo>
                        <a:cubicBezTo>
                          <a:pt x="4742" y="2292"/>
                          <a:pt x="4734" y="2258"/>
                          <a:pt x="4723" y="2225"/>
                        </a:cubicBezTo>
                        <a:lnTo>
                          <a:pt x="4723" y="2225"/>
                        </a:lnTo>
                        <a:cubicBezTo>
                          <a:pt x="4743" y="2145"/>
                          <a:pt x="4752" y="2059"/>
                          <a:pt x="4748" y="1964"/>
                        </a:cubicBezTo>
                        <a:cubicBezTo>
                          <a:pt x="4748" y="1759"/>
                          <a:pt x="4680" y="1553"/>
                          <a:pt x="4634" y="1348"/>
                        </a:cubicBezTo>
                        <a:cubicBezTo>
                          <a:pt x="4588" y="1143"/>
                          <a:pt x="4543" y="937"/>
                          <a:pt x="4497" y="732"/>
                        </a:cubicBezTo>
                        <a:cubicBezTo>
                          <a:pt x="4451" y="481"/>
                          <a:pt x="4383" y="275"/>
                          <a:pt x="4177" y="115"/>
                        </a:cubicBezTo>
                        <a:cubicBezTo>
                          <a:pt x="4062" y="32"/>
                          <a:pt x="3937" y="1"/>
                          <a:pt x="3809" y="1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8" name="Google Shape;565;p71">
                    <a:extLst>
                      <a:ext uri="{FF2B5EF4-FFF2-40B4-BE49-F238E27FC236}">
                        <a16:creationId xmlns:a16="http://schemas.microsoft.com/office/drawing/2014/main" id="{EA2793D1-AB79-42AD-A177-5157BAF2D72F}"/>
                      </a:ext>
                    </a:extLst>
                  </p:cNvPr>
                  <p:cNvSpPr/>
                  <p:nvPr/>
                </p:nvSpPr>
                <p:spPr>
                  <a:xfrm>
                    <a:off x="-632850" y="3335500"/>
                    <a:ext cx="200575" cy="2990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023" h="11963" extrusionOk="0">
                        <a:moveTo>
                          <a:pt x="7396" y="6872"/>
                        </a:moveTo>
                        <a:lnTo>
                          <a:pt x="7452" y="7009"/>
                        </a:lnTo>
                        <a:lnTo>
                          <a:pt x="7452" y="7009"/>
                        </a:lnTo>
                        <a:cubicBezTo>
                          <a:pt x="7429" y="6968"/>
                          <a:pt x="7409" y="6923"/>
                          <a:pt x="7396" y="6872"/>
                        </a:cubicBezTo>
                        <a:close/>
                        <a:moveTo>
                          <a:pt x="7556" y="6963"/>
                        </a:moveTo>
                        <a:lnTo>
                          <a:pt x="7588" y="7203"/>
                        </a:lnTo>
                        <a:lnTo>
                          <a:pt x="7588" y="7203"/>
                        </a:lnTo>
                        <a:cubicBezTo>
                          <a:pt x="7574" y="7127"/>
                          <a:pt x="7564" y="7047"/>
                          <a:pt x="7556" y="6963"/>
                        </a:cubicBezTo>
                        <a:close/>
                        <a:moveTo>
                          <a:pt x="1207" y="7852"/>
                        </a:moveTo>
                        <a:cubicBezTo>
                          <a:pt x="1216" y="7913"/>
                          <a:pt x="1225" y="7974"/>
                          <a:pt x="1233" y="8036"/>
                        </a:cubicBezTo>
                        <a:cubicBezTo>
                          <a:pt x="1224" y="7974"/>
                          <a:pt x="1215" y="7912"/>
                          <a:pt x="1207" y="7852"/>
                        </a:cubicBezTo>
                        <a:close/>
                        <a:moveTo>
                          <a:pt x="3321" y="0"/>
                        </a:moveTo>
                        <a:cubicBezTo>
                          <a:pt x="3047" y="0"/>
                          <a:pt x="2779" y="36"/>
                          <a:pt x="2534" y="116"/>
                        </a:cubicBezTo>
                        <a:cubicBezTo>
                          <a:pt x="1735" y="367"/>
                          <a:pt x="982" y="846"/>
                          <a:pt x="594" y="1599"/>
                        </a:cubicBezTo>
                        <a:cubicBezTo>
                          <a:pt x="183" y="2352"/>
                          <a:pt x="1" y="3265"/>
                          <a:pt x="275" y="4087"/>
                        </a:cubicBezTo>
                        <a:cubicBezTo>
                          <a:pt x="644" y="5255"/>
                          <a:pt x="976" y="6424"/>
                          <a:pt x="1172" y="7625"/>
                        </a:cubicBezTo>
                        <a:lnTo>
                          <a:pt x="1172" y="7625"/>
                        </a:lnTo>
                        <a:cubicBezTo>
                          <a:pt x="1279" y="8584"/>
                          <a:pt x="1386" y="9516"/>
                          <a:pt x="1918" y="10364"/>
                        </a:cubicBezTo>
                        <a:cubicBezTo>
                          <a:pt x="2375" y="11072"/>
                          <a:pt x="3059" y="11642"/>
                          <a:pt x="3858" y="11848"/>
                        </a:cubicBezTo>
                        <a:cubicBezTo>
                          <a:pt x="4120" y="11925"/>
                          <a:pt x="4410" y="11963"/>
                          <a:pt x="4706" y="11963"/>
                        </a:cubicBezTo>
                        <a:cubicBezTo>
                          <a:pt x="5288" y="11963"/>
                          <a:pt x="5892" y="11816"/>
                          <a:pt x="6346" y="11528"/>
                        </a:cubicBezTo>
                        <a:cubicBezTo>
                          <a:pt x="7054" y="11094"/>
                          <a:pt x="7647" y="10410"/>
                          <a:pt x="7830" y="9588"/>
                        </a:cubicBezTo>
                        <a:cubicBezTo>
                          <a:pt x="8022" y="8818"/>
                          <a:pt x="7994" y="7967"/>
                          <a:pt x="7595" y="7243"/>
                        </a:cubicBezTo>
                        <a:lnTo>
                          <a:pt x="7595" y="7243"/>
                        </a:lnTo>
                        <a:cubicBezTo>
                          <a:pt x="7594" y="7240"/>
                          <a:pt x="7594" y="7238"/>
                          <a:pt x="7594" y="7236"/>
                        </a:cubicBezTo>
                        <a:lnTo>
                          <a:pt x="7594" y="7236"/>
                        </a:lnTo>
                        <a:cubicBezTo>
                          <a:pt x="7485" y="6391"/>
                          <a:pt x="7371" y="5559"/>
                          <a:pt x="7168" y="4726"/>
                        </a:cubicBezTo>
                        <a:cubicBezTo>
                          <a:pt x="6985" y="3927"/>
                          <a:pt x="6757" y="3151"/>
                          <a:pt x="6506" y="2375"/>
                        </a:cubicBezTo>
                        <a:cubicBezTo>
                          <a:pt x="6255" y="1576"/>
                          <a:pt x="5753" y="869"/>
                          <a:pt x="5022" y="435"/>
                        </a:cubicBezTo>
                        <a:cubicBezTo>
                          <a:pt x="4538" y="170"/>
                          <a:pt x="3915" y="0"/>
                          <a:pt x="3321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19" name="Google Shape;566;p71">
                    <a:extLst>
                      <a:ext uri="{FF2B5EF4-FFF2-40B4-BE49-F238E27FC236}">
                        <a16:creationId xmlns:a16="http://schemas.microsoft.com/office/drawing/2014/main" id="{851C33AA-254A-4261-A02B-F40B76CAD55B}"/>
                      </a:ext>
                    </a:extLst>
                  </p:cNvPr>
                  <p:cNvSpPr/>
                  <p:nvPr/>
                </p:nvSpPr>
                <p:spPr>
                  <a:xfrm>
                    <a:off x="-549375" y="3573250"/>
                    <a:ext cx="452950" cy="1946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118" h="7787" extrusionOk="0">
                        <a:moveTo>
                          <a:pt x="15375" y="1827"/>
                        </a:moveTo>
                        <a:cubicBezTo>
                          <a:pt x="15379" y="1827"/>
                          <a:pt x="15380" y="1830"/>
                          <a:pt x="15378" y="1836"/>
                        </a:cubicBezTo>
                        <a:cubicBezTo>
                          <a:pt x="15378" y="1853"/>
                          <a:pt x="15340" y="1873"/>
                          <a:pt x="15273" y="1895"/>
                        </a:cubicBezTo>
                        <a:lnTo>
                          <a:pt x="15273" y="1895"/>
                        </a:lnTo>
                        <a:cubicBezTo>
                          <a:pt x="15323" y="1856"/>
                          <a:pt x="15363" y="1827"/>
                          <a:pt x="15375" y="1827"/>
                        </a:cubicBezTo>
                        <a:close/>
                        <a:moveTo>
                          <a:pt x="16112" y="0"/>
                        </a:moveTo>
                        <a:cubicBezTo>
                          <a:pt x="15536" y="0"/>
                          <a:pt x="14932" y="316"/>
                          <a:pt x="14671" y="808"/>
                        </a:cubicBezTo>
                        <a:cubicBezTo>
                          <a:pt x="14450" y="1239"/>
                          <a:pt x="14413" y="1670"/>
                          <a:pt x="14526" y="2059"/>
                        </a:cubicBezTo>
                        <a:lnTo>
                          <a:pt x="14526" y="2059"/>
                        </a:lnTo>
                        <a:cubicBezTo>
                          <a:pt x="14068" y="2141"/>
                          <a:pt x="13577" y="2212"/>
                          <a:pt x="13484" y="2224"/>
                        </a:cubicBezTo>
                        <a:cubicBezTo>
                          <a:pt x="12137" y="2497"/>
                          <a:pt x="10813" y="2749"/>
                          <a:pt x="9467" y="3022"/>
                        </a:cubicBezTo>
                        <a:cubicBezTo>
                          <a:pt x="7419" y="3422"/>
                          <a:pt x="5372" y="3834"/>
                          <a:pt x="3315" y="4239"/>
                        </a:cubicBezTo>
                        <a:lnTo>
                          <a:pt x="3315" y="4239"/>
                        </a:lnTo>
                        <a:cubicBezTo>
                          <a:pt x="3055" y="3713"/>
                          <a:pt x="2558" y="3319"/>
                          <a:pt x="1927" y="3319"/>
                        </a:cubicBezTo>
                        <a:cubicBezTo>
                          <a:pt x="1914" y="3319"/>
                          <a:pt x="1901" y="3319"/>
                          <a:pt x="1889" y="3319"/>
                        </a:cubicBezTo>
                        <a:cubicBezTo>
                          <a:pt x="1067" y="3365"/>
                          <a:pt x="200" y="4050"/>
                          <a:pt x="268" y="4940"/>
                        </a:cubicBezTo>
                        <a:cubicBezTo>
                          <a:pt x="268" y="5122"/>
                          <a:pt x="291" y="5305"/>
                          <a:pt x="291" y="5488"/>
                        </a:cubicBezTo>
                        <a:lnTo>
                          <a:pt x="277" y="5595"/>
                        </a:lnTo>
                        <a:lnTo>
                          <a:pt x="277" y="5595"/>
                        </a:lnTo>
                        <a:cubicBezTo>
                          <a:pt x="278" y="5588"/>
                          <a:pt x="277" y="5584"/>
                          <a:pt x="276" y="5584"/>
                        </a:cubicBezTo>
                        <a:lnTo>
                          <a:pt x="276" y="5584"/>
                        </a:lnTo>
                        <a:cubicBezTo>
                          <a:pt x="272" y="5584"/>
                          <a:pt x="259" y="5642"/>
                          <a:pt x="245" y="5761"/>
                        </a:cubicBezTo>
                        <a:cubicBezTo>
                          <a:pt x="0" y="6884"/>
                          <a:pt x="795" y="7787"/>
                          <a:pt x="1847" y="7787"/>
                        </a:cubicBezTo>
                        <a:cubicBezTo>
                          <a:pt x="1972" y="7787"/>
                          <a:pt x="2100" y="7774"/>
                          <a:pt x="2231" y="7747"/>
                        </a:cubicBezTo>
                        <a:lnTo>
                          <a:pt x="12023" y="5807"/>
                        </a:lnTo>
                        <a:cubicBezTo>
                          <a:pt x="12822" y="5647"/>
                          <a:pt x="13621" y="5488"/>
                          <a:pt x="14443" y="5328"/>
                        </a:cubicBezTo>
                        <a:cubicBezTo>
                          <a:pt x="15219" y="5168"/>
                          <a:pt x="16109" y="5100"/>
                          <a:pt x="16816" y="4712"/>
                        </a:cubicBezTo>
                        <a:cubicBezTo>
                          <a:pt x="17615" y="4255"/>
                          <a:pt x="18072" y="3410"/>
                          <a:pt x="18095" y="2497"/>
                        </a:cubicBezTo>
                        <a:cubicBezTo>
                          <a:pt x="18117" y="1539"/>
                          <a:pt x="17638" y="786"/>
                          <a:pt x="16885" y="238"/>
                        </a:cubicBezTo>
                        <a:cubicBezTo>
                          <a:pt x="16662" y="74"/>
                          <a:pt x="16390" y="0"/>
                          <a:pt x="16112" y="0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</p:grpSp>
          <p:sp>
            <p:nvSpPr>
              <p:cNvPr id="111" name="Google Shape;567;p71">
                <a:extLst>
                  <a:ext uri="{FF2B5EF4-FFF2-40B4-BE49-F238E27FC236}">
                    <a16:creationId xmlns:a16="http://schemas.microsoft.com/office/drawing/2014/main" id="{B762542E-3085-4FF9-A3E5-6CC84CD63538}"/>
                  </a:ext>
                </a:extLst>
              </p:cNvPr>
              <p:cNvSpPr/>
              <p:nvPr/>
            </p:nvSpPr>
            <p:spPr>
              <a:xfrm rot="-480313">
                <a:off x="-739831" y="2996027"/>
                <a:ext cx="545011" cy="63937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568;p71">
                <a:extLst>
                  <a:ext uri="{FF2B5EF4-FFF2-40B4-BE49-F238E27FC236}">
                    <a16:creationId xmlns:a16="http://schemas.microsoft.com/office/drawing/2014/main" id="{14ED1847-DDD3-421D-BBBD-7EF1C06A6D9C}"/>
                  </a:ext>
                </a:extLst>
              </p:cNvPr>
              <p:cNvSpPr/>
              <p:nvPr/>
            </p:nvSpPr>
            <p:spPr>
              <a:xfrm>
                <a:off x="-782350" y="2936950"/>
                <a:ext cx="763525" cy="925150"/>
              </a:xfrm>
              <a:custGeom>
                <a:avLst/>
                <a:gdLst/>
                <a:ahLst/>
                <a:cxnLst/>
                <a:rect l="l" t="t" r="r" b="b"/>
                <a:pathLst>
                  <a:path w="30541" h="37006" extrusionOk="0">
                    <a:moveTo>
                      <a:pt x="21420" y="995"/>
                    </a:moveTo>
                    <a:cubicBezTo>
                      <a:pt x="21727" y="995"/>
                      <a:pt x="22035" y="1015"/>
                      <a:pt x="22346" y="1061"/>
                    </a:cubicBezTo>
                    <a:cubicBezTo>
                      <a:pt x="23282" y="1175"/>
                      <a:pt x="23967" y="1609"/>
                      <a:pt x="24538" y="2317"/>
                    </a:cubicBezTo>
                    <a:cubicBezTo>
                      <a:pt x="25085" y="2979"/>
                      <a:pt x="25519" y="3732"/>
                      <a:pt x="25816" y="4531"/>
                    </a:cubicBezTo>
                    <a:cubicBezTo>
                      <a:pt x="26227" y="5604"/>
                      <a:pt x="26501" y="6722"/>
                      <a:pt x="26706" y="7840"/>
                    </a:cubicBezTo>
                    <a:cubicBezTo>
                      <a:pt x="27026" y="9507"/>
                      <a:pt x="27300" y="11173"/>
                      <a:pt x="27596" y="12862"/>
                    </a:cubicBezTo>
                    <a:cubicBezTo>
                      <a:pt x="27893" y="14551"/>
                      <a:pt x="28190" y="16240"/>
                      <a:pt x="28464" y="17952"/>
                    </a:cubicBezTo>
                    <a:cubicBezTo>
                      <a:pt x="28874" y="20531"/>
                      <a:pt x="29331" y="23088"/>
                      <a:pt x="29536" y="25713"/>
                    </a:cubicBezTo>
                    <a:cubicBezTo>
                      <a:pt x="29651" y="26922"/>
                      <a:pt x="29719" y="28132"/>
                      <a:pt x="29445" y="29342"/>
                    </a:cubicBezTo>
                    <a:cubicBezTo>
                      <a:pt x="29354" y="29821"/>
                      <a:pt x="29171" y="30300"/>
                      <a:pt x="28989" y="30780"/>
                    </a:cubicBezTo>
                    <a:cubicBezTo>
                      <a:pt x="28852" y="31168"/>
                      <a:pt x="28555" y="31465"/>
                      <a:pt x="28167" y="31647"/>
                    </a:cubicBezTo>
                    <a:cubicBezTo>
                      <a:pt x="27847" y="31784"/>
                      <a:pt x="27528" y="31921"/>
                      <a:pt x="27185" y="32035"/>
                    </a:cubicBezTo>
                    <a:cubicBezTo>
                      <a:pt x="24561" y="32834"/>
                      <a:pt x="21936" y="33564"/>
                      <a:pt x="19288" y="34272"/>
                    </a:cubicBezTo>
                    <a:cubicBezTo>
                      <a:pt x="18032" y="34592"/>
                      <a:pt x="16800" y="34980"/>
                      <a:pt x="15567" y="35345"/>
                    </a:cubicBezTo>
                    <a:cubicBezTo>
                      <a:pt x="14198" y="35756"/>
                      <a:pt x="12805" y="35961"/>
                      <a:pt x="11390" y="36030"/>
                    </a:cubicBezTo>
                    <a:cubicBezTo>
                      <a:pt x="11303" y="36036"/>
                      <a:pt x="11218" y="36039"/>
                      <a:pt x="11135" y="36039"/>
                    </a:cubicBezTo>
                    <a:cubicBezTo>
                      <a:pt x="10933" y="36039"/>
                      <a:pt x="10739" y="36023"/>
                      <a:pt x="10546" y="36007"/>
                    </a:cubicBezTo>
                    <a:cubicBezTo>
                      <a:pt x="9815" y="35938"/>
                      <a:pt x="9199" y="35596"/>
                      <a:pt x="8720" y="35048"/>
                    </a:cubicBezTo>
                    <a:cubicBezTo>
                      <a:pt x="8012" y="34249"/>
                      <a:pt x="7510" y="33336"/>
                      <a:pt x="7099" y="32378"/>
                    </a:cubicBezTo>
                    <a:cubicBezTo>
                      <a:pt x="6277" y="30437"/>
                      <a:pt x="5684" y="28429"/>
                      <a:pt x="5159" y="26375"/>
                    </a:cubicBezTo>
                    <a:cubicBezTo>
                      <a:pt x="4383" y="23499"/>
                      <a:pt x="3698" y="20577"/>
                      <a:pt x="3196" y="17632"/>
                    </a:cubicBezTo>
                    <a:cubicBezTo>
                      <a:pt x="2899" y="15966"/>
                      <a:pt x="2648" y="14277"/>
                      <a:pt x="2374" y="12611"/>
                    </a:cubicBezTo>
                    <a:cubicBezTo>
                      <a:pt x="2055" y="10808"/>
                      <a:pt x="1781" y="9005"/>
                      <a:pt x="1324" y="7247"/>
                    </a:cubicBezTo>
                    <a:cubicBezTo>
                      <a:pt x="1187" y="6699"/>
                      <a:pt x="1005" y="6174"/>
                      <a:pt x="845" y="5581"/>
                    </a:cubicBezTo>
                    <a:cubicBezTo>
                      <a:pt x="1073" y="5284"/>
                      <a:pt x="1302" y="4964"/>
                      <a:pt x="1575" y="4668"/>
                    </a:cubicBezTo>
                    <a:cubicBezTo>
                      <a:pt x="1827" y="4325"/>
                      <a:pt x="2146" y="4143"/>
                      <a:pt x="2557" y="4006"/>
                    </a:cubicBezTo>
                    <a:cubicBezTo>
                      <a:pt x="3379" y="3732"/>
                      <a:pt x="4223" y="3572"/>
                      <a:pt x="5091" y="3481"/>
                    </a:cubicBezTo>
                    <a:cubicBezTo>
                      <a:pt x="6072" y="3367"/>
                      <a:pt x="7031" y="3207"/>
                      <a:pt x="8012" y="3070"/>
                    </a:cubicBezTo>
                    <a:cubicBezTo>
                      <a:pt x="9222" y="2933"/>
                      <a:pt x="10432" y="2796"/>
                      <a:pt x="11641" y="2636"/>
                    </a:cubicBezTo>
                    <a:cubicBezTo>
                      <a:pt x="12395" y="2545"/>
                      <a:pt x="13148" y="2431"/>
                      <a:pt x="13901" y="2271"/>
                    </a:cubicBezTo>
                    <a:cubicBezTo>
                      <a:pt x="15818" y="1929"/>
                      <a:pt x="17713" y="1541"/>
                      <a:pt x="19630" y="1175"/>
                    </a:cubicBezTo>
                    <a:cubicBezTo>
                      <a:pt x="20232" y="1070"/>
                      <a:pt x="20824" y="995"/>
                      <a:pt x="21420" y="995"/>
                    </a:cubicBezTo>
                    <a:close/>
                    <a:moveTo>
                      <a:pt x="22299" y="1"/>
                    </a:moveTo>
                    <a:cubicBezTo>
                      <a:pt x="21874" y="1"/>
                      <a:pt x="21448" y="36"/>
                      <a:pt x="21023" y="103"/>
                    </a:cubicBezTo>
                    <a:cubicBezTo>
                      <a:pt x="19402" y="377"/>
                      <a:pt x="17781" y="650"/>
                      <a:pt x="16161" y="947"/>
                    </a:cubicBezTo>
                    <a:cubicBezTo>
                      <a:pt x="14723" y="1221"/>
                      <a:pt x="13285" y="1495"/>
                      <a:pt x="11801" y="1632"/>
                    </a:cubicBezTo>
                    <a:cubicBezTo>
                      <a:pt x="10911" y="1723"/>
                      <a:pt x="9998" y="1792"/>
                      <a:pt x="9085" y="1906"/>
                    </a:cubicBezTo>
                    <a:cubicBezTo>
                      <a:pt x="8377" y="1974"/>
                      <a:pt x="7693" y="2134"/>
                      <a:pt x="6985" y="2180"/>
                    </a:cubicBezTo>
                    <a:cubicBezTo>
                      <a:pt x="5319" y="2271"/>
                      <a:pt x="3744" y="2796"/>
                      <a:pt x="2237" y="3435"/>
                    </a:cubicBezTo>
                    <a:cubicBezTo>
                      <a:pt x="1416" y="3800"/>
                      <a:pt x="617" y="4211"/>
                      <a:pt x="389" y="5193"/>
                    </a:cubicBezTo>
                    <a:cubicBezTo>
                      <a:pt x="0" y="5421"/>
                      <a:pt x="137" y="5740"/>
                      <a:pt x="183" y="6083"/>
                    </a:cubicBezTo>
                    <a:cubicBezTo>
                      <a:pt x="548" y="8502"/>
                      <a:pt x="913" y="10945"/>
                      <a:pt x="1302" y="13364"/>
                    </a:cubicBezTo>
                    <a:cubicBezTo>
                      <a:pt x="1575" y="15145"/>
                      <a:pt x="1827" y="16925"/>
                      <a:pt x="2146" y="18682"/>
                    </a:cubicBezTo>
                    <a:cubicBezTo>
                      <a:pt x="2717" y="21832"/>
                      <a:pt x="3561" y="24914"/>
                      <a:pt x="4429" y="27995"/>
                    </a:cubicBezTo>
                    <a:cubicBezTo>
                      <a:pt x="4908" y="29707"/>
                      <a:pt x="5479" y="31373"/>
                      <a:pt x="6163" y="33017"/>
                    </a:cubicBezTo>
                    <a:cubicBezTo>
                      <a:pt x="6551" y="33975"/>
                      <a:pt x="7053" y="34888"/>
                      <a:pt x="7670" y="35733"/>
                    </a:cubicBezTo>
                    <a:cubicBezTo>
                      <a:pt x="8263" y="36509"/>
                      <a:pt x="9039" y="36897"/>
                      <a:pt x="9998" y="36988"/>
                    </a:cubicBezTo>
                    <a:cubicBezTo>
                      <a:pt x="10135" y="37000"/>
                      <a:pt x="10278" y="37005"/>
                      <a:pt x="10420" y="37005"/>
                    </a:cubicBezTo>
                    <a:cubicBezTo>
                      <a:pt x="10563" y="37005"/>
                      <a:pt x="10706" y="37000"/>
                      <a:pt x="10842" y="36988"/>
                    </a:cubicBezTo>
                    <a:cubicBezTo>
                      <a:pt x="12235" y="36943"/>
                      <a:pt x="13604" y="36714"/>
                      <a:pt x="14951" y="36349"/>
                    </a:cubicBezTo>
                    <a:cubicBezTo>
                      <a:pt x="16572" y="35893"/>
                      <a:pt x="18192" y="35482"/>
                      <a:pt x="19790" y="35025"/>
                    </a:cubicBezTo>
                    <a:cubicBezTo>
                      <a:pt x="21981" y="34409"/>
                      <a:pt x="24172" y="33770"/>
                      <a:pt x="26364" y="33108"/>
                    </a:cubicBezTo>
                    <a:cubicBezTo>
                      <a:pt x="27345" y="32811"/>
                      <a:pt x="28190" y="32263"/>
                      <a:pt x="28943" y="31556"/>
                    </a:cubicBezTo>
                    <a:cubicBezTo>
                      <a:pt x="29605" y="30940"/>
                      <a:pt x="30039" y="30186"/>
                      <a:pt x="30244" y="29296"/>
                    </a:cubicBezTo>
                    <a:cubicBezTo>
                      <a:pt x="30472" y="28338"/>
                      <a:pt x="30541" y="27379"/>
                      <a:pt x="30518" y="26420"/>
                    </a:cubicBezTo>
                    <a:cubicBezTo>
                      <a:pt x="30495" y="26009"/>
                      <a:pt x="30472" y="25621"/>
                      <a:pt x="30449" y="25210"/>
                    </a:cubicBezTo>
                    <a:cubicBezTo>
                      <a:pt x="30312" y="23156"/>
                      <a:pt x="30016" y="21125"/>
                      <a:pt x="29696" y="19093"/>
                    </a:cubicBezTo>
                    <a:cubicBezTo>
                      <a:pt x="29080" y="15373"/>
                      <a:pt x="28395" y="11652"/>
                      <a:pt x="27893" y="7909"/>
                    </a:cubicBezTo>
                    <a:cubicBezTo>
                      <a:pt x="27733" y="6631"/>
                      <a:pt x="27436" y="5375"/>
                      <a:pt x="27026" y="4143"/>
                    </a:cubicBezTo>
                    <a:cubicBezTo>
                      <a:pt x="26683" y="3093"/>
                      <a:pt x="26181" y="2134"/>
                      <a:pt x="25496" y="1267"/>
                    </a:cubicBezTo>
                    <a:cubicBezTo>
                      <a:pt x="24926" y="536"/>
                      <a:pt x="24150" y="148"/>
                      <a:pt x="23214" y="57"/>
                    </a:cubicBezTo>
                    <a:cubicBezTo>
                      <a:pt x="22909" y="19"/>
                      <a:pt x="22604" y="1"/>
                      <a:pt x="222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569;p71">
                <a:extLst>
                  <a:ext uri="{FF2B5EF4-FFF2-40B4-BE49-F238E27FC236}">
                    <a16:creationId xmlns:a16="http://schemas.microsoft.com/office/drawing/2014/main" id="{AD27DAC0-0F53-4675-AA72-7F08856C81A8}"/>
                  </a:ext>
                </a:extLst>
              </p:cNvPr>
              <p:cNvSpPr/>
              <p:nvPr/>
            </p:nvSpPr>
            <p:spPr>
              <a:xfrm>
                <a:off x="-671650" y="3253800"/>
                <a:ext cx="588350" cy="517700"/>
              </a:xfrm>
              <a:custGeom>
                <a:avLst/>
                <a:gdLst/>
                <a:ahLst/>
                <a:cxnLst/>
                <a:rect l="l" t="t" r="r" b="b"/>
                <a:pathLst>
                  <a:path w="23534" h="20708" extrusionOk="0">
                    <a:moveTo>
                      <a:pt x="19539" y="439"/>
                    </a:moveTo>
                    <a:cubicBezTo>
                      <a:pt x="19927" y="1033"/>
                      <a:pt x="19996" y="1740"/>
                      <a:pt x="20201" y="2402"/>
                    </a:cubicBezTo>
                    <a:cubicBezTo>
                      <a:pt x="20110" y="2471"/>
                      <a:pt x="20018" y="2539"/>
                      <a:pt x="19950" y="2562"/>
                    </a:cubicBezTo>
                    <a:cubicBezTo>
                      <a:pt x="18831" y="2790"/>
                      <a:pt x="17690" y="2995"/>
                      <a:pt x="16572" y="3201"/>
                    </a:cubicBezTo>
                    <a:cubicBezTo>
                      <a:pt x="16552" y="3208"/>
                      <a:pt x="16532" y="3210"/>
                      <a:pt x="16509" y="3210"/>
                    </a:cubicBezTo>
                    <a:cubicBezTo>
                      <a:pt x="16455" y="3210"/>
                      <a:pt x="16388" y="3194"/>
                      <a:pt x="16275" y="3178"/>
                    </a:cubicBezTo>
                    <a:cubicBezTo>
                      <a:pt x="16047" y="2471"/>
                      <a:pt x="15841" y="1809"/>
                      <a:pt x="15613" y="1101"/>
                    </a:cubicBezTo>
                    <a:cubicBezTo>
                      <a:pt x="16275" y="873"/>
                      <a:pt x="16937" y="896"/>
                      <a:pt x="17576" y="781"/>
                    </a:cubicBezTo>
                    <a:cubicBezTo>
                      <a:pt x="18215" y="644"/>
                      <a:pt x="18854" y="553"/>
                      <a:pt x="19539" y="439"/>
                    </a:cubicBezTo>
                    <a:close/>
                    <a:moveTo>
                      <a:pt x="15248" y="1078"/>
                    </a:moveTo>
                    <a:cubicBezTo>
                      <a:pt x="15453" y="1831"/>
                      <a:pt x="15659" y="2539"/>
                      <a:pt x="15864" y="3269"/>
                    </a:cubicBezTo>
                    <a:cubicBezTo>
                      <a:pt x="15659" y="3338"/>
                      <a:pt x="15476" y="3429"/>
                      <a:pt x="15294" y="3475"/>
                    </a:cubicBezTo>
                    <a:cubicBezTo>
                      <a:pt x="13764" y="3772"/>
                      <a:pt x="12235" y="4068"/>
                      <a:pt x="10660" y="4388"/>
                    </a:cubicBezTo>
                    <a:cubicBezTo>
                      <a:pt x="10363" y="4045"/>
                      <a:pt x="10340" y="3612"/>
                      <a:pt x="10181" y="3224"/>
                    </a:cubicBezTo>
                    <a:cubicBezTo>
                      <a:pt x="10021" y="2836"/>
                      <a:pt x="9861" y="2425"/>
                      <a:pt x="9701" y="1991"/>
                    </a:cubicBezTo>
                    <a:cubicBezTo>
                      <a:pt x="10614" y="1672"/>
                      <a:pt x="11550" y="1603"/>
                      <a:pt x="12463" y="1443"/>
                    </a:cubicBezTo>
                    <a:cubicBezTo>
                      <a:pt x="13353" y="1284"/>
                      <a:pt x="14244" y="1124"/>
                      <a:pt x="15248" y="1078"/>
                    </a:cubicBezTo>
                    <a:close/>
                    <a:moveTo>
                      <a:pt x="9268" y="2037"/>
                    </a:moveTo>
                    <a:cubicBezTo>
                      <a:pt x="9656" y="2859"/>
                      <a:pt x="9930" y="3635"/>
                      <a:pt x="10112" y="4502"/>
                    </a:cubicBezTo>
                    <a:cubicBezTo>
                      <a:pt x="8743" y="4867"/>
                      <a:pt x="7396" y="5210"/>
                      <a:pt x="6072" y="5552"/>
                    </a:cubicBezTo>
                    <a:cubicBezTo>
                      <a:pt x="5798" y="5050"/>
                      <a:pt x="5319" y="3520"/>
                      <a:pt x="5250" y="2950"/>
                    </a:cubicBezTo>
                    <a:cubicBezTo>
                      <a:pt x="6574" y="2607"/>
                      <a:pt x="7875" y="2288"/>
                      <a:pt x="9268" y="2037"/>
                    </a:cubicBezTo>
                    <a:close/>
                    <a:moveTo>
                      <a:pt x="4703" y="3087"/>
                    </a:moveTo>
                    <a:cubicBezTo>
                      <a:pt x="4977" y="3954"/>
                      <a:pt x="5182" y="4799"/>
                      <a:pt x="5410" y="5712"/>
                    </a:cubicBezTo>
                    <a:cubicBezTo>
                      <a:pt x="4223" y="6145"/>
                      <a:pt x="3036" y="6419"/>
                      <a:pt x="1849" y="6853"/>
                    </a:cubicBezTo>
                    <a:cubicBezTo>
                      <a:pt x="1781" y="6762"/>
                      <a:pt x="1690" y="6693"/>
                      <a:pt x="1667" y="6625"/>
                    </a:cubicBezTo>
                    <a:cubicBezTo>
                      <a:pt x="1370" y="5826"/>
                      <a:pt x="1096" y="5050"/>
                      <a:pt x="822" y="4274"/>
                    </a:cubicBezTo>
                    <a:cubicBezTo>
                      <a:pt x="799" y="4205"/>
                      <a:pt x="799" y="4114"/>
                      <a:pt x="777" y="4023"/>
                    </a:cubicBezTo>
                    <a:cubicBezTo>
                      <a:pt x="1918" y="3749"/>
                      <a:pt x="3036" y="3475"/>
                      <a:pt x="4155" y="3201"/>
                    </a:cubicBezTo>
                    <a:cubicBezTo>
                      <a:pt x="4337" y="3155"/>
                      <a:pt x="4497" y="3132"/>
                      <a:pt x="4703" y="3087"/>
                    </a:cubicBezTo>
                    <a:close/>
                    <a:moveTo>
                      <a:pt x="20292" y="2859"/>
                    </a:moveTo>
                    <a:cubicBezTo>
                      <a:pt x="20680" y="4228"/>
                      <a:pt x="20886" y="5575"/>
                      <a:pt x="21046" y="6899"/>
                    </a:cubicBezTo>
                    <a:cubicBezTo>
                      <a:pt x="20498" y="7104"/>
                      <a:pt x="18695" y="7424"/>
                      <a:pt x="17622" y="7515"/>
                    </a:cubicBezTo>
                    <a:cubicBezTo>
                      <a:pt x="17416" y="7150"/>
                      <a:pt x="16732" y="4913"/>
                      <a:pt x="16480" y="3749"/>
                    </a:cubicBezTo>
                    <a:cubicBezTo>
                      <a:pt x="16572" y="3680"/>
                      <a:pt x="16663" y="3589"/>
                      <a:pt x="16777" y="3566"/>
                    </a:cubicBezTo>
                    <a:cubicBezTo>
                      <a:pt x="17918" y="3338"/>
                      <a:pt x="19060" y="3110"/>
                      <a:pt x="20292" y="2859"/>
                    </a:cubicBezTo>
                    <a:close/>
                    <a:moveTo>
                      <a:pt x="15735" y="3807"/>
                    </a:moveTo>
                    <a:cubicBezTo>
                      <a:pt x="15806" y="3807"/>
                      <a:pt x="15887" y="3817"/>
                      <a:pt x="15978" y="3817"/>
                    </a:cubicBezTo>
                    <a:cubicBezTo>
                      <a:pt x="16252" y="4411"/>
                      <a:pt x="16366" y="5050"/>
                      <a:pt x="16549" y="5689"/>
                    </a:cubicBezTo>
                    <a:cubicBezTo>
                      <a:pt x="16732" y="6305"/>
                      <a:pt x="16914" y="6944"/>
                      <a:pt x="17097" y="7561"/>
                    </a:cubicBezTo>
                    <a:cubicBezTo>
                      <a:pt x="17005" y="7652"/>
                      <a:pt x="16937" y="7720"/>
                      <a:pt x="16891" y="7720"/>
                    </a:cubicBezTo>
                    <a:cubicBezTo>
                      <a:pt x="15339" y="8063"/>
                      <a:pt x="13810" y="8382"/>
                      <a:pt x="12281" y="8702"/>
                    </a:cubicBezTo>
                    <a:cubicBezTo>
                      <a:pt x="12166" y="8725"/>
                      <a:pt x="12075" y="8725"/>
                      <a:pt x="11893" y="8747"/>
                    </a:cubicBezTo>
                    <a:cubicBezTo>
                      <a:pt x="11505" y="7469"/>
                      <a:pt x="11139" y="6237"/>
                      <a:pt x="10774" y="4958"/>
                    </a:cubicBezTo>
                    <a:cubicBezTo>
                      <a:pt x="10888" y="4890"/>
                      <a:pt x="11002" y="4822"/>
                      <a:pt x="11117" y="4799"/>
                    </a:cubicBezTo>
                    <a:cubicBezTo>
                      <a:pt x="12623" y="4456"/>
                      <a:pt x="14129" y="4137"/>
                      <a:pt x="15636" y="3817"/>
                    </a:cubicBezTo>
                    <a:cubicBezTo>
                      <a:pt x="15666" y="3810"/>
                      <a:pt x="15699" y="3807"/>
                      <a:pt x="15735" y="3807"/>
                    </a:cubicBezTo>
                    <a:close/>
                    <a:moveTo>
                      <a:pt x="10249" y="5073"/>
                    </a:moveTo>
                    <a:cubicBezTo>
                      <a:pt x="10523" y="5575"/>
                      <a:pt x="11231" y="8063"/>
                      <a:pt x="11345" y="8930"/>
                    </a:cubicBezTo>
                    <a:cubicBezTo>
                      <a:pt x="9952" y="9295"/>
                      <a:pt x="8583" y="9683"/>
                      <a:pt x="7191" y="10048"/>
                    </a:cubicBezTo>
                    <a:cubicBezTo>
                      <a:pt x="6871" y="9409"/>
                      <a:pt x="6825" y="8725"/>
                      <a:pt x="6643" y="8086"/>
                    </a:cubicBezTo>
                    <a:cubicBezTo>
                      <a:pt x="6460" y="7424"/>
                      <a:pt x="6300" y="6762"/>
                      <a:pt x="6141" y="6123"/>
                    </a:cubicBezTo>
                    <a:cubicBezTo>
                      <a:pt x="6643" y="5826"/>
                      <a:pt x="9450" y="5118"/>
                      <a:pt x="10249" y="5073"/>
                    </a:cubicBezTo>
                    <a:close/>
                    <a:moveTo>
                      <a:pt x="5479" y="6191"/>
                    </a:moveTo>
                    <a:cubicBezTo>
                      <a:pt x="5798" y="6853"/>
                      <a:pt x="5890" y="7538"/>
                      <a:pt x="6072" y="8177"/>
                    </a:cubicBezTo>
                    <a:cubicBezTo>
                      <a:pt x="6255" y="8839"/>
                      <a:pt x="6414" y="9478"/>
                      <a:pt x="6574" y="10140"/>
                    </a:cubicBezTo>
                    <a:cubicBezTo>
                      <a:pt x="6095" y="10391"/>
                      <a:pt x="3790" y="11030"/>
                      <a:pt x="3150" y="11098"/>
                    </a:cubicBezTo>
                    <a:cubicBezTo>
                      <a:pt x="2877" y="10596"/>
                      <a:pt x="2032" y="7880"/>
                      <a:pt x="1918" y="7195"/>
                    </a:cubicBezTo>
                    <a:cubicBezTo>
                      <a:pt x="3082" y="6807"/>
                      <a:pt x="4246" y="6465"/>
                      <a:pt x="5479" y="6191"/>
                    </a:cubicBezTo>
                    <a:close/>
                    <a:moveTo>
                      <a:pt x="17211" y="8131"/>
                    </a:moveTo>
                    <a:cubicBezTo>
                      <a:pt x="17713" y="9615"/>
                      <a:pt x="17964" y="11144"/>
                      <a:pt x="18352" y="12696"/>
                    </a:cubicBezTo>
                    <a:cubicBezTo>
                      <a:pt x="17462" y="12947"/>
                      <a:pt x="16595" y="13084"/>
                      <a:pt x="15750" y="13290"/>
                    </a:cubicBezTo>
                    <a:cubicBezTo>
                      <a:pt x="14883" y="13495"/>
                      <a:pt x="14061" y="13769"/>
                      <a:pt x="13125" y="13883"/>
                    </a:cubicBezTo>
                    <a:cubicBezTo>
                      <a:pt x="13034" y="13564"/>
                      <a:pt x="12943" y="13267"/>
                      <a:pt x="12897" y="12970"/>
                    </a:cubicBezTo>
                    <a:cubicBezTo>
                      <a:pt x="12600" y="11760"/>
                      <a:pt x="12281" y="10528"/>
                      <a:pt x="12075" y="9295"/>
                    </a:cubicBezTo>
                    <a:cubicBezTo>
                      <a:pt x="12783" y="8976"/>
                      <a:pt x="16389" y="8154"/>
                      <a:pt x="17211" y="8131"/>
                    </a:cubicBezTo>
                    <a:close/>
                    <a:moveTo>
                      <a:pt x="11573" y="9409"/>
                    </a:moveTo>
                    <a:cubicBezTo>
                      <a:pt x="11961" y="10961"/>
                      <a:pt x="12326" y="12445"/>
                      <a:pt x="12691" y="13929"/>
                    </a:cubicBezTo>
                    <a:cubicBezTo>
                      <a:pt x="12281" y="14226"/>
                      <a:pt x="11778" y="14226"/>
                      <a:pt x="11322" y="14362"/>
                    </a:cubicBezTo>
                    <a:cubicBezTo>
                      <a:pt x="10865" y="14477"/>
                      <a:pt x="10386" y="14591"/>
                      <a:pt x="9930" y="14705"/>
                    </a:cubicBezTo>
                    <a:cubicBezTo>
                      <a:pt x="9473" y="14796"/>
                      <a:pt x="8994" y="14887"/>
                      <a:pt x="8492" y="15002"/>
                    </a:cubicBezTo>
                    <a:cubicBezTo>
                      <a:pt x="8195" y="14226"/>
                      <a:pt x="8035" y="13472"/>
                      <a:pt x="7830" y="12719"/>
                    </a:cubicBezTo>
                    <a:cubicBezTo>
                      <a:pt x="7601" y="12011"/>
                      <a:pt x="7396" y="11281"/>
                      <a:pt x="7259" y="10505"/>
                    </a:cubicBezTo>
                    <a:cubicBezTo>
                      <a:pt x="7944" y="10208"/>
                      <a:pt x="8674" y="10094"/>
                      <a:pt x="9382" y="9912"/>
                    </a:cubicBezTo>
                    <a:cubicBezTo>
                      <a:pt x="10067" y="9729"/>
                      <a:pt x="10774" y="9455"/>
                      <a:pt x="11573" y="9409"/>
                    </a:cubicBezTo>
                    <a:close/>
                    <a:moveTo>
                      <a:pt x="6620" y="10619"/>
                    </a:moveTo>
                    <a:cubicBezTo>
                      <a:pt x="6939" y="11076"/>
                      <a:pt x="6985" y="11601"/>
                      <a:pt x="7145" y="12057"/>
                    </a:cubicBezTo>
                    <a:cubicBezTo>
                      <a:pt x="7282" y="12536"/>
                      <a:pt x="7419" y="13039"/>
                      <a:pt x="7556" y="13518"/>
                    </a:cubicBezTo>
                    <a:cubicBezTo>
                      <a:pt x="7693" y="14020"/>
                      <a:pt x="7807" y="14499"/>
                      <a:pt x="7967" y="15024"/>
                    </a:cubicBezTo>
                    <a:cubicBezTo>
                      <a:pt x="7830" y="15093"/>
                      <a:pt x="7738" y="15161"/>
                      <a:pt x="7624" y="15184"/>
                    </a:cubicBezTo>
                    <a:cubicBezTo>
                      <a:pt x="7122" y="15298"/>
                      <a:pt x="6620" y="15390"/>
                      <a:pt x="6141" y="15481"/>
                    </a:cubicBezTo>
                    <a:cubicBezTo>
                      <a:pt x="5638" y="15572"/>
                      <a:pt x="5136" y="15686"/>
                      <a:pt x="4588" y="15778"/>
                    </a:cubicBezTo>
                    <a:cubicBezTo>
                      <a:pt x="4543" y="15686"/>
                      <a:pt x="4452" y="15595"/>
                      <a:pt x="4429" y="15481"/>
                    </a:cubicBezTo>
                    <a:cubicBezTo>
                      <a:pt x="4041" y="14271"/>
                      <a:pt x="3653" y="13061"/>
                      <a:pt x="3287" y="11852"/>
                    </a:cubicBezTo>
                    <a:cubicBezTo>
                      <a:pt x="3265" y="11760"/>
                      <a:pt x="3265" y="11646"/>
                      <a:pt x="3242" y="11486"/>
                    </a:cubicBezTo>
                    <a:cubicBezTo>
                      <a:pt x="4406" y="11190"/>
                      <a:pt x="5501" y="10893"/>
                      <a:pt x="6620" y="10619"/>
                    </a:cubicBezTo>
                    <a:close/>
                    <a:moveTo>
                      <a:pt x="21091" y="7355"/>
                    </a:moveTo>
                    <a:cubicBezTo>
                      <a:pt x="21365" y="8337"/>
                      <a:pt x="21434" y="9364"/>
                      <a:pt x="21639" y="10368"/>
                    </a:cubicBezTo>
                    <a:cubicBezTo>
                      <a:pt x="21844" y="11395"/>
                      <a:pt x="22004" y="12399"/>
                      <a:pt x="22187" y="13427"/>
                    </a:cubicBezTo>
                    <a:cubicBezTo>
                      <a:pt x="22369" y="14454"/>
                      <a:pt x="22620" y="15458"/>
                      <a:pt x="22803" y="16462"/>
                    </a:cubicBezTo>
                    <a:cubicBezTo>
                      <a:pt x="21867" y="16713"/>
                      <a:pt x="20133" y="17010"/>
                      <a:pt x="19630" y="17010"/>
                    </a:cubicBezTo>
                    <a:cubicBezTo>
                      <a:pt x="18991" y="14020"/>
                      <a:pt x="18352" y="11030"/>
                      <a:pt x="17713" y="8063"/>
                    </a:cubicBezTo>
                    <a:cubicBezTo>
                      <a:pt x="18238" y="7834"/>
                      <a:pt x="20429" y="7378"/>
                      <a:pt x="21091" y="7355"/>
                    </a:cubicBezTo>
                    <a:close/>
                    <a:moveTo>
                      <a:pt x="18375" y="12970"/>
                    </a:moveTo>
                    <a:cubicBezTo>
                      <a:pt x="18649" y="13632"/>
                      <a:pt x="18695" y="14340"/>
                      <a:pt x="18854" y="15024"/>
                    </a:cubicBezTo>
                    <a:cubicBezTo>
                      <a:pt x="18991" y="15709"/>
                      <a:pt x="19174" y="16394"/>
                      <a:pt x="19356" y="17147"/>
                    </a:cubicBezTo>
                    <a:cubicBezTo>
                      <a:pt x="17576" y="17581"/>
                      <a:pt x="15864" y="18015"/>
                      <a:pt x="14107" y="18448"/>
                    </a:cubicBezTo>
                    <a:cubicBezTo>
                      <a:pt x="13810" y="17056"/>
                      <a:pt x="13513" y="15732"/>
                      <a:pt x="13216" y="14362"/>
                    </a:cubicBezTo>
                    <a:cubicBezTo>
                      <a:pt x="13376" y="14294"/>
                      <a:pt x="13490" y="14226"/>
                      <a:pt x="13627" y="14180"/>
                    </a:cubicBezTo>
                    <a:cubicBezTo>
                      <a:pt x="15202" y="13815"/>
                      <a:pt x="16777" y="13472"/>
                      <a:pt x="18375" y="12970"/>
                    </a:cubicBezTo>
                    <a:close/>
                    <a:moveTo>
                      <a:pt x="12737" y="14408"/>
                    </a:moveTo>
                    <a:cubicBezTo>
                      <a:pt x="12806" y="14591"/>
                      <a:pt x="12874" y="14705"/>
                      <a:pt x="12897" y="14842"/>
                    </a:cubicBezTo>
                    <a:cubicBezTo>
                      <a:pt x="13194" y="15983"/>
                      <a:pt x="13468" y="17124"/>
                      <a:pt x="13741" y="18243"/>
                    </a:cubicBezTo>
                    <a:cubicBezTo>
                      <a:pt x="13764" y="18311"/>
                      <a:pt x="13741" y="18403"/>
                      <a:pt x="13741" y="18517"/>
                    </a:cubicBezTo>
                    <a:cubicBezTo>
                      <a:pt x="12395" y="18882"/>
                      <a:pt x="11048" y="19133"/>
                      <a:pt x="9633" y="19452"/>
                    </a:cubicBezTo>
                    <a:cubicBezTo>
                      <a:pt x="9473" y="18745"/>
                      <a:pt x="9313" y="18060"/>
                      <a:pt x="9154" y="17375"/>
                    </a:cubicBezTo>
                    <a:cubicBezTo>
                      <a:pt x="8971" y="16713"/>
                      <a:pt x="8697" y="16052"/>
                      <a:pt x="8560" y="15321"/>
                    </a:cubicBezTo>
                    <a:cubicBezTo>
                      <a:pt x="9975" y="14979"/>
                      <a:pt x="11345" y="14682"/>
                      <a:pt x="12737" y="14408"/>
                    </a:cubicBezTo>
                    <a:close/>
                    <a:moveTo>
                      <a:pt x="8058" y="15481"/>
                    </a:moveTo>
                    <a:cubicBezTo>
                      <a:pt x="8514" y="16782"/>
                      <a:pt x="8766" y="18129"/>
                      <a:pt x="9222" y="19475"/>
                    </a:cubicBezTo>
                    <a:cubicBezTo>
                      <a:pt x="9176" y="19521"/>
                      <a:pt x="9108" y="19567"/>
                      <a:pt x="9039" y="19589"/>
                    </a:cubicBezTo>
                    <a:cubicBezTo>
                      <a:pt x="8035" y="19818"/>
                      <a:pt x="7008" y="20023"/>
                      <a:pt x="6004" y="20251"/>
                    </a:cubicBezTo>
                    <a:cubicBezTo>
                      <a:pt x="5935" y="20251"/>
                      <a:pt x="5844" y="20229"/>
                      <a:pt x="5730" y="20229"/>
                    </a:cubicBezTo>
                    <a:cubicBezTo>
                      <a:pt x="5547" y="19818"/>
                      <a:pt x="5570" y="19361"/>
                      <a:pt x="5433" y="18928"/>
                    </a:cubicBezTo>
                    <a:cubicBezTo>
                      <a:pt x="5296" y="18471"/>
                      <a:pt x="5182" y="17992"/>
                      <a:pt x="5068" y="17535"/>
                    </a:cubicBezTo>
                    <a:cubicBezTo>
                      <a:pt x="4931" y="17101"/>
                      <a:pt x="4794" y="16668"/>
                      <a:pt x="4657" y="16211"/>
                    </a:cubicBezTo>
                    <a:cubicBezTo>
                      <a:pt x="4748" y="16143"/>
                      <a:pt x="4817" y="16052"/>
                      <a:pt x="4908" y="16052"/>
                    </a:cubicBezTo>
                    <a:cubicBezTo>
                      <a:pt x="5821" y="15869"/>
                      <a:pt x="6734" y="15686"/>
                      <a:pt x="7670" y="15504"/>
                    </a:cubicBezTo>
                    <a:cubicBezTo>
                      <a:pt x="7784" y="15481"/>
                      <a:pt x="7898" y="15481"/>
                      <a:pt x="8058" y="15481"/>
                    </a:cubicBezTo>
                    <a:close/>
                    <a:moveTo>
                      <a:pt x="18952" y="1"/>
                    </a:moveTo>
                    <a:cubicBezTo>
                      <a:pt x="17936" y="1"/>
                      <a:pt x="16956" y="137"/>
                      <a:pt x="16001" y="325"/>
                    </a:cubicBezTo>
                    <a:cubicBezTo>
                      <a:pt x="15020" y="508"/>
                      <a:pt x="14038" y="644"/>
                      <a:pt x="13057" y="804"/>
                    </a:cubicBezTo>
                    <a:cubicBezTo>
                      <a:pt x="11641" y="1033"/>
                      <a:pt x="10204" y="1238"/>
                      <a:pt x="8788" y="1512"/>
                    </a:cubicBezTo>
                    <a:cubicBezTo>
                      <a:pt x="6209" y="1991"/>
                      <a:pt x="3675" y="2699"/>
                      <a:pt x="1142" y="3452"/>
                    </a:cubicBezTo>
                    <a:cubicBezTo>
                      <a:pt x="982" y="3520"/>
                      <a:pt x="822" y="3566"/>
                      <a:pt x="640" y="3612"/>
                    </a:cubicBezTo>
                    <a:cubicBezTo>
                      <a:pt x="434" y="3680"/>
                      <a:pt x="115" y="3543"/>
                      <a:pt x="46" y="3817"/>
                    </a:cubicBezTo>
                    <a:cubicBezTo>
                      <a:pt x="1" y="4023"/>
                      <a:pt x="69" y="4274"/>
                      <a:pt x="92" y="4479"/>
                    </a:cubicBezTo>
                    <a:cubicBezTo>
                      <a:pt x="115" y="4639"/>
                      <a:pt x="183" y="4776"/>
                      <a:pt x="229" y="4936"/>
                    </a:cubicBezTo>
                    <a:cubicBezTo>
                      <a:pt x="822" y="6739"/>
                      <a:pt x="1416" y="8542"/>
                      <a:pt x="2009" y="10345"/>
                    </a:cubicBezTo>
                    <a:cubicBezTo>
                      <a:pt x="2603" y="12217"/>
                      <a:pt x="3150" y="14111"/>
                      <a:pt x="3744" y="16006"/>
                    </a:cubicBezTo>
                    <a:cubicBezTo>
                      <a:pt x="4086" y="17124"/>
                      <a:pt x="4429" y="18220"/>
                      <a:pt x="4794" y="19338"/>
                    </a:cubicBezTo>
                    <a:cubicBezTo>
                      <a:pt x="4954" y="19818"/>
                      <a:pt x="5113" y="20297"/>
                      <a:pt x="5456" y="20708"/>
                    </a:cubicBezTo>
                    <a:cubicBezTo>
                      <a:pt x="5638" y="20662"/>
                      <a:pt x="5798" y="20617"/>
                      <a:pt x="5981" y="20594"/>
                    </a:cubicBezTo>
                    <a:cubicBezTo>
                      <a:pt x="7693" y="20297"/>
                      <a:pt x="9427" y="20046"/>
                      <a:pt x="11139" y="19704"/>
                    </a:cubicBezTo>
                    <a:cubicBezTo>
                      <a:pt x="13422" y="19247"/>
                      <a:pt x="15682" y="18676"/>
                      <a:pt x="17964" y="18197"/>
                    </a:cubicBezTo>
                    <a:cubicBezTo>
                      <a:pt x="19471" y="17855"/>
                      <a:pt x="20977" y="17467"/>
                      <a:pt x="22415" y="16919"/>
                    </a:cubicBezTo>
                    <a:cubicBezTo>
                      <a:pt x="22582" y="16855"/>
                      <a:pt x="22742" y="16827"/>
                      <a:pt x="22895" y="16827"/>
                    </a:cubicBezTo>
                    <a:cubicBezTo>
                      <a:pt x="23013" y="16827"/>
                      <a:pt x="23127" y="16843"/>
                      <a:pt x="23237" y="16873"/>
                    </a:cubicBezTo>
                    <a:cubicBezTo>
                      <a:pt x="23533" y="16554"/>
                      <a:pt x="23511" y="16188"/>
                      <a:pt x="23488" y="15823"/>
                    </a:cubicBezTo>
                    <a:cubicBezTo>
                      <a:pt x="23419" y="15275"/>
                      <a:pt x="23374" y="14728"/>
                      <a:pt x="23282" y="14180"/>
                    </a:cubicBezTo>
                    <a:cubicBezTo>
                      <a:pt x="23008" y="12696"/>
                      <a:pt x="22712" y="11235"/>
                      <a:pt x="22438" y="9775"/>
                    </a:cubicBezTo>
                    <a:cubicBezTo>
                      <a:pt x="22027" y="7720"/>
                      <a:pt x="21616" y="5689"/>
                      <a:pt x="21228" y="3657"/>
                    </a:cubicBezTo>
                    <a:cubicBezTo>
                      <a:pt x="21137" y="3269"/>
                      <a:pt x="20977" y="2881"/>
                      <a:pt x="21068" y="2471"/>
                    </a:cubicBezTo>
                    <a:cubicBezTo>
                      <a:pt x="20635" y="1923"/>
                      <a:pt x="20657" y="1169"/>
                      <a:pt x="20315" y="576"/>
                    </a:cubicBezTo>
                    <a:cubicBezTo>
                      <a:pt x="20201" y="393"/>
                      <a:pt x="20087" y="211"/>
                      <a:pt x="19996" y="51"/>
                    </a:cubicBezTo>
                    <a:cubicBezTo>
                      <a:pt x="19643" y="16"/>
                      <a:pt x="19296" y="1"/>
                      <a:pt x="1895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570;p71">
                <a:extLst>
                  <a:ext uri="{FF2B5EF4-FFF2-40B4-BE49-F238E27FC236}">
                    <a16:creationId xmlns:a16="http://schemas.microsoft.com/office/drawing/2014/main" id="{B7B93906-A131-496B-87B2-B4C9D6420669}"/>
                  </a:ext>
                </a:extLst>
              </p:cNvPr>
              <p:cNvSpPr/>
              <p:nvPr/>
            </p:nvSpPr>
            <p:spPr>
              <a:xfrm>
                <a:off x="-719000" y="2998475"/>
                <a:ext cx="544975" cy="278550"/>
              </a:xfrm>
              <a:custGeom>
                <a:avLst/>
                <a:gdLst/>
                <a:ahLst/>
                <a:cxnLst/>
                <a:rect l="l" t="t" r="r" b="b"/>
                <a:pathLst>
                  <a:path w="21799" h="11142" extrusionOk="0">
                    <a:moveTo>
                      <a:pt x="19676" y="860"/>
                    </a:moveTo>
                    <a:cubicBezTo>
                      <a:pt x="19835" y="1157"/>
                      <a:pt x="19858" y="1476"/>
                      <a:pt x="19904" y="1773"/>
                    </a:cubicBezTo>
                    <a:cubicBezTo>
                      <a:pt x="20064" y="3211"/>
                      <a:pt x="20360" y="4603"/>
                      <a:pt x="20748" y="6019"/>
                    </a:cubicBezTo>
                    <a:cubicBezTo>
                      <a:pt x="20862" y="6452"/>
                      <a:pt x="20885" y="6909"/>
                      <a:pt x="20840" y="7411"/>
                    </a:cubicBezTo>
                    <a:cubicBezTo>
                      <a:pt x="19584" y="7548"/>
                      <a:pt x="18329" y="7639"/>
                      <a:pt x="17096" y="7799"/>
                    </a:cubicBezTo>
                    <a:cubicBezTo>
                      <a:pt x="15864" y="7959"/>
                      <a:pt x="14631" y="8187"/>
                      <a:pt x="13399" y="8370"/>
                    </a:cubicBezTo>
                    <a:cubicBezTo>
                      <a:pt x="12166" y="8575"/>
                      <a:pt x="10888" y="8735"/>
                      <a:pt x="9655" y="8963"/>
                    </a:cubicBezTo>
                    <a:cubicBezTo>
                      <a:pt x="8423" y="9168"/>
                      <a:pt x="7213" y="9442"/>
                      <a:pt x="6003" y="9716"/>
                    </a:cubicBezTo>
                    <a:cubicBezTo>
                      <a:pt x="4771" y="9990"/>
                      <a:pt x="3561" y="10333"/>
                      <a:pt x="2283" y="10606"/>
                    </a:cubicBezTo>
                    <a:cubicBezTo>
                      <a:pt x="2100" y="9899"/>
                      <a:pt x="2100" y="9214"/>
                      <a:pt x="1940" y="8552"/>
                    </a:cubicBezTo>
                    <a:cubicBezTo>
                      <a:pt x="1780" y="7867"/>
                      <a:pt x="1666" y="7160"/>
                      <a:pt x="1507" y="6475"/>
                    </a:cubicBezTo>
                    <a:cubicBezTo>
                      <a:pt x="1370" y="5813"/>
                      <a:pt x="1164" y="5151"/>
                      <a:pt x="982" y="4398"/>
                    </a:cubicBezTo>
                    <a:cubicBezTo>
                      <a:pt x="1347" y="4329"/>
                      <a:pt x="1712" y="4284"/>
                      <a:pt x="2054" y="4215"/>
                    </a:cubicBezTo>
                    <a:cubicBezTo>
                      <a:pt x="3287" y="3941"/>
                      <a:pt x="4519" y="3645"/>
                      <a:pt x="5752" y="3348"/>
                    </a:cubicBezTo>
                    <a:cubicBezTo>
                      <a:pt x="7966" y="2823"/>
                      <a:pt x="10203" y="2389"/>
                      <a:pt x="12463" y="2001"/>
                    </a:cubicBezTo>
                    <a:cubicBezTo>
                      <a:pt x="14403" y="1682"/>
                      <a:pt x="16366" y="1385"/>
                      <a:pt x="18306" y="1088"/>
                    </a:cubicBezTo>
                    <a:cubicBezTo>
                      <a:pt x="18762" y="1020"/>
                      <a:pt x="19196" y="951"/>
                      <a:pt x="19676" y="860"/>
                    </a:cubicBezTo>
                    <a:close/>
                    <a:moveTo>
                      <a:pt x="20040" y="1"/>
                    </a:moveTo>
                    <a:cubicBezTo>
                      <a:pt x="19863" y="1"/>
                      <a:pt x="19686" y="26"/>
                      <a:pt x="19516" y="38"/>
                    </a:cubicBezTo>
                    <a:cubicBezTo>
                      <a:pt x="18648" y="152"/>
                      <a:pt x="17758" y="221"/>
                      <a:pt x="16891" y="381"/>
                    </a:cubicBezTo>
                    <a:cubicBezTo>
                      <a:pt x="13650" y="951"/>
                      <a:pt x="10408" y="1545"/>
                      <a:pt x="7167" y="2161"/>
                    </a:cubicBezTo>
                    <a:cubicBezTo>
                      <a:pt x="5159" y="2549"/>
                      <a:pt x="3150" y="3051"/>
                      <a:pt x="1210" y="3668"/>
                    </a:cubicBezTo>
                    <a:cubicBezTo>
                      <a:pt x="867" y="3782"/>
                      <a:pt x="548" y="3896"/>
                      <a:pt x="251" y="3987"/>
                    </a:cubicBezTo>
                    <a:cubicBezTo>
                      <a:pt x="0" y="4535"/>
                      <a:pt x="46" y="5037"/>
                      <a:pt x="137" y="5539"/>
                    </a:cubicBezTo>
                    <a:cubicBezTo>
                      <a:pt x="206" y="5882"/>
                      <a:pt x="274" y="6247"/>
                      <a:pt x="365" y="6589"/>
                    </a:cubicBezTo>
                    <a:cubicBezTo>
                      <a:pt x="594" y="7411"/>
                      <a:pt x="799" y="8255"/>
                      <a:pt x="1050" y="9077"/>
                    </a:cubicBezTo>
                    <a:cubicBezTo>
                      <a:pt x="1187" y="9511"/>
                      <a:pt x="1324" y="9944"/>
                      <a:pt x="1484" y="10378"/>
                    </a:cubicBezTo>
                    <a:cubicBezTo>
                      <a:pt x="1598" y="10652"/>
                      <a:pt x="1712" y="10926"/>
                      <a:pt x="1917" y="11109"/>
                    </a:cubicBezTo>
                    <a:cubicBezTo>
                      <a:pt x="2119" y="11131"/>
                      <a:pt x="2317" y="11141"/>
                      <a:pt x="2511" y="11141"/>
                    </a:cubicBezTo>
                    <a:cubicBezTo>
                      <a:pt x="3108" y="11141"/>
                      <a:pt x="3672" y="11046"/>
                      <a:pt x="4223" y="10926"/>
                    </a:cubicBezTo>
                    <a:cubicBezTo>
                      <a:pt x="5798" y="10606"/>
                      <a:pt x="7350" y="10287"/>
                      <a:pt x="8925" y="9967"/>
                    </a:cubicBezTo>
                    <a:cubicBezTo>
                      <a:pt x="11230" y="9534"/>
                      <a:pt x="13558" y="9168"/>
                      <a:pt x="15909" y="8826"/>
                    </a:cubicBezTo>
                    <a:cubicBezTo>
                      <a:pt x="17210" y="8643"/>
                      <a:pt x="18489" y="8370"/>
                      <a:pt x="19790" y="8141"/>
                    </a:cubicBezTo>
                    <a:cubicBezTo>
                      <a:pt x="20155" y="8073"/>
                      <a:pt x="20543" y="7959"/>
                      <a:pt x="20908" y="7959"/>
                    </a:cubicBezTo>
                    <a:cubicBezTo>
                      <a:pt x="21273" y="7936"/>
                      <a:pt x="21547" y="7845"/>
                      <a:pt x="21798" y="7571"/>
                    </a:cubicBezTo>
                    <a:cubicBezTo>
                      <a:pt x="21479" y="5060"/>
                      <a:pt x="21068" y="2572"/>
                      <a:pt x="20497" y="84"/>
                    </a:cubicBezTo>
                    <a:cubicBezTo>
                      <a:pt x="20348" y="20"/>
                      <a:pt x="20194" y="1"/>
                      <a:pt x="2004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" name="Google Shape;571;p71">
              <a:extLst>
                <a:ext uri="{FF2B5EF4-FFF2-40B4-BE49-F238E27FC236}">
                  <a16:creationId xmlns:a16="http://schemas.microsoft.com/office/drawing/2014/main" id="{E4D6F1C3-C117-4A00-88F1-FABDD36AB2FC}"/>
                </a:ext>
              </a:extLst>
            </p:cNvPr>
            <p:cNvSpPr/>
            <p:nvPr/>
          </p:nvSpPr>
          <p:spPr>
            <a:xfrm>
              <a:off x="2450863" y="1397952"/>
              <a:ext cx="102500" cy="252201"/>
            </a:xfrm>
            <a:custGeom>
              <a:avLst/>
              <a:gdLst/>
              <a:ahLst/>
              <a:cxnLst/>
              <a:rect l="l" t="t" r="r" b="b"/>
              <a:pathLst>
                <a:path w="4100" h="10192" extrusionOk="0">
                  <a:moveTo>
                    <a:pt x="3232" y="1"/>
                  </a:moveTo>
                  <a:cubicBezTo>
                    <a:pt x="3104" y="1"/>
                    <a:pt x="2972" y="45"/>
                    <a:pt x="2853" y="149"/>
                  </a:cubicBezTo>
                  <a:cubicBezTo>
                    <a:pt x="1621" y="1199"/>
                    <a:pt x="1644" y="2933"/>
                    <a:pt x="1233" y="4371"/>
                  </a:cubicBezTo>
                  <a:cubicBezTo>
                    <a:pt x="753" y="6106"/>
                    <a:pt x="0" y="7795"/>
                    <a:pt x="92" y="9644"/>
                  </a:cubicBezTo>
                  <a:cubicBezTo>
                    <a:pt x="114" y="10009"/>
                    <a:pt x="411" y="10192"/>
                    <a:pt x="696" y="10192"/>
                  </a:cubicBezTo>
                  <a:cubicBezTo>
                    <a:pt x="982" y="10192"/>
                    <a:pt x="1256" y="10009"/>
                    <a:pt x="1233" y="9644"/>
                  </a:cubicBezTo>
                  <a:cubicBezTo>
                    <a:pt x="1142" y="7978"/>
                    <a:pt x="1826" y="6426"/>
                    <a:pt x="2283" y="4828"/>
                  </a:cubicBezTo>
                  <a:cubicBezTo>
                    <a:pt x="2648" y="3595"/>
                    <a:pt x="2602" y="1860"/>
                    <a:pt x="3652" y="947"/>
                  </a:cubicBezTo>
                  <a:cubicBezTo>
                    <a:pt x="4099" y="572"/>
                    <a:pt x="3692" y="1"/>
                    <a:pt x="323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572;p71">
              <a:extLst>
                <a:ext uri="{FF2B5EF4-FFF2-40B4-BE49-F238E27FC236}">
                  <a16:creationId xmlns:a16="http://schemas.microsoft.com/office/drawing/2014/main" id="{71DF420E-C433-4061-AA91-8EFA2C7CCC07}"/>
                </a:ext>
              </a:extLst>
            </p:cNvPr>
            <p:cNvSpPr/>
            <p:nvPr/>
          </p:nvSpPr>
          <p:spPr>
            <a:xfrm>
              <a:off x="3350738" y="1509329"/>
              <a:ext cx="133550" cy="173636"/>
            </a:xfrm>
            <a:custGeom>
              <a:avLst/>
              <a:gdLst/>
              <a:ahLst/>
              <a:cxnLst/>
              <a:rect l="l" t="t" r="r" b="b"/>
              <a:pathLst>
                <a:path w="5342" h="7017" extrusionOk="0">
                  <a:moveTo>
                    <a:pt x="3623" y="1128"/>
                  </a:moveTo>
                  <a:cubicBezTo>
                    <a:pt x="3667" y="1128"/>
                    <a:pt x="3618" y="1200"/>
                    <a:pt x="3561" y="1200"/>
                  </a:cubicBezTo>
                  <a:cubicBezTo>
                    <a:pt x="3545" y="1200"/>
                    <a:pt x="3529" y="1194"/>
                    <a:pt x="3513" y="1180"/>
                  </a:cubicBezTo>
                  <a:lnTo>
                    <a:pt x="3513" y="1180"/>
                  </a:lnTo>
                  <a:cubicBezTo>
                    <a:pt x="3531" y="1172"/>
                    <a:pt x="3547" y="1163"/>
                    <a:pt x="3562" y="1148"/>
                  </a:cubicBezTo>
                  <a:cubicBezTo>
                    <a:pt x="3591" y="1134"/>
                    <a:pt x="3610" y="1128"/>
                    <a:pt x="3623" y="1128"/>
                  </a:cubicBezTo>
                  <a:close/>
                  <a:moveTo>
                    <a:pt x="4728" y="2044"/>
                  </a:moveTo>
                  <a:cubicBezTo>
                    <a:pt x="4731" y="2044"/>
                    <a:pt x="4727" y="2056"/>
                    <a:pt x="4713" y="2073"/>
                  </a:cubicBezTo>
                  <a:lnTo>
                    <a:pt x="4713" y="2073"/>
                  </a:lnTo>
                  <a:cubicBezTo>
                    <a:pt x="4720" y="2053"/>
                    <a:pt x="4726" y="2044"/>
                    <a:pt x="4728" y="2044"/>
                  </a:cubicBezTo>
                  <a:close/>
                  <a:moveTo>
                    <a:pt x="3618" y="0"/>
                  </a:moveTo>
                  <a:cubicBezTo>
                    <a:pt x="3531" y="0"/>
                    <a:pt x="3443" y="10"/>
                    <a:pt x="3356" y="30"/>
                  </a:cubicBezTo>
                  <a:cubicBezTo>
                    <a:pt x="2831" y="144"/>
                    <a:pt x="2306" y="418"/>
                    <a:pt x="1781" y="601"/>
                  </a:cubicBezTo>
                  <a:cubicBezTo>
                    <a:pt x="1484" y="715"/>
                    <a:pt x="1302" y="989"/>
                    <a:pt x="1393" y="1308"/>
                  </a:cubicBezTo>
                  <a:cubicBezTo>
                    <a:pt x="1449" y="1533"/>
                    <a:pt x="1689" y="1726"/>
                    <a:pt x="1925" y="1726"/>
                  </a:cubicBezTo>
                  <a:cubicBezTo>
                    <a:pt x="1977" y="1726"/>
                    <a:pt x="2028" y="1717"/>
                    <a:pt x="2078" y="1696"/>
                  </a:cubicBezTo>
                  <a:cubicBezTo>
                    <a:pt x="2375" y="1605"/>
                    <a:pt x="2671" y="1491"/>
                    <a:pt x="2968" y="1377"/>
                  </a:cubicBezTo>
                  <a:cubicBezTo>
                    <a:pt x="3071" y="1342"/>
                    <a:pt x="3175" y="1295"/>
                    <a:pt x="3278" y="1254"/>
                  </a:cubicBezTo>
                  <a:lnTo>
                    <a:pt x="3278" y="1254"/>
                  </a:lnTo>
                  <a:cubicBezTo>
                    <a:pt x="3374" y="1398"/>
                    <a:pt x="3530" y="1502"/>
                    <a:pt x="3727" y="1507"/>
                  </a:cubicBezTo>
                  <a:lnTo>
                    <a:pt x="3727" y="1507"/>
                  </a:lnTo>
                  <a:cubicBezTo>
                    <a:pt x="3633" y="1684"/>
                    <a:pt x="3577" y="1878"/>
                    <a:pt x="3470" y="2061"/>
                  </a:cubicBezTo>
                  <a:cubicBezTo>
                    <a:pt x="3196" y="2472"/>
                    <a:pt x="2763" y="2838"/>
                    <a:pt x="2352" y="3157"/>
                  </a:cubicBezTo>
                  <a:cubicBezTo>
                    <a:pt x="1439" y="3865"/>
                    <a:pt x="457" y="4527"/>
                    <a:pt x="92" y="5691"/>
                  </a:cubicBezTo>
                  <a:cubicBezTo>
                    <a:pt x="1" y="5987"/>
                    <a:pt x="206" y="6284"/>
                    <a:pt x="503" y="6398"/>
                  </a:cubicBezTo>
                  <a:cubicBezTo>
                    <a:pt x="1674" y="6810"/>
                    <a:pt x="2927" y="7016"/>
                    <a:pt x="4165" y="7016"/>
                  </a:cubicBezTo>
                  <a:cubicBezTo>
                    <a:pt x="4230" y="7016"/>
                    <a:pt x="4295" y="7016"/>
                    <a:pt x="4360" y="7015"/>
                  </a:cubicBezTo>
                  <a:cubicBezTo>
                    <a:pt x="5114" y="7015"/>
                    <a:pt x="5114" y="5873"/>
                    <a:pt x="4360" y="5873"/>
                  </a:cubicBezTo>
                  <a:cubicBezTo>
                    <a:pt x="4300" y="5874"/>
                    <a:pt x="4239" y="5875"/>
                    <a:pt x="4179" y="5875"/>
                  </a:cubicBezTo>
                  <a:cubicBezTo>
                    <a:pt x="3252" y="5875"/>
                    <a:pt x="2339" y="5741"/>
                    <a:pt x="1439" y="5484"/>
                  </a:cubicBezTo>
                  <a:lnTo>
                    <a:pt x="1439" y="5484"/>
                  </a:lnTo>
                  <a:cubicBezTo>
                    <a:pt x="2000" y="4641"/>
                    <a:pt x="3101" y="4078"/>
                    <a:pt x="3813" y="3385"/>
                  </a:cubicBezTo>
                  <a:cubicBezTo>
                    <a:pt x="4064" y="3157"/>
                    <a:pt x="4269" y="2906"/>
                    <a:pt x="4452" y="2632"/>
                  </a:cubicBezTo>
                  <a:cubicBezTo>
                    <a:pt x="4543" y="2472"/>
                    <a:pt x="4657" y="2290"/>
                    <a:pt x="4703" y="2107"/>
                  </a:cubicBezTo>
                  <a:cubicBezTo>
                    <a:pt x="4706" y="2094"/>
                    <a:pt x="4709" y="2084"/>
                    <a:pt x="4712" y="2075"/>
                  </a:cubicBezTo>
                  <a:lnTo>
                    <a:pt x="4712" y="2075"/>
                  </a:lnTo>
                  <a:cubicBezTo>
                    <a:pt x="4803" y="1991"/>
                    <a:pt x="4934" y="1967"/>
                    <a:pt x="5022" y="1879"/>
                  </a:cubicBezTo>
                  <a:cubicBezTo>
                    <a:pt x="5342" y="1536"/>
                    <a:pt x="5273" y="989"/>
                    <a:pt x="4977" y="646"/>
                  </a:cubicBezTo>
                  <a:cubicBezTo>
                    <a:pt x="4810" y="459"/>
                    <a:pt x="4606" y="367"/>
                    <a:pt x="4388" y="332"/>
                  </a:cubicBezTo>
                  <a:lnTo>
                    <a:pt x="4388" y="332"/>
                  </a:lnTo>
                  <a:cubicBezTo>
                    <a:pt x="4205" y="118"/>
                    <a:pt x="3918" y="0"/>
                    <a:pt x="36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573;p71">
              <a:extLst>
                <a:ext uri="{FF2B5EF4-FFF2-40B4-BE49-F238E27FC236}">
                  <a16:creationId xmlns:a16="http://schemas.microsoft.com/office/drawing/2014/main" id="{19915DA4-B766-491F-A829-27C9DCCE80EB}"/>
                </a:ext>
              </a:extLst>
            </p:cNvPr>
            <p:cNvSpPr/>
            <p:nvPr/>
          </p:nvSpPr>
          <p:spPr>
            <a:xfrm>
              <a:off x="2886813" y="1481664"/>
              <a:ext cx="243700" cy="292684"/>
            </a:xfrm>
            <a:custGeom>
              <a:avLst/>
              <a:gdLst/>
              <a:ahLst/>
              <a:cxnLst/>
              <a:rect l="l" t="t" r="r" b="b"/>
              <a:pathLst>
                <a:path w="9748" h="11828" extrusionOk="0">
                  <a:moveTo>
                    <a:pt x="3333" y="303"/>
                  </a:moveTo>
                  <a:cubicBezTo>
                    <a:pt x="3539" y="326"/>
                    <a:pt x="3721" y="349"/>
                    <a:pt x="3950" y="372"/>
                  </a:cubicBezTo>
                  <a:cubicBezTo>
                    <a:pt x="3858" y="1239"/>
                    <a:pt x="3425" y="1947"/>
                    <a:pt x="3174" y="2769"/>
                  </a:cubicBezTo>
                  <a:cubicBezTo>
                    <a:pt x="3352" y="2880"/>
                    <a:pt x="3514" y="2937"/>
                    <a:pt x="3665" y="2937"/>
                  </a:cubicBezTo>
                  <a:cubicBezTo>
                    <a:pt x="3823" y="2937"/>
                    <a:pt x="3969" y="2874"/>
                    <a:pt x="4109" y="2746"/>
                  </a:cubicBezTo>
                  <a:cubicBezTo>
                    <a:pt x="4292" y="2609"/>
                    <a:pt x="4452" y="2449"/>
                    <a:pt x="4634" y="2312"/>
                  </a:cubicBezTo>
                  <a:cubicBezTo>
                    <a:pt x="4977" y="2038"/>
                    <a:pt x="5342" y="1787"/>
                    <a:pt x="5776" y="1696"/>
                  </a:cubicBezTo>
                  <a:cubicBezTo>
                    <a:pt x="6004" y="1924"/>
                    <a:pt x="6027" y="2198"/>
                    <a:pt x="5981" y="2472"/>
                  </a:cubicBezTo>
                  <a:cubicBezTo>
                    <a:pt x="5935" y="2860"/>
                    <a:pt x="5867" y="3271"/>
                    <a:pt x="5798" y="3659"/>
                  </a:cubicBezTo>
                  <a:cubicBezTo>
                    <a:pt x="5776" y="3864"/>
                    <a:pt x="5753" y="4070"/>
                    <a:pt x="5730" y="4252"/>
                  </a:cubicBezTo>
                  <a:cubicBezTo>
                    <a:pt x="5876" y="4340"/>
                    <a:pt x="6009" y="4382"/>
                    <a:pt x="6132" y="4382"/>
                  </a:cubicBezTo>
                  <a:cubicBezTo>
                    <a:pt x="6297" y="4382"/>
                    <a:pt x="6443" y="4305"/>
                    <a:pt x="6574" y="4161"/>
                  </a:cubicBezTo>
                  <a:cubicBezTo>
                    <a:pt x="6757" y="3978"/>
                    <a:pt x="6917" y="3773"/>
                    <a:pt x="7099" y="3590"/>
                  </a:cubicBezTo>
                  <a:cubicBezTo>
                    <a:pt x="7510" y="3179"/>
                    <a:pt x="7944" y="2814"/>
                    <a:pt x="8515" y="2632"/>
                  </a:cubicBezTo>
                  <a:cubicBezTo>
                    <a:pt x="8834" y="2791"/>
                    <a:pt x="8925" y="3043"/>
                    <a:pt x="8925" y="3339"/>
                  </a:cubicBezTo>
                  <a:cubicBezTo>
                    <a:pt x="8948" y="3773"/>
                    <a:pt x="8971" y="4207"/>
                    <a:pt x="8903" y="4617"/>
                  </a:cubicBezTo>
                  <a:cubicBezTo>
                    <a:pt x="8606" y="6809"/>
                    <a:pt x="8149" y="8954"/>
                    <a:pt x="7556" y="11100"/>
                  </a:cubicBezTo>
                  <a:cubicBezTo>
                    <a:pt x="7556" y="11168"/>
                    <a:pt x="7510" y="11237"/>
                    <a:pt x="7465" y="11305"/>
                  </a:cubicBezTo>
                  <a:cubicBezTo>
                    <a:pt x="7407" y="11321"/>
                    <a:pt x="7353" y="11328"/>
                    <a:pt x="7301" y="11328"/>
                  </a:cubicBezTo>
                  <a:cubicBezTo>
                    <a:pt x="7127" y="11328"/>
                    <a:pt x="6979" y="11246"/>
                    <a:pt x="6803" y="11123"/>
                  </a:cubicBezTo>
                  <a:cubicBezTo>
                    <a:pt x="6826" y="10986"/>
                    <a:pt x="6848" y="10849"/>
                    <a:pt x="6894" y="10712"/>
                  </a:cubicBezTo>
                  <a:cubicBezTo>
                    <a:pt x="7168" y="9639"/>
                    <a:pt x="7465" y="8566"/>
                    <a:pt x="7761" y="7471"/>
                  </a:cubicBezTo>
                  <a:cubicBezTo>
                    <a:pt x="7853" y="7128"/>
                    <a:pt x="7898" y="6786"/>
                    <a:pt x="7944" y="6421"/>
                  </a:cubicBezTo>
                  <a:cubicBezTo>
                    <a:pt x="7967" y="6284"/>
                    <a:pt x="7990" y="6124"/>
                    <a:pt x="7967" y="5987"/>
                  </a:cubicBezTo>
                  <a:cubicBezTo>
                    <a:pt x="7944" y="5622"/>
                    <a:pt x="7944" y="5234"/>
                    <a:pt x="7510" y="5097"/>
                  </a:cubicBezTo>
                  <a:cubicBezTo>
                    <a:pt x="7320" y="5040"/>
                    <a:pt x="7114" y="4991"/>
                    <a:pt x="6911" y="4991"/>
                  </a:cubicBezTo>
                  <a:cubicBezTo>
                    <a:pt x="6625" y="4991"/>
                    <a:pt x="6344" y="5087"/>
                    <a:pt x="6118" y="5394"/>
                  </a:cubicBezTo>
                  <a:cubicBezTo>
                    <a:pt x="5821" y="5804"/>
                    <a:pt x="5570" y="6238"/>
                    <a:pt x="5433" y="6717"/>
                  </a:cubicBezTo>
                  <a:cubicBezTo>
                    <a:pt x="5228" y="7516"/>
                    <a:pt x="5022" y="8292"/>
                    <a:pt x="4817" y="9091"/>
                  </a:cubicBezTo>
                  <a:cubicBezTo>
                    <a:pt x="4748" y="9319"/>
                    <a:pt x="4680" y="9571"/>
                    <a:pt x="4612" y="9799"/>
                  </a:cubicBezTo>
                  <a:cubicBezTo>
                    <a:pt x="4018" y="9799"/>
                    <a:pt x="3881" y="9662"/>
                    <a:pt x="3995" y="9160"/>
                  </a:cubicBezTo>
                  <a:cubicBezTo>
                    <a:pt x="4064" y="8794"/>
                    <a:pt x="4178" y="8429"/>
                    <a:pt x="4292" y="8064"/>
                  </a:cubicBezTo>
                  <a:cubicBezTo>
                    <a:pt x="4520" y="7265"/>
                    <a:pt x="4794" y="6466"/>
                    <a:pt x="5000" y="5645"/>
                  </a:cubicBezTo>
                  <a:cubicBezTo>
                    <a:pt x="5091" y="5325"/>
                    <a:pt x="5136" y="4960"/>
                    <a:pt x="5136" y="4595"/>
                  </a:cubicBezTo>
                  <a:cubicBezTo>
                    <a:pt x="5136" y="4229"/>
                    <a:pt x="4931" y="4047"/>
                    <a:pt x="4566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1" y="4014"/>
                    <a:pt x="3777" y="4137"/>
                    <a:pt x="3562" y="4412"/>
                  </a:cubicBezTo>
                  <a:cubicBezTo>
                    <a:pt x="3196" y="4846"/>
                    <a:pt x="2900" y="5325"/>
                    <a:pt x="2694" y="5850"/>
                  </a:cubicBezTo>
                  <a:cubicBezTo>
                    <a:pt x="2397" y="6672"/>
                    <a:pt x="2078" y="7516"/>
                    <a:pt x="1781" y="8338"/>
                  </a:cubicBezTo>
                  <a:cubicBezTo>
                    <a:pt x="1713" y="8543"/>
                    <a:pt x="1621" y="8772"/>
                    <a:pt x="1530" y="9023"/>
                  </a:cubicBezTo>
                  <a:cubicBezTo>
                    <a:pt x="1370" y="8977"/>
                    <a:pt x="1233" y="8977"/>
                    <a:pt x="1096" y="8931"/>
                  </a:cubicBezTo>
                  <a:cubicBezTo>
                    <a:pt x="891" y="8840"/>
                    <a:pt x="845" y="8680"/>
                    <a:pt x="891" y="8498"/>
                  </a:cubicBezTo>
                  <a:cubicBezTo>
                    <a:pt x="914" y="8338"/>
                    <a:pt x="959" y="8201"/>
                    <a:pt x="1005" y="8064"/>
                  </a:cubicBezTo>
                  <a:cubicBezTo>
                    <a:pt x="1644" y="6055"/>
                    <a:pt x="2260" y="4047"/>
                    <a:pt x="2877" y="2015"/>
                  </a:cubicBezTo>
                  <a:cubicBezTo>
                    <a:pt x="2991" y="1673"/>
                    <a:pt x="3059" y="1285"/>
                    <a:pt x="3174" y="920"/>
                  </a:cubicBezTo>
                  <a:cubicBezTo>
                    <a:pt x="3219" y="737"/>
                    <a:pt x="3265" y="532"/>
                    <a:pt x="3333" y="303"/>
                  </a:cubicBezTo>
                  <a:close/>
                  <a:moveTo>
                    <a:pt x="3246" y="0"/>
                  </a:moveTo>
                  <a:cubicBezTo>
                    <a:pt x="2900" y="0"/>
                    <a:pt x="2679" y="200"/>
                    <a:pt x="2534" y="532"/>
                  </a:cubicBezTo>
                  <a:cubicBezTo>
                    <a:pt x="2512" y="623"/>
                    <a:pt x="2443" y="714"/>
                    <a:pt x="2420" y="828"/>
                  </a:cubicBezTo>
                  <a:cubicBezTo>
                    <a:pt x="1987" y="2084"/>
                    <a:pt x="1553" y="3362"/>
                    <a:pt x="1165" y="4640"/>
                  </a:cubicBezTo>
                  <a:cubicBezTo>
                    <a:pt x="823" y="5782"/>
                    <a:pt x="571" y="6946"/>
                    <a:pt x="252" y="8087"/>
                  </a:cubicBezTo>
                  <a:cubicBezTo>
                    <a:pt x="1" y="9000"/>
                    <a:pt x="1" y="9046"/>
                    <a:pt x="1005" y="9342"/>
                  </a:cubicBezTo>
                  <a:cubicBezTo>
                    <a:pt x="1051" y="9365"/>
                    <a:pt x="1096" y="9365"/>
                    <a:pt x="1142" y="9365"/>
                  </a:cubicBezTo>
                  <a:cubicBezTo>
                    <a:pt x="1289" y="9388"/>
                    <a:pt x="1415" y="9401"/>
                    <a:pt x="1524" y="9401"/>
                  </a:cubicBezTo>
                  <a:cubicBezTo>
                    <a:pt x="1956" y="9401"/>
                    <a:pt x="2124" y="9200"/>
                    <a:pt x="2306" y="8635"/>
                  </a:cubicBezTo>
                  <a:cubicBezTo>
                    <a:pt x="2329" y="8566"/>
                    <a:pt x="2352" y="8521"/>
                    <a:pt x="2352" y="8475"/>
                  </a:cubicBezTo>
                  <a:cubicBezTo>
                    <a:pt x="2580" y="7562"/>
                    <a:pt x="2945" y="6695"/>
                    <a:pt x="3333" y="5850"/>
                  </a:cubicBezTo>
                  <a:cubicBezTo>
                    <a:pt x="3516" y="5439"/>
                    <a:pt x="3790" y="5074"/>
                    <a:pt x="4041" y="4686"/>
                  </a:cubicBezTo>
                  <a:cubicBezTo>
                    <a:pt x="4087" y="4617"/>
                    <a:pt x="4201" y="4595"/>
                    <a:pt x="4315" y="4503"/>
                  </a:cubicBezTo>
                  <a:lnTo>
                    <a:pt x="4315" y="4503"/>
                  </a:lnTo>
                  <a:cubicBezTo>
                    <a:pt x="4452" y="5120"/>
                    <a:pt x="4338" y="5622"/>
                    <a:pt x="4201" y="6124"/>
                  </a:cubicBezTo>
                  <a:cubicBezTo>
                    <a:pt x="3927" y="7128"/>
                    <a:pt x="3607" y="8133"/>
                    <a:pt x="3310" y="9114"/>
                  </a:cubicBezTo>
                  <a:cubicBezTo>
                    <a:pt x="3265" y="9274"/>
                    <a:pt x="3196" y="9411"/>
                    <a:pt x="3196" y="9571"/>
                  </a:cubicBezTo>
                  <a:cubicBezTo>
                    <a:pt x="3196" y="9662"/>
                    <a:pt x="3242" y="9844"/>
                    <a:pt x="3333" y="9890"/>
                  </a:cubicBezTo>
                  <a:cubicBezTo>
                    <a:pt x="3694" y="10110"/>
                    <a:pt x="4066" y="10286"/>
                    <a:pt x="4478" y="10286"/>
                  </a:cubicBezTo>
                  <a:cubicBezTo>
                    <a:pt x="4665" y="10286"/>
                    <a:pt x="4861" y="10250"/>
                    <a:pt x="5068" y="10164"/>
                  </a:cubicBezTo>
                  <a:cubicBezTo>
                    <a:pt x="5136" y="10004"/>
                    <a:pt x="5205" y="9844"/>
                    <a:pt x="5251" y="9685"/>
                  </a:cubicBezTo>
                  <a:cubicBezTo>
                    <a:pt x="5570" y="8749"/>
                    <a:pt x="5867" y="7813"/>
                    <a:pt x="6209" y="6877"/>
                  </a:cubicBezTo>
                  <a:cubicBezTo>
                    <a:pt x="6323" y="6535"/>
                    <a:pt x="6552" y="6215"/>
                    <a:pt x="6734" y="5873"/>
                  </a:cubicBezTo>
                  <a:cubicBezTo>
                    <a:pt x="6781" y="5796"/>
                    <a:pt x="6837" y="5729"/>
                    <a:pt x="6932" y="5729"/>
                  </a:cubicBezTo>
                  <a:cubicBezTo>
                    <a:pt x="6978" y="5729"/>
                    <a:pt x="7033" y="5744"/>
                    <a:pt x="7099" y="5782"/>
                  </a:cubicBezTo>
                  <a:cubicBezTo>
                    <a:pt x="7077" y="6078"/>
                    <a:pt x="7077" y="6421"/>
                    <a:pt x="7031" y="6740"/>
                  </a:cubicBezTo>
                  <a:cubicBezTo>
                    <a:pt x="6848" y="7859"/>
                    <a:pt x="6643" y="8977"/>
                    <a:pt x="6460" y="10096"/>
                  </a:cubicBezTo>
                  <a:cubicBezTo>
                    <a:pt x="6369" y="10529"/>
                    <a:pt x="6346" y="10963"/>
                    <a:pt x="6278" y="11465"/>
                  </a:cubicBezTo>
                  <a:cubicBezTo>
                    <a:pt x="6552" y="11579"/>
                    <a:pt x="6757" y="11693"/>
                    <a:pt x="6963" y="11762"/>
                  </a:cubicBezTo>
                  <a:cubicBezTo>
                    <a:pt x="7145" y="11805"/>
                    <a:pt x="7301" y="11827"/>
                    <a:pt x="7438" y="11827"/>
                  </a:cubicBezTo>
                  <a:cubicBezTo>
                    <a:pt x="7882" y="11827"/>
                    <a:pt x="8106" y="11585"/>
                    <a:pt x="8264" y="11009"/>
                  </a:cubicBezTo>
                  <a:cubicBezTo>
                    <a:pt x="8857" y="9046"/>
                    <a:pt x="9314" y="7037"/>
                    <a:pt x="9656" y="5028"/>
                  </a:cubicBezTo>
                  <a:cubicBezTo>
                    <a:pt x="9747" y="4503"/>
                    <a:pt x="9724" y="3956"/>
                    <a:pt x="9679" y="3431"/>
                  </a:cubicBezTo>
                  <a:cubicBezTo>
                    <a:pt x="9633" y="2860"/>
                    <a:pt x="9336" y="2586"/>
                    <a:pt x="8789" y="2449"/>
                  </a:cubicBezTo>
                  <a:cubicBezTo>
                    <a:pt x="8655" y="2412"/>
                    <a:pt x="8523" y="2394"/>
                    <a:pt x="8394" y="2394"/>
                  </a:cubicBezTo>
                  <a:cubicBezTo>
                    <a:pt x="8127" y="2394"/>
                    <a:pt x="7871" y="2470"/>
                    <a:pt x="7624" y="2609"/>
                  </a:cubicBezTo>
                  <a:cubicBezTo>
                    <a:pt x="7351" y="2746"/>
                    <a:pt x="7122" y="2951"/>
                    <a:pt x="6871" y="3111"/>
                  </a:cubicBezTo>
                  <a:cubicBezTo>
                    <a:pt x="6757" y="3157"/>
                    <a:pt x="6666" y="3202"/>
                    <a:pt x="6506" y="3294"/>
                  </a:cubicBezTo>
                  <a:cubicBezTo>
                    <a:pt x="6506" y="2906"/>
                    <a:pt x="6506" y="2609"/>
                    <a:pt x="6506" y="2312"/>
                  </a:cubicBezTo>
                  <a:cubicBezTo>
                    <a:pt x="6488" y="1758"/>
                    <a:pt x="6204" y="1470"/>
                    <a:pt x="5763" y="1470"/>
                  </a:cubicBezTo>
                  <a:cubicBezTo>
                    <a:pt x="5642" y="1470"/>
                    <a:pt x="5508" y="1492"/>
                    <a:pt x="5365" y="1536"/>
                  </a:cubicBezTo>
                  <a:cubicBezTo>
                    <a:pt x="5091" y="1627"/>
                    <a:pt x="4863" y="1764"/>
                    <a:pt x="4589" y="1856"/>
                  </a:cubicBezTo>
                  <a:cubicBezTo>
                    <a:pt x="4475" y="1924"/>
                    <a:pt x="4338" y="1970"/>
                    <a:pt x="4132" y="2061"/>
                  </a:cubicBezTo>
                  <a:cubicBezTo>
                    <a:pt x="4246" y="1376"/>
                    <a:pt x="4680" y="897"/>
                    <a:pt x="4840" y="258"/>
                  </a:cubicBezTo>
                  <a:cubicBezTo>
                    <a:pt x="4634" y="189"/>
                    <a:pt x="4452" y="98"/>
                    <a:pt x="4269" y="75"/>
                  </a:cubicBezTo>
                  <a:cubicBezTo>
                    <a:pt x="3972" y="30"/>
                    <a:pt x="3653" y="30"/>
                    <a:pt x="3356" y="7"/>
                  </a:cubicBezTo>
                  <a:cubicBezTo>
                    <a:pt x="3318" y="3"/>
                    <a:pt x="3281" y="0"/>
                    <a:pt x="32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574;p71">
              <a:extLst>
                <a:ext uri="{FF2B5EF4-FFF2-40B4-BE49-F238E27FC236}">
                  <a16:creationId xmlns:a16="http://schemas.microsoft.com/office/drawing/2014/main" id="{A80563D0-CBA6-4258-8405-5B2ACD8043D3}"/>
                </a:ext>
              </a:extLst>
            </p:cNvPr>
            <p:cNvSpPr/>
            <p:nvPr/>
          </p:nvSpPr>
          <p:spPr>
            <a:xfrm>
              <a:off x="2425738" y="1309860"/>
              <a:ext cx="284775" cy="379836"/>
            </a:xfrm>
            <a:custGeom>
              <a:avLst/>
              <a:gdLst/>
              <a:ahLst/>
              <a:cxnLst/>
              <a:rect l="l" t="t" r="r" b="b"/>
              <a:pathLst>
                <a:path w="11391" h="15350" extrusionOk="0">
                  <a:moveTo>
                    <a:pt x="5045" y="513"/>
                  </a:moveTo>
                  <a:cubicBezTo>
                    <a:pt x="6209" y="650"/>
                    <a:pt x="9861" y="1472"/>
                    <a:pt x="10501" y="1768"/>
                  </a:cubicBezTo>
                  <a:cubicBezTo>
                    <a:pt x="10501" y="2293"/>
                    <a:pt x="10318" y="2773"/>
                    <a:pt x="10067" y="3229"/>
                  </a:cubicBezTo>
                  <a:cubicBezTo>
                    <a:pt x="9963" y="3375"/>
                    <a:pt x="9839" y="3483"/>
                    <a:pt x="9662" y="3483"/>
                  </a:cubicBezTo>
                  <a:cubicBezTo>
                    <a:pt x="9645" y="3483"/>
                    <a:pt x="9628" y="3482"/>
                    <a:pt x="9610" y="3480"/>
                  </a:cubicBezTo>
                  <a:cubicBezTo>
                    <a:pt x="9314" y="3480"/>
                    <a:pt x="9017" y="3480"/>
                    <a:pt x="8697" y="3435"/>
                  </a:cubicBezTo>
                  <a:cubicBezTo>
                    <a:pt x="8172" y="3389"/>
                    <a:pt x="7647" y="3275"/>
                    <a:pt x="7122" y="3229"/>
                  </a:cubicBezTo>
                  <a:cubicBezTo>
                    <a:pt x="6666" y="3206"/>
                    <a:pt x="6209" y="3206"/>
                    <a:pt x="5753" y="3206"/>
                  </a:cubicBezTo>
                  <a:cubicBezTo>
                    <a:pt x="5433" y="3206"/>
                    <a:pt x="5182" y="3389"/>
                    <a:pt x="5068" y="3709"/>
                  </a:cubicBezTo>
                  <a:cubicBezTo>
                    <a:pt x="4931" y="4119"/>
                    <a:pt x="4817" y="4530"/>
                    <a:pt x="4726" y="4941"/>
                  </a:cubicBezTo>
                  <a:cubicBezTo>
                    <a:pt x="4657" y="5261"/>
                    <a:pt x="4749" y="5420"/>
                    <a:pt x="5068" y="5535"/>
                  </a:cubicBezTo>
                  <a:cubicBezTo>
                    <a:pt x="5296" y="5603"/>
                    <a:pt x="5547" y="5672"/>
                    <a:pt x="5799" y="5740"/>
                  </a:cubicBezTo>
                  <a:cubicBezTo>
                    <a:pt x="5958" y="5786"/>
                    <a:pt x="6141" y="5831"/>
                    <a:pt x="6301" y="5923"/>
                  </a:cubicBezTo>
                  <a:cubicBezTo>
                    <a:pt x="6506" y="6014"/>
                    <a:pt x="6575" y="6219"/>
                    <a:pt x="6506" y="6425"/>
                  </a:cubicBezTo>
                  <a:cubicBezTo>
                    <a:pt x="6392" y="6790"/>
                    <a:pt x="6209" y="7132"/>
                    <a:pt x="5890" y="7452"/>
                  </a:cubicBezTo>
                  <a:lnTo>
                    <a:pt x="4498" y="7452"/>
                  </a:lnTo>
                  <a:cubicBezTo>
                    <a:pt x="4041" y="7475"/>
                    <a:pt x="3744" y="7680"/>
                    <a:pt x="3630" y="8137"/>
                  </a:cubicBezTo>
                  <a:cubicBezTo>
                    <a:pt x="3425" y="8913"/>
                    <a:pt x="3151" y="9643"/>
                    <a:pt x="2923" y="10396"/>
                  </a:cubicBezTo>
                  <a:cubicBezTo>
                    <a:pt x="2854" y="10670"/>
                    <a:pt x="2786" y="10921"/>
                    <a:pt x="2740" y="11195"/>
                  </a:cubicBezTo>
                  <a:cubicBezTo>
                    <a:pt x="2694" y="11538"/>
                    <a:pt x="2786" y="11675"/>
                    <a:pt x="3128" y="11766"/>
                  </a:cubicBezTo>
                  <a:cubicBezTo>
                    <a:pt x="3379" y="11834"/>
                    <a:pt x="3676" y="11834"/>
                    <a:pt x="3950" y="11880"/>
                  </a:cubicBezTo>
                  <a:cubicBezTo>
                    <a:pt x="4749" y="11971"/>
                    <a:pt x="5547" y="12063"/>
                    <a:pt x="6346" y="12200"/>
                  </a:cubicBezTo>
                  <a:cubicBezTo>
                    <a:pt x="6643" y="12245"/>
                    <a:pt x="6940" y="12359"/>
                    <a:pt x="7191" y="12496"/>
                  </a:cubicBezTo>
                  <a:cubicBezTo>
                    <a:pt x="7579" y="12679"/>
                    <a:pt x="7716" y="12976"/>
                    <a:pt x="7556" y="13364"/>
                  </a:cubicBezTo>
                  <a:cubicBezTo>
                    <a:pt x="7374" y="13843"/>
                    <a:pt x="7122" y="14277"/>
                    <a:pt x="6871" y="14710"/>
                  </a:cubicBezTo>
                  <a:cubicBezTo>
                    <a:pt x="6774" y="14885"/>
                    <a:pt x="6594" y="14994"/>
                    <a:pt x="6387" y="14994"/>
                  </a:cubicBezTo>
                  <a:cubicBezTo>
                    <a:pt x="6351" y="14994"/>
                    <a:pt x="6315" y="14991"/>
                    <a:pt x="6278" y="14984"/>
                  </a:cubicBezTo>
                  <a:cubicBezTo>
                    <a:pt x="4863" y="14756"/>
                    <a:pt x="3425" y="14528"/>
                    <a:pt x="2010" y="14299"/>
                  </a:cubicBezTo>
                  <a:cubicBezTo>
                    <a:pt x="1850" y="14277"/>
                    <a:pt x="1667" y="14208"/>
                    <a:pt x="1507" y="14140"/>
                  </a:cubicBezTo>
                  <a:cubicBezTo>
                    <a:pt x="1188" y="14003"/>
                    <a:pt x="1051" y="13752"/>
                    <a:pt x="1028" y="13409"/>
                  </a:cubicBezTo>
                  <a:cubicBezTo>
                    <a:pt x="1005" y="12998"/>
                    <a:pt x="1119" y="12610"/>
                    <a:pt x="1256" y="12222"/>
                  </a:cubicBezTo>
                  <a:cubicBezTo>
                    <a:pt x="1667" y="11013"/>
                    <a:pt x="2078" y="9780"/>
                    <a:pt x="2489" y="8570"/>
                  </a:cubicBezTo>
                  <a:cubicBezTo>
                    <a:pt x="2900" y="7361"/>
                    <a:pt x="3311" y="6174"/>
                    <a:pt x="3699" y="4964"/>
                  </a:cubicBezTo>
                  <a:cubicBezTo>
                    <a:pt x="4018" y="4005"/>
                    <a:pt x="4269" y="3024"/>
                    <a:pt x="4429" y="2019"/>
                  </a:cubicBezTo>
                  <a:cubicBezTo>
                    <a:pt x="4520" y="1472"/>
                    <a:pt x="4817" y="992"/>
                    <a:pt x="5045" y="513"/>
                  </a:cubicBezTo>
                  <a:close/>
                  <a:moveTo>
                    <a:pt x="4503" y="1"/>
                  </a:moveTo>
                  <a:cubicBezTo>
                    <a:pt x="4404" y="1"/>
                    <a:pt x="4307" y="11"/>
                    <a:pt x="4201" y="11"/>
                  </a:cubicBezTo>
                  <a:cubicBezTo>
                    <a:pt x="4132" y="148"/>
                    <a:pt x="4064" y="262"/>
                    <a:pt x="4018" y="376"/>
                  </a:cubicBezTo>
                  <a:cubicBezTo>
                    <a:pt x="3858" y="1015"/>
                    <a:pt x="3699" y="1654"/>
                    <a:pt x="3516" y="2293"/>
                  </a:cubicBezTo>
                  <a:cubicBezTo>
                    <a:pt x="3333" y="3001"/>
                    <a:pt x="3151" y="3709"/>
                    <a:pt x="2945" y="4416"/>
                  </a:cubicBezTo>
                  <a:cubicBezTo>
                    <a:pt x="2763" y="5078"/>
                    <a:pt x="2512" y="5717"/>
                    <a:pt x="2306" y="6356"/>
                  </a:cubicBezTo>
                  <a:cubicBezTo>
                    <a:pt x="1644" y="8319"/>
                    <a:pt x="1005" y="10259"/>
                    <a:pt x="366" y="12200"/>
                  </a:cubicBezTo>
                  <a:cubicBezTo>
                    <a:pt x="252" y="12519"/>
                    <a:pt x="161" y="12839"/>
                    <a:pt x="115" y="13158"/>
                  </a:cubicBezTo>
                  <a:cubicBezTo>
                    <a:pt x="1" y="13775"/>
                    <a:pt x="161" y="14048"/>
                    <a:pt x="731" y="14299"/>
                  </a:cubicBezTo>
                  <a:cubicBezTo>
                    <a:pt x="1028" y="14414"/>
                    <a:pt x="1348" y="14505"/>
                    <a:pt x="1667" y="14573"/>
                  </a:cubicBezTo>
                  <a:cubicBezTo>
                    <a:pt x="3105" y="14893"/>
                    <a:pt x="4566" y="15144"/>
                    <a:pt x="6004" y="15304"/>
                  </a:cubicBezTo>
                  <a:cubicBezTo>
                    <a:pt x="6392" y="15349"/>
                    <a:pt x="6780" y="15349"/>
                    <a:pt x="7145" y="15349"/>
                  </a:cubicBezTo>
                  <a:cubicBezTo>
                    <a:pt x="7533" y="15349"/>
                    <a:pt x="7830" y="15144"/>
                    <a:pt x="7967" y="14779"/>
                  </a:cubicBezTo>
                  <a:cubicBezTo>
                    <a:pt x="8150" y="14322"/>
                    <a:pt x="8287" y="13866"/>
                    <a:pt x="8446" y="13409"/>
                  </a:cubicBezTo>
                  <a:cubicBezTo>
                    <a:pt x="8560" y="13067"/>
                    <a:pt x="8446" y="12747"/>
                    <a:pt x="8150" y="12565"/>
                  </a:cubicBezTo>
                  <a:cubicBezTo>
                    <a:pt x="7898" y="12405"/>
                    <a:pt x="7625" y="12268"/>
                    <a:pt x="7328" y="12177"/>
                  </a:cubicBezTo>
                  <a:cubicBezTo>
                    <a:pt x="6461" y="11880"/>
                    <a:pt x="5547" y="11766"/>
                    <a:pt x="4634" y="11720"/>
                  </a:cubicBezTo>
                  <a:cubicBezTo>
                    <a:pt x="4315" y="11697"/>
                    <a:pt x="3973" y="11743"/>
                    <a:pt x="3676" y="11560"/>
                  </a:cubicBezTo>
                  <a:cubicBezTo>
                    <a:pt x="3562" y="11264"/>
                    <a:pt x="3630" y="10990"/>
                    <a:pt x="3699" y="10739"/>
                  </a:cubicBezTo>
                  <a:cubicBezTo>
                    <a:pt x="3950" y="9940"/>
                    <a:pt x="4201" y="9141"/>
                    <a:pt x="4429" y="8342"/>
                  </a:cubicBezTo>
                  <a:cubicBezTo>
                    <a:pt x="4566" y="7954"/>
                    <a:pt x="4794" y="7749"/>
                    <a:pt x="5228" y="7749"/>
                  </a:cubicBezTo>
                  <a:cubicBezTo>
                    <a:pt x="5411" y="7760"/>
                    <a:pt x="5599" y="7760"/>
                    <a:pt x="5790" y="7760"/>
                  </a:cubicBezTo>
                  <a:cubicBezTo>
                    <a:pt x="5981" y="7760"/>
                    <a:pt x="6175" y="7760"/>
                    <a:pt x="6369" y="7771"/>
                  </a:cubicBezTo>
                  <a:cubicBezTo>
                    <a:pt x="6643" y="7771"/>
                    <a:pt x="6826" y="7635"/>
                    <a:pt x="6963" y="7383"/>
                  </a:cubicBezTo>
                  <a:cubicBezTo>
                    <a:pt x="7510" y="6379"/>
                    <a:pt x="7351" y="6014"/>
                    <a:pt x="6278" y="5649"/>
                  </a:cubicBezTo>
                  <a:cubicBezTo>
                    <a:pt x="6027" y="5557"/>
                    <a:pt x="5753" y="5489"/>
                    <a:pt x="5502" y="5420"/>
                  </a:cubicBezTo>
                  <a:cubicBezTo>
                    <a:pt x="5525" y="4873"/>
                    <a:pt x="5639" y="4279"/>
                    <a:pt x="5799" y="3960"/>
                  </a:cubicBezTo>
                  <a:cubicBezTo>
                    <a:pt x="5890" y="3777"/>
                    <a:pt x="6027" y="3640"/>
                    <a:pt x="6255" y="3617"/>
                  </a:cubicBezTo>
                  <a:cubicBezTo>
                    <a:pt x="6449" y="3601"/>
                    <a:pt x="6654" y="3585"/>
                    <a:pt x="6854" y="3585"/>
                  </a:cubicBezTo>
                  <a:cubicBezTo>
                    <a:pt x="6937" y="3585"/>
                    <a:pt x="7019" y="3588"/>
                    <a:pt x="7100" y="3594"/>
                  </a:cubicBezTo>
                  <a:cubicBezTo>
                    <a:pt x="7876" y="3686"/>
                    <a:pt x="8652" y="3800"/>
                    <a:pt x="9428" y="3891"/>
                  </a:cubicBezTo>
                  <a:cubicBezTo>
                    <a:pt x="9725" y="3914"/>
                    <a:pt x="10044" y="3937"/>
                    <a:pt x="10341" y="3937"/>
                  </a:cubicBezTo>
                  <a:cubicBezTo>
                    <a:pt x="10362" y="3938"/>
                    <a:pt x="10383" y="3939"/>
                    <a:pt x="10404" y="3939"/>
                  </a:cubicBezTo>
                  <a:cubicBezTo>
                    <a:pt x="10714" y="3939"/>
                    <a:pt x="10940" y="3778"/>
                    <a:pt x="11026" y="3457"/>
                  </a:cubicBezTo>
                  <a:cubicBezTo>
                    <a:pt x="11140" y="3115"/>
                    <a:pt x="11231" y="2773"/>
                    <a:pt x="11299" y="2430"/>
                  </a:cubicBezTo>
                  <a:cubicBezTo>
                    <a:pt x="11391" y="1974"/>
                    <a:pt x="11299" y="1768"/>
                    <a:pt x="10911" y="1563"/>
                  </a:cubicBezTo>
                  <a:cubicBezTo>
                    <a:pt x="10615" y="1426"/>
                    <a:pt x="10295" y="1289"/>
                    <a:pt x="9976" y="1221"/>
                  </a:cubicBezTo>
                  <a:cubicBezTo>
                    <a:pt x="8195" y="810"/>
                    <a:pt x="6415" y="422"/>
                    <a:pt x="4657" y="11"/>
                  </a:cubicBezTo>
                  <a:cubicBezTo>
                    <a:pt x="4604" y="3"/>
                    <a:pt x="4553" y="1"/>
                    <a:pt x="45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575;p71">
              <a:extLst>
                <a:ext uri="{FF2B5EF4-FFF2-40B4-BE49-F238E27FC236}">
                  <a16:creationId xmlns:a16="http://schemas.microsoft.com/office/drawing/2014/main" id="{A18CD736-56E6-4CFB-86AF-A9997A2AA4BA}"/>
                </a:ext>
              </a:extLst>
            </p:cNvPr>
            <p:cNvSpPr/>
            <p:nvPr/>
          </p:nvSpPr>
          <p:spPr>
            <a:xfrm>
              <a:off x="3115638" y="1564288"/>
              <a:ext cx="200325" cy="259278"/>
            </a:xfrm>
            <a:custGeom>
              <a:avLst/>
              <a:gdLst/>
              <a:ahLst/>
              <a:cxnLst/>
              <a:rect l="l" t="t" r="r" b="b"/>
              <a:pathLst>
                <a:path w="8013" h="10478" extrusionOk="0">
                  <a:moveTo>
                    <a:pt x="5360" y="486"/>
                  </a:moveTo>
                  <a:cubicBezTo>
                    <a:pt x="5474" y="486"/>
                    <a:pt x="5590" y="499"/>
                    <a:pt x="5707" y="525"/>
                  </a:cubicBezTo>
                  <a:cubicBezTo>
                    <a:pt x="6255" y="639"/>
                    <a:pt x="6780" y="799"/>
                    <a:pt x="7236" y="1141"/>
                  </a:cubicBezTo>
                  <a:cubicBezTo>
                    <a:pt x="7305" y="1438"/>
                    <a:pt x="7282" y="1689"/>
                    <a:pt x="7145" y="1963"/>
                  </a:cubicBezTo>
                  <a:cubicBezTo>
                    <a:pt x="7054" y="1963"/>
                    <a:pt x="6962" y="1973"/>
                    <a:pt x="6878" y="1973"/>
                  </a:cubicBezTo>
                  <a:cubicBezTo>
                    <a:pt x="6836" y="1973"/>
                    <a:pt x="6795" y="1971"/>
                    <a:pt x="6757" y="1963"/>
                  </a:cubicBezTo>
                  <a:cubicBezTo>
                    <a:pt x="6573" y="1933"/>
                    <a:pt x="6393" y="1918"/>
                    <a:pt x="6217" y="1918"/>
                  </a:cubicBezTo>
                  <a:cubicBezTo>
                    <a:pt x="5477" y="1918"/>
                    <a:pt x="4805" y="2178"/>
                    <a:pt x="4178" y="2602"/>
                  </a:cubicBezTo>
                  <a:cubicBezTo>
                    <a:pt x="3333" y="3150"/>
                    <a:pt x="2671" y="3858"/>
                    <a:pt x="2329" y="4839"/>
                  </a:cubicBezTo>
                  <a:cubicBezTo>
                    <a:pt x="1918" y="6095"/>
                    <a:pt x="2375" y="7373"/>
                    <a:pt x="3470" y="8103"/>
                  </a:cubicBezTo>
                  <a:cubicBezTo>
                    <a:pt x="3904" y="8377"/>
                    <a:pt x="4360" y="8583"/>
                    <a:pt x="4863" y="8697"/>
                  </a:cubicBezTo>
                  <a:cubicBezTo>
                    <a:pt x="5068" y="8765"/>
                    <a:pt x="5296" y="8811"/>
                    <a:pt x="5502" y="8879"/>
                  </a:cubicBezTo>
                  <a:cubicBezTo>
                    <a:pt x="5570" y="9427"/>
                    <a:pt x="5570" y="9427"/>
                    <a:pt x="5342" y="10043"/>
                  </a:cubicBezTo>
                  <a:cubicBezTo>
                    <a:pt x="5163" y="10062"/>
                    <a:pt x="4987" y="10071"/>
                    <a:pt x="4813" y="10071"/>
                  </a:cubicBezTo>
                  <a:cubicBezTo>
                    <a:pt x="3899" y="10071"/>
                    <a:pt x="3054" y="9809"/>
                    <a:pt x="2306" y="9176"/>
                  </a:cubicBezTo>
                  <a:cubicBezTo>
                    <a:pt x="1690" y="8674"/>
                    <a:pt x="1416" y="7966"/>
                    <a:pt x="1302" y="7190"/>
                  </a:cubicBezTo>
                  <a:cubicBezTo>
                    <a:pt x="914" y="4109"/>
                    <a:pt x="2466" y="2009"/>
                    <a:pt x="4543" y="731"/>
                  </a:cubicBezTo>
                  <a:cubicBezTo>
                    <a:pt x="4804" y="568"/>
                    <a:pt x="5076" y="486"/>
                    <a:pt x="5360" y="486"/>
                  </a:cubicBezTo>
                  <a:close/>
                  <a:moveTo>
                    <a:pt x="5330" y="1"/>
                  </a:moveTo>
                  <a:cubicBezTo>
                    <a:pt x="5067" y="1"/>
                    <a:pt x="4790" y="18"/>
                    <a:pt x="4497" y="46"/>
                  </a:cubicBezTo>
                  <a:cubicBezTo>
                    <a:pt x="4246" y="69"/>
                    <a:pt x="4018" y="183"/>
                    <a:pt x="3790" y="297"/>
                  </a:cubicBezTo>
                  <a:cubicBezTo>
                    <a:pt x="3059" y="639"/>
                    <a:pt x="2489" y="1187"/>
                    <a:pt x="1987" y="1781"/>
                  </a:cubicBezTo>
                  <a:cubicBezTo>
                    <a:pt x="617" y="3333"/>
                    <a:pt x="1" y="5113"/>
                    <a:pt x="389" y="7190"/>
                  </a:cubicBezTo>
                  <a:cubicBezTo>
                    <a:pt x="663" y="8697"/>
                    <a:pt x="1530" y="9701"/>
                    <a:pt x="3014" y="10112"/>
                  </a:cubicBezTo>
                  <a:cubicBezTo>
                    <a:pt x="3584" y="10249"/>
                    <a:pt x="4155" y="10317"/>
                    <a:pt x="4726" y="10409"/>
                  </a:cubicBezTo>
                  <a:cubicBezTo>
                    <a:pt x="4999" y="10454"/>
                    <a:pt x="5273" y="10477"/>
                    <a:pt x="5570" y="10477"/>
                  </a:cubicBezTo>
                  <a:cubicBezTo>
                    <a:pt x="5730" y="10477"/>
                    <a:pt x="5912" y="10431"/>
                    <a:pt x="6004" y="10249"/>
                  </a:cubicBezTo>
                  <a:cubicBezTo>
                    <a:pt x="6209" y="9815"/>
                    <a:pt x="6437" y="9381"/>
                    <a:pt x="6323" y="8834"/>
                  </a:cubicBezTo>
                  <a:cubicBezTo>
                    <a:pt x="6072" y="8719"/>
                    <a:pt x="5821" y="8628"/>
                    <a:pt x="5547" y="8583"/>
                  </a:cubicBezTo>
                  <a:cubicBezTo>
                    <a:pt x="5068" y="8468"/>
                    <a:pt x="4634" y="8286"/>
                    <a:pt x="4223" y="8035"/>
                  </a:cubicBezTo>
                  <a:cubicBezTo>
                    <a:pt x="3470" y="7601"/>
                    <a:pt x="3128" y="6939"/>
                    <a:pt x="3105" y="6095"/>
                  </a:cubicBezTo>
                  <a:cubicBezTo>
                    <a:pt x="3019" y="4265"/>
                    <a:pt x="4841" y="2191"/>
                    <a:pt x="6772" y="2191"/>
                  </a:cubicBezTo>
                  <a:cubicBezTo>
                    <a:pt x="6889" y="2191"/>
                    <a:pt x="7005" y="2199"/>
                    <a:pt x="7122" y="2214"/>
                  </a:cubicBezTo>
                  <a:cubicBezTo>
                    <a:pt x="7242" y="2238"/>
                    <a:pt x="7363" y="2269"/>
                    <a:pt x="7480" y="2269"/>
                  </a:cubicBezTo>
                  <a:cubicBezTo>
                    <a:pt x="7585" y="2269"/>
                    <a:pt x="7687" y="2244"/>
                    <a:pt x="7784" y="2169"/>
                  </a:cubicBezTo>
                  <a:cubicBezTo>
                    <a:pt x="8012" y="1575"/>
                    <a:pt x="8012" y="1575"/>
                    <a:pt x="7944" y="1005"/>
                  </a:cubicBezTo>
                  <a:cubicBezTo>
                    <a:pt x="7148" y="244"/>
                    <a:pt x="6337" y="1"/>
                    <a:pt x="533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576;p71">
              <a:extLst>
                <a:ext uri="{FF2B5EF4-FFF2-40B4-BE49-F238E27FC236}">
                  <a16:creationId xmlns:a16="http://schemas.microsoft.com/office/drawing/2014/main" id="{3806D8CD-755F-4A4B-8B86-A17D52B2C90E}"/>
                </a:ext>
              </a:extLst>
            </p:cNvPr>
            <p:cNvSpPr/>
            <p:nvPr/>
          </p:nvSpPr>
          <p:spPr>
            <a:xfrm>
              <a:off x="3334188" y="1501733"/>
              <a:ext cx="167800" cy="190858"/>
            </a:xfrm>
            <a:custGeom>
              <a:avLst/>
              <a:gdLst/>
              <a:ahLst/>
              <a:cxnLst/>
              <a:rect l="l" t="t" r="r" b="b"/>
              <a:pathLst>
                <a:path w="6712" h="7713" extrusionOk="0">
                  <a:moveTo>
                    <a:pt x="4613" y="717"/>
                  </a:moveTo>
                  <a:cubicBezTo>
                    <a:pt x="5091" y="717"/>
                    <a:pt x="5575" y="806"/>
                    <a:pt x="6072" y="1022"/>
                  </a:cubicBezTo>
                  <a:cubicBezTo>
                    <a:pt x="6050" y="1182"/>
                    <a:pt x="6050" y="1341"/>
                    <a:pt x="6004" y="1478"/>
                  </a:cubicBezTo>
                  <a:cubicBezTo>
                    <a:pt x="5776" y="2026"/>
                    <a:pt x="5365" y="2437"/>
                    <a:pt x="4931" y="2825"/>
                  </a:cubicBezTo>
                  <a:cubicBezTo>
                    <a:pt x="3995" y="3647"/>
                    <a:pt x="3037" y="4423"/>
                    <a:pt x="2101" y="5244"/>
                  </a:cubicBezTo>
                  <a:cubicBezTo>
                    <a:pt x="1895" y="5404"/>
                    <a:pt x="1667" y="5496"/>
                    <a:pt x="1553" y="5815"/>
                  </a:cubicBezTo>
                  <a:cubicBezTo>
                    <a:pt x="1781" y="6180"/>
                    <a:pt x="2101" y="6340"/>
                    <a:pt x="2489" y="6409"/>
                  </a:cubicBezTo>
                  <a:cubicBezTo>
                    <a:pt x="3120" y="6523"/>
                    <a:pt x="3751" y="6574"/>
                    <a:pt x="4382" y="6574"/>
                  </a:cubicBezTo>
                  <a:cubicBezTo>
                    <a:pt x="4504" y="6574"/>
                    <a:pt x="4626" y="6572"/>
                    <a:pt x="4748" y="6568"/>
                  </a:cubicBezTo>
                  <a:cubicBezTo>
                    <a:pt x="4905" y="6568"/>
                    <a:pt x="5062" y="6553"/>
                    <a:pt x="5218" y="6553"/>
                  </a:cubicBezTo>
                  <a:cubicBezTo>
                    <a:pt x="5335" y="6553"/>
                    <a:pt x="5453" y="6562"/>
                    <a:pt x="5570" y="6591"/>
                  </a:cubicBezTo>
                  <a:cubicBezTo>
                    <a:pt x="5410" y="7052"/>
                    <a:pt x="5355" y="7143"/>
                    <a:pt x="5112" y="7143"/>
                  </a:cubicBezTo>
                  <a:cubicBezTo>
                    <a:pt x="5079" y="7143"/>
                    <a:pt x="5041" y="7142"/>
                    <a:pt x="5000" y="7139"/>
                  </a:cubicBezTo>
                  <a:lnTo>
                    <a:pt x="4771" y="7139"/>
                  </a:lnTo>
                  <a:cubicBezTo>
                    <a:pt x="3470" y="7025"/>
                    <a:pt x="2146" y="6934"/>
                    <a:pt x="800" y="6819"/>
                  </a:cubicBezTo>
                  <a:cubicBezTo>
                    <a:pt x="800" y="6660"/>
                    <a:pt x="800" y="6500"/>
                    <a:pt x="823" y="6363"/>
                  </a:cubicBezTo>
                  <a:cubicBezTo>
                    <a:pt x="823" y="6294"/>
                    <a:pt x="868" y="6226"/>
                    <a:pt x="891" y="6157"/>
                  </a:cubicBezTo>
                  <a:cubicBezTo>
                    <a:pt x="1005" y="5450"/>
                    <a:pt x="1416" y="4925"/>
                    <a:pt x="1987" y="4514"/>
                  </a:cubicBezTo>
                  <a:cubicBezTo>
                    <a:pt x="2603" y="4058"/>
                    <a:pt x="3196" y="3578"/>
                    <a:pt x="3790" y="3099"/>
                  </a:cubicBezTo>
                  <a:cubicBezTo>
                    <a:pt x="3995" y="2939"/>
                    <a:pt x="4178" y="2779"/>
                    <a:pt x="4338" y="2597"/>
                  </a:cubicBezTo>
                  <a:cubicBezTo>
                    <a:pt x="4657" y="2209"/>
                    <a:pt x="4429" y="1684"/>
                    <a:pt x="3927" y="1661"/>
                  </a:cubicBezTo>
                  <a:cubicBezTo>
                    <a:pt x="3881" y="1657"/>
                    <a:pt x="3835" y="1655"/>
                    <a:pt x="3789" y="1655"/>
                  </a:cubicBezTo>
                  <a:cubicBezTo>
                    <a:pt x="3584" y="1655"/>
                    <a:pt x="3379" y="1692"/>
                    <a:pt x="3174" y="1729"/>
                  </a:cubicBezTo>
                  <a:cubicBezTo>
                    <a:pt x="2854" y="1798"/>
                    <a:pt x="2557" y="1889"/>
                    <a:pt x="2169" y="1980"/>
                  </a:cubicBezTo>
                  <a:cubicBezTo>
                    <a:pt x="2169" y="1729"/>
                    <a:pt x="2146" y="1524"/>
                    <a:pt x="2146" y="1341"/>
                  </a:cubicBezTo>
                  <a:cubicBezTo>
                    <a:pt x="2961" y="992"/>
                    <a:pt x="3775" y="717"/>
                    <a:pt x="4613" y="717"/>
                  </a:cubicBezTo>
                  <a:close/>
                  <a:moveTo>
                    <a:pt x="4413" y="1"/>
                  </a:moveTo>
                  <a:cubicBezTo>
                    <a:pt x="3408" y="1"/>
                    <a:pt x="2513" y="340"/>
                    <a:pt x="1713" y="1045"/>
                  </a:cubicBezTo>
                  <a:cubicBezTo>
                    <a:pt x="1690" y="1296"/>
                    <a:pt x="1667" y="1524"/>
                    <a:pt x="1667" y="1752"/>
                  </a:cubicBezTo>
                  <a:cubicBezTo>
                    <a:pt x="1667" y="2142"/>
                    <a:pt x="1917" y="2365"/>
                    <a:pt x="2246" y="2365"/>
                  </a:cubicBezTo>
                  <a:cubicBezTo>
                    <a:pt x="2302" y="2365"/>
                    <a:pt x="2360" y="2359"/>
                    <a:pt x="2420" y="2346"/>
                  </a:cubicBezTo>
                  <a:cubicBezTo>
                    <a:pt x="2763" y="2254"/>
                    <a:pt x="3105" y="2163"/>
                    <a:pt x="3447" y="2072"/>
                  </a:cubicBezTo>
                  <a:cubicBezTo>
                    <a:pt x="3607" y="2026"/>
                    <a:pt x="3744" y="2026"/>
                    <a:pt x="3972" y="2003"/>
                  </a:cubicBezTo>
                  <a:lnTo>
                    <a:pt x="3972" y="2003"/>
                  </a:lnTo>
                  <a:cubicBezTo>
                    <a:pt x="3835" y="2186"/>
                    <a:pt x="3767" y="2323"/>
                    <a:pt x="3653" y="2414"/>
                  </a:cubicBezTo>
                  <a:cubicBezTo>
                    <a:pt x="2808" y="3099"/>
                    <a:pt x="1987" y="3829"/>
                    <a:pt x="1096" y="4446"/>
                  </a:cubicBezTo>
                  <a:cubicBezTo>
                    <a:pt x="366" y="4948"/>
                    <a:pt x="161" y="5655"/>
                    <a:pt x="24" y="6454"/>
                  </a:cubicBezTo>
                  <a:cubicBezTo>
                    <a:pt x="1" y="6637"/>
                    <a:pt x="69" y="6774"/>
                    <a:pt x="229" y="6911"/>
                  </a:cubicBezTo>
                  <a:cubicBezTo>
                    <a:pt x="571" y="7162"/>
                    <a:pt x="937" y="7276"/>
                    <a:pt x="1348" y="7299"/>
                  </a:cubicBezTo>
                  <a:cubicBezTo>
                    <a:pt x="2169" y="7390"/>
                    <a:pt x="2968" y="7504"/>
                    <a:pt x="3767" y="7573"/>
                  </a:cubicBezTo>
                  <a:cubicBezTo>
                    <a:pt x="4360" y="7641"/>
                    <a:pt x="4931" y="7664"/>
                    <a:pt x="5525" y="7710"/>
                  </a:cubicBezTo>
                  <a:cubicBezTo>
                    <a:pt x="5547" y="7712"/>
                    <a:pt x="5570" y="7713"/>
                    <a:pt x="5591" y="7713"/>
                  </a:cubicBezTo>
                  <a:cubicBezTo>
                    <a:pt x="5784" y="7713"/>
                    <a:pt x="5922" y="7621"/>
                    <a:pt x="6004" y="7436"/>
                  </a:cubicBezTo>
                  <a:cubicBezTo>
                    <a:pt x="6141" y="7093"/>
                    <a:pt x="6346" y="6819"/>
                    <a:pt x="6392" y="6454"/>
                  </a:cubicBezTo>
                  <a:cubicBezTo>
                    <a:pt x="6232" y="6203"/>
                    <a:pt x="6050" y="6089"/>
                    <a:pt x="5753" y="6089"/>
                  </a:cubicBezTo>
                  <a:cubicBezTo>
                    <a:pt x="4794" y="6043"/>
                    <a:pt x="3835" y="5975"/>
                    <a:pt x="2877" y="5906"/>
                  </a:cubicBezTo>
                  <a:cubicBezTo>
                    <a:pt x="2786" y="5906"/>
                    <a:pt x="2694" y="5861"/>
                    <a:pt x="2534" y="5815"/>
                  </a:cubicBezTo>
                  <a:cubicBezTo>
                    <a:pt x="2671" y="5678"/>
                    <a:pt x="2763" y="5587"/>
                    <a:pt x="2854" y="5518"/>
                  </a:cubicBezTo>
                  <a:cubicBezTo>
                    <a:pt x="3539" y="4971"/>
                    <a:pt x="4201" y="4446"/>
                    <a:pt x="4863" y="3898"/>
                  </a:cubicBezTo>
                  <a:cubicBezTo>
                    <a:pt x="5273" y="3555"/>
                    <a:pt x="5662" y="3190"/>
                    <a:pt x="6050" y="2825"/>
                  </a:cubicBezTo>
                  <a:cubicBezTo>
                    <a:pt x="6232" y="2642"/>
                    <a:pt x="6369" y="2437"/>
                    <a:pt x="6506" y="2209"/>
                  </a:cubicBezTo>
                  <a:cubicBezTo>
                    <a:pt x="6711" y="1889"/>
                    <a:pt x="6711" y="1547"/>
                    <a:pt x="6529" y="1204"/>
                  </a:cubicBezTo>
                  <a:cubicBezTo>
                    <a:pt x="6209" y="565"/>
                    <a:pt x="5707" y="132"/>
                    <a:pt x="5022" y="40"/>
                  </a:cubicBezTo>
                  <a:cubicBezTo>
                    <a:pt x="4815" y="14"/>
                    <a:pt x="4612" y="1"/>
                    <a:pt x="44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577;p71">
              <a:extLst>
                <a:ext uri="{FF2B5EF4-FFF2-40B4-BE49-F238E27FC236}">
                  <a16:creationId xmlns:a16="http://schemas.microsoft.com/office/drawing/2014/main" id="{61B24AA1-68AD-4C04-853F-9E71CCE5F15F}"/>
                </a:ext>
              </a:extLst>
            </p:cNvPr>
            <p:cNvSpPr/>
            <p:nvPr/>
          </p:nvSpPr>
          <p:spPr>
            <a:xfrm>
              <a:off x="2695663" y="1472113"/>
              <a:ext cx="178625" cy="81658"/>
            </a:xfrm>
            <a:custGeom>
              <a:avLst/>
              <a:gdLst/>
              <a:ahLst/>
              <a:cxnLst/>
              <a:rect l="l" t="t" r="r" b="b"/>
              <a:pathLst>
                <a:path w="7145" h="3300" extrusionOk="0">
                  <a:moveTo>
                    <a:pt x="776" y="461"/>
                  </a:moveTo>
                  <a:cubicBezTo>
                    <a:pt x="959" y="507"/>
                    <a:pt x="1096" y="507"/>
                    <a:pt x="1233" y="530"/>
                  </a:cubicBezTo>
                  <a:cubicBezTo>
                    <a:pt x="2351" y="804"/>
                    <a:pt x="3447" y="1078"/>
                    <a:pt x="4565" y="1351"/>
                  </a:cubicBezTo>
                  <a:cubicBezTo>
                    <a:pt x="5182" y="1511"/>
                    <a:pt x="5798" y="1648"/>
                    <a:pt x="6414" y="1785"/>
                  </a:cubicBezTo>
                  <a:cubicBezTo>
                    <a:pt x="6506" y="1808"/>
                    <a:pt x="6597" y="1831"/>
                    <a:pt x="6711" y="1854"/>
                  </a:cubicBezTo>
                  <a:cubicBezTo>
                    <a:pt x="6871" y="1899"/>
                    <a:pt x="6962" y="2082"/>
                    <a:pt x="6939" y="2264"/>
                  </a:cubicBezTo>
                  <a:cubicBezTo>
                    <a:pt x="6939" y="2470"/>
                    <a:pt x="6802" y="2607"/>
                    <a:pt x="6597" y="2607"/>
                  </a:cubicBezTo>
                  <a:cubicBezTo>
                    <a:pt x="6300" y="2584"/>
                    <a:pt x="6003" y="2561"/>
                    <a:pt x="5707" y="2515"/>
                  </a:cubicBezTo>
                  <a:cubicBezTo>
                    <a:pt x="4337" y="2219"/>
                    <a:pt x="2968" y="1922"/>
                    <a:pt x="1621" y="1625"/>
                  </a:cubicBezTo>
                  <a:cubicBezTo>
                    <a:pt x="1324" y="1557"/>
                    <a:pt x="1050" y="1466"/>
                    <a:pt x="731" y="1374"/>
                  </a:cubicBezTo>
                  <a:cubicBezTo>
                    <a:pt x="731" y="1214"/>
                    <a:pt x="708" y="1078"/>
                    <a:pt x="731" y="963"/>
                  </a:cubicBezTo>
                  <a:cubicBezTo>
                    <a:pt x="731" y="804"/>
                    <a:pt x="754" y="667"/>
                    <a:pt x="776" y="461"/>
                  </a:cubicBezTo>
                  <a:close/>
                  <a:moveTo>
                    <a:pt x="637" y="0"/>
                  </a:moveTo>
                  <a:cubicBezTo>
                    <a:pt x="532" y="0"/>
                    <a:pt x="427" y="8"/>
                    <a:pt x="320" y="28"/>
                  </a:cubicBezTo>
                  <a:cubicBezTo>
                    <a:pt x="0" y="438"/>
                    <a:pt x="0" y="918"/>
                    <a:pt x="69" y="1397"/>
                  </a:cubicBezTo>
                  <a:cubicBezTo>
                    <a:pt x="114" y="1785"/>
                    <a:pt x="343" y="1991"/>
                    <a:pt x="685" y="2082"/>
                  </a:cubicBezTo>
                  <a:cubicBezTo>
                    <a:pt x="822" y="2105"/>
                    <a:pt x="982" y="2127"/>
                    <a:pt x="1142" y="2173"/>
                  </a:cubicBezTo>
                  <a:cubicBezTo>
                    <a:pt x="2420" y="2447"/>
                    <a:pt x="3698" y="2721"/>
                    <a:pt x="4976" y="2995"/>
                  </a:cubicBezTo>
                  <a:cubicBezTo>
                    <a:pt x="5478" y="3109"/>
                    <a:pt x="5981" y="3200"/>
                    <a:pt x="6483" y="3292"/>
                  </a:cubicBezTo>
                  <a:cubicBezTo>
                    <a:pt x="6523" y="3297"/>
                    <a:pt x="6562" y="3299"/>
                    <a:pt x="6599" y="3299"/>
                  </a:cubicBezTo>
                  <a:cubicBezTo>
                    <a:pt x="6896" y="3299"/>
                    <a:pt x="7079" y="3137"/>
                    <a:pt x="7099" y="2812"/>
                  </a:cubicBezTo>
                  <a:cubicBezTo>
                    <a:pt x="7145" y="2424"/>
                    <a:pt x="7145" y="2059"/>
                    <a:pt x="7122" y="1671"/>
                  </a:cubicBezTo>
                  <a:cubicBezTo>
                    <a:pt x="7099" y="1237"/>
                    <a:pt x="6985" y="1123"/>
                    <a:pt x="6528" y="1032"/>
                  </a:cubicBezTo>
                  <a:cubicBezTo>
                    <a:pt x="6437" y="986"/>
                    <a:pt x="6346" y="963"/>
                    <a:pt x="6232" y="941"/>
                  </a:cubicBezTo>
                  <a:cubicBezTo>
                    <a:pt x="4748" y="689"/>
                    <a:pt x="3264" y="416"/>
                    <a:pt x="1758" y="164"/>
                  </a:cubicBezTo>
                  <a:cubicBezTo>
                    <a:pt x="1398" y="111"/>
                    <a:pt x="1025" y="0"/>
                    <a:pt x="6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578;p71">
              <a:extLst>
                <a:ext uri="{FF2B5EF4-FFF2-40B4-BE49-F238E27FC236}">
                  <a16:creationId xmlns:a16="http://schemas.microsoft.com/office/drawing/2014/main" id="{0E2D809B-47D2-4E2B-9AD2-B439B9F40E11}"/>
                </a:ext>
              </a:extLst>
            </p:cNvPr>
            <p:cNvSpPr/>
            <p:nvPr/>
          </p:nvSpPr>
          <p:spPr>
            <a:xfrm>
              <a:off x="2679113" y="1546298"/>
              <a:ext cx="188325" cy="77006"/>
            </a:xfrm>
            <a:custGeom>
              <a:avLst/>
              <a:gdLst/>
              <a:ahLst/>
              <a:cxnLst/>
              <a:rect l="l" t="t" r="r" b="b"/>
              <a:pathLst>
                <a:path w="7533" h="3112" extrusionOk="0">
                  <a:moveTo>
                    <a:pt x="1227" y="732"/>
                  </a:moveTo>
                  <a:cubicBezTo>
                    <a:pt x="1457" y="732"/>
                    <a:pt x="1687" y="769"/>
                    <a:pt x="1918" y="819"/>
                  </a:cubicBezTo>
                  <a:cubicBezTo>
                    <a:pt x="3447" y="1115"/>
                    <a:pt x="4953" y="1412"/>
                    <a:pt x="6483" y="1709"/>
                  </a:cubicBezTo>
                  <a:cubicBezTo>
                    <a:pt x="6665" y="1732"/>
                    <a:pt x="6871" y="1800"/>
                    <a:pt x="7053" y="1846"/>
                  </a:cubicBezTo>
                  <a:cubicBezTo>
                    <a:pt x="7190" y="1891"/>
                    <a:pt x="7259" y="2028"/>
                    <a:pt x="7213" y="2165"/>
                  </a:cubicBezTo>
                  <a:cubicBezTo>
                    <a:pt x="7168" y="2257"/>
                    <a:pt x="7076" y="2416"/>
                    <a:pt x="6985" y="2416"/>
                  </a:cubicBezTo>
                  <a:cubicBezTo>
                    <a:pt x="6830" y="2445"/>
                    <a:pt x="6675" y="2464"/>
                    <a:pt x="6519" y="2464"/>
                  </a:cubicBezTo>
                  <a:cubicBezTo>
                    <a:pt x="6423" y="2464"/>
                    <a:pt x="6328" y="2457"/>
                    <a:pt x="6232" y="2439"/>
                  </a:cubicBezTo>
                  <a:cubicBezTo>
                    <a:pt x="4474" y="2257"/>
                    <a:pt x="2739" y="1914"/>
                    <a:pt x="1005" y="1503"/>
                  </a:cubicBezTo>
                  <a:cubicBezTo>
                    <a:pt x="959" y="1480"/>
                    <a:pt x="913" y="1435"/>
                    <a:pt x="868" y="1412"/>
                  </a:cubicBezTo>
                  <a:cubicBezTo>
                    <a:pt x="799" y="1184"/>
                    <a:pt x="799" y="978"/>
                    <a:pt x="959" y="750"/>
                  </a:cubicBezTo>
                  <a:cubicBezTo>
                    <a:pt x="1048" y="737"/>
                    <a:pt x="1138" y="732"/>
                    <a:pt x="1227" y="732"/>
                  </a:cubicBezTo>
                  <a:close/>
                  <a:moveTo>
                    <a:pt x="723" y="1"/>
                  </a:moveTo>
                  <a:cubicBezTo>
                    <a:pt x="491" y="1"/>
                    <a:pt x="326" y="125"/>
                    <a:pt x="251" y="385"/>
                  </a:cubicBezTo>
                  <a:cubicBezTo>
                    <a:pt x="115" y="796"/>
                    <a:pt x="0" y="1207"/>
                    <a:pt x="115" y="1732"/>
                  </a:cubicBezTo>
                  <a:cubicBezTo>
                    <a:pt x="617" y="1960"/>
                    <a:pt x="1073" y="2188"/>
                    <a:pt x="1598" y="2279"/>
                  </a:cubicBezTo>
                  <a:cubicBezTo>
                    <a:pt x="2306" y="2393"/>
                    <a:pt x="2990" y="2576"/>
                    <a:pt x="3698" y="2690"/>
                  </a:cubicBezTo>
                  <a:cubicBezTo>
                    <a:pt x="4565" y="2850"/>
                    <a:pt x="5433" y="2964"/>
                    <a:pt x="6300" y="3101"/>
                  </a:cubicBezTo>
                  <a:cubicBezTo>
                    <a:pt x="6376" y="3109"/>
                    <a:pt x="6452" y="3111"/>
                    <a:pt x="6528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82" y="2964"/>
                    <a:pt x="7327" y="2827"/>
                  </a:cubicBezTo>
                  <a:cubicBezTo>
                    <a:pt x="7441" y="2416"/>
                    <a:pt x="7533" y="1983"/>
                    <a:pt x="7419" y="1549"/>
                  </a:cubicBezTo>
                  <a:cubicBezTo>
                    <a:pt x="7350" y="1366"/>
                    <a:pt x="7259" y="1252"/>
                    <a:pt x="7053" y="1207"/>
                  </a:cubicBezTo>
                  <a:cubicBezTo>
                    <a:pt x="6962" y="1184"/>
                    <a:pt x="6871" y="1161"/>
                    <a:pt x="6757" y="1138"/>
                  </a:cubicBezTo>
                  <a:cubicBezTo>
                    <a:pt x="5638" y="933"/>
                    <a:pt x="4520" y="727"/>
                    <a:pt x="3401" y="522"/>
                  </a:cubicBezTo>
                  <a:cubicBezTo>
                    <a:pt x="2557" y="362"/>
                    <a:pt x="1735" y="179"/>
                    <a:pt x="891" y="20"/>
                  </a:cubicBezTo>
                  <a:cubicBezTo>
                    <a:pt x="831" y="7"/>
                    <a:pt x="775" y="1"/>
                    <a:pt x="7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79;p71">
              <a:extLst>
                <a:ext uri="{FF2B5EF4-FFF2-40B4-BE49-F238E27FC236}">
                  <a16:creationId xmlns:a16="http://schemas.microsoft.com/office/drawing/2014/main" id="{9BC81D77-B026-467B-8F5A-FEC2FA975481}"/>
                </a:ext>
              </a:extLst>
            </p:cNvPr>
            <p:cNvSpPr/>
            <p:nvPr/>
          </p:nvSpPr>
          <p:spPr>
            <a:xfrm>
              <a:off x="2523888" y="1315205"/>
              <a:ext cx="167950" cy="97743"/>
            </a:xfrm>
            <a:custGeom>
              <a:avLst/>
              <a:gdLst/>
              <a:ahLst/>
              <a:cxnLst/>
              <a:rect l="l" t="t" r="r" b="b"/>
              <a:pathLst>
                <a:path w="6718" h="3950" extrusionOk="0">
                  <a:moveTo>
                    <a:pt x="4262" y="2045"/>
                  </a:moveTo>
                  <a:cubicBezTo>
                    <a:pt x="4267" y="2046"/>
                    <a:pt x="4272" y="2048"/>
                    <a:pt x="4277" y="2049"/>
                  </a:cubicBezTo>
                  <a:lnTo>
                    <a:pt x="4277" y="2049"/>
                  </a:lnTo>
                  <a:cubicBezTo>
                    <a:pt x="4272" y="2049"/>
                    <a:pt x="4267" y="2048"/>
                    <a:pt x="4262" y="2048"/>
                  </a:cubicBezTo>
                  <a:lnTo>
                    <a:pt x="4262" y="2048"/>
                  </a:lnTo>
                  <a:cubicBezTo>
                    <a:pt x="4262" y="2047"/>
                    <a:pt x="4262" y="2046"/>
                    <a:pt x="4262" y="2045"/>
                  </a:cubicBezTo>
                  <a:close/>
                  <a:moveTo>
                    <a:pt x="1192" y="1"/>
                  </a:moveTo>
                  <a:cubicBezTo>
                    <a:pt x="999" y="1"/>
                    <a:pt x="809" y="86"/>
                    <a:pt x="708" y="274"/>
                  </a:cubicBezTo>
                  <a:cubicBezTo>
                    <a:pt x="252" y="1256"/>
                    <a:pt x="1" y="2306"/>
                    <a:pt x="24" y="3401"/>
                  </a:cubicBezTo>
                  <a:cubicBezTo>
                    <a:pt x="24" y="3766"/>
                    <a:pt x="309" y="3949"/>
                    <a:pt x="594" y="3949"/>
                  </a:cubicBezTo>
                  <a:cubicBezTo>
                    <a:pt x="880" y="3949"/>
                    <a:pt x="1165" y="3766"/>
                    <a:pt x="1165" y="3401"/>
                  </a:cubicBezTo>
                  <a:cubicBezTo>
                    <a:pt x="1157" y="3089"/>
                    <a:pt x="1174" y="2780"/>
                    <a:pt x="1217" y="2476"/>
                  </a:cubicBezTo>
                  <a:lnTo>
                    <a:pt x="1217" y="2476"/>
                  </a:lnTo>
                  <a:cubicBezTo>
                    <a:pt x="1589" y="2915"/>
                    <a:pt x="2247" y="3112"/>
                    <a:pt x="2854" y="3127"/>
                  </a:cubicBezTo>
                  <a:cubicBezTo>
                    <a:pt x="3836" y="3150"/>
                    <a:pt x="4817" y="3241"/>
                    <a:pt x="5799" y="3378"/>
                  </a:cubicBezTo>
                  <a:cubicBezTo>
                    <a:pt x="5842" y="3386"/>
                    <a:pt x="5886" y="3390"/>
                    <a:pt x="5930" y="3390"/>
                  </a:cubicBezTo>
                  <a:cubicBezTo>
                    <a:pt x="6156" y="3390"/>
                    <a:pt x="6365" y="3285"/>
                    <a:pt x="6460" y="3036"/>
                  </a:cubicBezTo>
                  <a:cubicBezTo>
                    <a:pt x="6531" y="2880"/>
                    <a:pt x="6523" y="2707"/>
                    <a:pt x="6446" y="2559"/>
                  </a:cubicBezTo>
                  <a:lnTo>
                    <a:pt x="6446" y="2559"/>
                  </a:lnTo>
                  <a:cubicBezTo>
                    <a:pt x="6630" y="2383"/>
                    <a:pt x="6718" y="2121"/>
                    <a:pt x="6552" y="1872"/>
                  </a:cubicBezTo>
                  <a:cubicBezTo>
                    <a:pt x="6278" y="1461"/>
                    <a:pt x="5867" y="1324"/>
                    <a:pt x="5433" y="1187"/>
                  </a:cubicBezTo>
                  <a:cubicBezTo>
                    <a:pt x="4954" y="1050"/>
                    <a:pt x="4475" y="913"/>
                    <a:pt x="3972" y="799"/>
                  </a:cubicBezTo>
                  <a:cubicBezTo>
                    <a:pt x="3539" y="685"/>
                    <a:pt x="3082" y="617"/>
                    <a:pt x="2626" y="525"/>
                  </a:cubicBezTo>
                  <a:cubicBezTo>
                    <a:pt x="2261" y="480"/>
                    <a:pt x="1873" y="411"/>
                    <a:pt x="1621" y="160"/>
                  </a:cubicBezTo>
                  <a:cubicBezTo>
                    <a:pt x="1509" y="57"/>
                    <a:pt x="1350" y="1"/>
                    <a:pt x="119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80;p71">
              <a:extLst>
                <a:ext uri="{FF2B5EF4-FFF2-40B4-BE49-F238E27FC236}">
                  <a16:creationId xmlns:a16="http://schemas.microsoft.com/office/drawing/2014/main" id="{5846A3F0-E4D2-4108-905C-C2D5CBF97F7E}"/>
                </a:ext>
              </a:extLst>
            </p:cNvPr>
            <p:cNvSpPr/>
            <p:nvPr/>
          </p:nvSpPr>
          <p:spPr>
            <a:xfrm>
              <a:off x="2496513" y="1366031"/>
              <a:ext cx="96450" cy="154087"/>
            </a:xfrm>
            <a:custGeom>
              <a:avLst/>
              <a:gdLst/>
              <a:ahLst/>
              <a:cxnLst/>
              <a:rect l="l" t="t" r="r" b="b"/>
              <a:pathLst>
                <a:path w="3858" h="6227" extrusionOk="0">
                  <a:moveTo>
                    <a:pt x="2374" y="1"/>
                  </a:moveTo>
                  <a:cubicBezTo>
                    <a:pt x="2100" y="1"/>
                    <a:pt x="1758" y="252"/>
                    <a:pt x="1803" y="571"/>
                  </a:cubicBezTo>
                  <a:cubicBezTo>
                    <a:pt x="1803" y="587"/>
                    <a:pt x="1815" y="615"/>
                    <a:pt x="1822" y="646"/>
                  </a:cubicBezTo>
                  <a:lnTo>
                    <a:pt x="1822" y="646"/>
                  </a:lnTo>
                  <a:cubicBezTo>
                    <a:pt x="1817" y="649"/>
                    <a:pt x="1811" y="654"/>
                    <a:pt x="1803" y="662"/>
                  </a:cubicBezTo>
                  <a:cubicBezTo>
                    <a:pt x="1758" y="754"/>
                    <a:pt x="1758" y="754"/>
                    <a:pt x="1689" y="822"/>
                  </a:cubicBezTo>
                  <a:cubicBezTo>
                    <a:pt x="1552" y="982"/>
                    <a:pt x="1370" y="1119"/>
                    <a:pt x="1233" y="1302"/>
                  </a:cubicBezTo>
                  <a:cubicBezTo>
                    <a:pt x="913" y="1712"/>
                    <a:pt x="708" y="2215"/>
                    <a:pt x="731" y="2762"/>
                  </a:cubicBezTo>
                  <a:cubicBezTo>
                    <a:pt x="731" y="3114"/>
                    <a:pt x="813" y="3486"/>
                    <a:pt x="1011" y="3769"/>
                  </a:cubicBezTo>
                  <a:lnTo>
                    <a:pt x="1011" y="3769"/>
                  </a:lnTo>
                  <a:cubicBezTo>
                    <a:pt x="894" y="3836"/>
                    <a:pt x="800" y="3950"/>
                    <a:pt x="754" y="4109"/>
                  </a:cubicBezTo>
                  <a:cubicBezTo>
                    <a:pt x="730" y="4186"/>
                    <a:pt x="705" y="4262"/>
                    <a:pt x="676" y="4337"/>
                  </a:cubicBezTo>
                  <a:lnTo>
                    <a:pt x="676" y="4337"/>
                  </a:lnTo>
                  <a:cubicBezTo>
                    <a:pt x="289" y="4662"/>
                    <a:pt x="28" y="5114"/>
                    <a:pt x="0" y="5661"/>
                  </a:cubicBezTo>
                  <a:cubicBezTo>
                    <a:pt x="0" y="5912"/>
                    <a:pt x="206" y="6141"/>
                    <a:pt x="434" y="6209"/>
                  </a:cubicBezTo>
                  <a:cubicBezTo>
                    <a:pt x="478" y="6221"/>
                    <a:pt x="522" y="6227"/>
                    <a:pt x="565" y="6227"/>
                  </a:cubicBezTo>
                  <a:cubicBezTo>
                    <a:pt x="764" y="6227"/>
                    <a:pt x="942" y="6104"/>
                    <a:pt x="1073" y="5935"/>
                  </a:cubicBezTo>
                  <a:cubicBezTo>
                    <a:pt x="1290" y="5665"/>
                    <a:pt x="1466" y="5370"/>
                    <a:pt x="1607" y="5061"/>
                  </a:cubicBezTo>
                  <a:lnTo>
                    <a:pt x="1607" y="5061"/>
                  </a:lnTo>
                  <a:cubicBezTo>
                    <a:pt x="1649" y="5037"/>
                    <a:pt x="1693" y="5017"/>
                    <a:pt x="1735" y="4999"/>
                  </a:cubicBezTo>
                  <a:cubicBezTo>
                    <a:pt x="1752" y="4993"/>
                    <a:pt x="1770" y="4988"/>
                    <a:pt x="1788" y="4982"/>
                  </a:cubicBezTo>
                  <a:lnTo>
                    <a:pt x="1788" y="4982"/>
                  </a:lnTo>
                  <a:cubicBezTo>
                    <a:pt x="1957" y="5011"/>
                    <a:pt x="2128" y="5026"/>
                    <a:pt x="2300" y="5026"/>
                  </a:cubicBezTo>
                  <a:cubicBezTo>
                    <a:pt x="2428" y="5026"/>
                    <a:pt x="2556" y="5018"/>
                    <a:pt x="2684" y="5001"/>
                  </a:cubicBezTo>
                  <a:lnTo>
                    <a:pt x="2684" y="5001"/>
                  </a:lnTo>
                  <a:cubicBezTo>
                    <a:pt x="2779" y="5070"/>
                    <a:pt x="2894" y="5113"/>
                    <a:pt x="3018" y="5113"/>
                  </a:cubicBezTo>
                  <a:cubicBezTo>
                    <a:pt x="3069" y="5113"/>
                    <a:pt x="3121" y="5106"/>
                    <a:pt x="3173" y="5091"/>
                  </a:cubicBezTo>
                  <a:cubicBezTo>
                    <a:pt x="3470" y="4999"/>
                    <a:pt x="3744" y="4748"/>
                    <a:pt x="3789" y="4429"/>
                  </a:cubicBezTo>
                  <a:cubicBezTo>
                    <a:pt x="3858" y="4132"/>
                    <a:pt x="3721" y="3812"/>
                    <a:pt x="3401" y="3721"/>
                  </a:cubicBezTo>
                  <a:cubicBezTo>
                    <a:pt x="3362" y="3711"/>
                    <a:pt x="3322" y="3707"/>
                    <a:pt x="3280" y="3707"/>
                  </a:cubicBezTo>
                  <a:cubicBezTo>
                    <a:pt x="3238" y="3707"/>
                    <a:pt x="3196" y="3711"/>
                    <a:pt x="3153" y="3721"/>
                  </a:cubicBezTo>
                  <a:lnTo>
                    <a:pt x="3153" y="3721"/>
                  </a:lnTo>
                  <a:cubicBezTo>
                    <a:pt x="2875" y="3470"/>
                    <a:pt x="2547" y="3280"/>
                    <a:pt x="2192" y="3173"/>
                  </a:cubicBezTo>
                  <a:cubicBezTo>
                    <a:pt x="2100" y="3128"/>
                    <a:pt x="1940" y="3105"/>
                    <a:pt x="1918" y="3059"/>
                  </a:cubicBezTo>
                  <a:cubicBezTo>
                    <a:pt x="1826" y="2968"/>
                    <a:pt x="1849" y="2717"/>
                    <a:pt x="1872" y="2603"/>
                  </a:cubicBezTo>
                  <a:cubicBezTo>
                    <a:pt x="1963" y="1781"/>
                    <a:pt x="3059" y="1484"/>
                    <a:pt x="2945" y="571"/>
                  </a:cubicBezTo>
                  <a:cubicBezTo>
                    <a:pt x="2899" y="252"/>
                    <a:pt x="2716" y="1"/>
                    <a:pt x="237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81;p71">
              <a:extLst>
                <a:ext uri="{FF2B5EF4-FFF2-40B4-BE49-F238E27FC236}">
                  <a16:creationId xmlns:a16="http://schemas.microsoft.com/office/drawing/2014/main" id="{78A9B3FA-E142-40B8-8017-64446D478988}"/>
                </a:ext>
              </a:extLst>
            </p:cNvPr>
            <p:cNvSpPr/>
            <p:nvPr/>
          </p:nvSpPr>
          <p:spPr>
            <a:xfrm>
              <a:off x="2435438" y="1508117"/>
              <a:ext cx="183200" cy="171780"/>
            </a:xfrm>
            <a:custGeom>
              <a:avLst/>
              <a:gdLst/>
              <a:ahLst/>
              <a:cxnLst/>
              <a:rect l="l" t="t" r="r" b="b"/>
              <a:pathLst>
                <a:path w="7328" h="6942" extrusionOk="0">
                  <a:moveTo>
                    <a:pt x="2968" y="0"/>
                  </a:moveTo>
                  <a:cubicBezTo>
                    <a:pt x="2739" y="0"/>
                    <a:pt x="2511" y="119"/>
                    <a:pt x="2420" y="399"/>
                  </a:cubicBezTo>
                  <a:cubicBezTo>
                    <a:pt x="2032" y="1608"/>
                    <a:pt x="1485" y="2750"/>
                    <a:pt x="800" y="3822"/>
                  </a:cubicBezTo>
                  <a:cubicBezTo>
                    <a:pt x="480" y="4325"/>
                    <a:pt x="1" y="4895"/>
                    <a:pt x="389" y="5511"/>
                  </a:cubicBezTo>
                  <a:cubicBezTo>
                    <a:pt x="686" y="6014"/>
                    <a:pt x="1302" y="6128"/>
                    <a:pt x="1827" y="6219"/>
                  </a:cubicBezTo>
                  <a:cubicBezTo>
                    <a:pt x="3197" y="6447"/>
                    <a:pt x="4589" y="6721"/>
                    <a:pt x="5958" y="6927"/>
                  </a:cubicBezTo>
                  <a:cubicBezTo>
                    <a:pt x="6024" y="6936"/>
                    <a:pt x="6086" y="6941"/>
                    <a:pt x="6145" y="6941"/>
                  </a:cubicBezTo>
                  <a:cubicBezTo>
                    <a:pt x="6769" y="6941"/>
                    <a:pt x="7066" y="6413"/>
                    <a:pt x="7191" y="5808"/>
                  </a:cubicBezTo>
                  <a:cubicBezTo>
                    <a:pt x="7328" y="5123"/>
                    <a:pt x="7031" y="4530"/>
                    <a:pt x="6346" y="4302"/>
                  </a:cubicBezTo>
                  <a:cubicBezTo>
                    <a:pt x="6027" y="4188"/>
                    <a:pt x="5707" y="4142"/>
                    <a:pt x="5388" y="4073"/>
                  </a:cubicBezTo>
                  <a:cubicBezTo>
                    <a:pt x="5023" y="3982"/>
                    <a:pt x="4680" y="3891"/>
                    <a:pt x="4338" y="3777"/>
                  </a:cubicBezTo>
                  <a:cubicBezTo>
                    <a:pt x="3788" y="3622"/>
                    <a:pt x="3250" y="3441"/>
                    <a:pt x="2726" y="3225"/>
                  </a:cubicBezTo>
                  <a:lnTo>
                    <a:pt x="2726" y="3225"/>
                  </a:lnTo>
                  <a:cubicBezTo>
                    <a:pt x="2731" y="3166"/>
                    <a:pt x="2736" y="3106"/>
                    <a:pt x="2740" y="3046"/>
                  </a:cubicBezTo>
                  <a:cubicBezTo>
                    <a:pt x="2743" y="2940"/>
                    <a:pt x="2723" y="2848"/>
                    <a:pt x="2686" y="2772"/>
                  </a:cubicBezTo>
                  <a:lnTo>
                    <a:pt x="2686" y="2772"/>
                  </a:lnTo>
                  <a:cubicBezTo>
                    <a:pt x="3012" y="2099"/>
                    <a:pt x="3290" y="1402"/>
                    <a:pt x="3516" y="695"/>
                  </a:cubicBezTo>
                  <a:cubicBezTo>
                    <a:pt x="3668" y="281"/>
                    <a:pt x="3318" y="0"/>
                    <a:pt x="29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3" name="Google Shape;582;p71">
              <a:extLst>
                <a:ext uri="{FF2B5EF4-FFF2-40B4-BE49-F238E27FC236}">
                  <a16:creationId xmlns:a16="http://schemas.microsoft.com/office/drawing/2014/main" id="{4EAD59CE-E07F-4A23-A20F-A31FAFEFE87D}"/>
                </a:ext>
              </a:extLst>
            </p:cNvPr>
            <p:cNvGrpSpPr/>
            <p:nvPr/>
          </p:nvGrpSpPr>
          <p:grpSpPr>
            <a:xfrm rot="2321984">
              <a:off x="5216231" y="1122443"/>
              <a:ext cx="750983" cy="763561"/>
              <a:chOff x="4540462" y="3466671"/>
              <a:chExt cx="639071" cy="651164"/>
            </a:xfrm>
          </p:grpSpPr>
          <p:sp>
            <p:nvSpPr>
              <p:cNvPr id="77" name="Google Shape;583;p71">
                <a:extLst>
                  <a:ext uri="{FF2B5EF4-FFF2-40B4-BE49-F238E27FC236}">
                    <a16:creationId xmlns:a16="http://schemas.microsoft.com/office/drawing/2014/main" id="{DB483890-5064-4953-8063-3C610C590122}"/>
                  </a:ext>
                </a:extLst>
              </p:cNvPr>
              <p:cNvSpPr/>
              <p:nvPr/>
            </p:nvSpPr>
            <p:spPr>
              <a:xfrm rot="-675227">
                <a:off x="4579398" y="3691883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978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8" y="1968"/>
                    </a:cubicBezTo>
                    <a:cubicBezTo>
                      <a:pt x="1541" y="1968"/>
                      <a:pt x="2103" y="1552"/>
                      <a:pt x="2103" y="990"/>
                    </a:cubicBezTo>
                    <a:cubicBezTo>
                      <a:pt x="2103" y="428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584;p71">
                <a:extLst>
                  <a:ext uri="{FF2B5EF4-FFF2-40B4-BE49-F238E27FC236}">
                    <a16:creationId xmlns:a16="http://schemas.microsoft.com/office/drawing/2014/main" id="{41A394B6-DC0E-40E2-81D6-85F24A967060}"/>
                  </a:ext>
                </a:extLst>
              </p:cNvPr>
              <p:cNvSpPr/>
              <p:nvPr/>
            </p:nvSpPr>
            <p:spPr>
              <a:xfrm rot="-675227">
                <a:off x="4931151" y="3622211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79" y="1"/>
                    </a:moveTo>
                    <a:cubicBezTo>
                      <a:pt x="416" y="1"/>
                      <a:pt x="0" y="428"/>
                      <a:pt x="0" y="990"/>
                    </a:cubicBezTo>
                    <a:cubicBezTo>
                      <a:pt x="0" y="1552"/>
                      <a:pt x="416" y="1968"/>
                      <a:pt x="979" y="1968"/>
                    </a:cubicBezTo>
                    <a:cubicBezTo>
                      <a:pt x="1541" y="1968"/>
                      <a:pt x="1968" y="1552"/>
                      <a:pt x="1968" y="990"/>
                    </a:cubicBezTo>
                    <a:cubicBezTo>
                      <a:pt x="1968" y="428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585;p71">
                <a:extLst>
                  <a:ext uri="{FF2B5EF4-FFF2-40B4-BE49-F238E27FC236}">
                    <a16:creationId xmlns:a16="http://schemas.microsoft.com/office/drawing/2014/main" id="{A79224B5-6CE9-42D5-9920-3D97EA7E0860}"/>
                  </a:ext>
                </a:extLst>
              </p:cNvPr>
              <p:cNvSpPr/>
              <p:nvPr/>
            </p:nvSpPr>
            <p:spPr>
              <a:xfrm rot="-675227">
                <a:off x="4647770" y="4046880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978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8" y="2103"/>
                    </a:cubicBezTo>
                    <a:cubicBezTo>
                      <a:pt x="1541" y="2103"/>
                      <a:pt x="2103" y="1687"/>
                      <a:pt x="2103" y="1125"/>
                    </a:cubicBezTo>
                    <a:cubicBezTo>
                      <a:pt x="2103" y="563"/>
                      <a:pt x="1541" y="1"/>
                      <a:pt x="978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586;p71">
                <a:extLst>
                  <a:ext uri="{FF2B5EF4-FFF2-40B4-BE49-F238E27FC236}">
                    <a16:creationId xmlns:a16="http://schemas.microsoft.com/office/drawing/2014/main" id="{067A8CA2-CF26-4FA6-8D1F-C320DE29BED4}"/>
                  </a:ext>
                </a:extLst>
              </p:cNvPr>
              <p:cNvSpPr/>
              <p:nvPr/>
            </p:nvSpPr>
            <p:spPr>
              <a:xfrm rot="-675227">
                <a:off x="4999523" y="3977208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79" y="1"/>
                    </a:moveTo>
                    <a:cubicBezTo>
                      <a:pt x="416" y="1"/>
                      <a:pt x="0" y="563"/>
                      <a:pt x="0" y="1125"/>
                    </a:cubicBezTo>
                    <a:cubicBezTo>
                      <a:pt x="0" y="1687"/>
                      <a:pt x="416" y="2103"/>
                      <a:pt x="979" y="2103"/>
                    </a:cubicBezTo>
                    <a:cubicBezTo>
                      <a:pt x="1541" y="2103"/>
                      <a:pt x="1968" y="1687"/>
                      <a:pt x="1968" y="1125"/>
                    </a:cubicBezTo>
                    <a:cubicBezTo>
                      <a:pt x="1968" y="563"/>
                      <a:pt x="1541" y="1"/>
                      <a:pt x="979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587;p71">
                <a:extLst>
                  <a:ext uri="{FF2B5EF4-FFF2-40B4-BE49-F238E27FC236}">
                    <a16:creationId xmlns:a16="http://schemas.microsoft.com/office/drawing/2014/main" id="{8FF9E5F1-12F0-4842-8A64-A78569C2BA42}"/>
                  </a:ext>
                </a:extLst>
              </p:cNvPr>
              <p:cNvSpPr/>
              <p:nvPr/>
            </p:nvSpPr>
            <p:spPr>
              <a:xfrm rot="-675227">
                <a:off x="4671212" y="3553744"/>
                <a:ext cx="49237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2104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2103"/>
                      <a:pt x="990" y="2103"/>
                    </a:cubicBezTo>
                    <a:cubicBezTo>
                      <a:pt x="1552" y="2103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588;p71">
                <a:extLst>
                  <a:ext uri="{FF2B5EF4-FFF2-40B4-BE49-F238E27FC236}">
                    <a16:creationId xmlns:a16="http://schemas.microsoft.com/office/drawing/2014/main" id="{DC19769F-EF8A-4539-885F-B055E9EFD6DC}"/>
                  </a:ext>
                </a:extLst>
              </p:cNvPr>
              <p:cNvSpPr/>
              <p:nvPr/>
            </p:nvSpPr>
            <p:spPr>
              <a:xfrm rot="-675227">
                <a:off x="5019588" y="3484072"/>
                <a:ext cx="52614" cy="53563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2104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2103"/>
                      <a:pt x="1125" y="2103"/>
                    </a:cubicBezTo>
                    <a:cubicBezTo>
                      <a:pt x="1687" y="2103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589;p71">
                <a:extLst>
                  <a:ext uri="{FF2B5EF4-FFF2-40B4-BE49-F238E27FC236}">
                    <a16:creationId xmlns:a16="http://schemas.microsoft.com/office/drawing/2014/main" id="{75C10F7F-6D66-45EF-BB5D-76317846A913}"/>
                  </a:ext>
                </a:extLst>
              </p:cNvPr>
              <p:cNvSpPr/>
              <p:nvPr/>
            </p:nvSpPr>
            <p:spPr>
              <a:xfrm rot="-675227">
                <a:off x="5087960" y="3842506"/>
                <a:ext cx="52614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2103" h="1969" extrusionOk="0">
                    <a:moveTo>
                      <a:pt x="1125" y="1"/>
                    </a:moveTo>
                    <a:cubicBezTo>
                      <a:pt x="416" y="1"/>
                      <a:pt x="0" y="417"/>
                      <a:pt x="0" y="979"/>
                    </a:cubicBezTo>
                    <a:cubicBezTo>
                      <a:pt x="0" y="1541"/>
                      <a:pt x="416" y="1968"/>
                      <a:pt x="1125" y="1968"/>
                    </a:cubicBezTo>
                    <a:cubicBezTo>
                      <a:pt x="1687" y="1968"/>
                      <a:pt x="2103" y="1541"/>
                      <a:pt x="2103" y="979"/>
                    </a:cubicBezTo>
                    <a:cubicBezTo>
                      <a:pt x="2103" y="417"/>
                      <a:pt x="1687" y="1"/>
                      <a:pt x="1125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590;p71">
                <a:extLst>
                  <a:ext uri="{FF2B5EF4-FFF2-40B4-BE49-F238E27FC236}">
                    <a16:creationId xmlns:a16="http://schemas.microsoft.com/office/drawing/2014/main" id="{827F2DEB-D0A2-44DA-AFBA-D3C7D7588B97}"/>
                  </a:ext>
                </a:extLst>
              </p:cNvPr>
              <p:cNvSpPr/>
              <p:nvPr/>
            </p:nvSpPr>
            <p:spPr>
              <a:xfrm rot="-675227">
                <a:off x="4739585" y="3912178"/>
                <a:ext cx="49237" cy="50126"/>
              </a:xfrm>
              <a:custGeom>
                <a:avLst/>
                <a:gdLst/>
                <a:ahLst/>
                <a:cxnLst/>
                <a:rect l="l" t="t" r="r" b="b"/>
                <a:pathLst>
                  <a:path w="1968" h="1969" extrusionOk="0">
                    <a:moveTo>
                      <a:pt x="990" y="1"/>
                    </a:moveTo>
                    <a:cubicBezTo>
                      <a:pt x="427" y="1"/>
                      <a:pt x="0" y="417"/>
                      <a:pt x="0" y="979"/>
                    </a:cubicBezTo>
                    <a:cubicBezTo>
                      <a:pt x="0" y="1541"/>
                      <a:pt x="427" y="1968"/>
                      <a:pt x="990" y="1968"/>
                    </a:cubicBezTo>
                    <a:cubicBezTo>
                      <a:pt x="1552" y="1968"/>
                      <a:pt x="1968" y="1541"/>
                      <a:pt x="1968" y="979"/>
                    </a:cubicBezTo>
                    <a:cubicBezTo>
                      <a:pt x="1968" y="417"/>
                      <a:pt x="1552" y="1"/>
                      <a:pt x="990" y="1"/>
                    </a:cubicBezTo>
                    <a:close/>
                  </a:path>
                </a:pathLst>
              </a:custGeom>
              <a:solidFill>
                <a:srgbClr val="FF5D5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591;p71">
                <a:extLst>
                  <a:ext uri="{FF2B5EF4-FFF2-40B4-BE49-F238E27FC236}">
                    <a16:creationId xmlns:a16="http://schemas.microsoft.com/office/drawing/2014/main" id="{F31F17A6-A5E7-4A73-B203-0B467F5795E6}"/>
                  </a:ext>
                </a:extLst>
              </p:cNvPr>
              <p:cNvSpPr/>
              <p:nvPr/>
            </p:nvSpPr>
            <p:spPr>
              <a:xfrm rot="-675227">
                <a:off x="4587434" y="3514905"/>
                <a:ext cx="545129" cy="554697"/>
              </a:xfrm>
              <a:custGeom>
                <a:avLst/>
                <a:gdLst/>
                <a:ahLst/>
                <a:cxnLst/>
                <a:rect l="l" t="t" r="r" b="b"/>
                <a:pathLst>
                  <a:path w="21789" h="21789" extrusionOk="0">
                    <a:moveTo>
                      <a:pt x="6049" y="844"/>
                    </a:moveTo>
                    <a:cubicBezTo>
                      <a:pt x="6330" y="844"/>
                      <a:pt x="6611" y="1125"/>
                      <a:pt x="6611" y="1406"/>
                    </a:cubicBezTo>
                    <a:cubicBezTo>
                      <a:pt x="6611" y="1833"/>
                      <a:pt x="6330" y="2114"/>
                      <a:pt x="6049" y="2114"/>
                    </a:cubicBezTo>
                    <a:cubicBezTo>
                      <a:pt x="5768" y="2114"/>
                      <a:pt x="5486" y="1833"/>
                      <a:pt x="5486" y="1406"/>
                    </a:cubicBezTo>
                    <a:cubicBezTo>
                      <a:pt x="5486" y="1125"/>
                      <a:pt x="5768" y="844"/>
                      <a:pt x="6049" y="844"/>
                    </a:cubicBezTo>
                    <a:close/>
                    <a:moveTo>
                      <a:pt x="20383" y="844"/>
                    </a:moveTo>
                    <a:cubicBezTo>
                      <a:pt x="20664" y="844"/>
                      <a:pt x="20945" y="1125"/>
                      <a:pt x="20945" y="1406"/>
                    </a:cubicBezTo>
                    <a:cubicBezTo>
                      <a:pt x="20945" y="1833"/>
                      <a:pt x="20664" y="2114"/>
                      <a:pt x="20383" y="2114"/>
                    </a:cubicBezTo>
                    <a:cubicBezTo>
                      <a:pt x="20102" y="2114"/>
                      <a:pt x="19956" y="1968"/>
                      <a:pt x="19956" y="1833"/>
                    </a:cubicBezTo>
                    <a:lnTo>
                      <a:pt x="19821" y="1833"/>
                    </a:lnTo>
                    <a:cubicBezTo>
                      <a:pt x="19821" y="1687"/>
                      <a:pt x="19674" y="1552"/>
                      <a:pt x="19674" y="1406"/>
                    </a:cubicBezTo>
                    <a:cubicBezTo>
                      <a:pt x="19674" y="1125"/>
                      <a:pt x="19956" y="844"/>
                      <a:pt x="20383" y="844"/>
                    </a:cubicBezTo>
                    <a:close/>
                    <a:moveTo>
                      <a:pt x="5340" y="2676"/>
                    </a:moveTo>
                    <a:cubicBezTo>
                      <a:pt x="5486" y="2811"/>
                      <a:pt x="5486" y="2811"/>
                      <a:pt x="5621" y="2811"/>
                    </a:cubicBezTo>
                    <a:lnTo>
                      <a:pt x="5621" y="5622"/>
                    </a:lnTo>
                    <a:lnTo>
                      <a:pt x="2811" y="5622"/>
                    </a:lnTo>
                    <a:cubicBezTo>
                      <a:pt x="2811" y="5487"/>
                      <a:pt x="2811" y="5487"/>
                      <a:pt x="2676" y="5341"/>
                    </a:cubicBezTo>
                    <a:lnTo>
                      <a:pt x="5340" y="2676"/>
                    </a:lnTo>
                    <a:close/>
                    <a:moveTo>
                      <a:pt x="18977" y="1833"/>
                    </a:moveTo>
                    <a:lnTo>
                      <a:pt x="18977" y="2114"/>
                    </a:lnTo>
                    <a:lnTo>
                      <a:pt x="16448" y="4779"/>
                    </a:lnTo>
                    <a:cubicBezTo>
                      <a:pt x="16167" y="4644"/>
                      <a:pt x="16021" y="4644"/>
                      <a:pt x="15740" y="4644"/>
                    </a:cubicBezTo>
                    <a:cubicBezTo>
                      <a:pt x="15043" y="4644"/>
                      <a:pt x="14480" y="5060"/>
                      <a:pt x="14334" y="5622"/>
                    </a:cubicBezTo>
                    <a:lnTo>
                      <a:pt x="6465" y="5622"/>
                    </a:lnTo>
                    <a:lnTo>
                      <a:pt x="6465" y="2811"/>
                    </a:lnTo>
                    <a:cubicBezTo>
                      <a:pt x="6892" y="2676"/>
                      <a:pt x="7308" y="2395"/>
                      <a:pt x="7454" y="1833"/>
                    </a:cubicBezTo>
                    <a:close/>
                    <a:moveTo>
                      <a:pt x="1405" y="5487"/>
                    </a:moveTo>
                    <a:cubicBezTo>
                      <a:pt x="1833" y="5487"/>
                      <a:pt x="2114" y="5768"/>
                      <a:pt x="2114" y="6049"/>
                    </a:cubicBezTo>
                    <a:cubicBezTo>
                      <a:pt x="2114" y="6330"/>
                      <a:pt x="1833" y="6611"/>
                      <a:pt x="1405" y="6611"/>
                    </a:cubicBezTo>
                    <a:cubicBezTo>
                      <a:pt x="1124" y="6611"/>
                      <a:pt x="843" y="6330"/>
                      <a:pt x="843" y="6049"/>
                    </a:cubicBezTo>
                    <a:cubicBezTo>
                      <a:pt x="843" y="5768"/>
                      <a:pt x="1124" y="5487"/>
                      <a:pt x="1405" y="5487"/>
                    </a:cubicBezTo>
                    <a:close/>
                    <a:moveTo>
                      <a:pt x="15740" y="5487"/>
                    </a:moveTo>
                    <a:cubicBezTo>
                      <a:pt x="16021" y="5487"/>
                      <a:pt x="16302" y="5768"/>
                      <a:pt x="16302" y="6049"/>
                    </a:cubicBezTo>
                    <a:cubicBezTo>
                      <a:pt x="16302" y="6330"/>
                      <a:pt x="16021" y="6611"/>
                      <a:pt x="15740" y="6611"/>
                    </a:cubicBezTo>
                    <a:lnTo>
                      <a:pt x="15605" y="6611"/>
                    </a:lnTo>
                    <a:cubicBezTo>
                      <a:pt x="15324" y="6611"/>
                      <a:pt x="15177" y="6330"/>
                      <a:pt x="15177" y="6049"/>
                    </a:cubicBezTo>
                    <a:cubicBezTo>
                      <a:pt x="15177" y="5768"/>
                      <a:pt x="15459" y="5487"/>
                      <a:pt x="15740" y="5487"/>
                    </a:cubicBezTo>
                    <a:close/>
                    <a:moveTo>
                      <a:pt x="14334" y="6465"/>
                    </a:moveTo>
                    <a:cubicBezTo>
                      <a:pt x="14480" y="6892"/>
                      <a:pt x="14896" y="7308"/>
                      <a:pt x="15324" y="7454"/>
                    </a:cubicBezTo>
                    <a:lnTo>
                      <a:pt x="15324" y="15324"/>
                    </a:lnTo>
                    <a:lnTo>
                      <a:pt x="7454" y="15324"/>
                    </a:lnTo>
                    <a:cubicBezTo>
                      <a:pt x="7308" y="14897"/>
                      <a:pt x="6892" y="14481"/>
                      <a:pt x="6465" y="14335"/>
                    </a:cubicBezTo>
                    <a:lnTo>
                      <a:pt x="6465" y="6465"/>
                    </a:lnTo>
                    <a:close/>
                    <a:moveTo>
                      <a:pt x="6049" y="15178"/>
                    </a:moveTo>
                    <a:cubicBezTo>
                      <a:pt x="6330" y="15178"/>
                      <a:pt x="6611" y="15459"/>
                      <a:pt x="6611" y="15740"/>
                    </a:cubicBezTo>
                    <a:cubicBezTo>
                      <a:pt x="6611" y="16021"/>
                      <a:pt x="6330" y="16302"/>
                      <a:pt x="6049" y="16302"/>
                    </a:cubicBezTo>
                    <a:cubicBezTo>
                      <a:pt x="5768" y="16302"/>
                      <a:pt x="5486" y="16021"/>
                      <a:pt x="5486" y="15740"/>
                    </a:cubicBezTo>
                    <a:cubicBezTo>
                      <a:pt x="5486" y="15459"/>
                      <a:pt x="5768" y="15178"/>
                      <a:pt x="6049" y="15178"/>
                    </a:cubicBezTo>
                    <a:close/>
                    <a:moveTo>
                      <a:pt x="20383" y="15178"/>
                    </a:moveTo>
                    <a:cubicBezTo>
                      <a:pt x="20664" y="15178"/>
                      <a:pt x="20945" y="15459"/>
                      <a:pt x="20945" y="15740"/>
                    </a:cubicBezTo>
                    <a:cubicBezTo>
                      <a:pt x="20945" y="16021"/>
                      <a:pt x="20664" y="16302"/>
                      <a:pt x="20383" y="16302"/>
                    </a:cubicBezTo>
                    <a:cubicBezTo>
                      <a:pt x="19956" y="16302"/>
                      <a:pt x="19674" y="16021"/>
                      <a:pt x="19674" y="15740"/>
                    </a:cubicBezTo>
                    <a:cubicBezTo>
                      <a:pt x="19674" y="15459"/>
                      <a:pt x="19956" y="15178"/>
                      <a:pt x="20383" y="15178"/>
                    </a:cubicBezTo>
                    <a:close/>
                    <a:moveTo>
                      <a:pt x="18977" y="16167"/>
                    </a:moveTo>
                    <a:cubicBezTo>
                      <a:pt x="18977" y="16302"/>
                      <a:pt x="18977" y="16448"/>
                      <a:pt x="19112" y="16448"/>
                    </a:cubicBezTo>
                    <a:lnTo>
                      <a:pt x="16448" y="19113"/>
                    </a:lnTo>
                    <a:cubicBezTo>
                      <a:pt x="16448" y="18978"/>
                      <a:pt x="16302" y="18978"/>
                      <a:pt x="16167" y="18978"/>
                    </a:cubicBezTo>
                    <a:lnTo>
                      <a:pt x="16167" y="16167"/>
                    </a:lnTo>
                    <a:close/>
                    <a:moveTo>
                      <a:pt x="15324" y="16167"/>
                    </a:moveTo>
                    <a:lnTo>
                      <a:pt x="15324" y="18978"/>
                    </a:lnTo>
                    <a:cubicBezTo>
                      <a:pt x="14896" y="19113"/>
                      <a:pt x="14480" y="19394"/>
                      <a:pt x="14334" y="19956"/>
                    </a:cubicBezTo>
                    <a:lnTo>
                      <a:pt x="2811" y="19956"/>
                    </a:lnTo>
                    <a:lnTo>
                      <a:pt x="2811" y="19675"/>
                    </a:lnTo>
                    <a:lnTo>
                      <a:pt x="5486" y="17010"/>
                    </a:lnTo>
                    <a:cubicBezTo>
                      <a:pt x="5621" y="17145"/>
                      <a:pt x="5768" y="17145"/>
                      <a:pt x="6049" y="17145"/>
                    </a:cubicBezTo>
                    <a:cubicBezTo>
                      <a:pt x="6746" y="17145"/>
                      <a:pt x="7173" y="16729"/>
                      <a:pt x="7454" y="16167"/>
                    </a:cubicBezTo>
                    <a:close/>
                    <a:moveTo>
                      <a:pt x="1552" y="19675"/>
                    </a:moveTo>
                    <a:cubicBezTo>
                      <a:pt x="1833" y="19821"/>
                      <a:pt x="2114" y="19956"/>
                      <a:pt x="2114" y="20383"/>
                    </a:cubicBezTo>
                    <a:cubicBezTo>
                      <a:pt x="2114" y="20664"/>
                      <a:pt x="1833" y="20945"/>
                      <a:pt x="1405" y="20945"/>
                    </a:cubicBezTo>
                    <a:cubicBezTo>
                      <a:pt x="1124" y="20945"/>
                      <a:pt x="843" y="20664"/>
                      <a:pt x="843" y="20383"/>
                    </a:cubicBezTo>
                    <a:cubicBezTo>
                      <a:pt x="843" y="19956"/>
                      <a:pt x="1124" y="19821"/>
                      <a:pt x="1405" y="19675"/>
                    </a:cubicBezTo>
                    <a:close/>
                    <a:moveTo>
                      <a:pt x="15740" y="19675"/>
                    </a:moveTo>
                    <a:cubicBezTo>
                      <a:pt x="16021" y="19821"/>
                      <a:pt x="16302" y="19956"/>
                      <a:pt x="16302" y="20383"/>
                    </a:cubicBezTo>
                    <a:cubicBezTo>
                      <a:pt x="16302" y="20664"/>
                      <a:pt x="16021" y="20945"/>
                      <a:pt x="15740" y="20945"/>
                    </a:cubicBezTo>
                    <a:cubicBezTo>
                      <a:pt x="15459" y="20945"/>
                      <a:pt x="15177" y="20664"/>
                      <a:pt x="15177" y="20383"/>
                    </a:cubicBezTo>
                    <a:cubicBezTo>
                      <a:pt x="15177" y="19956"/>
                      <a:pt x="15324" y="19821"/>
                      <a:pt x="15605" y="19675"/>
                    </a:cubicBezTo>
                    <a:close/>
                    <a:moveTo>
                      <a:pt x="6049" y="1"/>
                    </a:moveTo>
                    <a:cubicBezTo>
                      <a:pt x="5205" y="1"/>
                      <a:pt x="4643" y="709"/>
                      <a:pt x="4643" y="1406"/>
                    </a:cubicBezTo>
                    <a:cubicBezTo>
                      <a:pt x="4643" y="1687"/>
                      <a:pt x="4643" y="1833"/>
                      <a:pt x="4778" y="2114"/>
                    </a:cubicBezTo>
                    <a:lnTo>
                      <a:pt x="2114" y="4779"/>
                    </a:lnTo>
                    <a:cubicBezTo>
                      <a:pt x="1833" y="4644"/>
                      <a:pt x="1686" y="4644"/>
                      <a:pt x="1405" y="4644"/>
                    </a:cubicBezTo>
                    <a:cubicBezTo>
                      <a:pt x="708" y="4644"/>
                      <a:pt x="0" y="5206"/>
                      <a:pt x="0" y="6049"/>
                    </a:cubicBezTo>
                    <a:cubicBezTo>
                      <a:pt x="0" y="6892"/>
                      <a:pt x="708" y="7454"/>
                      <a:pt x="1405" y="7454"/>
                    </a:cubicBezTo>
                    <a:cubicBezTo>
                      <a:pt x="2114" y="7454"/>
                      <a:pt x="2676" y="7027"/>
                      <a:pt x="2811" y="6465"/>
                    </a:cubicBezTo>
                    <a:lnTo>
                      <a:pt x="5621" y="6465"/>
                    </a:lnTo>
                    <a:lnTo>
                      <a:pt x="5621" y="14335"/>
                    </a:lnTo>
                    <a:cubicBezTo>
                      <a:pt x="5059" y="14481"/>
                      <a:pt x="4643" y="15043"/>
                      <a:pt x="4643" y="15740"/>
                    </a:cubicBezTo>
                    <a:cubicBezTo>
                      <a:pt x="4643" y="16021"/>
                      <a:pt x="4643" y="16302"/>
                      <a:pt x="4778" y="16448"/>
                    </a:cubicBezTo>
                    <a:lnTo>
                      <a:pt x="2249" y="19113"/>
                    </a:lnTo>
                    <a:cubicBezTo>
                      <a:pt x="2114" y="18978"/>
                      <a:pt x="1968" y="18978"/>
                      <a:pt x="1833" y="18978"/>
                    </a:cubicBezTo>
                    <a:lnTo>
                      <a:pt x="1833" y="9984"/>
                    </a:lnTo>
                    <a:cubicBezTo>
                      <a:pt x="1833" y="9703"/>
                      <a:pt x="1686" y="9557"/>
                      <a:pt x="1405" y="9557"/>
                    </a:cubicBezTo>
                    <a:cubicBezTo>
                      <a:pt x="1271" y="9557"/>
                      <a:pt x="989" y="9703"/>
                      <a:pt x="989" y="9984"/>
                    </a:cubicBezTo>
                    <a:lnTo>
                      <a:pt x="989" y="18978"/>
                    </a:lnTo>
                    <a:cubicBezTo>
                      <a:pt x="427" y="19113"/>
                      <a:pt x="0" y="19675"/>
                      <a:pt x="0" y="20383"/>
                    </a:cubicBezTo>
                    <a:cubicBezTo>
                      <a:pt x="0" y="21080"/>
                      <a:pt x="708" y="21788"/>
                      <a:pt x="1405" y="21788"/>
                    </a:cubicBezTo>
                    <a:cubicBezTo>
                      <a:pt x="2114" y="21788"/>
                      <a:pt x="2676" y="21361"/>
                      <a:pt x="2811" y="20799"/>
                    </a:cubicBezTo>
                    <a:lnTo>
                      <a:pt x="14334" y="20799"/>
                    </a:lnTo>
                    <a:cubicBezTo>
                      <a:pt x="14480" y="21361"/>
                      <a:pt x="15043" y="21788"/>
                      <a:pt x="15740" y="21788"/>
                    </a:cubicBezTo>
                    <a:cubicBezTo>
                      <a:pt x="16583" y="21788"/>
                      <a:pt x="17145" y="21080"/>
                      <a:pt x="17145" y="20383"/>
                    </a:cubicBezTo>
                    <a:cubicBezTo>
                      <a:pt x="17145" y="20102"/>
                      <a:pt x="17145" y="19956"/>
                      <a:pt x="17010" y="19675"/>
                    </a:cubicBezTo>
                    <a:lnTo>
                      <a:pt x="19674" y="17010"/>
                    </a:lnTo>
                    <a:cubicBezTo>
                      <a:pt x="19956" y="17145"/>
                      <a:pt x="20102" y="17145"/>
                      <a:pt x="20383" y="17145"/>
                    </a:cubicBezTo>
                    <a:cubicBezTo>
                      <a:pt x="21080" y="17145"/>
                      <a:pt x="21788" y="16583"/>
                      <a:pt x="21788" y="15740"/>
                    </a:cubicBezTo>
                    <a:cubicBezTo>
                      <a:pt x="21788" y="14897"/>
                      <a:pt x="21080" y="14335"/>
                      <a:pt x="20383" y="14335"/>
                    </a:cubicBezTo>
                    <a:cubicBezTo>
                      <a:pt x="19674" y="14335"/>
                      <a:pt x="19112" y="14762"/>
                      <a:pt x="18977" y="15324"/>
                    </a:cubicBezTo>
                    <a:lnTo>
                      <a:pt x="16167" y="15324"/>
                    </a:lnTo>
                    <a:lnTo>
                      <a:pt x="16167" y="7454"/>
                    </a:lnTo>
                    <a:cubicBezTo>
                      <a:pt x="16729" y="7173"/>
                      <a:pt x="17145" y="6746"/>
                      <a:pt x="17145" y="6049"/>
                    </a:cubicBezTo>
                    <a:cubicBezTo>
                      <a:pt x="17145" y="5768"/>
                      <a:pt x="17145" y="5622"/>
                      <a:pt x="17010" y="5341"/>
                    </a:cubicBezTo>
                    <a:lnTo>
                      <a:pt x="19674" y="2676"/>
                    </a:lnTo>
                    <a:cubicBezTo>
                      <a:pt x="19674" y="2811"/>
                      <a:pt x="19821" y="2811"/>
                      <a:pt x="19821" y="2811"/>
                    </a:cubicBezTo>
                    <a:lnTo>
                      <a:pt x="19821" y="11389"/>
                    </a:lnTo>
                    <a:cubicBezTo>
                      <a:pt x="19821" y="11670"/>
                      <a:pt x="20102" y="11805"/>
                      <a:pt x="20383" y="11805"/>
                    </a:cubicBezTo>
                    <a:cubicBezTo>
                      <a:pt x="20518" y="11805"/>
                      <a:pt x="20799" y="11670"/>
                      <a:pt x="20799" y="11389"/>
                    </a:cubicBezTo>
                    <a:lnTo>
                      <a:pt x="20799" y="2811"/>
                    </a:lnTo>
                    <a:cubicBezTo>
                      <a:pt x="21361" y="2676"/>
                      <a:pt x="21788" y="2114"/>
                      <a:pt x="21788" y="1406"/>
                    </a:cubicBezTo>
                    <a:cubicBezTo>
                      <a:pt x="21788" y="709"/>
                      <a:pt x="21080" y="1"/>
                      <a:pt x="20383" y="1"/>
                    </a:cubicBezTo>
                    <a:cubicBezTo>
                      <a:pt x="19674" y="1"/>
                      <a:pt x="19112" y="428"/>
                      <a:pt x="18977" y="990"/>
                    </a:cubicBezTo>
                    <a:lnTo>
                      <a:pt x="7454" y="990"/>
                    </a:lnTo>
                    <a:cubicBezTo>
                      <a:pt x="7173" y="428"/>
                      <a:pt x="6746" y="1"/>
                      <a:pt x="60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592;p71">
                <a:extLst>
                  <a:ext uri="{FF2B5EF4-FFF2-40B4-BE49-F238E27FC236}">
                    <a16:creationId xmlns:a16="http://schemas.microsoft.com/office/drawing/2014/main" id="{5DCFD068-CA73-4846-A810-374BBD90D89D}"/>
                  </a:ext>
                </a:extLst>
              </p:cNvPr>
              <p:cNvSpPr/>
              <p:nvPr/>
            </p:nvSpPr>
            <p:spPr>
              <a:xfrm rot="-675227">
                <a:off x="4605613" y="3769779"/>
                <a:ext cx="21116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844" h="844" extrusionOk="0">
                    <a:moveTo>
                      <a:pt x="416" y="0"/>
                    </a:moveTo>
                    <a:cubicBezTo>
                      <a:pt x="416" y="0"/>
                      <a:pt x="282" y="0"/>
                      <a:pt x="135" y="146"/>
                    </a:cubicBezTo>
                    <a:cubicBezTo>
                      <a:pt x="135" y="281"/>
                      <a:pt x="0" y="281"/>
                      <a:pt x="0" y="428"/>
                    </a:cubicBezTo>
                    <a:cubicBezTo>
                      <a:pt x="0" y="562"/>
                      <a:pt x="135" y="709"/>
                      <a:pt x="135" y="709"/>
                    </a:cubicBezTo>
                    <a:cubicBezTo>
                      <a:pt x="282" y="844"/>
                      <a:pt x="416" y="844"/>
                      <a:pt x="416" y="844"/>
                    </a:cubicBezTo>
                    <a:cubicBezTo>
                      <a:pt x="563" y="844"/>
                      <a:pt x="697" y="844"/>
                      <a:pt x="697" y="709"/>
                    </a:cubicBezTo>
                    <a:cubicBezTo>
                      <a:pt x="844" y="709"/>
                      <a:pt x="844" y="562"/>
                      <a:pt x="844" y="428"/>
                    </a:cubicBezTo>
                    <a:cubicBezTo>
                      <a:pt x="844" y="281"/>
                      <a:pt x="844" y="281"/>
                      <a:pt x="697" y="146"/>
                    </a:cubicBezTo>
                    <a:cubicBezTo>
                      <a:pt x="697" y="0"/>
                      <a:pt x="563" y="0"/>
                      <a:pt x="4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593;p71">
                <a:extLst>
                  <a:ext uri="{FF2B5EF4-FFF2-40B4-BE49-F238E27FC236}">
                    <a16:creationId xmlns:a16="http://schemas.microsoft.com/office/drawing/2014/main" id="{2593D17B-91CA-4160-AE73-140BECAF5539}"/>
                  </a:ext>
                </a:extLst>
              </p:cNvPr>
              <p:cNvSpPr/>
              <p:nvPr/>
            </p:nvSpPr>
            <p:spPr>
              <a:xfrm rot="-675227">
                <a:off x="5089198" y="3789929"/>
                <a:ext cx="24493" cy="21486"/>
              </a:xfrm>
              <a:custGeom>
                <a:avLst/>
                <a:gdLst/>
                <a:ahLst/>
                <a:cxnLst/>
                <a:rect l="l" t="t" r="r" b="b"/>
                <a:pathLst>
                  <a:path w="979" h="844" extrusionOk="0">
                    <a:moveTo>
                      <a:pt x="563" y="0"/>
                    </a:moveTo>
                    <a:cubicBezTo>
                      <a:pt x="417" y="0"/>
                      <a:pt x="282" y="0"/>
                      <a:pt x="136" y="146"/>
                    </a:cubicBezTo>
                    <a:cubicBezTo>
                      <a:pt x="136" y="146"/>
                      <a:pt x="1" y="281"/>
                      <a:pt x="1" y="428"/>
                    </a:cubicBezTo>
                    <a:cubicBezTo>
                      <a:pt x="1" y="562"/>
                      <a:pt x="136" y="562"/>
                      <a:pt x="136" y="709"/>
                    </a:cubicBezTo>
                    <a:cubicBezTo>
                      <a:pt x="282" y="709"/>
                      <a:pt x="417" y="843"/>
                      <a:pt x="563" y="843"/>
                    </a:cubicBezTo>
                    <a:cubicBezTo>
                      <a:pt x="563" y="843"/>
                      <a:pt x="698" y="709"/>
                      <a:pt x="844" y="709"/>
                    </a:cubicBezTo>
                    <a:cubicBezTo>
                      <a:pt x="844" y="562"/>
                      <a:pt x="979" y="562"/>
                      <a:pt x="979" y="428"/>
                    </a:cubicBezTo>
                    <a:cubicBezTo>
                      <a:pt x="979" y="281"/>
                      <a:pt x="844" y="146"/>
                      <a:pt x="844" y="146"/>
                    </a:cubicBezTo>
                    <a:cubicBezTo>
                      <a:pt x="698" y="0"/>
                      <a:pt x="563" y="0"/>
                      <a:pt x="56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4" name="Google Shape;594;p71">
              <a:extLst>
                <a:ext uri="{FF2B5EF4-FFF2-40B4-BE49-F238E27FC236}">
                  <a16:creationId xmlns:a16="http://schemas.microsoft.com/office/drawing/2014/main" id="{45BA1583-AC7E-44C0-933E-4E4F54FD3EDD}"/>
                </a:ext>
              </a:extLst>
            </p:cNvPr>
            <p:cNvSpPr/>
            <p:nvPr/>
          </p:nvSpPr>
          <p:spPr>
            <a:xfrm>
              <a:off x="2694838" y="1554613"/>
              <a:ext cx="160050" cy="59611"/>
            </a:xfrm>
            <a:custGeom>
              <a:avLst/>
              <a:gdLst/>
              <a:ahLst/>
              <a:cxnLst/>
              <a:rect l="l" t="t" r="r" b="b"/>
              <a:pathLst>
                <a:path w="6402" h="2409" extrusionOk="0">
                  <a:moveTo>
                    <a:pt x="775" y="0"/>
                  </a:moveTo>
                  <a:cubicBezTo>
                    <a:pt x="195" y="0"/>
                    <a:pt x="0" y="934"/>
                    <a:pt x="627" y="1122"/>
                  </a:cubicBezTo>
                  <a:cubicBezTo>
                    <a:pt x="2270" y="1647"/>
                    <a:pt x="3936" y="2057"/>
                    <a:pt x="5626" y="2400"/>
                  </a:cubicBezTo>
                  <a:cubicBezTo>
                    <a:pt x="5665" y="2406"/>
                    <a:pt x="5705" y="2408"/>
                    <a:pt x="5744" y="2408"/>
                  </a:cubicBezTo>
                  <a:cubicBezTo>
                    <a:pt x="6016" y="2408"/>
                    <a:pt x="6253" y="2269"/>
                    <a:pt x="6333" y="1989"/>
                  </a:cubicBezTo>
                  <a:cubicBezTo>
                    <a:pt x="6402" y="1715"/>
                    <a:pt x="6242" y="1350"/>
                    <a:pt x="5945" y="1281"/>
                  </a:cubicBezTo>
                  <a:cubicBezTo>
                    <a:pt x="4256" y="962"/>
                    <a:pt x="2590" y="528"/>
                    <a:pt x="946" y="26"/>
                  </a:cubicBezTo>
                  <a:cubicBezTo>
                    <a:pt x="886" y="9"/>
                    <a:pt x="829" y="0"/>
                    <a:pt x="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95;p71">
              <a:extLst>
                <a:ext uri="{FF2B5EF4-FFF2-40B4-BE49-F238E27FC236}">
                  <a16:creationId xmlns:a16="http://schemas.microsoft.com/office/drawing/2014/main" id="{24CFB2DE-32D0-43A2-A347-7C9E46CCD734}"/>
                </a:ext>
              </a:extLst>
            </p:cNvPr>
            <p:cNvSpPr/>
            <p:nvPr/>
          </p:nvSpPr>
          <p:spPr>
            <a:xfrm>
              <a:off x="2707063" y="1479883"/>
              <a:ext cx="163800" cy="60699"/>
            </a:xfrm>
            <a:custGeom>
              <a:avLst/>
              <a:gdLst/>
              <a:ahLst/>
              <a:cxnLst/>
              <a:rect l="l" t="t" r="r" b="b"/>
              <a:pathLst>
                <a:path w="6552" h="2453" extrusionOk="0">
                  <a:moveTo>
                    <a:pt x="652" y="1"/>
                  </a:moveTo>
                  <a:cubicBezTo>
                    <a:pt x="395" y="1"/>
                    <a:pt x="148" y="124"/>
                    <a:pt x="69" y="398"/>
                  </a:cubicBezTo>
                  <a:cubicBezTo>
                    <a:pt x="1" y="672"/>
                    <a:pt x="161" y="1060"/>
                    <a:pt x="480" y="1106"/>
                  </a:cubicBezTo>
                  <a:cubicBezTo>
                    <a:pt x="884" y="1160"/>
                    <a:pt x="1287" y="1213"/>
                    <a:pt x="1691" y="1269"/>
                  </a:cubicBezTo>
                  <a:lnTo>
                    <a:pt x="1691" y="1269"/>
                  </a:lnTo>
                  <a:cubicBezTo>
                    <a:pt x="1692" y="1528"/>
                    <a:pt x="1872" y="1718"/>
                    <a:pt x="2101" y="1813"/>
                  </a:cubicBezTo>
                  <a:cubicBezTo>
                    <a:pt x="3333" y="2316"/>
                    <a:pt x="4680" y="2384"/>
                    <a:pt x="5981" y="2453"/>
                  </a:cubicBezTo>
                  <a:cubicBezTo>
                    <a:pt x="6278" y="2453"/>
                    <a:pt x="6552" y="2179"/>
                    <a:pt x="6552" y="1882"/>
                  </a:cubicBezTo>
                  <a:cubicBezTo>
                    <a:pt x="6552" y="1540"/>
                    <a:pt x="6278" y="1334"/>
                    <a:pt x="5981" y="1311"/>
                  </a:cubicBezTo>
                  <a:cubicBezTo>
                    <a:pt x="5867" y="1288"/>
                    <a:pt x="5707" y="1129"/>
                    <a:pt x="5616" y="1060"/>
                  </a:cubicBezTo>
                  <a:cubicBezTo>
                    <a:pt x="5456" y="946"/>
                    <a:pt x="5296" y="832"/>
                    <a:pt x="5114" y="764"/>
                  </a:cubicBezTo>
                  <a:cubicBezTo>
                    <a:pt x="4680" y="558"/>
                    <a:pt x="4223" y="490"/>
                    <a:pt x="3767" y="421"/>
                  </a:cubicBezTo>
                  <a:cubicBezTo>
                    <a:pt x="2763" y="284"/>
                    <a:pt x="1781" y="147"/>
                    <a:pt x="777" y="10"/>
                  </a:cubicBezTo>
                  <a:cubicBezTo>
                    <a:pt x="735" y="4"/>
                    <a:pt x="693" y="1"/>
                    <a:pt x="6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96;p71">
              <a:extLst>
                <a:ext uri="{FF2B5EF4-FFF2-40B4-BE49-F238E27FC236}">
                  <a16:creationId xmlns:a16="http://schemas.microsoft.com/office/drawing/2014/main" id="{44138C7E-CAD1-46AA-B3B3-5268132DA88C}"/>
                </a:ext>
              </a:extLst>
            </p:cNvPr>
            <p:cNvSpPr/>
            <p:nvPr/>
          </p:nvSpPr>
          <p:spPr>
            <a:xfrm>
              <a:off x="2905413" y="1488741"/>
              <a:ext cx="88950" cy="212659"/>
            </a:xfrm>
            <a:custGeom>
              <a:avLst/>
              <a:gdLst/>
              <a:ahLst/>
              <a:cxnLst/>
              <a:rect l="l" t="t" r="r" b="b"/>
              <a:pathLst>
                <a:path w="3558" h="8594" extrusionOk="0">
                  <a:moveTo>
                    <a:pt x="2856" y="0"/>
                  </a:moveTo>
                  <a:cubicBezTo>
                    <a:pt x="2625" y="0"/>
                    <a:pt x="2397" y="123"/>
                    <a:pt x="2315" y="406"/>
                  </a:cubicBezTo>
                  <a:cubicBezTo>
                    <a:pt x="1585" y="2893"/>
                    <a:pt x="855" y="5404"/>
                    <a:pt x="124" y="7892"/>
                  </a:cubicBezTo>
                  <a:cubicBezTo>
                    <a:pt x="1" y="8317"/>
                    <a:pt x="347" y="8594"/>
                    <a:pt x="687" y="8594"/>
                  </a:cubicBezTo>
                  <a:cubicBezTo>
                    <a:pt x="914" y="8594"/>
                    <a:pt x="1138" y="8472"/>
                    <a:pt x="1220" y="8189"/>
                  </a:cubicBezTo>
                  <a:cubicBezTo>
                    <a:pt x="1950" y="5701"/>
                    <a:pt x="2703" y="3190"/>
                    <a:pt x="3434" y="702"/>
                  </a:cubicBezTo>
                  <a:cubicBezTo>
                    <a:pt x="3557" y="277"/>
                    <a:pt x="3203" y="0"/>
                    <a:pt x="28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97;p71">
              <a:extLst>
                <a:ext uri="{FF2B5EF4-FFF2-40B4-BE49-F238E27FC236}">
                  <a16:creationId xmlns:a16="http://schemas.microsoft.com/office/drawing/2014/main" id="{EB3C6D99-D206-4C23-8399-0FB12D22440E}"/>
                </a:ext>
              </a:extLst>
            </p:cNvPr>
            <p:cNvSpPr/>
            <p:nvPr/>
          </p:nvSpPr>
          <p:spPr>
            <a:xfrm>
              <a:off x="2941063" y="1529546"/>
              <a:ext cx="94325" cy="195832"/>
            </a:xfrm>
            <a:custGeom>
              <a:avLst/>
              <a:gdLst/>
              <a:ahLst/>
              <a:cxnLst/>
              <a:rect l="l" t="t" r="r" b="b"/>
              <a:pathLst>
                <a:path w="3773" h="7914" extrusionOk="0">
                  <a:moveTo>
                    <a:pt x="3182" y="1"/>
                  </a:moveTo>
                  <a:cubicBezTo>
                    <a:pt x="3030" y="1"/>
                    <a:pt x="2876" y="49"/>
                    <a:pt x="2761" y="149"/>
                  </a:cubicBezTo>
                  <a:cubicBezTo>
                    <a:pt x="1939" y="856"/>
                    <a:pt x="1140" y="1610"/>
                    <a:pt x="387" y="2409"/>
                  </a:cubicBezTo>
                  <a:cubicBezTo>
                    <a:pt x="1" y="2813"/>
                    <a:pt x="399" y="3379"/>
                    <a:pt x="831" y="3379"/>
                  </a:cubicBezTo>
                  <a:cubicBezTo>
                    <a:pt x="961" y="3379"/>
                    <a:pt x="1093" y="3328"/>
                    <a:pt x="1209" y="3207"/>
                  </a:cubicBezTo>
                  <a:cubicBezTo>
                    <a:pt x="1602" y="2778"/>
                    <a:pt x="2015" y="2361"/>
                    <a:pt x="2444" y="1958"/>
                  </a:cubicBezTo>
                  <a:lnTo>
                    <a:pt x="2444" y="1958"/>
                  </a:lnTo>
                  <a:cubicBezTo>
                    <a:pt x="2233" y="3713"/>
                    <a:pt x="1966" y="5458"/>
                    <a:pt x="1643" y="7202"/>
                  </a:cubicBezTo>
                  <a:cubicBezTo>
                    <a:pt x="1560" y="7628"/>
                    <a:pt x="1925" y="7913"/>
                    <a:pt x="2258" y="7913"/>
                  </a:cubicBezTo>
                  <a:cubicBezTo>
                    <a:pt x="2478" y="7913"/>
                    <a:pt x="2684" y="7789"/>
                    <a:pt x="2738" y="7499"/>
                  </a:cubicBezTo>
                  <a:cubicBezTo>
                    <a:pt x="3195" y="5193"/>
                    <a:pt x="3514" y="2888"/>
                    <a:pt x="3743" y="537"/>
                  </a:cubicBezTo>
                  <a:cubicBezTo>
                    <a:pt x="3773" y="188"/>
                    <a:pt x="3481" y="1"/>
                    <a:pt x="31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98;p71">
              <a:extLst>
                <a:ext uri="{FF2B5EF4-FFF2-40B4-BE49-F238E27FC236}">
                  <a16:creationId xmlns:a16="http://schemas.microsoft.com/office/drawing/2014/main" id="{8C27BA7F-2F0C-400B-B765-DF80C10BC369}"/>
                </a:ext>
              </a:extLst>
            </p:cNvPr>
            <p:cNvSpPr/>
            <p:nvPr/>
          </p:nvSpPr>
          <p:spPr>
            <a:xfrm>
              <a:off x="3016363" y="1551594"/>
              <a:ext cx="98250" cy="208229"/>
            </a:xfrm>
            <a:custGeom>
              <a:avLst/>
              <a:gdLst/>
              <a:ahLst/>
              <a:cxnLst/>
              <a:rect l="l" t="t" r="r" b="b"/>
              <a:pathLst>
                <a:path w="3930" h="8415" extrusionOk="0">
                  <a:moveTo>
                    <a:pt x="3190" y="1"/>
                  </a:moveTo>
                  <a:cubicBezTo>
                    <a:pt x="2938" y="1"/>
                    <a:pt x="2690" y="136"/>
                    <a:pt x="2511" y="331"/>
                  </a:cubicBezTo>
                  <a:cubicBezTo>
                    <a:pt x="2507" y="335"/>
                    <a:pt x="2503" y="339"/>
                    <a:pt x="2500" y="344"/>
                  </a:cubicBezTo>
                  <a:lnTo>
                    <a:pt x="2500" y="344"/>
                  </a:lnTo>
                  <a:cubicBezTo>
                    <a:pt x="1567" y="799"/>
                    <a:pt x="779" y="1477"/>
                    <a:pt x="160" y="2339"/>
                  </a:cubicBezTo>
                  <a:cubicBezTo>
                    <a:pt x="0" y="2590"/>
                    <a:pt x="114" y="2978"/>
                    <a:pt x="365" y="3115"/>
                  </a:cubicBezTo>
                  <a:cubicBezTo>
                    <a:pt x="460" y="3173"/>
                    <a:pt x="557" y="3199"/>
                    <a:pt x="650" y="3199"/>
                  </a:cubicBezTo>
                  <a:cubicBezTo>
                    <a:pt x="852" y="3199"/>
                    <a:pt x="1040" y="3081"/>
                    <a:pt x="1164" y="2910"/>
                  </a:cubicBezTo>
                  <a:cubicBezTo>
                    <a:pt x="1421" y="2546"/>
                    <a:pt x="1739" y="2217"/>
                    <a:pt x="2098" y="1935"/>
                  </a:cubicBezTo>
                  <a:lnTo>
                    <a:pt x="2098" y="1935"/>
                  </a:lnTo>
                  <a:cubicBezTo>
                    <a:pt x="2147" y="2060"/>
                    <a:pt x="2240" y="2165"/>
                    <a:pt x="2397" y="2225"/>
                  </a:cubicBezTo>
                  <a:cubicBezTo>
                    <a:pt x="2401" y="2227"/>
                    <a:pt x="2405" y="2229"/>
                    <a:pt x="2409" y="2230"/>
                  </a:cubicBezTo>
                  <a:lnTo>
                    <a:pt x="2409" y="2230"/>
                  </a:lnTo>
                  <a:cubicBezTo>
                    <a:pt x="2252" y="4074"/>
                    <a:pt x="2072" y="5917"/>
                    <a:pt x="1621" y="7703"/>
                  </a:cubicBezTo>
                  <a:cubicBezTo>
                    <a:pt x="1511" y="8129"/>
                    <a:pt x="1873" y="8415"/>
                    <a:pt x="2218" y="8415"/>
                  </a:cubicBezTo>
                  <a:cubicBezTo>
                    <a:pt x="2446" y="8415"/>
                    <a:pt x="2667" y="8290"/>
                    <a:pt x="2739" y="8000"/>
                  </a:cubicBezTo>
                  <a:cubicBezTo>
                    <a:pt x="3309" y="5743"/>
                    <a:pt x="3458" y="3380"/>
                    <a:pt x="3651" y="1054"/>
                  </a:cubicBezTo>
                  <a:lnTo>
                    <a:pt x="3651" y="1054"/>
                  </a:lnTo>
                  <a:cubicBezTo>
                    <a:pt x="3929" y="810"/>
                    <a:pt x="3907" y="372"/>
                    <a:pt x="3584" y="125"/>
                  </a:cubicBezTo>
                  <a:cubicBezTo>
                    <a:pt x="3458" y="39"/>
                    <a:pt x="3323" y="1"/>
                    <a:pt x="319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9;p71">
              <a:extLst>
                <a:ext uri="{FF2B5EF4-FFF2-40B4-BE49-F238E27FC236}">
                  <a16:creationId xmlns:a16="http://schemas.microsoft.com/office/drawing/2014/main" id="{180ECCFF-E896-41C1-9986-25A3FB7A9CB2}"/>
                </a:ext>
              </a:extLst>
            </p:cNvPr>
            <p:cNvSpPr/>
            <p:nvPr/>
          </p:nvSpPr>
          <p:spPr>
            <a:xfrm>
              <a:off x="3139613" y="1575299"/>
              <a:ext cx="162075" cy="238072"/>
            </a:xfrm>
            <a:custGeom>
              <a:avLst/>
              <a:gdLst/>
              <a:ahLst/>
              <a:cxnLst/>
              <a:rect l="l" t="t" r="r" b="b"/>
              <a:pathLst>
                <a:path w="6483" h="9621" extrusionOk="0">
                  <a:moveTo>
                    <a:pt x="4608" y="0"/>
                  </a:moveTo>
                  <a:cubicBezTo>
                    <a:pt x="3939" y="0"/>
                    <a:pt x="3255" y="262"/>
                    <a:pt x="2694" y="674"/>
                  </a:cubicBezTo>
                  <a:cubicBezTo>
                    <a:pt x="2146" y="1085"/>
                    <a:pt x="1621" y="1564"/>
                    <a:pt x="1210" y="2089"/>
                  </a:cubicBezTo>
                  <a:cubicBezTo>
                    <a:pt x="754" y="2659"/>
                    <a:pt x="503" y="3321"/>
                    <a:pt x="366" y="4029"/>
                  </a:cubicBezTo>
                  <a:cubicBezTo>
                    <a:pt x="69" y="5376"/>
                    <a:pt x="0" y="6973"/>
                    <a:pt x="822" y="8160"/>
                  </a:cubicBezTo>
                  <a:cubicBezTo>
                    <a:pt x="1421" y="9021"/>
                    <a:pt x="2372" y="9621"/>
                    <a:pt x="3399" y="9621"/>
                  </a:cubicBezTo>
                  <a:cubicBezTo>
                    <a:pt x="3626" y="9621"/>
                    <a:pt x="3855" y="9592"/>
                    <a:pt x="4086" y="9530"/>
                  </a:cubicBezTo>
                  <a:cubicBezTo>
                    <a:pt x="4565" y="9393"/>
                    <a:pt x="4611" y="8754"/>
                    <a:pt x="4223" y="8480"/>
                  </a:cubicBezTo>
                  <a:cubicBezTo>
                    <a:pt x="3515" y="8046"/>
                    <a:pt x="2671" y="7909"/>
                    <a:pt x="2100" y="7270"/>
                  </a:cubicBezTo>
                  <a:cubicBezTo>
                    <a:pt x="1621" y="6722"/>
                    <a:pt x="1393" y="5969"/>
                    <a:pt x="1530" y="5262"/>
                  </a:cubicBezTo>
                  <a:cubicBezTo>
                    <a:pt x="1563" y="5051"/>
                    <a:pt x="1495" y="4876"/>
                    <a:pt x="1378" y="4751"/>
                  </a:cubicBezTo>
                  <a:lnTo>
                    <a:pt x="1378" y="4751"/>
                  </a:lnTo>
                  <a:cubicBezTo>
                    <a:pt x="1402" y="4607"/>
                    <a:pt x="1430" y="4465"/>
                    <a:pt x="1461" y="4326"/>
                  </a:cubicBezTo>
                  <a:cubicBezTo>
                    <a:pt x="1475" y="4252"/>
                    <a:pt x="1490" y="4179"/>
                    <a:pt x="1507" y="4105"/>
                  </a:cubicBezTo>
                  <a:lnTo>
                    <a:pt x="1507" y="4105"/>
                  </a:lnTo>
                  <a:cubicBezTo>
                    <a:pt x="1556" y="4081"/>
                    <a:pt x="1602" y="4048"/>
                    <a:pt x="1644" y="4006"/>
                  </a:cubicBezTo>
                  <a:cubicBezTo>
                    <a:pt x="2329" y="3276"/>
                    <a:pt x="3036" y="2591"/>
                    <a:pt x="3744" y="1906"/>
                  </a:cubicBezTo>
                  <a:cubicBezTo>
                    <a:pt x="3870" y="1786"/>
                    <a:pt x="3923" y="1651"/>
                    <a:pt x="3925" y="1520"/>
                  </a:cubicBezTo>
                  <a:lnTo>
                    <a:pt x="3925" y="1520"/>
                  </a:lnTo>
                  <a:cubicBezTo>
                    <a:pt x="4120" y="1445"/>
                    <a:pt x="4322" y="1392"/>
                    <a:pt x="4520" y="1381"/>
                  </a:cubicBezTo>
                  <a:cubicBezTo>
                    <a:pt x="4540" y="1379"/>
                    <a:pt x="4560" y="1378"/>
                    <a:pt x="4579" y="1378"/>
                  </a:cubicBezTo>
                  <a:cubicBezTo>
                    <a:pt x="4781" y="1378"/>
                    <a:pt x="4949" y="1479"/>
                    <a:pt x="5136" y="1541"/>
                  </a:cubicBezTo>
                  <a:cubicBezTo>
                    <a:pt x="5287" y="1579"/>
                    <a:pt x="5424" y="1596"/>
                    <a:pt x="5562" y="1596"/>
                  </a:cubicBezTo>
                  <a:cubicBezTo>
                    <a:pt x="5675" y="1596"/>
                    <a:pt x="5789" y="1584"/>
                    <a:pt x="5912" y="1564"/>
                  </a:cubicBezTo>
                  <a:cubicBezTo>
                    <a:pt x="6323" y="1473"/>
                    <a:pt x="6483" y="879"/>
                    <a:pt x="6163" y="605"/>
                  </a:cubicBezTo>
                  <a:cubicBezTo>
                    <a:pt x="5708" y="181"/>
                    <a:pt x="5163" y="0"/>
                    <a:pt x="46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0;p71">
              <a:extLst>
                <a:ext uri="{FF2B5EF4-FFF2-40B4-BE49-F238E27FC236}">
                  <a16:creationId xmlns:a16="http://schemas.microsoft.com/office/drawing/2014/main" id="{0D2537B7-3AE8-4E5F-9CFE-EDE9D992B301}"/>
                </a:ext>
              </a:extLst>
            </p:cNvPr>
            <p:cNvSpPr/>
            <p:nvPr/>
          </p:nvSpPr>
          <p:spPr>
            <a:xfrm>
              <a:off x="3231488" y="1783009"/>
              <a:ext cx="30825" cy="32490"/>
            </a:xfrm>
            <a:custGeom>
              <a:avLst/>
              <a:gdLst/>
              <a:ahLst/>
              <a:cxnLst/>
              <a:rect l="l" t="t" r="r" b="b"/>
              <a:pathLst>
                <a:path w="1233" h="1313" extrusionOk="0">
                  <a:moveTo>
                    <a:pt x="659" y="0"/>
                  </a:moveTo>
                  <a:cubicBezTo>
                    <a:pt x="611" y="0"/>
                    <a:pt x="559" y="6"/>
                    <a:pt x="502" y="17"/>
                  </a:cubicBezTo>
                  <a:cubicBezTo>
                    <a:pt x="457" y="40"/>
                    <a:pt x="411" y="63"/>
                    <a:pt x="365" y="86"/>
                  </a:cubicBezTo>
                  <a:cubicBezTo>
                    <a:pt x="274" y="132"/>
                    <a:pt x="206" y="200"/>
                    <a:pt x="160" y="291"/>
                  </a:cubicBezTo>
                  <a:cubicBezTo>
                    <a:pt x="137" y="337"/>
                    <a:pt x="114" y="405"/>
                    <a:pt x="69" y="451"/>
                  </a:cubicBezTo>
                  <a:cubicBezTo>
                    <a:pt x="23" y="520"/>
                    <a:pt x="0" y="588"/>
                    <a:pt x="0" y="679"/>
                  </a:cubicBezTo>
                  <a:cubicBezTo>
                    <a:pt x="0" y="748"/>
                    <a:pt x="0" y="816"/>
                    <a:pt x="23" y="908"/>
                  </a:cubicBezTo>
                  <a:cubicBezTo>
                    <a:pt x="46" y="976"/>
                    <a:pt x="69" y="1045"/>
                    <a:pt x="114" y="1090"/>
                  </a:cubicBezTo>
                  <a:cubicBezTo>
                    <a:pt x="160" y="1159"/>
                    <a:pt x="206" y="1204"/>
                    <a:pt x="274" y="1227"/>
                  </a:cubicBezTo>
                  <a:cubicBezTo>
                    <a:pt x="320" y="1250"/>
                    <a:pt x="365" y="1273"/>
                    <a:pt x="411" y="1296"/>
                  </a:cubicBezTo>
                  <a:cubicBezTo>
                    <a:pt x="468" y="1307"/>
                    <a:pt x="520" y="1313"/>
                    <a:pt x="571" y="1313"/>
                  </a:cubicBezTo>
                  <a:cubicBezTo>
                    <a:pt x="622" y="1313"/>
                    <a:pt x="674" y="1307"/>
                    <a:pt x="731" y="1296"/>
                  </a:cubicBezTo>
                  <a:cubicBezTo>
                    <a:pt x="776" y="1273"/>
                    <a:pt x="799" y="1250"/>
                    <a:pt x="845" y="1227"/>
                  </a:cubicBezTo>
                  <a:cubicBezTo>
                    <a:pt x="936" y="1182"/>
                    <a:pt x="1005" y="1113"/>
                    <a:pt x="1050" y="1045"/>
                  </a:cubicBezTo>
                  <a:lnTo>
                    <a:pt x="1142" y="862"/>
                  </a:lnTo>
                  <a:cubicBezTo>
                    <a:pt x="1187" y="793"/>
                    <a:pt x="1210" y="725"/>
                    <a:pt x="1210" y="657"/>
                  </a:cubicBezTo>
                  <a:cubicBezTo>
                    <a:pt x="1233" y="565"/>
                    <a:pt x="1233" y="497"/>
                    <a:pt x="1210" y="428"/>
                  </a:cubicBezTo>
                  <a:cubicBezTo>
                    <a:pt x="1187" y="337"/>
                    <a:pt x="1164" y="291"/>
                    <a:pt x="1096" y="223"/>
                  </a:cubicBezTo>
                  <a:cubicBezTo>
                    <a:pt x="1073" y="154"/>
                    <a:pt x="1005" y="109"/>
                    <a:pt x="936" y="86"/>
                  </a:cubicBezTo>
                  <a:cubicBezTo>
                    <a:pt x="890" y="63"/>
                    <a:pt x="845" y="40"/>
                    <a:pt x="799" y="17"/>
                  </a:cubicBezTo>
                  <a:cubicBezTo>
                    <a:pt x="754" y="6"/>
                    <a:pt x="708" y="0"/>
                    <a:pt x="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01;p71">
              <a:extLst>
                <a:ext uri="{FF2B5EF4-FFF2-40B4-BE49-F238E27FC236}">
                  <a16:creationId xmlns:a16="http://schemas.microsoft.com/office/drawing/2014/main" id="{6E5DA9FA-CD3C-440B-8992-E0126A7119AD}"/>
                </a:ext>
              </a:extLst>
            </p:cNvPr>
            <p:cNvSpPr/>
            <p:nvPr/>
          </p:nvSpPr>
          <p:spPr>
            <a:xfrm>
              <a:off x="2882263" y="1485054"/>
              <a:ext cx="243675" cy="292684"/>
            </a:xfrm>
            <a:custGeom>
              <a:avLst/>
              <a:gdLst/>
              <a:ahLst/>
              <a:cxnLst/>
              <a:rect l="l" t="t" r="r" b="b"/>
              <a:pathLst>
                <a:path w="9747" h="11828" extrusionOk="0">
                  <a:moveTo>
                    <a:pt x="3333" y="303"/>
                  </a:moveTo>
                  <a:cubicBezTo>
                    <a:pt x="3538" y="326"/>
                    <a:pt x="3721" y="349"/>
                    <a:pt x="3949" y="372"/>
                  </a:cubicBezTo>
                  <a:cubicBezTo>
                    <a:pt x="3858" y="1239"/>
                    <a:pt x="3424" y="1947"/>
                    <a:pt x="3173" y="2769"/>
                  </a:cubicBezTo>
                  <a:cubicBezTo>
                    <a:pt x="3351" y="2880"/>
                    <a:pt x="3513" y="2937"/>
                    <a:pt x="3664" y="2937"/>
                  </a:cubicBezTo>
                  <a:cubicBezTo>
                    <a:pt x="3822" y="2937"/>
                    <a:pt x="3969" y="2874"/>
                    <a:pt x="4109" y="2746"/>
                  </a:cubicBezTo>
                  <a:cubicBezTo>
                    <a:pt x="4291" y="2609"/>
                    <a:pt x="4451" y="2449"/>
                    <a:pt x="4634" y="2312"/>
                  </a:cubicBezTo>
                  <a:cubicBezTo>
                    <a:pt x="4976" y="2061"/>
                    <a:pt x="5318" y="1810"/>
                    <a:pt x="5775" y="1696"/>
                  </a:cubicBezTo>
                  <a:cubicBezTo>
                    <a:pt x="6003" y="1924"/>
                    <a:pt x="6003" y="2198"/>
                    <a:pt x="5980" y="2472"/>
                  </a:cubicBezTo>
                  <a:cubicBezTo>
                    <a:pt x="5935" y="2883"/>
                    <a:pt x="5866" y="3271"/>
                    <a:pt x="5798" y="3682"/>
                  </a:cubicBezTo>
                  <a:cubicBezTo>
                    <a:pt x="5775" y="3864"/>
                    <a:pt x="5752" y="4070"/>
                    <a:pt x="5707" y="4252"/>
                  </a:cubicBezTo>
                  <a:cubicBezTo>
                    <a:pt x="5852" y="4340"/>
                    <a:pt x="5986" y="4382"/>
                    <a:pt x="6110" y="4382"/>
                  </a:cubicBezTo>
                  <a:cubicBezTo>
                    <a:pt x="6278" y="4382"/>
                    <a:pt x="6430" y="4305"/>
                    <a:pt x="6574" y="4161"/>
                  </a:cubicBezTo>
                  <a:cubicBezTo>
                    <a:pt x="6734" y="3978"/>
                    <a:pt x="6916" y="3773"/>
                    <a:pt x="7076" y="3590"/>
                  </a:cubicBezTo>
                  <a:cubicBezTo>
                    <a:pt x="7510" y="3179"/>
                    <a:pt x="7943" y="2814"/>
                    <a:pt x="8514" y="2632"/>
                  </a:cubicBezTo>
                  <a:cubicBezTo>
                    <a:pt x="8811" y="2791"/>
                    <a:pt x="8925" y="3042"/>
                    <a:pt x="8925" y="3339"/>
                  </a:cubicBezTo>
                  <a:cubicBezTo>
                    <a:pt x="8925" y="3773"/>
                    <a:pt x="8948" y="4207"/>
                    <a:pt x="8902" y="4617"/>
                  </a:cubicBezTo>
                  <a:cubicBezTo>
                    <a:pt x="8605" y="6809"/>
                    <a:pt x="8149" y="8977"/>
                    <a:pt x="7555" y="11100"/>
                  </a:cubicBezTo>
                  <a:cubicBezTo>
                    <a:pt x="7533" y="11168"/>
                    <a:pt x="7487" y="11237"/>
                    <a:pt x="7464" y="11305"/>
                  </a:cubicBezTo>
                  <a:cubicBezTo>
                    <a:pt x="7406" y="11321"/>
                    <a:pt x="7351" y="11328"/>
                    <a:pt x="7298" y="11328"/>
                  </a:cubicBezTo>
                  <a:cubicBezTo>
                    <a:pt x="7118" y="11328"/>
                    <a:pt x="6955" y="11246"/>
                    <a:pt x="6779" y="11123"/>
                  </a:cubicBezTo>
                  <a:cubicBezTo>
                    <a:pt x="6825" y="10986"/>
                    <a:pt x="6848" y="10849"/>
                    <a:pt x="6871" y="10712"/>
                  </a:cubicBezTo>
                  <a:cubicBezTo>
                    <a:pt x="7167" y="9639"/>
                    <a:pt x="7464" y="8566"/>
                    <a:pt x="7738" y="7471"/>
                  </a:cubicBezTo>
                  <a:cubicBezTo>
                    <a:pt x="7829" y="7128"/>
                    <a:pt x="7875" y="6786"/>
                    <a:pt x="7943" y="6443"/>
                  </a:cubicBezTo>
                  <a:cubicBezTo>
                    <a:pt x="7966" y="6284"/>
                    <a:pt x="7966" y="6124"/>
                    <a:pt x="7966" y="5987"/>
                  </a:cubicBezTo>
                  <a:cubicBezTo>
                    <a:pt x="7921" y="5622"/>
                    <a:pt x="7943" y="5234"/>
                    <a:pt x="7510" y="5097"/>
                  </a:cubicBezTo>
                  <a:cubicBezTo>
                    <a:pt x="7326" y="5041"/>
                    <a:pt x="7127" y="4997"/>
                    <a:pt x="6929" y="4997"/>
                  </a:cubicBezTo>
                  <a:cubicBezTo>
                    <a:pt x="6637" y="4997"/>
                    <a:pt x="6349" y="5094"/>
                    <a:pt x="6117" y="5393"/>
                  </a:cubicBezTo>
                  <a:cubicBezTo>
                    <a:pt x="5821" y="5804"/>
                    <a:pt x="5570" y="6238"/>
                    <a:pt x="5433" y="6740"/>
                  </a:cubicBezTo>
                  <a:cubicBezTo>
                    <a:pt x="5227" y="7516"/>
                    <a:pt x="5022" y="8292"/>
                    <a:pt x="4816" y="9091"/>
                  </a:cubicBezTo>
                  <a:cubicBezTo>
                    <a:pt x="4748" y="9319"/>
                    <a:pt x="4679" y="9570"/>
                    <a:pt x="4611" y="9799"/>
                  </a:cubicBezTo>
                  <a:cubicBezTo>
                    <a:pt x="4017" y="9799"/>
                    <a:pt x="3880" y="9662"/>
                    <a:pt x="3995" y="9160"/>
                  </a:cubicBezTo>
                  <a:cubicBezTo>
                    <a:pt x="4063" y="8794"/>
                    <a:pt x="4177" y="8429"/>
                    <a:pt x="4291" y="8064"/>
                  </a:cubicBezTo>
                  <a:cubicBezTo>
                    <a:pt x="4520" y="7265"/>
                    <a:pt x="4794" y="6466"/>
                    <a:pt x="4999" y="5667"/>
                  </a:cubicBezTo>
                  <a:cubicBezTo>
                    <a:pt x="5090" y="5325"/>
                    <a:pt x="5113" y="4960"/>
                    <a:pt x="5113" y="4617"/>
                  </a:cubicBezTo>
                  <a:cubicBezTo>
                    <a:pt x="5113" y="4229"/>
                    <a:pt x="4930" y="4070"/>
                    <a:pt x="4565" y="4024"/>
                  </a:cubicBezTo>
                  <a:cubicBezTo>
                    <a:pt x="4508" y="4018"/>
                    <a:pt x="4452" y="4014"/>
                    <a:pt x="4397" y="4014"/>
                  </a:cubicBezTo>
                  <a:cubicBezTo>
                    <a:pt x="4060" y="4014"/>
                    <a:pt x="3777" y="4137"/>
                    <a:pt x="3561" y="4412"/>
                  </a:cubicBezTo>
                  <a:cubicBezTo>
                    <a:pt x="3196" y="4846"/>
                    <a:pt x="2899" y="5325"/>
                    <a:pt x="2694" y="5850"/>
                  </a:cubicBezTo>
                  <a:cubicBezTo>
                    <a:pt x="2374" y="6672"/>
                    <a:pt x="2077" y="7516"/>
                    <a:pt x="1781" y="8338"/>
                  </a:cubicBezTo>
                  <a:cubicBezTo>
                    <a:pt x="1689" y="8566"/>
                    <a:pt x="1621" y="8772"/>
                    <a:pt x="1529" y="9023"/>
                  </a:cubicBezTo>
                  <a:cubicBezTo>
                    <a:pt x="1370" y="8977"/>
                    <a:pt x="1210" y="8977"/>
                    <a:pt x="1096" y="8931"/>
                  </a:cubicBezTo>
                  <a:cubicBezTo>
                    <a:pt x="890" y="8863"/>
                    <a:pt x="845" y="8680"/>
                    <a:pt x="868" y="8498"/>
                  </a:cubicBezTo>
                  <a:cubicBezTo>
                    <a:pt x="913" y="8338"/>
                    <a:pt x="959" y="8201"/>
                    <a:pt x="1005" y="8064"/>
                  </a:cubicBezTo>
                  <a:cubicBezTo>
                    <a:pt x="1621" y="6055"/>
                    <a:pt x="2260" y="4047"/>
                    <a:pt x="2876" y="2038"/>
                  </a:cubicBezTo>
                  <a:cubicBezTo>
                    <a:pt x="2990" y="1673"/>
                    <a:pt x="3059" y="1285"/>
                    <a:pt x="3150" y="920"/>
                  </a:cubicBezTo>
                  <a:cubicBezTo>
                    <a:pt x="3219" y="737"/>
                    <a:pt x="3264" y="555"/>
                    <a:pt x="3333" y="303"/>
                  </a:cubicBezTo>
                  <a:close/>
                  <a:moveTo>
                    <a:pt x="3241" y="0"/>
                  </a:moveTo>
                  <a:cubicBezTo>
                    <a:pt x="2880" y="0"/>
                    <a:pt x="2679" y="202"/>
                    <a:pt x="2534" y="555"/>
                  </a:cubicBezTo>
                  <a:cubicBezTo>
                    <a:pt x="2488" y="646"/>
                    <a:pt x="2442" y="737"/>
                    <a:pt x="2420" y="828"/>
                  </a:cubicBezTo>
                  <a:cubicBezTo>
                    <a:pt x="1986" y="2107"/>
                    <a:pt x="1529" y="3362"/>
                    <a:pt x="1164" y="4640"/>
                  </a:cubicBezTo>
                  <a:cubicBezTo>
                    <a:pt x="822" y="5781"/>
                    <a:pt x="571" y="6946"/>
                    <a:pt x="251" y="8110"/>
                  </a:cubicBezTo>
                  <a:cubicBezTo>
                    <a:pt x="0" y="9000"/>
                    <a:pt x="0" y="9068"/>
                    <a:pt x="1005" y="9342"/>
                  </a:cubicBezTo>
                  <a:cubicBezTo>
                    <a:pt x="1050" y="9365"/>
                    <a:pt x="1096" y="9365"/>
                    <a:pt x="1141" y="9365"/>
                  </a:cubicBezTo>
                  <a:cubicBezTo>
                    <a:pt x="1289" y="9388"/>
                    <a:pt x="1414" y="9401"/>
                    <a:pt x="1523" y="9401"/>
                  </a:cubicBezTo>
                  <a:cubicBezTo>
                    <a:pt x="1956" y="9401"/>
                    <a:pt x="2123" y="9200"/>
                    <a:pt x="2306" y="8635"/>
                  </a:cubicBezTo>
                  <a:cubicBezTo>
                    <a:pt x="2306" y="8589"/>
                    <a:pt x="2328" y="8543"/>
                    <a:pt x="2351" y="8475"/>
                  </a:cubicBezTo>
                  <a:cubicBezTo>
                    <a:pt x="2579" y="7562"/>
                    <a:pt x="2922" y="6695"/>
                    <a:pt x="3333" y="5850"/>
                  </a:cubicBezTo>
                  <a:cubicBezTo>
                    <a:pt x="3515" y="5439"/>
                    <a:pt x="3789" y="5074"/>
                    <a:pt x="4040" y="4686"/>
                  </a:cubicBezTo>
                  <a:cubicBezTo>
                    <a:pt x="4086" y="4617"/>
                    <a:pt x="4177" y="4595"/>
                    <a:pt x="4291" y="4503"/>
                  </a:cubicBezTo>
                  <a:lnTo>
                    <a:pt x="4291" y="4503"/>
                  </a:lnTo>
                  <a:cubicBezTo>
                    <a:pt x="4451" y="5120"/>
                    <a:pt x="4337" y="5622"/>
                    <a:pt x="4200" y="6147"/>
                  </a:cubicBezTo>
                  <a:cubicBezTo>
                    <a:pt x="3903" y="7128"/>
                    <a:pt x="3607" y="8132"/>
                    <a:pt x="3310" y="9114"/>
                  </a:cubicBezTo>
                  <a:cubicBezTo>
                    <a:pt x="3264" y="9274"/>
                    <a:pt x="3196" y="9411"/>
                    <a:pt x="3196" y="9570"/>
                  </a:cubicBezTo>
                  <a:cubicBezTo>
                    <a:pt x="3196" y="9662"/>
                    <a:pt x="3241" y="9844"/>
                    <a:pt x="3310" y="9890"/>
                  </a:cubicBezTo>
                  <a:cubicBezTo>
                    <a:pt x="3686" y="10110"/>
                    <a:pt x="4063" y="10286"/>
                    <a:pt x="4476" y="10286"/>
                  </a:cubicBezTo>
                  <a:cubicBezTo>
                    <a:pt x="4665" y="10286"/>
                    <a:pt x="4860" y="10250"/>
                    <a:pt x="5067" y="10164"/>
                  </a:cubicBezTo>
                  <a:cubicBezTo>
                    <a:pt x="5136" y="10027"/>
                    <a:pt x="5182" y="9867"/>
                    <a:pt x="5250" y="9685"/>
                  </a:cubicBezTo>
                  <a:cubicBezTo>
                    <a:pt x="5570" y="8749"/>
                    <a:pt x="5866" y="7813"/>
                    <a:pt x="6186" y="6877"/>
                  </a:cubicBezTo>
                  <a:cubicBezTo>
                    <a:pt x="6323" y="6535"/>
                    <a:pt x="6551" y="6215"/>
                    <a:pt x="6734" y="5873"/>
                  </a:cubicBezTo>
                  <a:cubicBezTo>
                    <a:pt x="6782" y="5809"/>
                    <a:pt x="6841" y="5734"/>
                    <a:pt x="6935" y="5734"/>
                  </a:cubicBezTo>
                  <a:cubicBezTo>
                    <a:pt x="6975" y="5734"/>
                    <a:pt x="7021" y="5747"/>
                    <a:pt x="7076" y="5781"/>
                  </a:cubicBezTo>
                  <a:cubicBezTo>
                    <a:pt x="7076" y="6101"/>
                    <a:pt x="7076" y="6421"/>
                    <a:pt x="7030" y="6740"/>
                  </a:cubicBezTo>
                  <a:cubicBezTo>
                    <a:pt x="6848" y="7859"/>
                    <a:pt x="6642" y="8977"/>
                    <a:pt x="6437" y="10118"/>
                  </a:cubicBezTo>
                  <a:cubicBezTo>
                    <a:pt x="6368" y="10529"/>
                    <a:pt x="6346" y="10963"/>
                    <a:pt x="6277" y="11465"/>
                  </a:cubicBezTo>
                  <a:cubicBezTo>
                    <a:pt x="6551" y="11579"/>
                    <a:pt x="6756" y="11693"/>
                    <a:pt x="6962" y="11762"/>
                  </a:cubicBezTo>
                  <a:cubicBezTo>
                    <a:pt x="7144" y="11805"/>
                    <a:pt x="7300" y="11827"/>
                    <a:pt x="7434" y="11827"/>
                  </a:cubicBezTo>
                  <a:cubicBezTo>
                    <a:pt x="7873" y="11827"/>
                    <a:pt x="8088" y="11585"/>
                    <a:pt x="8263" y="11008"/>
                  </a:cubicBezTo>
                  <a:cubicBezTo>
                    <a:pt x="8856" y="9046"/>
                    <a:pt x="9313" y="7037"/>
                    <a:pt x="9655" y="5028"/>
                  </a:cubicBezTo>
                  <a:cubicBezTo>
                    <a:pt x="9747" y="4503"/>
                    <a:pt x="9724" y="3955"/>
                    <a:pt x="9678" y="3430"/>
                  </a:cubicBezTo>
                  <a:cubicBezTo>
                    <a:pt x="9632" y="2860"/>
                    <a:pt x="9336" y="2586"/>
                    <a:pt x="8788" y="2449"/>
                  </a:cubicBezTo>
                  <a:cubicBezTo>
                    <a:pt x="8654" y="2412"/>
                    <a:pt x="8520" y="2394"/>
                    <a:pt x="8388" y="2394"/>
                  </a:cubicBezTo>
                  <a:cubicBezTo>
                    <a:pt x="8114" y="2394"/>
                    <a:pt x="7847" y="2470"/>
                    <a:pt x="7601" y="2609"/>
                  </a:cubicBezTo>
                  <a:cubicBezTo>
                    <a:pt x="7350" y="2746"/>
                    <a:pt x="7099" y="2951"/>
                    <a:pt x="6848" y="3111"/>
                  </a:cubicBezTo>
                  <a:cubicBezTo>
                    <a:pt x="6756" y="3179"/>
                    <a:pt x="6642" y="3225"/>
                    <a:pt x="6505" y="3294"/>
                  </a:cubicBezTo>
                  <a:cubicBezTo>
                    <a:pt x="6505" y="2928"/>
                    <a:pt x="6505" y="2609"/>
                    <a:pt x="6505" y="2312"/>
                  </a:cubicBezTo>
                  <a:cubicBezTo>
                    <a:pt x="6487" y="1771"/>
                    <a:pt x="6198" y="1472"/>
                    <a:pt x="5751" y="1472"/>
                  </a:cubicBezTo>
                  <a:cubicBezTo>
                    <a:pt x="5633" y="1472"/>
                    <a:pt x="5503" y="1493"/>
                    <a:pt x="5364" y="1536"/>
                  </a:cubicBezTo>
                  <a:cubicBezTo>
                    <a:pt x="5090" y="1627"/>
                    <a:pt x="4839" y="1764"/>
                    <a:pt x="4588" y="1878"/>
                  </a:cubicBezTo>
                  <a:cubicBezTo>
                    <a:pt x="4474" y="1924"/>
                    <a:pt x="4337" y="1970"/>
                    <a:pt x="4109" y="2061"/>
                  </a:cubicBezTo>
                  <a:cubicBezTo>
                    <a:pt x="4246" y="1376"/>
                    <a:pt x="4679" y="897"/>
                    <a:pt x="4839" y="281"/>
                  </a:cubicBezTo>
                  <a:cubicBezTo>
                    <a:pt x="4634" y="189"/>
                    <a:pt x="4451" y="98"/>
                    <a:pt x="4269" y="75"/>
                  </a:cubicBezTo>
                  <a:cubicBezTo>
                    <a:pt x="3972" y="30"/>
                    <a:pt x="3652" y="52"/>
                    <a:pt x="3356" y="7"/>
                  </a:cubicBezTo>
                  <a:cubicBezTo>
                    <a:pt x="3316" y="2"/>
                    <a:pt x="3277" y="0"/>
                    <a:pt x="3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02;p71">
              <a:extLst>
                <a:ext uri="{FF2B5EF4-FFF2-40B4-BE49-F238E27FC236}">
                  <a16:creationId xmlns:a16="http://schemas.microsoft.com/office/drawing/2014/main" id="{3B9817FD-9837-4AB8-A572-BBB9C63B7763}"/>
                </a:ext>
              </a:extLst>
            </p:cNvPr>
            <p:cNvSpPr/>
            <p:nvPr/>
          </p:nvSpPr>
          <p:spPr>
            <a:xfrm>
              <a:off x="2421188" y="1313374"/>
              <a:ext cx="284775" cy="379712"/>
            </a:xfrm>
            <a:custGeom>
              <a:avLst/>
              <a:gdLst/>
              <a:ahLst/>
              <a:cxnLst/>
              <a:rect l="l" t="t" r="r" b="b"/>
              <a:pathLst>
                <a:path w="11391" h="15345" extrusionOk="0">
                  <a:moveTo>
                    <a:pt x="5045" y="508"/>
                  </a:moveTo>
                  <a:cubicBezTo>
                    <a:pt x="6209" y="645"/>
                    <a:pt x="9838" y="1467"/>
                    <a:pt x="10500" y="1763"/>
                  </a:cubicBezTo>
                  <a:cubicBezTo>
                    <a:pt x="10500" y="2288"/>
                    <a:pt x="10317" y="2768"/>
                    <a:pt x="10043" y="3224"/>
                  </a:cubicBezTo>
                  <a:cubicBezTo>
                    <a:pt x="9952" y="3407"/>
                    <a:pt x="9792" y="3498"/>
                    <a:pt x="9610" y="3498"/>
                  </a:cubicBezTo>
                  <a:cubicBezTo>
                    <a:pt x="9313" y="3475"/>
                    <a:pt x="8994" y="3475"/>
                    <a:pt x="8697" y="3430"/>
                  </a:cubicBezTo>
                  <a:cubicBezTo>
                    <a:pt x="8172" y="3384"/>
                    <a:pt x="7647" y="3270"/>
                    <a:pt x="7122" y="3247"/>
                  </a:cubicBezTo>
                  <a:cubicBezTo>
                    <a:pt x="6665" y="3201"/>
                    <a:pt x="6209" y="3201"/>
                    <a:pt x="5752" y="3201"/>
                  </a:cubicBezTo>
                  <a:cubicBezTo>
                    <a:pt x="5433" y="3224"/>
                    <a:pt x="5159" y="3384"/>
                    <a:pt x="5068" y="3704"/>
                  </a:cubicBezTo>
                  <a:cubicBezTo>
                    <a:pt x="4931" y="4114"/>
                    <a:pt x="4816" y="4525"/>
                    <a:pt x="4702" y="4936"/>
                  </a:cubicBezTo>
                  <a:cubicBezTo>
                    <a:pt x="4657" y="5256"/>
                    <a:pt x="4748" y="5415"/>
                    <a:pt x="5068" y="5530"/>
                  </a:cubicBezTo>
                  <a:cubicBezTo>
                    <a:pt x="5296" y="5621"/>
                    <a:pt x="5547" y="5666"/>
                    <a:pt x="5798" y="5735"/>
                  </a:cubicBezTo>
                  <a:cubicBezTo>
                    <a:pt x="5958" y="5781"/>
                    <a:pt x="6140" y="5826"/>
                    <a:pt x="6277" y="5918"/>
                  </a:cubicBezTo>
                  <a:cubicBezTo>
                    <a:pt x="6483" y="6009"/>
                    <a:pt x="6574" y="6214"/>
                    <a:pt x="6506" y="6420"/>
                  </a:cubicBezTo>
                  <a:cubicBezTo>
                    <a:pt x="6369" y="6785"/>
                    <a:pt x="6209" y="7127"/>
                    <a:pt x="5889" y="7447"/>
                  </a:cubicBezTo>
                  <a:lnTo>
                    <a:pt x="4497" y="7447"/>
                  </a:lnTo>
                  <a:cubicBezTo>
                    <a:pt x="4040" y="7470"/>
                    <a:pt x="3744" y="7675"/>
                    <a:pt x="3607" y="8154"/>
                  </a:cubicBezTo>
                  <a:cubicBezTo>
                    <a:pt x="3424" y="8908"/>
                    <a:pt x="3150" y="9638"/>
                    <a:pt x="2922" y="10391"/>
                  </a:cubicBezTo>
                  <a:cubicBezTo>
                    <a:pt x="2854" y="10665"/>
                    <a:pt x="2785" y="10939"/>
                    <a:pt x="2739" y="11213"/>
                  </a:cubicBezTo>
                  <a:cubicBezTo>
                    <a:pt x="2694" y="11533"/>
                    <a:pt x="2785" y="11670"/>
                    <a:pt x="3105" y="11761"/>
                  </a:cubicBezTo>
                  <a:cubicBezTo>
                    <a:pt x="3378" y="11829"/>
                    <a:pt x="3652" y="11852"/>
                    <a:pt x="3926" y="11875"/>
                  </a:cubicBezTo>
                  <a:cubicBezTo>
                    <a:pt x="4725" y="11989"/>
                    <a:pt x="5547" y="12058"/>
                    <a:pt x="6346" y="12195"/>
                  </a:cubicBezTo>
                  <a:cubicBezTo>
                    <a:pt x="6643" y="12240"/>
                    <a:pt x="6916" y="12354"/>
                    <a:pt x="7190" y="12491"/>
                  </a:cubicBezTo>
                  <a:cubicBezTo>
                    <a:pt x="7578" y="12674"/>
                    <a:pt x="7715" y="12971"/>
                    <a:pt x="7556" y="13359"/>
                  </a:cubicBezTo>
                  <a:cubicBezTo>
                    <a:pt x="7373" y="13838"/>
                    <a:pt x="7122" y="14272"/>
                    <a:pt x="6871" y="14705"/>
                  </a:cubicBezTo>
                  <a:cubicBezTo>
                    <a:pt x="6754" y="14880"/>
                    <a:pt x="6587" y="14989"/>
                    <a:pt x="6385" y="14989"/>
                  </a:cubicBezTo>
                  <a:cubicBezTo>
                    <a:pt x="6350" y="14989"/>
                    <a:pt x="6314" y="14986"/>
                    <a:pt x="6277" y="14979"/>
                  </a:cubicBezTo>
                  <a:cubicBezTo>
                    <a:pt x="4862" y="14751"/>
                    <a:pt x="3424" y="14523"/>
                    <a:pt x="2009" y="14294"/>
                  </a:cubicBezTo>
                  <a:cubicBezTo>
                    <a:pt x="1826" y="14272"/>
                    <a:pt x="1667" y="14203"/>
                    <a:pt x="1507" y="14135"/>
                  </a:cubicBezTo>
                  <a:cubicBezTo>
                    <a:pt x="1187" y="13998"/>
                    <a:pt x="1050" y="13747"/>
                    <a:pt x="1027" y="13427"/>
                  </a:cubicBezTo>
                  <a:cubicBezTo>
                    <a:pt x="1005" y="12993"/>
                    <a:pt x="1119" y="12605"/>
                    <a:pt x="1233" y="12240"/>
                  </a:cubicBezTo>
                  <a:cubicBezTo>
                    <a:pt x="1644" y="11008"/>
                    <a:pt x="2077" y="9798"/>
                    <a:pt x="2488" y="8565"/>
                  </a:cubicBezTo>
                  <a:cubicBezTo>
                    <a:pt x="2899" y="7356"/>
                    <a:pt x="3310" y="6169"/>
                    <a:pt x="3698" y="4959"/>
                  </a:cubicBezTo>
                  <a:cubicBezTo>
                    <a:pt x="3995" y="4000"/>
                    <a:pt x="4269" y="3019"/>
                    <a:pt x="4428" y="2014"/>
                  </a:cubicBezTo>
                  <a:cubicBezTo>
                    <a:pt x="4497" y="1467"/>
                    <a:pt x="4816" y="987"/>
                    <a:pt x="5045" y="508"/>
                  </a:cubicBezTo>
                  <a:close/>
                  <a:moveTo>
                    <a:pt x="4414" y="0"/>
                  </a:moveTo>
                  <a:cubicBezTo>
                    <a:pt x="4337" y="0"/>
                    <a:pt x="4257" y="6"/>
                    <a:pt x="4177" y="6"/>
                  </a:cubicBezTo>
                  <a:cubicBezTo>
                    <a:pt x="4109" y="166"/>
                    <a:pt x="4040" y="257"/>
                    <a:pt x="4018" y="371"/>
                  </a:cubicBezTo>
                  <a:cubicBezTo>
                    <a:pt x="3835" y="1010"/>
                    <a:pt x="3675" y="1649"/>
                    <a:pt x="3515" y="2288"/>
                  </a:cubicBezTo>
                  <a:cubicBezTo>
                    <a:pt x="3333" y="2996"/>
                    <a:pt x="3150" y="3704"/>
                    <a:pt x="2945" y="4411"/>
                  </a:cubicBezTo>
                  <a:cubicBezTo>
                    <a:pt x="2739" y="5073"/>
                    <a:pt x="2511" y="5712"/>
                    <a:pt x="2306" y="6351"/>
                  </a:cubicBezTo>
                  <a:cubicBezTo>
                    <a:pt x="1644" y="8314"/>
                    <a:pt x="1005" y="10254"/>
                    <a:pt x="366" y="12195"/>
                  </a:cubicBezTo>
                  <a:cubicBezTo>
                    <a:pt x="251" y="12514"/>
                    <a:pt x="160" y="12834"/>
                    <a:pt x="92" y="13153"/>
                  </a:cubicBezTo>
                  <a:cubicBezTo>
                    <a:pt x="0" y="13769"/>
                    <a:pt x="160" y="14043"/>
                    <a:pt x="731" y="14294"/>
                  </a:cubicBezTo>
                  <a:cubicBezTo>
                    <a:pt x="1027" y="14409"/>
                    <a:pt x="1347" y="14500"/>
                    <a:pt x="1667" y="14591"/>
                  </a:cubicBezTo>
                  <a:cubicBezTo>
                    <a:pt x="3105" y="14911"/>
                    <a:pt x="4543" y="15139"/>
                    <a:pt x="6003" y="15299"/>
                  </a:cubicBezTo>
                  <a:cubicBezTo>
                    <a:pt x="6391" y="15344"/>
                    <a:pt x="6757" y="15344"/>
                    <a:pt x="7145" y="15344"/>
                  </a:cubicBezTo>
                  <a:cubicBezTo>
                    <a:pt x="7533" y="15344"/>
                    <a:pt x="7829" y="15139"/>
                    <a:pt x="7966" y="14774"/>
                  </a:cubicBezTo>
                  <a:cubicBezTo>
                    <a:pt x="8126" y="14317"/>
                    <a:pt x="8286" y="13861"/>
                    <a:pt x="8446" y="13404"/>
                  </a:cubicBezTo>
                  <a:cubicBezTo>
                    <a:pt x="8560" y="13062"/>
                    <a:pt x="8446" y="12742"/>
                    <a:pt x="8149" y="12560"/>
                  </a:cubicBezTo>
                  <a:cubicBezTo>
                    <a:pt x="7898" y="12400"/>
                    <a:pt x="7601" y="12263"/>
                    <a:pt x="7327" y="12172"/>
                  </a:cubicBezTo>
                  <a:cubicBezTo>
                    <a:pt x="6460" y="11875"/>
                    <a:pt x="5547" y="11761"/>
                    <a:pt x="4634" y="11715"/>
                  </a:cubicBezTo>
                  <a:cubicBezTo>
                    <a:pt x="4314" y="11692"/>
                    <a:pt x="3972" y="11738"/>
                    <a:pt x="3675" y="11555"/>
                  </a:cubicBezTo>
                  <a:cubicBezTo>
                    <a:pt x="3561" y="11281"/>
                    <a:pt x="3607" y="10985"/>
                    <a:pt x="3698" y="10734"/>
                  </a:cubicBezTo>
                  <a:cubicBezTo>
                    <a:pt x="3926" y="9935"/>
                    <a:pt x="4200" y="9136"/>
                    <a:pt x="4428" y="8337"/>
                  </a:cubicBezTo>
                  <a:cubicBezTo>
                    <a:pt x="4537" y="7969"/>
                    <a:pt x="4769" y="7765"/>
                    <a:pt x="5144" y="7765"/>
                  </a:cubicBezTo>
                  <a:cubicBezTo>
                    <a:pt x="5164" y="7765"/>
                    <a:pt x="5184" y="7765"/>
                    <a:pt x="5205" y="7766"/>
                  </a:cubicBezTo>
                  <a:cubicBezTo>
                    <a:pt x="5463" y="7766"/>
                    <a:pt x="5722" y="7756"/>
                    <a:pt x="5974" y="7756"/>
                  </a:cubicBezTo>
                  <a:cubicBezTo>
                    <a:pt x="6100" y="7756"/>
                    <a:pt x="6224" y="7759"/>
                    <a:pt x="6346" y="7766"/>
                  </a:cubicBezTo>
                  <a:cubicBezTo>
                    <a:pt x="6643" y="7766"/>
                    <a:pt x="6825" y="7629"/>
                    <a:pt x="6962" y="7378"/>
                  </a:cubicBezTo>
                  <a:cubicBezTo>
                    <a:pt x="7487" y="6374"/>
                    <a:pt x="7350" y="6009"/>
                    <a:pt x="6277" y="5644"/>
                  </a:cubicBezTo>
                  <a:cubicBezTo>
                    <a:pt x="6003" y="5552"/>
                    <a:pt x="5752" y="5484"/>
                    <a:pt x="5501" y="5415"/>
                  </a:cubicBezTo>
                  <a:cubicBezTo>
                    <a:pt x="5501" y="4868"/>
                    <a:pt x="5638" y="4274"/>
                    <a:pt x="5798" y="3955"/>
                  </a:cubicBezTo>
                  <a:cubicBezTo>
                    <a:pt x="5889" y="3772"/>
                    <a:pt x="6026" y="3635"/>
                    <a:pt x="6254" y="3612"/>
                  </a:cubicBezTo>
                  <a:cubicBezTo>
                    <a:pt x="6413" y="3599"/>
                    <a:pt x="6571" y="3586"/>
                    <a:pt x="6729" y="3586"/>
                  </a:cubicBezTo>
                  <a:cubicBezTo>
                    <a:pt x="6845" y="3586"/>
                    <a:pt x="6960" y="3593"/>
                    <a:pt x="7076" y="3612"/>
                  </a:cubicBezTo>
                  <a:cubicBezTo>
                    <a:pt x="7875" y="3681"/>
                    <a:pt x="8651" y="3795"/>
                    <a:pt x="9427" y="3886"/>
                  </a:cubicBezTo>
                  <a:cubicBezTo>
                    <a:pt x="9724" y="3932"/>
                    <a:pt x="10021" y="3932"/>
                    <a:pt x="10340" y="3955"/>
                  </a:cubicBezTo>
                  <a:cubicBezTo>
                    <a:pt x="10683" y="3955"/>
                    <a:pt x="10911" y="3795"/>
                    <a:pt x="11025" y="3452"/>
                  </a:cubicBezTo>
                  <a:cubicBezTo>
                    <a:pt x="11116" y="3133"/>
                    <a:pt x="11208" y="2768"/>
                    <a:pt x="11299" y="2425"/>
                  </a:cubicBezTo>
                  <a:cubicBezTo>
                    <a:pt x="11390" y="1969"/>
                    <a:pt x="11299" y="1763"/>
                    <a:pt x="10888" y="1558"/>
                  </a:cubicBezTo>
                  <a:cubicBezTo>
                    <a:pt x="10614" y="1421"/>
                    <a:pt x="10295" y="1307"/>
                    <a:pt x="9975" y="1216"/>
                  </a:cubicBezTo>
                  <a:cubicBezTo>
                    <a:pt x="8195" y="805"/>
                    <a:pt x="6414" y="417"/>
                    <a:pt x="4634" y="29"/>
                  </a:cubicBezTo>
                  <a:cubicBezTo>
                    <a:pt x="4565" y="6"/>
                    <a:pt x="4491" y="0"/>
                    <a:pt x="4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03;p71">
              <a:extLst>
                <a:ext uri="{FF2B5EF4-FFF2-40B4-BE49-F238E27FC236}">
                  <a16:creationId xmlns:a16="http://schemas.microsoft.com/office/drawing/2014/main" id="{54039030-884C-42C8-9A70-5CACA0A6EA48}"/>
                </a:ext>
              </a:extLst>
            </p:cNvPr>
            <p:cNvSpPr/>
            <p:nvPr/>
          </p:nvSpPr>
          <p:spPr>
            <a:xfrm>
              <a:off x="3111088" y="1567678"/>
              <a:ext cx="200300" cy="259253"/>
            </a:xfrm>
            <a:custGeom>
              <a:avLst/>
              <a:gdLst/>
              <a:ahLst/>
              <a:cxnLst/>
              <a:rect l="l" t="t" r="r" b="b"/>
              <a:pathLst>
                <a:path w="8012" h="10477" extrusionOk="0">
                  <a:moveTo>
                    <a:pt x="5387" y="490"/>
                  </a:moveTo>
                  <a:cubicBezTo>
                    <a:pt x="5492" y="490"/>
                    <a:pt x="5598" y="501"/>
                    <a:pt x="5706" y="525"/>
                  </a:cubicBezTo>
                  <a:cubicBezTo>
                    <a:pt x="6254" y="639"/>
                    <a:pt x="6779" y="799"/>
                    <a:pt x="7236" y="1141"/>
                  </a:cubicBezTo>
                  <a:cubicBezTo>
                    <a:pt x="7304" y="1438"/>
                    <a:pt x="7281" y="1689"/>
                    <a:pt x="7144" y="1963"/>
                  </a:cubicBezTo>
                  <a:cubicBezTo>
                    <a:pt x="7053" y="1963"/>
                    <a:pt x="6962" y="1973"/>
                    <a:pt x="6877" y="1973"/>
                  </a:cubicBezTo>
                  <a:cubicBezTo>
                    <a:pt x="6835" y="1973"/>
                    <a:pt x="6794" y="1971"/>
                    <a:pt x="6756" y="1963"/>
                  </a:cubicBezTo>
                  <a:cubicBezTo>
                    <a:pt x="6572" y="1932"/>
                    <a:pt x="6393" y="1918"/>
                    <a:pt x="6216" y="1918"/>
                  </a:cubicBezTo>
                  <a:cubicBezTo>
                    <a:pt x="5475" y="1918"/>
                    <a:pt x="4800" y="2178"/>
                    <a:pt x="4154" y="2602"/>
                  </a:cubicBezTo>
                  <a:cubicBezTo>
                    <a:pt x="3310" y="3150"/>
                    <a:pt x="2648" y="3858"/>
                    <a:pt x="2328" y="4862"/>
                  </a:cubicBezTo>
                  <a:cubicBezTo>
                    <a:pt x="1917" y="6095"/>
                    <a:pt x="2374" y="7396"/>
                    <a:pt x="3470" y="8103"/>
                  </a:cubicBezTo>
                  <a:cubicBezTo>
                    <a:pt x="3903" y="8377"/>
                    <a:pt x="4360" y="8582"/>
                    <a:pt x="4862" y="8697"/>
                  </a:cubicBezTo>
                  <a:cubicBezTo>
                    <a:pt x="5067" y="8765"/>
                    <a:pt x="5296" y="8834"/>
                    <a:pt x="5501" y="8879"/>
                  </a:cubicBezTo>
                  <a:cubicBezTo>
                    <a:pt x="5570" y="9427"/>
                    <a:pt x="5570" y="9427"/>
                    <a:pt x="5318" y="10043"/>
                  </a:cubicBezTo>
                  <a:cubicBezTo>
                    <a:pt x="5143" y="10062"/>
                    <a:pt x="4969" y="10071"/>
                    <a:pt x="4797" y="10071"/>
                  </a:cubicBezTo>
                  <a:cubicBezTo>
                    <a:pt x="3892" y="10071"/>
                    <a:pt x="3034" y="9809"/>
                    <a:pt x="2305" y="9176"/>
                  </a:cubicBezTo>
                  <a:cubicBezTo>
                    <a:pt x="1689" y="8674"/>
                    <a:pt x="1415" y="7966"/>
                    <a:pt x="1301" y="7190"/>
                  </a:cubicBezTo>
                  <a:cubicBezTo>
                    <a:pt x="890" y="4132"/>
                    <a:pt x="2465" y="2009"/>
                    <a:pt x="4542" y="731"/>
                  </a:cubicBezTo>
                  <a:cubicBezTo>
                    <a:pt x="4812" y="579"/>
                    <a:pt x="5093" y="490"/>
                    <a:pt x="5387" y="490"/>
                  </a:cubicBezTo>
                  <a:close/>
                  <a:moveTo>
                    <a:pt x="5320" y="1"/>
                  </a:moveTo>
                  <a:cubicBezTo>
                    <a:pt x="5059" y="1"/>
                    <a:pt x="4785" y="17"/>
                    <a:pt x="4497" y="46"/>
                  </a:cubicBezTo>
                  <a:cubicBezTo>
                    <a:pt x="4246" y="69"/>
                    <a:pt x="3995" y="183"/>
                    <a:pt x="3766" y="297"/>
                  </a:cubicBezTo>
                  <a:cubicBezTo>
                    <a:pt x="3059" y="639"/>
                    <a:pt x="2488" y="1210"/>
                    <a:pt x="1986" y="1781"/>
                  </a:cubicBezTo>
                  <a:cubicBezTo>
                    <a:pt x="616" y="3333"/>
                    <a:pt x="0" y="5113"/>
                    <a:pt x="388" y="7190"/>
                  </a:cubicBezTo>
                  <a:cubicBezTo>
                    <a:pt x="662" y="8697"/>
                    <a:pt x="1507" y="9701"/>
                    <a:pt x="3013" y="10112"/>
                  </a:cubicBezTo>
                  <a:cubicBezTo>
                    <a:pt x="3561" y="10249"/>
                    <a:pt x="4154" y="10317"/>
                    <a:pt x="4725" y="10409"/>
                  </a:cubicBezTo>
                  <a:cubicBezTo>
                    <a:pt x="4999" y="10454"/>
                    <a:pt x="5273" y="10477"/>
                    <a:pt x="5547" y="10477"/>
                  </a:cubicBezTo>
                  <a:cubicBezTo>
                    <a:pt x="5729" y="10477"/>
                    <a:pt x="5912" y="10431"/>
                    <a:pt x="6003" y="10249"/>
                  </a:cubicBezTo>
                  <a:cubicBezTo>
                    <a:pt x="6209" y="9815"/>
                    <a:pt x="6414" y="9381"/>
                    <a:pt x="6300" y="8856"/>
                  </a:cubicBezTo>
                  <a:cubicBezTo>
                    <a:pt x="6072" y="8719"/>
                    <a:pt x="5798" y="8628"/>
                    <a:pt x="5547" y="8582"/>
                  </a:cubicBezTo>
                  <a:cubicBezTo>
                    <a:pt x="5067" y="8468"/>
                    <a:pt x="4634" y="8286"/>
                    <a:pt x="4200" y="8035"/>
                  </a:cubicBezTo>
                  <a:cubicBezTo>
                    <a:pt x="3470" y="7601"/>
                    <a:pt x="3127" y="6939"/>
                    <a:pt x="3082" y="6095"/>
                  </a:cubicBezTo>
                  <a:cubicBezTo>
                    <a:pt x="3017" y="4257"/>
                    <a:pt x="4856" y="2194"/>
                    <a:pt x="6796" y="2194"/>
                  </a:cubicBezTo>
                  <a:cubicBezTo>
                    <a:pt x="6904" y="2194"/>
                    <a:pt x="7013" y="2201"/>
                    <a:pt x="7122" y="2214"/>
                  </a:cubicBezTo>
                  <a:cubicBezTo>
                    <a:pt x="7230" y="2238"/>
                    <a:pt x="7351" y="2269"/>
                    <a:pt x="7471" y="2269"/>
                  </a:cubicBezTo>
                  <a:cubicBezTo>
                    <a:pt x="7579" y="2269"/>
                    <a:pt x="7686" y="2244"/>
                    <a:pt x="7784" y="2169"/>
                  </a:cubicBezTo>
                  <a:cubicBezTo>
                    <a:pt x="8012" y="1575"/>
                    <a:pt x="8012" y="1575"/>
                    <a:pt x="7943" y="1004"/>
                  </a:cubicBezTo>
                  <a:cubicBezTo>
                    <a:pt x="7147" y="244"/>
                    <a:pt x="6322" y="1"/>
                    <a:pt x="53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04;p71">
              <a:extLst>
                <a:ext uri="{FF2B5EF4-FFF2-40B4-BE49-F238E27FC236}">
                  <a16:creationId xmlns:a16="http://schemas.microsoft.com/office/drawing/2014/main" id="{05C3151E-3EC7-4706-814A-98C68C13D4F6}"/>
                </a:ext>
              </a:extLst>
            </p:cNvPr>
            <p:cNvSpPr/>
            <p:nvPr/>
          </p:nvSpPr>
          <p:spPr>
            <a:xfrm>
              <a:off x="3329063" y="1505123"/>
              <a:ext cx="168350" cy="190858"/>
            </a:xfrm>
            <a:custGeom>
              <a:avLst/>
              <a:gdLst/>
              <a:ahLst/>
              <a:cxnLst/>
              <a:rect l="l" t="t" r="r" b="b"/>
              <a:pathLst>
                <a:path w="6734" h="7713" extrusionOk="0">
                  <a:moveTo>
                    <a:pt x="4625" y="717"/>
                  </a:moveTo>
                  <a:cubicBezTo>
                    <a:pt x="5102" y="717"/>
                    <a:pt x="5590" y="806"/>
                    <a:pt x="6095" y="1022"/>
                  </a:cubicBezTo>
                  <a:cubicBezTo>
                    <a:pt x="6072" y="1204"/>
                    <a:pt x="6072" y="1341"/>
                    <a:pt x="6026" y="1478"/>
                  </a:cubicBezTo>
                  <a:cubicBezTo>
                    <a:pt x="5775" y="2026"/>
                    <a:pt x="5387" y="2437"/>
                    <a:pt x="4953" y="2825"/>
                  </a:cubicBezTo>
                  <a:cubicBezTo>
                    <a:pt x="4018" y="3647"/>
                    <a:pt x="3059" y="4446"/>
                    <a:pt x="2100" y="5244"/>
                  </a:cubicBezTo>
                  <a:cubicBezTo>
                    <a:pt x="1918" y="5404"/>
                    <a:pt x="1667" y="5495"/>
                    <a:pt x="1553" y="5815"/>
                  </a:cubicBezTo>
                  <a:cubicBezTo>
                    <a:pt x="1804" y="6180"/>
                    <a:pt x="2123" y="6363"/>
                    <a:pt x="2511" y="6408"/>
                  </a:cubicBezTo>
                  <a:cubicBezTo>
                    <a:pt x="3142" y="6523"/>
                    <a:pt x="3773" y="6574"/>
                    <a:pt x="4404" y="6574"/>
                  </a:cubicBezTo>
                  <a:cubicBezTo>
                    <a:pt x="4526" y="6574"/>
                    <a:pt x="4649" y="6572"/>
                    <a:pt x="4771" y="6568"/>
                  </a:cubicBezTo>
                  <a:cubicBezTo>
                    <a:pt x="4927" y="6568"/>
                    <a:pt x="5084" y="6553"/>
                    <a:pt x="5240" y="6553"/>
                  </a:cubicBezTo>
                  <a:cubicBezTo>
                    <a:pt x="5358" y="6553"/>
                    <a:pt x="5475" y="6562"/>
                    <a:pt x="5593" y="6591"/>
                  </a:cubicBezTo>
                  <a:cubicBezTo>
                    <a:pt x="5410" y="7116"/>
                    <a:pt x="5364" y="7162"/>
                    <a:pt x="5022" y="7162"/>
                  </a:cubicBezTo>
                  <a:cubicBezTo>
                    <a:pt x="4931" y="7162"/>
                    <a:pt x="4862" y="7139"/>
                    <a:pt x="4794" y="7139"/>
                  </a:cubicBezTo>
                  <a:cubicBezTo>
                    <a:pt x="3470" y="7025"/>
                    <a:pt x="2169" y="6933"/>
                    <a:pt x="799" y="6819"/>
                  </a:cubicBezTo>
                  <a:cubicBezTo>
                    <a:pt x="822" y="6660"/>
                    <a:pt x="822" y="6523"/>
                    <a:pt x="845" y="6363"/>
                  </a:cubicBezTo>
                  <a:cubicBezTo>
                    <a:pt x="845" y="6294"/>
                    <a:pt x="891" y="6226"/>
                    <a:pt x="913" y="6157"/>
                  </a:cubicBezTo>
                  <a:cubicBezTo>
                    <a:pt x="1028" y="5450"/>
                    <a:pt x="1416" y="4925"/>
                    <a:pt x="2009" y="4514"/>
                  </a:cubicBezTo>
                  <a:cubicBezTo>
                    <a:pt x="2625" y="4057"/>
                    <a:pt x="3219" y="3578"/>
                    <a:pt x="3812" y="3099"/>
                  </a:cubicBezTo>
                  <a:cubicBezTo>
                    <a:pt x="3995" y="2962"/>
                    <a:pt x="4200" y="2779"/>
                    <a:pt x="4360" y="2597"/>
                  </a:cubicBezTo>
                  <a:cubicBezTo>
                    <a:pt x="4680" y="2209"/>
                    <a:pt x="4451" y="1684"/>
                    <a:pt x="3949" y="1661"/>
                  </a:cubicBezTo>
                  <a:cubicBezTo>
                    <a:pt x="3903" y="1657"/>
                    <a:pt x="3857" y="1655"/>
                    <a:pt x="3811" y="1655"/>
                  </a:cubicBezTo>
                  <a:cubicBezTo>
                    <a:pt x="3606" y="1655"/>
                    <a:pt x="3401" y="1692"/>
                    <a:pt x="3196" y="1729"/>
                  </a:cubicBezTo>
                  <a:cubicBezTo>
                    <a:pt x="2876" y="1798"/>
                    <a:pt x="2557" y="1889"/>
                    <a:pt x="2192" y="1980"/>
                  </a:cubicBezTo>
                  <a:cubicBezTo>
                    <a:pt x="2169" y="1729"/>
                    <a:pt x="2169" y="1524"/>
                    <a:pt x="2146" y="1341"/>
                  </a:cubicBezTo>
                  <a:cubicBezTo>
                    <a:pt x="2975" y="992"/>
                    <a:pt x="3785" y="717"/>
                    <a:pt x="4625" y="717"/>
                  </a:cubicBezTo>
                  <a:close/>
                  <a:moveTo>
                    <a:pt x="4420" y="0"/>
                  </a:moveTo>
                  <a:cubicBezTo>
                    <a:pt x="3424" y="0"/>
                    <a:pt x="2516" y="340"/>
                    <a:pt x="1735" y="1045"/>
                  </a:cubicBezTo>
                  <a:cubicBezTo>
                    <a:pt x="1712" y="1296"/>
                    <a:pt x="1667" y="1524"/>
                    <a:pt x="1689" y="1752"/>
                  </a:cubicBezTo>
                  <a:cubicBezTo>
                    <a:pt x="1689" y="2142"/>
                    <a:pt x="1923" y="2365"/>
                    <a:pt x="2261" y="2365"/>
                  </a:cubicBezTo>
                  <a:cubicBezTo>
                    <a:pt x="2319" y="2365"/>
                    <a:pt x="2379" y="2359"/>
                    <a:pt x="2443" y="2346"/>
                  </a:cubicBezTo>
                  <a:cubicBezTo>
                    <a:pt x="2785" y="2254"/>
                    <a:pt x="3127" y="2163"/>
                    <a:pt x="3470" y="2072"/>
                  </a:cubicBezTo>
                  <a:cubicBezTo>
                    <a:pt x="3607" y="2049"/>
                    <a:pt x="3767" y="2026"/>
                    <a:pt x="3995" y="2003"/>
                  </a:cubicBezTo>
                  <a:lnTo>
                    <a:pt x="3995" y="2003"/>
                  </a:lnTo>
                  <a:cubicBezTo>
                    <a:pt x="3858" y="2186"/>
                    <a:pt x="3789" y="2323"/>
                    <a:pt x="3675" y="2414"/>
                  </a:cubicBezTo>
                  <a:cubicBezTo>
                    <a:pt x="2831" y="3099"/>
                    <a:pt x="2009" y="3829"/>
                    <a:pt x="1119" y="4446"/>
                  </a:cubicBezTo>
                  <a:cubicBezTo>
                    <a:pt x="388" y="4948"/>
                    <a:pt x="183" y="5655"/>
                    <a:pt x="46" y="6454"/>
                  </a:cubicBezTo>
                  <a:cubicBezTo>
                    <a:pt x="0" y="6637"/>
                    <a:pt x="92" y="6797"/>
                    <a:pt x="251" y="6911"/>
                  </a:cubicBezTo>
                  <a:cubicBezTo>
                    <a:pt x="571" y="7162"/>
                    <a:pt x="959" y="7276"/>
                    <a:pt x="1370" y="7321"/>
                  </a:cubicBezTo>
                  <a:cubicBezTo>
                    <a:pt x="2192" y="7390"/>
                    <a:pt x="2991" y="7504"/>
                    <a:pt x="3789" y="7573"/>
                  </a:cubicBezTo>
                  <a:cubicBezTo>
                    <a:pt x="4383" y="7641"/>
                    <a:pt x="4953" y="7664"/>
                    <a:pt x="5524" y="7710"/>
                  </a:cubicBezTo>
                  <a:cubicBezTo>
                    <a:pt x="5547" y="7712"/>
                    <a:pt x="5569" y="7713"/>
                    <a:pt x="5591" y="7713"/>
                  </a:cubicBezTo>
                  <a:cubicBezTo>
                    <a:pt x="5788" y="7713"/>
                    <a:pt x="5944" y="7621"/>
                    <a:pt x="6026" y="7436"/>
                  </a:cubicBezTo>
                  <a:cubicBezTo>
                    <a:pt x="6140" y="7116"/>
                    <a:pt x="6369" y="6819"/>
                    <a:pt x="6391" y="6454"/>
                  </a:cubicBezTo>
                  <a:cubicBezTo>
                    <a:pt x="6255" y="6203"/>
                    <a:pt x="6049" y="6089"/>
                    <a:pt x="5775" y="6089"/>
                  </a:cubicBezTo>
                  <a:cubicBezTo>
                    <a:pt x="4817" y="6043"/>
                    <a:pt x="3858" y="5975"/>
                    <a:pt x="2876" y="5906"/>
                  </a:cubicBezTo>
                  <a:cubicBezTo>
                    <a:pt x="2808" y="5906"/>
                    <a:pt x="2717" y="5861"/>
                    <a:pt x="2557" y="5815"/>
                  </a:cubicBezTo>
                  <a:cubicBezTo>
                    <a:pt x="2694" y="5678"/>
                    <a:pt x="2785" y="5587"/>
                    <a:pt x="2876" y="5518"/>
                  </a:cubicBezTo>
                  <a:cubicBezTo>
                    <a:pt x="3538" y="4970"/>
                    <a:pt x="4223" y="4446"/>
                    <a:pt x="4885" y="3898"/>
                  </a:cubicBezTo>
                  <a:cubicBezTo>
                    <a:pt x="5296" y="3555"/>
                    <a:pt x="5684" y="3190"/>
                    <a:pt x="6072" y="2825"/>
                  </a:cubicBezTo>
                  <a:cubicBezTo>
                    <a:pt x="6255" y="2642"/>
                    <a:pt x="6391" y="2437"/>
                    <a:pt x="6528" y="2209"/>
                  </a:cubicBezTo>
                  <a:cubicBezTo>
                    <a:pt x="6734" y="1889"/>
                    <a:pt x="6711" y="1547"/>
                    <a:pt x="6551" y="1204"/>
                  </a:cubicBezTo>
                  <a:cubicBezTo>
                    <a:pt x="6209" y="588"/>
                    <a:pt x="5730" y="132"/>
                    <a:pt x="5022" y="40"/>
                  </a:cubicBezTo>
                  <a:cubicBezTo>
                    <a:pt x="4818" y="14"/>
                    <a:pt x="4617" y="0"/>
                    <a:pt x="44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05;p71">
              <a:extLst>
                <a:ext uri="{FF2B5EF4-FFF2-40B4-BE49-F238E27FC236}">
                  <a16:creationId xmlns:a16="http://schemas.microsoft.com/office/drawing/2014/main" id="{A037A699-9A42-4DBB-ABF5-C0B7644FD910}"/>
                </a:ext>
              </a:extLst>
            </p:cNvPr>
            <p:cNvSpPr/>
            <p:nvPr/>
          </p:nvSpPr>
          <p:spPr>
            <a:xfrm>
              <a:off x="2690513" y="1475701"/>
              <a:ext cx="179225" cy="81461"/>
            </a:xfrm>
            <a:custGeom>
              <a:avLst/>
              <a:gdLst/>
              <a:ahLst/>
              <a:cxnLst/>
              <a:rect l="l" t="t" r="r" b="b"/>
              <a:pathLst>
                <a:path w="7169" h="3292" extrusionOk="0">
                  <a:moveTo>
                    <a:pt x="800" y="476"/>
                  </a:moveTo>
                  <a:cubicBezTo>
                    <a:pt x="982" y="499"/>
                    <a:pt x="1119" y="499"/>
                    <a:pt x="1256" y="544"/>
                  </a:cubicBezTo>
                  <a:cubicBezTo>
                    <a:pt x="2352" y="796"/>
                    <a:pt x="3470" y="1069"/>
                    <a:pt x="4566" y="1343"/>
                  </a:cubicBezTo>
                  <a:cubicBezTo>
                    <a:pt x="5182" y="1503"/>
                    <a:pt x="5799" y="1640"/>
                    <a:pt x="6415" y="1777"/>
                  </a:cubicBezTo>
                  <a:cubicBezTo>
                    <a:pt x="6529" y="1800"/>
                    <a:pt x="6620" y="1823"/>
                    <a:pt x="6712" y="1846"/>
                  </a:cubicBezTo>
                  <a:cubicBezTo>
                    <a:pt x="6894" y="1891"/>
                    <a:pt x="6985" y="2074"/>
                    <a:pt x="6963" y="2279"/>
                  </a:cubicBezTo>
                  <a:cubicBezTo>
                    <a:pt x="6963" y="2462"/>
                    <a:pt x="6826" y="2599"/>
                    <a:pt x="6620" y="2599"/>
                  </a:cubicBezTo>
                  <a:cubicBezTo>
                    <a:pt x="6323" y="2576"/>
                    <a:pt x="6004" y="2553"/>
                    <a:pt x="5707" y="2507"/>
                  </a:cubicBezTo>
                  <a:cubicBezTo>
                    <a:pt x="4361" y="2211"/>
                    <a:pt x="2991" y="1914"/>
                    <a:pt x="1644" y="1617"/>
                  </a:cubicBezTo>
                  <a:cubicBezTo>
                    <a:pt x="1348" y="1549"/>
                    <a:pt x="1051" y="1457"/>
                    <a:pt x="731" y="1366"/>
                  </a:cubicBezTo>
                  <a:cubicBezTo>
                    <a:pt x="731" y="1206"/>
                    <a:pt x="731" y="1069"/>
                    <a:pt x="731" y="955"/>
                  </a:cubicBezTo>
                  <a:cubicBezTo>
                    <a:pt x="754" y="818"/>
                    <a:pt x="777" y="659"/>
                    <a:pt x="800" y="476"/>
                  </a:cubicBezTo>
                  <a:close/>
                  <a:moveTo>
                    <a:pt x="623" y="1"/>
                  </a:moveTo>
                  <a:cubicBezTo>
                    <a:pt x="531" y="1"/>
                    <a:pt x="438" y="7"/>
                    <a:pt x="343" y="19"/>
                  </a:cubicBezTo>
                  <a:cubicBezTo>
                    <a:pt x="1" y="430"/>
                    <a:pt x="24" y="910"/>
                    <a:pt x="92" y="1389"/>
                  </a:cubicBezTo>
                  <a:cubicBezTo>
                    <a:pt x="138" y="1777"/>
                    <a:pt x="343" y="1982"/>
                    <a:pt x="708" y="2074"/>
                  </a:cubicBezTo>
                  <a:cubicBezTo>
                    <a:pt x="845" y="2097"/>
                    <a:pt x="1005" y="2119"/>
                    <a:pt x="1142" y="2165"/>
                  </a:cubicBezTo>
                  <a:cubicBezTo>
                    <a:pt x="2443" y="2439"/>
                    <a:pt x="3721" y="2713"/>
                    <a:pt x="5000" y="2987"/>
                  </a:cubicBezTo>
                  <a:cubicBezTo>
                    <a:pt x="5502" y="3101"/>
                    <a:pt x="5981" y="3215"/>
                    <a:pt x="6483" y="3284"/>
                  </a:cubicBezTo>
                  <a:cubicBezTo>
                    <a:pt x="6526" y="3289"/>
                    <a:pt x="6567" y="3291"/>
                    <a:pt x="6606" y="3291"/>
                  </a:cubicBezTo>
                  <a:cubicBezTo>
                    <a:pt x="6915" y="3291"/>
                    <a:pt x="7082" y="3129"/>
                    <a:pt x="7122" y="2804"/>
                  </a:cubicBezTo>
                  <a:cubicBezTo>
                    <a:pt x="7168" y="2439"/>
                    <a:pt x="7168" y="2051"/>
                    <a:pt x="7145" y="1663"/>
                  </a:cubicBezTo>
                  <a:cubicBezTo>
                    <a:pt x="7122" y="1252"/>
                    <a:pt x="7008" y="1115"/>
                    <a:pt x="6552" y="1024"/>
                  </a:cubicBezTo>
                  <a:cubicBezTo>
                    <a:pt x="6460" y="1001"/>
                    <a:pt x="6369" y="955"/>
                    <a:pt x="6255" y="955"/>
                  </a:cubicBezTo>
                  <a:cubicBezTo>
                    <a:pt x="4771" y="681"/>
                    <a:pt x="3265" y="408"/>
                    <a:pt x="1781" y="179"/>
                  </a:cubicBezTo>
                  <a:cubicBezTo>
                    <a:pt x="1392" y="105"/>
                    <a:pt x="1018" y="1"/>
                    <a:pt x="62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06;p71">
              <a:extLst>
                <a:ext uri="{FF2B5EF4-FFF2-40B4-BE49-F238E27FC236}">
                  <a16:creationId xmlns:a16="http://schemas.microsoft.com/office/drawing/2014/main" id="{DAF8AEF1-8CB2-4A3A-A7A5-C785E5ED8040}"/>
                </a:ext>
              </a:extLst>
            </p:cNvPr>
            <p:cNvSpPr/>
            <p:nvPr/>
          </p:nvSpPr>
          <p:spPr>
            <a:xfrm>
              <a:off x="2674538" y="1549688"/>
              <a:ext cx="188350" cy="77006"/>
            </a:xfrm>
            <a:custGeom>
              <a:avLst/>
              <a:gdLst/>
              <a:ahLst/>
              <a:cxnLst/>
              <a:rect l="l" t="t" r="r" b="b"/>
              <a:pathLst>
                <a:path w="7534" h="3112" extrusionOk="0">
                  <a:moveTo>
                    <a:pt x="1135" y="744"/>
                  </a:moveTo>
                  <a:cubicBezTo>
                    <a:pt x="1396" y="744"/>
                    <a:pt x="1657" y="781"/>
                    <a:pt x="1918" y="818"/>
                  </a:cubicBezTo>
                  <a:cubicBezTo>
                    <a:pt x="3425" y="1115"/>
                    <a:pt x="4954" y="1412"/>
                    <a:pt x="6460" y="1709"/>
                  </a:cubicBezTo>
                  <a:cubicBezTo>
                    <a:pt x="6666" y="1731"/>
                    <a:pt x="6871" y="1800"/>
                    <a:pt x="7054" y="1868"/>
                  </a:cubicBezTo>
                  <a:cubicBezTo>
                    <a:pt x="7191" y="1914"/>
                    <a:pt x="7259" y="2028"/>
                    <a:pt x="7214" y="2165"/>
                  </a:cubicBezTo>
                  <a:cubicBezTo>
                    <a:pt x="7168" y="2256"/>
                    <a:pt x="7077" y="2416"/>
                    <a:pt x="6985" y="2416"/>
                  </a:cubicBezTo>
                  <a:cubicBezTo>
                    <a:pt x="6830" y="2444"/>
                    <a:pt x="6675" y="2464"/>
                    <a:pt x="6520" y="2464"/>
                  </a:cubicBezTo>
                  <a:cubicBezTo>
                    <a:pt x="6424" y="2464"/>
                    <a:pt x="6328" y="2457"/>
                    <a:pt x="6232" y="2439"/>
                  </a:cubicBezTo>
                  <a:cubicBezTo>
                    <a:pt x="4475" y="2256"/>
                    <a:pt x="2717" y="1914"/>
                    <a:pt x="1005" y="1503"/>
                  </a:cubicBezTo>
                  <a:cubicBezTo>
                    <a:pt x="959" y="1480"/>
                    <a:pt x="914" y="1435"/>
                    <a:pt x="868" y="1412"/>
                  </a:cubicBezTo>
                  <a:cubicBezTo>
                    <a:pt x="777" y="1184"/>
                    <a:pt x="800" y="978"/>
                    <a:pt x="959" y="750"/>
                  </a:cubicBezTo>
                  <a:cubicBezTo>
                    <a:pt x="1018" y="746"/>
                    <a:pt x="1077" y="744"/>
                    <a:pt x="1135" y="744"/>
                  </a:cubicBezTo>
                  <a:close/>
                  <a:moveTo>
                    <a:pt x="714" y="0"/>
                  </a:moveTo>
                  <a:cubicBezTo>
                    <a:pt x="476" y="0"/>
                    <a:pt x="322" y="124"/>
                    <a:pt x="229" y="385"/>
                  </a:cubicBezTo>
                  <a:cubicBezTo>
                    <a:pt x="115" y="796"/>
                    <a:pt x="1" y="1229"/>
                    <a:pt x="92" y="1731"/>
                  </a:cubicBezTo>
                  <a:cubicBezTo>
                    <a:pt x="594" y="1960"/>
                    <a:pt x="1074" y="2188"/>
                    <a:pt x="1599" y="2279"/>
                  </a:cubicBezTo>
                  <a:cubicBezTo>
                    <a:pt x="2306" y="2416"/>
                    <a:pt x="2991" y="2576"/>
                    <a:pt x="3676" y="2690"/>
                  </a:cubicBezTo>
                  <a:cubicBezTo>
                    <a:pt x="4543" y="2850"/>
                    <a:pt x="5433" y="2964"/>
                    <a:pt x="6301" y="3101"/>
                  </a:cubicBezTo>
                  <a:cubicBezTo>
                    <a:pt x="6377" y="3109"/>
                    <a:pt x="6453" y="3111"/>
                    <a:pt x="6529" y="3111"/>
                  </a:cubicBezTo>
                  <a:cubicBezTo>
                    <a:pt x="6681" y="3111"/>
                    <a:pt x="6833" y="3101"/>
                    <a:pt x="6985" y="3101"/>
                  </a:cubicBezTo>
                  <a:cubicBezTo>
                    <a:pt x="7145" y="3078"/>
                    <a:pt x="7259" y="2987"/>
                    <a:pt x="7305" y="2827"/>
                  </a:cubicBezTo>
                  <a:cubicBezTo>
                    <a:pt x="7442" y="2416"/>
                    <a:pt x="7533" y="1983"/>
                    <a:pt x="7396" y="1549"/>
                  </a:cubicBezTo>
                  <a:cubicBezTo>
                    <a:pt x="7351" y="1366"/>
                    <a:pt x="7236" y="1252"/>
                    <a:pt x="7054" y="1207"/>
                  </a:cubicBezTo>
                  <a:cubicBezTo>
                    <a:pt x="6962" y="1184"/>
                    <a:pt x="6848" y="1161"/>
                    <a:pt x="6757" y="1138"/>
                  </a:cubicBezTo>
                  <a:cubicBezTo>
                    <a:pt x="5639" y="933"/>
                    <a:pt x="4520" y="727"/>
                    <a:pt x="3402" y="522"/>
                  </a:cubicBezTo>
                  <a:cubicBezTo>
                    <a:pt x="2557" y="362"/>
                    <a:pt x="1713" y="179"/>
                    <a:pt x="891" y="20"/>
                  </a:cubicBezTo>
                  <a:cubicBezTo>
                    <a:pt x="828" y="7"/>
                    <a:pt x="769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7" name="Google Shape;607;p71">
              <a:extLst>
                <a:ext uri="{FF2B5EF4-FFF2-40B4-BE49-F238E27FC236}">
                  <a16:creationId xmlns:a16="http://schemas.microsoft.com/office/drawing/2014/main" id="{C336843A-F2A9-4A8A-9643-6B134E967D5E}"/>
                </a:ext>
              </a:extLst>
            </p:cNvPr>
            <p:cNvGrpSpPr/>
            <p:nvPr/>
          </p:nvGrpSpPr>
          <p:grpSpPr>
            <a:xfrm>
              <a:off x="5777938" y="664572"/>
              <a:ext cx="591775" cy="481315"/>
              <a:chOff x="6631475" y="635125"/>
              <a:chExt cx="591775" cy="486275"/>
            </a:xfrm>
          </p:grpSpPr>
          <p:sp>
            <p:nvSpPr>
              <p:cNvPr id="69" name="Google Shape;608;p71">
                <a:extLst>
                  <a:ext uri="{FF2B5EF4-FFF2-40B4-BE49-F238E27FC236}">
                    <a16:creationId xmlns:a16="http://schemas.microsoft.com/office/drawing/2014/main" id="{2A4CB5A2-EFD9-49D7-B871-517C97227EE7}"/>
                  </a:ext>
                </a:extLst>
              </p:cNvPr>
              <p:cNvSpPr/>
              <p:nvPr/>
            </p:nvSpPr>
            <p:spPr>
              <a:xfrm>
                <a:off x="6631475" y="635125"/>
                <a:ext cx="591775" cy="486275"/>
              </a:xfrm>
              <a:custGeom>
                <a:avLst/>
                <a:gdLst/>
                <a:ahLst/>
                <a:cxnLst/>
                <a:rect l="l" t="t" r="r" b="b"/>
                <a:pathLst>
                  <a:path w="23671" h="19451" extrusionOk="0">
                    <a:moveTo>
                      <a:pt x="11094" y="1828"/>
                    </a:moveTo>
                    <a:lnTo>
                      <a:pt x="11094" y="1828"/>
                    </a:lnTo>
                    <a:cubicBezTo>
                      <a:pt x="11174" y="1839"/>
                      <a:pt x="11231" y="1839"/>
                      <a:pt x="11274" y="1839"/>
                    </a:cubicBezTo>
                    <a:cubicBezTo>
                      <a:pt x="11316" y="1839"/>
                      <a:pt x="11345" y="1839"/>
                      <a:pt x="11368" y="1851"/>
                    </a:cubicBezTo>
                    <a:cubicBezTo>
                      <a:pt x="13468" y="3357"/>
                      <a:pt x="15590" y="4841"/>
                      <a:pt x="17668" y="6370"/>
                    </a:cubicBezTo>
                    <a:cubicBezTo>
                      <a:pt x="18717" y="7146"/>
                      <a:pt x="19699" y="8014"/>
                      <a:pt x="20726" y="8858"/>
                    </a:cubicBezTo>
                    <a:cubicBezTo>
                      <a:pt x="21023" y="9086"/>
                      <a:pt x="21342" y="9315"/>
                      <a:pt x="21616" y="9543"/>
                    </a:cubicBezTo>
                    <a:cubicBezTo>
                      <a:pt x="21708" y="9611"/>
                      <a:pt x="21776" y="9703"/>
                      <a:pt x="21867" y="9817"/>
                    </a:cubicBezTo>
                    <a:cubicBezTo>
                      <a:pt x="21727" y="9915"/>
                      <a:pt x="21596" y="9927"/>
                      <a:pt x="21473" y="9927"/>
                    </a:cubicBezTo>
                    <a:cubicBezTo>
                      <a:pt x="21433" y="9927"/>
                      <a:pt x="21393" y="9926"/>
                      <a:pt x="21355" y="9926"/>
                    </a:cubicBezTo>
                    <a:cubicBezTo>
                      <a:pt x="21319" y="9926"/>
                      <a:pt x="21285" y="9927"/>
                      <a:pt x="21251" y="9931"/>
                    </a:cubicBezTo>
                    <a:cubicBezTo>
                      <a:pt x="21023" y="9977"/>
                      <a:pt x="20795" y="9999"/>
                      <a:pt x="20566" y="10045"/>
                    </a:cubicBezTo>
                    <a:cubicBezTo>
                      <a:pt x="20521" y="10068"/>
                      <a:pt x="20452" y="10159"/>
                      <a:pt x="20452" y="10205"/>
                    </a:cubicBezTo>
                    <a:cubicBezTo>
                      <a:pt x="20475" y="10273"/>
                      <a:pt x="20544" y="10365"/>
                      <a:pt x="20589" y="10365"/>
                    </a:cubicBezTo>
                    <a:cubicBezTo>
                      <a:pt x="20749" y="10410"/>
                      <a:pt x="20909" y="10410"/>
                      <a:pt x="21046" y="10410"/>
                    </a:cubicBezTo>
                    <a:cubicBezTo>
                      <a:pt x="21365" y="10365"/>
                      <a:pt x="21708" y="10319"/>
                      <a:pt x="22027" y="10251"/>
                    </a:cubicBezTo>
                    <a:cubicBezTo>
                      <a:pt x="22138" y="10217"/>
                      <a:pt x="22242" y="10198"/>
                      <a:pt x="22343" y="10198"/>
                    </a:cubicBezTo>
                    <a:cubicBezTo>
                      <a:pt x="22514" y="10198"/>
                      <a:pt x="22677" y="10250"/>
                      <a:pt x="22849" y="10365"/>
                    </a:cubicBezTo>
                    <a:cubicBezTo>
                      <a:pt x="20726" y="12830"/>
                      <a:pt x="18558" y="15249"/>
                      <a:pt x="16161" y="17555"/>
                    </a:cubicBezTo>
                    <a:cubicBezTo>
                      <a:pt x="15750" y="15181"/>
                      <a:pt x="15111" y="12921"/>
                      <a:pt x="14518" y="10639"/>
                    </a:cubicBezTo>
                    <a:cubicBezTo>
                      <a:pt x="14997" y="10410"/>
                      <a:pt x="15545" y="10593"/>
                      <a:pt x="16047" y="10365"/>
                    </a:cubicBezTo>
                    <a:cubicBezTo>
                      <a:pt x="15499" y="10068"/>
                      <a:pt x="14906" y="10182"/>
                      <a:pt x="14335" y="10045"/>
                    </a:cubicBezTo>
                    <a:cubicBezTo>
                      <a:pt x="13308" y="7329"/>
                      <a:pt x="12509" y="4499"/>
                      <a:pt x="11094" y="1828"/>
                    </a:cubicBezTo>
                    <a:close/>
                    <a:moveTo>
                      <a:pt x="9199" y="1486"/>
                    </a:moveTo>
                    <a:cubicBezTo>
                      <a:pt x="9405" y="1508"/>
                      <a:pt x="9359" y="1668"/>
                      <a:pt x="9359" y="1760"/>
                    </a:cubicBezTo>
                    <a:cubicBezTo>
                      <a:pt x="9405" y="2193"/>
                      <a:pt x="9428" y="2627"/>
                      <a:pt x="9450" y="3061"/>
                    </a:cubicBezTo>
                    <a:cubicBezTo>
                      <a:pt x="9473" y="3175"/>
                      <a:pt x="9519" y="3289"/>
                      <a:pt x="9565" y="3517"/>
                    </a:cubicBezTo>
                    <a:cubicBezTo>
                      <a:pt x="9656" y="3357"/>
                      <a:pt x="9724" y="3289"/>
                      <a:pt x="9747" y="3198"/>
                    </a:cubicBezTo>
                    <a:cubicBezTo>
                      <a:pt x="9793" y="2901"/>
                      <a:pt x="9793" y="2604"/>
                      <a:pt x="9816" y="2307"/>
                    </a:cubicBezTo>
                    <a:cubicBezTo>
                      <a:pt x="10021" y="2307"/>
                      <a:pt x="10044" y="2422"/>
                      <a:pt x="10090" y="2536"/>
                    </a:cubicBezTo>
                    <a:cubicBezTo>
                      <a:pt x="10615" y="3882"/>
                      <a:pt x="11162" y="5229"/>
                      <a:pt x="11687" y="6576"/>
                    </a:cubicBezTo>
                    <a:cubicBezTo>
                      <a:pt x="12463" y="8630"/>
                      <a:pt x="13285" y="10684"/>
                      <a:pt x="13924" y="12784"/>
                    </a:cubicBezTo>
                    <a:cubicBezTo>
                      <a:pt x="14152" y="13492"/>
                      <a:pt x="14335" y="14199"/>
                      <a:pt x="14563" y="14907"/>
                    </a:cubicBezTo>
                    <a:cubicBezTo>
                      <a:pt x="14906" y="16071"/>
                      <a:pt x="15271" y="17212"/>
                      <a:pt x="15659" y="18445"/>
                    </a:cubicBezTo>
                    <a:cubicBezTo>
                      <a:pt x="15304" y="18641"/>
                      <a:pt x="14963" y="18731"/>
                      <a:pt x="14616" y="18731"/>
                    </a:cubicBezTo>
                    <a:cubicBezTo>
                      <a:pt x="14317" y="18731"/>
                      <a:pt x="14014" y="18663"/>
                      <a:pt x="13696" y="18536"/>
                    </a:cubicBezTo>
                    <a:cubicBezTo>
                      <a:pt x="11596" y="17737"/>
                      <a:pt x="9473" y="16984"/>
                      <a:pt x="7350" y="16231"/>
                    </a:cubicBezTo>
                    <a:cubicBezTo>
                      <a:pt x="6118" y="15797"/>
                      <a:pt x="4885" y="15409"/>
                      <a:pt x="3676" y="14975"/>
                    </a:cubicBezTo>
                    <a:cubicBezTo>
                      <a:pt x="2831" y="14701"/>
                      <a:pt x="2009" y="14359"/>
                      <a:pt x="1188" y="14017"/>
                    </a:cubicBezTo>
                    <a:cubicBezTo>
                      <a:pt x="1028" y="13948"/>
                      <a:pt x="868" y="13880"/>
                      <a:pt x="731" y="13811"/>
                    </a:cubicBezTo>
                    <a:cubicBezTo>
                      <a:pt x="685" y="13560"/>
                      <a:pt x="845" y="13446"/>
                      <a:pt x="937" y="13332"/>
                    </a:cubicBezTo>
                    <a:cubicBezTo>
                      <a:pt x="2101" y="11734"/>
                      <a:pt x="3242" y="10159"/>
                      <a:pt x="4406" y="8584"/>
                    </a:cubicBezTo>
                    <a:cubicBezTo>
                      <a:pt x="6049" y="6325"/>
                      <a:pt x="7579" y="3996"/>
                      <a:pt x="9062" y="1645"/>
                    </a:cubicBezTo>
                    <a:cubicBezTo>
                      <a:pt x="9108" y="1600"/>
                      <a:pt x="9154" y="1531"/>
                      <a:pt x="9199" y="1486"/>
                    </a:cubicBezTo>
                    <a:close/>
                    <a:moveTo>
                      <a:pt x="9798" y="0"/>
                    </a:moveTo>
                    <a:cubicBezTo>
                      <a:pt x="9648" y="0"/>
                      <a:pt x="9493" y="40"/>
                      <a:pt x="9336" y="139"/>
                    </a:cubicBezTo>
                    <a:cubicBezTo>
                      <a:pt x="9297" y="168"/>
                      <a:pt x="9250" y="177"/>
                      <a:pt x="9199" y="177"/>
                    </a:cubicBezTo>
                    <a:cubicBezTo>
                      <a:pt x="9132" y="177"/>
                      <a:pt x="9059" y="162"/>
                      <a:pt x="8994" y="162"/>
                    </a:cubicBezTo>
                    <a:cubicBezTo>
                      <a:pt x="8492" y="915"/>
                      <a:pt x="8012" y="1623"/>
                      <a:pt x="7510" y="2330"/>
                    </a:cubicBezTo>
                    <a:cubicBezTo>
                      <a:pt x="5890" y="4681"/>
                      <a:pt x="4246" y="7032"/>
                      <a:pt x="2648" y="9406"/>
                    </a:cubicBezTo>
                    <a:cubicBezTo>
                      <a:pt x="1872" y="10502"/>
                      <a:pt x="1165" y="11643"/>
                      <a:pt x="571" y="12853"/>
                    </a:cubicBezTo>
                    <a:cubicBezTo>
                      <a:pt x="389" y="13195"/>
                      <a:pt x="183" y="13560"/>
                      <a:pt x="1" y="13903"/>
                    </a:cubicBezTo>
                    <a:cubicBezTo>
                      <a:pt x="24" y="14017"/>
                      <a:pt x="69" y="14154"/>
                      <a:pt x="69" y="14222"/>
                    </a:cubicBezTo>
                    <a:cubicBezTo>
                      <a:pt x="1439" y="15158"/>
                      <a:pt x="2922" y="15751"/>
                      <a:pt x="4406" y="16299"/>
                    </a:cubicBezTo>
                    <a:cubicBezTo>
                      <a:pt x="6346" y="17007"/>
                      <a:pt x="8263" y="17714"/>
                      <a:pt x="10181" y="18422"/>
                    </a:cubicBezTo>
                    <a:cubicBezTo>
                      <a:pt x="10934" y="18673"/>
                      <a:pt x="11664" y="18924"/>
                      <a:pt x="12418" y="19152"/>
                    </a:cubicBezTo>
                    <a:cubicBezTo>
                      <a:pt x="12829" y="19289"/>
                      <a:pt x="13262" y="19335"/>
                      <a:pt x="13673" y="19426"/>
                    </a:cubicBezTo>
                    <a:cubicBezTo>
                      <a:pt x="13759" y="19443"/>
                      <a:pt x="13844" y="19450"/>
                      <a:pt x="13928" y="19450"/>
                    </a:cubicBezTo>
                    <a:cubicBezTo>
                      <a:pt x="14228" y="19450"/>
                      <a:pt x="14522" y="19366"/>
                      <a:pt x="14833" y="19366"/>
                    </a:cubicBezTo>
                    <a:cubicBezTo>
                      <a:pt x="14902" y="19366"/>
                      <a:pt x="14972" y="19371"/>
                      <a:pt x="15043" y="19381"/>
                    </a:cubicBezTo>
                    <a:cubicBezTo>
                      <a:pt x="15055" y="19382"/>
                      <a:pt x="15067" y="19383"/>
                      <a:pt x="15079" y="19383"/>
                    </a:cubicBezTo>
                    <a:cubicBezTo>
                      <a:pt x="15255" y="19383"/>
                      <a:pt x="15467" y="19236"/>
                      <a:pt x="15659" y="19130"/>
                    </a:cubicBezTo>
                    <a:cubicBezTo>
                      <a:pt x="15933" y="18947"/>
                      <a:pt x="16184" y="18742"/>
                      <a:pt x="16435" y="18513"/>
                    </a:cubicBezTo>
                    <a:cubicBezTo>
                      <a:pt x="17006" y="17966"/>
                      <a:pt x="17553" y="17418"/>
                      <a:pt x="18124" y="16870"/>
                    </a:cubicBezTo>
                    <a:cubicBezTo>
                      <a:pt x="18786" y="16208"/>
                      <a:pt x="19448" y="15546"/>
                      <a:pt x="20110" y="14884"/>
                    </a:cubicBezTo>
                    <a:cubicBezTo>
                      <a:pt x="21091" y="13971"/>
                      <a:pt x="22004" y="12967"/>
                      <a:pt x="22803" y="11917"/>
                    </a:cubicBezTo>
                    <a:cubicBezTo>
                      <a:pt x="23100" y="11529"/>
                      <a:pt x="23328" y="11095"/>
                      <a:pt x="23556" y="10684"/>
                    </a:cubicBezTo>
                    <a:cubicBezTo>
                      <a:pt x="23671" y="10456"/>
                      <a:pt x="23648" y="10228"/>
                      <a:pt x="23351" y="10136"/>
                    </a:cubicBezTo>
                    <a:cubicBezTo>
                      <a:pt x="23305" y="10114"/>
                      <a:pt x="23237" y="10022"/>
                      <a:pt x="23237" y="9977"/>
                    </a:cubicBezTo>
                    <a:cubicBezTo>
                      <a:pt x="23260" y="9703"/>
                      <a:pt x="23077" y="9566"/>
                      <a:pt x="22940" y="9406"/>
                    </a:cubicBezTo>
                    <a:cubicBezTo>
                      <a:pt x="22621" y="9064"/>
                      <a:pt x="22324" y="8721"/>
                      <a:pt x="21959" y="8425"/>
                    </a:cubicBezTo>
                    <a:cubicBezTo>
                      <a:pt x="20566" y="7283"/>
                      <a:pt x="19197" y="6119"/>
                      <a:pt x="17759" y="5046"/>
                    </a:cubicBezTo>
                    <a:cubicBezTo>
                      <a:pt x="15978" y="3745"/>
                      <a:pt x="14152" y="2536"/>
                      <a:pt x="12304" y="1303"/>
                    </a:cubicBezTo>
                    <a:cubicBezTo>
                      <a:pt x="11756" y="915"/>
                      <a:pt x="11139" y="573"/>
                      <a:pt x="10546" y="253"/>
                    </a:cubicBezTo>
                    <a:cubicBezTo>
                      <a:pt x="10313" y="122"/>
                      <a:pt x="10062" y="0"/>
                      <a:pt x="979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609;p71">
                <a:extLst>
                  <a:ext uri="{FF2B5EF4-FFF2-40B4-BE49-F238E27FC236}">
                    <a16:creationId xmlns:a16="http://schemas.microsoft.com/office/drawing/2014/main" id="{5D59ACDA-D474-45F2-8A75-4DEC38214C14}"/>
                  </a:ext>
                </a:extLst>
              </p:cNvPr>
              <p:cNvSpPr/>
              <p:nvPr/>
            </p:nvSpPr>
            <p:spPr>
              <a:xfrm>
                <a:off x="6864875" y="844025"/>
                <a:ext cx="14850" cy="51950"/>
              </a:xfrm>
              <a:custGeom>
                <a:avLst/>
                <a:gdLst/>
                <a:ahLst/>
                <a:cxnLst/>
                <a:rect l="l" t="t" r="r" b="b"/>
                <a:pathLst>
                  <a:path w="594" h="2078" extrusionOk="0">
                    <a:moveTo>
                      <a:pt x="206" y="0"/>
                    </a:moveTo>
                    <a:cubicBezTo>
                      <a:pt x="137" y="137"/>
                      <a:pt x="46" y="205"/>
                      <a:pt x="46" y="297"/>
                    </a:cubicBezTo>
                    <a:cubicBezTo>
                      <a:pt x="23" y="845"/>
                      <a:pt x="0" y="1415"/>
                      <a:pt x="183" y="2077"/>
                    </a:cubicBezTo>
                    <a:cubicBezTo>
                      <a:pt x="525" y="1461"/>
                      <a:pt x="594" y="890"/>
                      <a:pt x="525" y="320"/>
                    </a:cubicBezTo>
                    <a:cubicBezTo>
                      <a:pt x="502" y="205"/>
                      <a:pt x="343" y="114"/>
                      <a:pt x="20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610;p71">
                <a:extLst>
                  <a:ext uri="{FF2B5EF4-FFF2-40B4-BE49-F238E27FC236}">
                    <a16:creationId xmlns:a16="http://schemas.microsoft.com/office/drawing/2014/main" id="{09714C83-F245-416B-9903-390DA099DF89}"/>
                  </a:ext>
                </a:extLst>
              </p:cNvPr>
              <p:cNvSpPr/>
              <p:nvPr/>
            </p:nvSpPr>
            <p:spPr>
              <a:xfrm>
                <a:off x="6866000" y="756475"/>
                <a:ext cx="13150" cy="49325"/>
              </a:xfrm>
              <a:custGeom>
                <a:avLst/>
                <a:gdLst/>
                <a:ahLst/>
                <a:cxnLst/>
                <a:rect l="l" t="t" r="r" b="b"/>
                <a:pathLst>
                  <a:path w="526" h="1973" extrusionOk="0">
                    <a:moveTo>
                      <a:pt x="230" y="0"/>
                    </a:moveTo>
                    <a:cubicBezTo>
                      <a:pt x="185" y="0"/>
                      <a:pt x="131" y="10"/>
                      <a:pt x="69" y="33"/>
                    </a:cubicBezTo>
                    <a:cubicBezTo>
                      <a:pt x="24" y="649"/>
                      <a:pt x="1" y="1288"/>
                      <a:pt x="298" y="1973"/>
                    </a:cubicBezTo>
                    <a:cubicBezTo>
                      <a:pt x="457" y="1608"/>
                      <a:pt x="526" y="1288"/>
                      <a:pt x="526" y="968"/>
                    </a:cubicBezTo>
                    <a:cubicBezTo>
                      <a:pt x="526" y="717"/>
                      <a:pt x="503" y="466"/>
                      <a:pt x="457" y="215"/>
                    </a:cubicBezTo>
                    <a:cubicBezTo>
                      <a:pt x="440" y="95"/>
                      <a:pt x="371" y="0"/>
                      <a:pt x="23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611;p71">
                <a:extLst>
                  <a:ext uri="{FF2B5EF4-FFF2-40B4-BE49-F238E27FC236}">
                    <a16:creationId xmlns:a16="http://schemas.microsoft.com/office/drawing/2014/main" id="{97732CD7-1BC2-4FFE-BC3B-E68CDFAFB66A}"/>
                  </a:ext>
                </a:extLst>
              </p:cNvPr>
              <p:cNvSpPr/>
              <p:nvPr/>
            </p:nvSpPr>
            <p:spPr>
              <a:xfrm>
                <a:off x="6697675" y="961525"/>
                <a:ext cx="30850" cy="191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765" extrusionOk="0">
                    <a:moveTo>
                      <a:pt x="1172" y="1"/>
                    </a:moveTo>
                    <a:cubicBezTo>
                      <a:pt x="681" y="1"/>
                      <a:pt x="352" y="262"/>
                      <a:pt x="23" y="481"/>
                    </a:cubicBezTo>
                    <a:cubicBezTo>
                      <a:pt x="0" y="481"/>
                      <a:pt x="0" y="573"/>
                      <a:pt x="0" y="618"/>
                    </a:cubicBezTo>
                    <a:cubicBezTo>
                      <a:pt x="46" y="664"/>
                      <a:pt x="115" y="732"/>
                      <a:pt x="160" y="755"/>
                    </a:cubicBezTo>
                    <a:cubicBezTo>
                      <a:pt x="180" y="762"/>
                      <a:pt x="202" y="765"/>
                      <a:pt x="225" y="765"/>
                    </a:cubicBezTo>
                    <a:cubicBezTo>
                      <a:pt x="280" y="765"/>
                      <a:pt x="340" y="749"/>
                      <a:pt x="389" y="732"/>
                    </a:cubicBezTo>
                    <a:cubicBezTo>
                      <a:pt x="685" y="550"/>
                      <a:pt x="982" y="367"/>
                      <a:pt x="1233" y="2"/>
                    </a:cubicBezTo>
                    <a:cubicBezTo>
                      <a:pt x="1212" y="1"/>
                      <a:pt x="1192" y="1"/>
                      <a:pt x="117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612;p71">
                <a:extLst>
                  <a:ext uri="{FF2B5EF4-FFF2-40B4-BE49-F238E27FC236}">
                    <a16:creationId xmlns:a16="http://schemas.microsoft.com/office/drawing/2014/main" id="{E03E1A5D-4F98-4402-BFFF-B1C4395CD8DC}"/>
                  </a:ext>
                </a:extLst>
              </p:cNvPr>
              <p:cNvSpPr/>
              <p:nvPr/>
            </p:nvSpPr>
            <p:spPr>
              <a:xfrm>
                <a:off x="6892250" y="896300"/>
                <a:ext cx="41125" cy="6600"/>
              </a:xfrm>
              <a:custGeom>
                <a:avLst/>
                <a:gdLst/>
                <a:ahLst/>
                <a:cxnLst/>
                <a:rect l="l" t="t" r="r" b="b"/>
                <a:pathLst>
                  <a:path w="1645" h="264" extrusionOk="0">
                    <a:moveTo>
                      <a:pt x="343" y="0"/>
                    </a:moveTo>
                    <a:cubicBezTo>
                      <a:pt x="231" y="0"/>
                      <a:pt x="117" y="9"/>
                      <a:pt x="1" y="32"/>
                    </a:cubicBezTo>
                    <a:cubicBezTo>
                      <a:pt x="320" y="198"/>
                      <a:pt x="479" y="264"/>
                      <a:pt x="785" y="264"/>
                    </a:cubicBezTo>
                    <a:cubicBezTo>
                      <a:pt x="982" y="264"/>
                      <a:pt x="1241" y="236"/>
                      <a:pt x="1644" y="192"/>
                    </a:cubicBezTo>
                    <a:cubicBezTo>
                      <a:pt x="1222" y="155"/>
                      <a:pt x="800" y="0"/>
                      <a:pt x="34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613;p71">
                <a:extLst>
                  <a:ext uri="{FF2B5EF4-FFF2-40B4-BE49-F238E27FC236}">
                    <a16:creationId xmlns:a16="http://schemas.microsoft.com/office/drawing/2014/main" id="{969BE100-E936-415F-A5CB-8C626C1FE721}"/>
                  </a:ext>
                </a:extLst>
              </p:cNvPr>
              <p:cNvSpPr/>
              <p:nvPr/>
            </p:nvSpPr>
            <p:spPr>
              <a:xfrm>
                <a:off x="6765575" y="935325"/>
                <a:ext cx="24575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983" h="525" extrusionOk="0">
                    <a:moveTo>
                      <a:pt x="982" y="0"/>
                    </a:moveTo>
                    <a:lnTo>
                      <a:pt x="982" y="0"/>
                    </a:lnTo>
                    <a:cubicBezTo>
                      <a:pt x="617" y="69"/>
                      <a:pt x="275" y="137"/>
                      <a:pt x="1" y="434"/>
                    </a:cubicBezTo>
                    <a:cubicBezTo>
                      <a:pt x="125" y="488"/>
                      <a:pt x="210" y="524"/>
                      <a:pt x="291" y="524"/>
                    </a:cubicBezTo>
                    <a:cubicBezTo>
                      <a:pt x="448" y="524"/>
                      <a:pt x="591" y="391"/>
                      <a:pt x="9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614;p71">
                <a:extLst>
                  <a:ext uri="{FF2B5EF4-FFF2-40B4-BE49-F238E27FC236}">
                    <a16:creationId xmlns:a16="http://schemas.microsoft.com/office/drawing/2014/main" id="{DFF69FD1-69C6-4A14-AAD8-A4B47EAE494A}"/>
                  </a:ext>
                </a:extLst>
              </p:cNvPr>
              <p:cNvSpPr/>
              <p:nvPr/>
            </p:nvSpPr>
            <p:spPr>
              <a:xfrm>
                <a:off x="6824350" y="914775"/>
                <a:ext cx="11450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458" h="252" extrusionOk="0">
                    <a:moveTo>
                      <a:pt x="282" y="0"/>
                    </a:moveTo>
                    <a:cubicBezTo>
                      <a:pt x="153" y="0"/>
                      <a:pt x="49" y="53"/>
                      <a:pt x="1" y="229"/>
                    </a:cubicBezTo>
                    <a:cubicBezTo>
                      <a:pt x="83" y="242"/>
                      <a:pt x="140" y="252"/>
                      <a:pt x="185" y="252"/>
                    </a:cubicBezTo>
                    <a:cubicBezTo>
                      <a:pt x="291" y="252"/>
                      <a:pt x="329" y="199"/>
                      <a:pt x="457" y="23"/>
                    </a:cubicBezTo>
                    <a:cubicBezTo>
                      <a:pt x="396" y="10"/>
                      <a:pt x="336" y="0"/>
                      <a:pt x="28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615;p71">
                <a:extLst>
                  <a:ext uri="{FF2B5EF4-FFF2-40B4-BE49-F238E27FC236}">
                    <a16:creationId xmlns:a16="http://schemas.microsoft.com/office/drawing/2014/main" id="{A292F849-C19A-4BA0-9ECD-2D9ED386AD56}"/>
                  </a:ext>
                </a:extLst>
              </p:cNvPr>
              <p:cNvSpPr/>
              <p:nvPr/>
            </p:nvSpPr>
            <p:spPr>
              <a:xfrm>
                <a:off x="7069725" y="885025"/>
                <a:ext cx="479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1918" h="398" extrusionOk="0">
                    <a:moveTo>
                      <a:pt x="518" y="0"/>
                    </a:moveTo>
                    <a:cubicBezTo>
                      <a:pt x="369" y="0"/>
                      <a:pt x="221" y="9"/>
                      <a:pt x="69" y="26"/>
                    </a:cubicBezTo>
                    <a:cubicBezTo>
                      <a:pt x="1" y="255"/>
                      <a:pt x="138" y="369"/>
                      <a:pt x="274" y="392"/>
                    </a:cubicBezTo>
                    <a:cubicBezTo>
                      <a:pt x="358" y="395"/>
                      <a:pt x="440" y="397"/>
                      <a:pt x="523" y="397"/>
                    </a:cubicBezTo>
                    <a:cubicBezTo>
                      <a:pt x="961" y="397"/>
                      <a:pt x="1399" y="343"/>
                      <a:pt x="1918" y="209"/>
                    </a:cubicBezTo>
                    <a:cubicBezTo>
                      <a:pt x="1391" y="73"/>
                      <a:pt x="953" y="0"/>
                      <a:pt x="5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8" name="Google Shape;616;p71">
              <a:extLst>
                <a:ext uri="{FF2B5EF4-FFF2-40B4-BE49-F238E27FC236}">
                  <a16:creationId xmlns:a16="http://schemas.microsoft.com/office/drawing/2014/main" id="{FABDF12C-FFD3-419A-A239-E4211E55ABBB}"/>
                </a:ext>
              </a:extLst>
            </p:cNvPr>
            <p:cNvSpPr/>
            <p:nvPr/>
          </p:nvSpPr>
          <p:spPr>
            <a:xfrm rot="-1203938">
              <a:off x="5129656" y="773693"/>
              <a:ext cx="360233" cy="263075"/>
            </a:xfrm>
            <a:custGeom>
              <a:avLst/>
              <a:gdLst/>
              <a:ahLst/>
              <a:cxnLst/>
              <a:rect l="l" t="t" r="r" b="b"/>
              <a:pathLst>
                <a:path w="10273" h="7561" extrusionOk="0">
                  <a:moveTo>
                    <a:pt x="7149" y="992"/>
                  </a:moveTo>
                  <a:cubicBezTo>
                    <a:pt x="7732" y="992"/>
                    <a:pt x="8204" y="1440"/>
                    <a:pt x="8560" y="2324"/>
                  </a:cubicBezTo>
                  <a:cubicBezTo>
                    <a:pt x="8834" y="3191"/>
                    <a:pt x="8264" y="3762"/>
                    <a:pt x="7990" y="4332"/>
                  </a:cubicBezTo>
                  <a:cubicBezTo>
                    <a:pt x="7419" y="5177"/>
                    <a:pt x="6552" y="5473"/>
                    <a:pt x="5981" y="6044"/>
                  </a:cubicBezTo>
                  <a:cubicBezTo>
                    <a:pt x="5411" y="6466"/>
                    <a:pt x="4555" y="6752"/>
                    <a:pt x="3736" y="6752"/>
                  </a:cubicBezTo>
                  <a:cubicBezTo>
                    <a:pt x="2917" y="6752"/>
                    <a:pt x="2135" y="6466"/>
                    <a:pt x="1713" y="5747"/>
                  </a:cubicBezTo>
                  <a:cubicBezTo>
                    <a:pt x="3995" y="5747"/>
                    <a:pt x="4566" y="3191"/>
                    <a:pt x="5981" y="1479"/>
                  </a:cubicBezTo>
                  <a:cubicBezTo>
                    <a:pt x="6409" y="1153"/>
                    <a:pt x="6799" y="992"/>
                    <a:pt x="7149" y="992"/>
                  </a:cubicBezTo>
                  <a:close/>
                  <a:moveTo>
                    <a:pt x="6698" y="1"/>
                  </a:moveTo>
                  <a:cubicBezTo>
                    <a:pt x="4014" y="1"/>
                    <a:pt x="4133" y="5177"/>
                    <a:pt x="1416" y="5177"/>
                  </a:cubicBezTo>
                  <a:cubicBezTo>
                    <a:pt x="1279" y="5040"/>
                    <a:pt x="1136" y="4971"/>
                    <a:pt x="1028" y="4971"/>
                  </a:cubicBezTo>
                  <a:cubicBezTo>
                    <a:pt x="920" y="4971"/>
                    <a:pt x="845" y="5040"/>
                    <a:pt x="845" y="5177"/>
                  </a:cubicBezTo>
                  <a:lnTo>
                    <a:pt x="572" y="5177"/>
                  </a:lnTo>
                  <a:cubicBezTo>
                    <a:pt x="275" y="5177"/>
                    <a:pt x="1" y="5747"/>
                    <a:pt x="572" y="5747"/>
                  </a:cubicBezTo>
                  <a:cubicBezTo>
                    <a:pt x="1018" y="7087"/>
                    <a:pt x="2332" y="7560"/>
                    <a:pt x="3571" y="7560"/>
                  </a:cubicBezTo>
                  <a:cubicBezTo>
                    <a:pt x="3915" y="7560"/>
                    <a:pt x="4253" y="7524"/>
                    <a:pt x="4566" y="7459"/>
                  </a:cubicBezTo>
                  <a:cubicBezTo>
                    <a:pt x="6552" y="7459"/>
                    <a:pt x="8560" y="5473"/>
                    <a:pt x="9405" y="4035"/>
                  </a:cubicBezTo>
                  <a:cubicBezTo>
                    <a:pt x="10272" y="2050"/>
                    <a:pt x="9131" y="338"/>
                    <a:pt x="7122" y="41"/>
                  </a:cubicBezTo>
                  <a:cubicBezTo>
                    <a:pt x="6974" y="14"/>
                    <a:pt x="6832" y="1"/>
                    <a:pt x="669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369BFCDA-7E3B-456B-9BB8-0E1C928DB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6845"/>
            <a:ext cx="9144000" cy="81022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844DB9-A70A-470F-B555-B1B9958BD1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657709"/>
            <a:ext cx="9144000" cy="87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56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F4EAE4D-83FF-40EC-BDA3-5D118A5E6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9" y="375735"/>
            <a:ext cx="9120564" cy="9615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FB5E28D-BBDF-4965-B877-E87CDDA250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650"/>
          <a:stretch/>
        </p:blipFill>
        <p:spPr>
          <a:xfrm>
            <a:off x="0" y="2393187"/>
            <a:ext cx="9144000" cy="961594"/>
          </a:xfrm>
          <a:prstGeom prst="rect">
            <a:avLst/>
          </a:prstGeom>
        </p:spPr>
      </p:pic>
      <p:grpSp>
        <p:nvGrpSpPr>
          <p:cNvPr id="54" name="Google Shape;1074;p77">
            <a:extLst>
              <a:ext uri="{FF2B5EF4-FFF2-40B4-BE49-F238E27FC236}">
                <a16:creationId xmlns:a16="http://schemas.microsoft.com/office/drawing/2014/main" id="{7AC76F24-1EED-4395-BF20-DE1B42B3B560}"/>
              </a:ext>
            </a:extLst>
          </p:cNvPr>
          <p:cNvGrpSpPr/>
          <p:nvPr/>
        </p:nvGrpSpPr>
        <p:grpSpPr>
          <a:xfrm>
            <a:off x="7543799" y="992077"/>
            <a:ext cx="1500097" cy="1401110"/>
            <a:chOff x="4758725" y="1176875"/>
            <a:chExt cx="1777500" cy="1713600"/>
          </a:xfrm>
        </p:grpSpPr>
        <p:sp>
          <p:nvSpPr>
            <p:cNvPr id="55" name="Google Shape;1075;p77">
              <a:extLst>
                <a:ext uri="{FF2B5EF4-FFF2-40B4-BE49-F238E27FC236}">
                  <a16:creationId xmlns:a16="http://schemas.microsoft.com/office/drawing/2014/main" id="{9AD6C9A6-9192-4509-A837-A03A28833C62}"/>
                </a:ext>
              </a:extLst>
            </p:cNvPr>
            <p:cNvSpPr/>
            <p:nvPr/>
          </p:nvSpPr>
          <p:spPr>
            <a:xfrm>
              <a:off x="4758725" y="1176875"/>
              <a:ext cx="1777500" cy="17136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hlink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6" name="Google Shape;1076;p77">
              <a:extLst>
                <a:ext uri="{FF2B5EF4-FFF2-40B4-BE49-F238E27FC236}">
                  <a16:creationId xmlns:a16="http://schemas.microsoft.com/office/drawing/2014/main" id="{5348F0B4-715C-4C4B-A437-213234731DF4}"/>
                </a:ext>
              </a:extLst>
            </p:cNvPr>
            <p:cNvGrpSpPr/>
            <p:nvPr/>
          </p:nvGrpSpPr>
          <p:grpSpPr>
            <a:xfrm>
              <a:off x="4898181" y="1262260"/>
              <a:ext cx="1422096" cy="1590571"/>
              <a:chOff x="4833010" y="1241523"/>
              <a:chExt cx="1590712" cy="1779361"/>
            </a:xfrm>
          </p:grpSpPr>
          <p:grpSp>
            <p:nvGrpSpPr>
              <p:cNvPr id="57" name="Google Shape;1077;p77">
                <a:extLst>
                  <a:ext uri="{FF2B5EF4-FFF2-40B4-BE49-F238E27FC236}">
                    <a16:creationId xmlns:a16="http://schemas.microsoft.com/office/drawing/2014/main" id="{CA85B4C6-1924-4166-850C-8BF2938075B6}"/>
                  </a:ext>
                </a:extLst>
              </p:cNvPr>
              <p:cNvGrpSpPr/>
              <p:nvPr/>
            </p:nvGrpSpPr>
            <p:grpSpPr>
              <a:xfrm rot="-1765760">
                <a:off x="5084669" y="1442930"/>
                <a:ext cx="1125609" cy="1164412"/>
                <a:chOff x="9589650" y="635638"/>
                <a:chExt cx="827450" cy="855975"/>
              </a:xfrm>
            </p:grpSpPr>
            <p:sp>
              <p:nvSpPr>
                <p:cNvPr id="87" name="Google Shape;1078;p77">
                  <a:extLst>
                    <a:ext uri="{FF2B5EF4-FFF2-40B4-BE49-F238E27FC236}">
                      <a16:creationId xmlns:a16="http://schemas.microsoft.com/office/drawing/2014/main" id="{C1B911D0-8C52-494D-AB2F-2F00A9BB4EBA}"/>
                    </a:ext>
                  </a:extLst>
                </p:cNvPr>
                <p:cNvSpPr/>
                <p:nvPr/>
              </p:nvSpPr>
              <p:spPr>
                <a:xfrm>
                  <a:off x="9589650" y="635638"/>
                  <a:ext cx="827450" cy="851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8" h="34078" extrusionOk="0">
                      <a:moveTo>
                        <a:pt x="18179" y="6534"/>
                      </a:moveTo>
                      <a:cubicBezTo>
                        <a:pt x="19813" y="6534"/>
                        <a:pt x="21763" y="7741"/>
                        <a:pt x="22529" y="7990"/>
                      </a:cubicBezTo>
                      <a:cubicBezTo>
                        <a:pt x="23397" y="8286"/>
                        <a:pt x="25382" y="10569"/>
                        <a:pt x="26250" y="12281"/>
                      </a:cubicBezTo>
                      <a:cubicBezTo>
                        <a:pt x="27391" y="13993"/>
                        <a:pt x="27094" y="16549"/>
                        <a:pt x="26524" y="17416"/>
                      </a:cubicBezTo>
                      <a:cubicBezTo>
                        <a:pt x="26250" y="18261"/>
                        <a:pt x="25108" y="19973"/>
                        <a:pt x="23967" y="21411"/>
                      </a:cubicBezTo>
                      <a:cubicBezTo>
                        <a:pt x="23171" y="22194"/>
                        <a:pt x="22732" y="22369"/>
                        <a:pt x="22498" y="22369"/>
                      </a:cubicBezTo>
                      <a:cubicBezTo>
                        <a:pt x="22310" y="22369"/>
                        <a:pt x="22255" y="22255"/>
                        <a:pt x="22255" y="22255"/>
                      </a:cubicBezTo>
                      <a:lnTo>
                        <a:pt x="19402" y="18832"/>
                      </a:lnTo>
                      <a:lnTo>
                        <a:pt x="14837" y="13125"/>
                      </a:lnTo>
                      <a:cubicBezTo>
                        <a:pt x="14837" y="13125"/>
                        <a:pt x="12555" y="9998"/>
                        <a:pt x="11984" y="9701"/>
                      </a:cubicBezTo>
                      <a:cubicBezTo>
                        <a:pt x="11687" y="9131"/>
                        <a:pt x="11984" y="8857"/>
                        <a:pt x="11984" y="8857"/>
                      </a:cubicBezTo>
                      <a:cubicBezTo>
                        <a:pt x="11984" y="8857"/>
                        <a:pt x="13125" y="7716"/>
                        <a:pt x="13696" y="7419"/>
                      </a:cubicBezTo>
                      <a:cubicBezTo>
                        <a:pt x="13970" y="7419"/>
                        <a:pt x="16252" y="6848"/>
                        <a:pt x="17690" y="6574"/>
                      </a:cubicBezTo>
                      <a:cubicBezTo>
                        <a:pt x="17849" y="6547"/>
                        <a:pt x="18013" y="6534"/>
                        <a:pt x="18179" y="6534"/>
                      </a:cubicBezTo>
                      <a:close/>
                      <a:moveTo>
                        <a:pt x="20817" y="1"/>
                      </a:moveTo>
                      <a:cubicBezTo>
                        <a:pt x="18832" y="1"/>
                        <a:pt x="16823" y="1"/>
                        <a:pt x="14837" y="571"/>
                      </a:cubicBezTo>
                      <a:cubicBezTo>
                        <a:pt x="12258" y="1439"/>
                        <a:pt x="9701" y="2009"/>
                        <a:pt x="7419" y="3721"/>
                      </a:cubicBezTo>
                      <a:cubicBezTo>
                        <a:pt x="7122" y="3425"/>
                        <a:pt x="6848" y="3151"/>
                        <a:pt x="6552" y="2580"/>
                      </a:cubicBezTo>
                      <a:cubicBezTo>
                        <a:pt x="6415" y="2432"/>
                        <a:pt x="6203" y="2357"/>
                        <a:pt x="5989" y="2357"/>
                      </a:cubicBezTo>
                      <a:cubicBezTo>
                        <a:pt x="5775" y="2357"/>
                        <a:pt x="5559" y="2432"/>
                        <a:pt x="5410" y="2580"/>
                      </a:cubicBezTo>
                      <a:cubicBezTo>
                        <a:pt x="4566" y="3151"/>
                        <a:pt x="3424" y="3995"/>
                        <a:pt x="2557" y="4566"/>
                      </a:cubicBezTo>
                      <a:cubicBezTo>
                        <a:pt x="1986" y="5136"/>
                        <a:pt x="1416" y="5707"/>
                        <a:pt x="571" y="6278"/>
                      </a:cubicBezTo>
                      <a:cubicBezTo>
                        <a:pt x="571" y="6574"/>
                        <a:pt x="1" y="6848"/>
                        <a:pt x="571" y="7145"/>
                      </a:cubicBezTo>
                      <a:cubicBezTo>
                        <a:pt x="1416" y="8560"/>
                        <a:pt x="2557" y="9998"/>
                        <a:pt x="3698" y="11139"/>
                      </a:cubicBezTo>
                      <a:cubicBezTo>
                        <a:pt x="4840" y="12555"/>
                        <a:pt x="5981" y="13993"/>
                        <a:pt x="6848" y="15408"/>
                      </a:cubicBezTo>
                      <a:cubicBezTo>
                        <a:pt x="7990" y="16549"/>
                        <a:pt x="8834" y="17987"/>
                        <a:pt x="9975" y="19402"/>
                      </a:cubicBezTo>
                      <a:cubicBezTo>
                        <a:pt x="11117" y="20840"/>
                        <a:pt x="12258" y="22255"/>
                        <a:pt x="13399" y="23967"/>
                      </a:cubicBezTo>
                      <a:lnTo>
                        <a:pt x="18535" y="29970"/>
                      </a:lnTo>
                      <a:cubicBezTo>
                        <a:pt x="19402" y="31112"/>
                        <a:pt x="20247" y="32527"/>
                        <a:pt x="21114" y="33668"/>
                      </a:cubicBezTo>
                      <a:cubicBezTo>
                        <a:pt x="21308" y="33879"/>
                        <a:pt x="21514" y="34078"/>
                        <a:pt x="21821" y="34078"/>
                      </a:cubicBezTo>
                      <a:cubicBezTo>
                        <a:pt x="21947" y="34078"/>
                        <a:pt x="22090" y="34044"/>
                        <a:pt x="22255" y="33965"/>
                      </a:cubicBezTo>
                      <a:lnTo>
                        <a:pt x="24812" y="32253"/>
                      </a:lnTo>
                      <a:cubicBezTo>
                        <a:pt x="25953" y="31385"/>
                        <a:pt x="26820" y="30244"/>
                        <a:pt x="27962" y="29400"/>
                      </a:cubicBezTo>
                      <a:cubicBezTo>
                        <a:pt x="28236" y="29103"/>
                        <a:pt x="28236" y="29103"/>
                        <a:pt x="27665" y="28829"/>
                      </a:cubicBezTo>
                      <a:cubicBezTo>
                        <a:pt x="27391" y="28258"/>
                        <a:pt x="27094" y="27962"/>
                        <a:pt x="26820" y="27688"/>
                      </a:cubicBezTo>
                      <a:cubicBezTo>
                        <a:pt x="27094" y="27117"/>
                        <a:pt x="27391" y="26820"/>
                        <a:pt x="27665" y="26547"/>
                      </a:cubicBezTo>
                      <a:cubicBezTo>
                        <a:pt x="28532" y="25109"/>
                        <a:pt x="29674" y="23397"/>
                        <a:pt x="30518" y="21685"/>
                      </a:cubicBezTo>
                      <a:cubicBezTo>
                        <a:pt x="31385" y="19973"/>
                        <a:pt x="32230" y="18558"/>
                        <a:pt x="32527" y="16549"/>
                      </a:cubicBezTo>
                      <a:lnTo>
                        <a:pt x="32527" y="14267"/>
                      </a:lnTo>
                      <a:cubicBezTo>
                        <a:pt x="33097" y="10843"/>
                        <a:pt x="32230" y="7990"/>
                        <a:pt x="29947" y="5707"/>
                      </a:cubicBezTo>
                      <a:lnTo>
                        <a:pt x="27962" y="3721"/>
                      </a:lnTo>
                      <a:cubicBezTo>
                        <a:pt x="27665" y="3425"/>
                        <a:pt x="27094" y="3151"/>
                        <a:pt x="26820" y="2854"/>
                      </a:cubicBezTo>
                      <a:cubicBezTo>
                        <a:pt x="25953" y="2283"/>
                        <a:pt x="25382" y="2009"/>
                        <a:pt x="24538" y="1439"/>
                      </a:cubicBezTo>
                      <a:cubicBezTo>
                        <a:pt x="24241" y="1142"/>
                        <a:pt x="23967" y="1142"/>
                        <a:pt x="23397" y="868"/>
                      </a:cubicBezTo>
                      <a:cubicBezTo>
                        <a:pt x="22529" y="571"/>
                        <a:pt x="21685" y="1"/>
                        <a:pt x="20817" y="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8" name="Google Shape;1079;p77">
                  <a:extLst>
                    <a:ext uri="{FF2B5EF4-FFF2-40B4-BE49-F238E27FC236}">
                      <a16:creationId xmlns:a16="http://schemas.microsoft.com/office/drawing/2014/main" id="{4769B6C7-ACD1-4F48-94A3-3548A0BEBA37}"/>
                    </a:ext>
                  </a:extLst>
                </p:cNvPr>
                <p:cNvSpPr/>
                <p:nvPr/>
              </p:nvSpPr>
              <p:spPr>
                <a:xfrm>
                  <a:off x="9589650" y="635638"/>
                  <a:ext cx="827450" cy="85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98" h="34239" extrusionOk="0">
                      <a:moveTo>
                        <a:pt x="29947" y="5707"/>
                      </a:moveTo>
                      <a:lnTo>
                        <a:pt x="27962" y="3721"/>
                      </a:lnTo>
                      <a:cubicBezTo>
                        <a:pt x="27665" y="3425"/>
                        <a:pt x="27094" y="3151"/>
                        <a:pt x="26820" y="2854"/>
                      </a:cubicBezTo>
                      <a:cubicBezTo>
                        <a:pt x="25953" y="2283"/>
                        <a:pt x="25382" y="2009"/>
                        <a:pt x="24538" y="1439"/>
                      </a:cubicBezTo>
                      <a:cubicBezTo>
                        <a:pt x="24241" y="1142"/>
                        <a:pt x="23967" y="1142"/>
                        <a:pt x="23397" y="868"/>
                      </a:cubicBezTo>
                      <a:cubicBezTo>
                        <a:pt x="22529" y="571"/>
                        <a:pt x="21685" y="1"/>
                        <a:pt x="20817" y="1"/>
                      </a:cubicBezTo>
                      <a:cubicBezTo>
                        <a:pt x="18832" y="1"/>
                        <a:pt x="16823" y="1"/>
                        <a:pt x="14837" y="571"/>
                      </a:cubicBezTo>
                      <a:cubicBezTo>
                        <a:pt x="12258" y="1439"/>
                        <a:pt x="9701" y="2009"/>
                        <a:pt x="7419" y="3721"/>
                      </a:cubicBezTo>
                      <a:cubicBezTo>
                        <a:pt x="7122" y="3425"/>
                        <a:pt x="6848" y="3151"/>
                        <a:pt x="6552" y="2580"/>
                      </a:cubicBezTo>
                      <a:cubicBezTo>
                        <a:pt x="6278" y="2283"/>
                        <a:pt x="5707" y="2283"/>
                        <a:pt x="5410" y="2580"/>
                      </a:cubicBezTo>
                      <a:cubicBezTo>
                        <a:pt x="4566" y="3151"/>
                        <a:pt x="3424" y="3995"/>
                        <a:pt x="2557" y="4566"/>
                      </a:cubicBezTo>
                      <a:cubicBezTo>
                        <a:pt x="1986" y="5136"/>
                        <a:pt x="1416" y="5707"/>
                        <a:pt x="571" y="6278"/>
                      </a:cubicBezTo>
                      <a:cubicBezTo>
                        <a:pt x="571" y="6574"/>
                        <a:pt x="1" y="6848"/>
                        <a:pt x="571" y="7145"/>
                      </a:cubicBezTo>
                      <a:cubicBezTo>
                        <a:pt x="1416" y="8560"/>
                        <a:pt x="2557" y="9998"/>
                        <a:pt x="3698" y="11139"/>
                      </a:cubicBezTo>
                      <a:cubicBezTo>
                        <a:pt x="4840" y="12555"/>
                        <a:pt x="5981" y="13993"/>
                        <a:pt x="6848" y="15408"/>
                      </a:cubicBezTo>
                      <a:cubicBezTo>
                        <a:pt x="7990" y="16549"/>
                        <a:pt x="8834" y="17987"/>
                        <a:pt x="9975" y="19402"/>
                      </a:cubicBezTo>
                      <a:cubicBezTo>
                        <a:pt x="11117" y="20840"/>
                        <a:pt x="12258" y="22255"/>
                        <a:pt x="13399" y="23967"/>
                      </a:cubicBezTo>
                      <a:lnTo>
                        <a:pt x="18535" y="29970"/>
                      </a:lnTo>
                      <a:cubicBezTo>
                        <a:pt x="19402" y="31112"/>
                        <a:pt x="20247" y="32527"/>
                        <a:pt x="21114" y="33668"/>
                      </a:cubicBezTo>
                      <a:cubicBezTo>
                        <a:pt x="21388" y="33965"/>
                        <a:pt x="21685" y="34239"/>
                        <a:pt x="22255" y="33965"/>
                      </a:cubicBezTo>
                      <a:lnTo>
                        <a:pt x="24812" y="32253"/>
                      </a:lnTo>
                      <a:cubicBezTo>
                        <a:pt x="25953" y="31385"/>
                        <a:pt x="26820" y="30244"/>
                        <a:pt x="27962" y="29400"/>
                      </a:cubicBezTo>
                      <a:cubicBezTo>
                        <a:pt x="28236" y="29103"/>
                        <a:pt x="28236" y="29103"/>
                        <a:pt x="27665" y="28829"/>
                      </a:cubicBezTo>
                      <a:cubicBezTo>
                        <a:pt x="27391" y="28258"/>
                        <a:pt x="27094" y="27962"/>
                        <a:pt x="26820" y="27688"/>
                      </a:cubicBezTo>
                      <a:cubicBezTo>
                        <a:pt x="27094" y="27117"/>
                        <a:pt x="27391" y="26820"/>
                        <a:pt x="27665" y="26547"/>
                      </a:cubicBezTo>
                      <a:cubicBezTo>
                        <a:pt x="28532" y="25109"/>
                        <a:pt x="29674" y="23397"/>
                        <a:pt x="30518" y="21685"/>
                      </a:cubicBezTo>
                      <a:cubicBezTo>
                        <a:pt x="31385" y="19973"/>
                        <a:pt x="32230" y="18558"/>
                        <a:pt x="32527" y="16549"/>
                      </a:cubicBezTo>
                      <a:lnTo>
                        <a:pt x="32527" y="14267"/>
                      </a:lnTo>
                      <a:cubicBezTo>
                        <a:pt x="33097" y="10843"/>
                        <a:pt x="32230" y="7990"/>
                        <a:pt x="29947" y="5707"/>
                      </a:cubicBezTo>
                      <a:close/>
                      <a:moveTo>
                        <a:pt x="31089" y="8560"/>
                      </a:moveTo>
                      <a:lnTo>
                        <a:pt x="31089" y="8857"/>
                      </a:lnTo>
                      <a:cubicBezTo>
                        <a:pt x="31659" y="9701"/>
                        <a:pt x="31956" y="10569"/>
                        <a:pt x="31956" y="11710"/>
                      </a:cubicBezTo>
                      <a:lnTo>
                        <a:pt x="31956" y="11710"/>
                      </a:lnTo>
                      <a:lnTo>
                        <a:pt x="31956" y="11710"/>
                      </a:lnTo>
                      <a:lnTo>
                        <a:pt x="31956" y="13125"/>
                      </a:lnTo>
                      <a:cubicBezTo>
                        <a:pt x="32230" y="14267"/>
                        <a:pt x="31659" y="17416"/>
                        <a:pt x="31385" y="17690"/>
                      </a:cubicBezTo>
                      <a:cubicBezTo>
                        <a:pt x="31089" y="18832"/>
                        <a:pt x="30518" y="19973"/>
                        <a:pt x="29947" y="21114"/>
                      </a:cubicBezTo>
                      <a:cubicBezTo>
                        <a:pt x="29377" y="22255"/>
                        <a:pt x="28806" y="23693"/>
                        <a:pt x="28236" y="24835"/>
                      </a:cubicBezTo>
                      <a:cubicBezTo>
                        <a:pt x="27391" y="25679"/>
                        <a:pt x="26524" y="26820"/>
                        <a:pt x="25953" y="27688"/>
                      </a:cubicBezTo>
                      <a:cubicBezTo>
                        <a:pt x="26250" y="28258"/>
                        <a:pt x="26820" y="28532"/>
                        <a:pt x="27391" y="29400"/>
                      </a:cubicBezTo>
                      <a:cubicBezTo>
                        <a:pt x="25679" y="30541"/>
                        <a:pt x="23967" y="31956"/>
                        <a:pt x="22255" y="33097"/>
                      </a:cubicBezTo>
                      <a:cubicBezTo>
                        <a:pt x="21959" y="33394"/>
                        <a:pt x="21685" y="33394"/>
                        <a:pt x="21388" y="33097"/>
                      </a:cubicBezTo>
                      <a:cubicBezTo>
                        <a:pt x="19676" y="30541"/>
                        <a:pt x="17690" y="28258"/>
                        <a:pt x="15978" y="25679"/>
                      </a:cubicBezTo>
                      <a:cubicBezTo>
                        <a:pt x="13970" y="23397"/>
                        <a:pt x="11984" y="20840"/>
                        <a:pt x="9975" y="18261"/>
                      </a:cubicBezTo>
                      <a:cubicBezTo>
                        <a:pt x="8560" y="16549"/>
                        <a:pt x="7419" y="14837"/>
                        <a:pt x="5981" y="12851"/>
                      </a:cubicBezTo>
                      <a:cubicBezTo>
                        <a:pt x="4566" y="11139"/>
                        <a:pt x="2854" y="9131"/>
                        <a:pt x="1142" y="7145"/>
                      </a:cubicBezTo>
                      <a:lnTo>
                        <a:pt x="1142" y="6848"/>
                      </a:lnTo>
                      <a:cubicBezTo>
                        <a:pt x="2557" y="5707"/>
                        <a:pt x="4269" y="4292"/>
                        <a:pt x="5707" y="3151"/>
                      </a:cubicBezTo>
                      <a:cubicBezTo>
                        <a:pt x="6278" y="3425"/>
                        <a:pt x="6552" y="3995"/>
                        <a:pt x="7122" y="4292"/>
                      </a:cubicBezTo>
                      <a:cubicBezTo>
                        <a:pt x="7419" y="4566"/>
                        <a:pt x="7419" y="4566"/>
                        <a:pt x="7693" y="4292"/>
                      </a:cubicBezTo>
                      <a:cubicBezTo>
                        <a:pt x="8263" y="3721"/>
                        <a:pt x="9131" y="3425"/>
                        <a:pt x="9701" y="3151"/>
                      </a:cubicBezTo>
                      <a:cubicBezTo>
                        <a:pt x="11413" y="2283"/>
                        <a:pt x="15408" y="868"/>
                        <a:pt x="17964" y="571"/>
                      </a:cubicBezTo>
                      <a:cubicBezTo>
                        <a:pt x="21114" y="297"/>
                        <a:pt x="23397" y="1439"/>
                        <a:pt x="25953" y="3151"/>
                      </a:cubicBezTo>
                      <a:cubicBezTo>
                        <a:pt x="28236" y="4566"/>
                        <a:pt x="29947" y="6574"/>
                        <a:pt x="31089" y="856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9" name="Google Shape;1080;p77">
                  <a:extLst>
                    <a:ext uri="{FF2B5EF4-FFF2-40B4-BE49-F238E27FC236}">
                      <a16:creationId xmlns:a16="http://schemas.microsoft.com/office/drawing/2014/main" id="{55321083-21B9-40B3-8FB1-5B888D0268B4}"/>
                    </a:ext>
                  </a:extLst>
                </p:cNvPr>
                <p:cNvSpPr/>
                <p:nvPr/>
              </p:nvSpPr>
              <p:spPr>
                <a:xfrm>
                  <a:off x="9860700" y="778313"/>
                  <a:ext cx="420575" cy="427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23" h="17119" extrusionOk="0">
                      <a:moveTo>
                        <a:pt x="11413" y="17119"/>
                      </a:moveTo>
                      <a:cubicBezTo>
                        <a:pt x="9975" y="15407"/>
                        <a:pt x="8263" y="13421"/>
                        <a:pt x="6848" y="11709"/>
                      </a:cubicBezTo>
                      <a:cubicBezTo>
                        <a:pt x="5707" y="10568"/>
                        <a:pt x="4840" y="9130"/>
                        <a:pt x="3698" y="7989"/>
                      </a:cubicBezTo>
                      <a:cubicBezTo>
                        <a:pt x="2854" y="6574"/>
                        <a:pt x="1713" y="5432"/>
                        <a:pt x="845" y="3994"/>
                      </a:cubicBezTo>
                      <a:cubicBezTo>
                        <a:pt x="1" y="3150"/>
                        <a:pt x="1" y="2283"/>
                        <a:pt x="1416" y="2009"/>
                      </a:cubicBezTo>
                      <a:lnTo>
                        <a:pt x="1713" y="2009"/>
                      </a:lnTo>
                      <a:cubicBezTo>
                        <a:pt x="5136" y="0"/>
                        <a:pt x="8560" y="0"/>
                        <a:pt x="11984" y="1712"/>
                      </a:cubicBezTo>
                      <a:cubicBezTo>
                        <a:pt x="13399" y="2579"/>
                        <a:pt x="14266" y="3994"/>
                        <a:pt x="15111" y="5136"/>
                      </a:cubicBezTo>
                      <a:cubicBezTo>
                        <a:pt x="15682" y="6277"/>
                        <a:pt x="16549" y="7418"/>
                        <a:pt x="16549" y="8560"/>
                      </a:cubicBezTo>
                      <a:cubicBezTo>
                        <a:pt x="16823" y="11139"/>
                        <a:pt x="15682" y="13125"/>
                        <a:pt x="14266" y="14836"/>
                      </a:cubicBezTo>
                      <a:cubicBezTo>
                        <a:pt x="13399" y="15704"/>
                        <a:pt x="12555" y="16548"/>
                        <a:pt x="11413" y="17119"/>
                      </a:cubicBezTo>
                      <a:close/>
                      <a:moveTo>
                        <a:pt x="11687" y="16274"/>
                      </a:moveTo>
                      <a:cubicBezTo>
                        <a:pt x="12258" y="15407"/>
                        <a:pt x="13125" y="14836"/>
                        <a:pt x="13696" y="14266"/>
                      </a:cubicBezTo>
                      <a:cubicBezTo>
                        <a:pt x="15408" y="12280"/>
                        <a:pt x="16549" y="9998"/>
                        <a:pt x="15408" y="7144"/>
                      </a:cubicBezTo>
                      <a:cubicBezTo>
                        <a:pt x="14540" y="5432"/>
                        <a:pt x="13399" y="4291"/>
                        <a:pt x="12258" y="3150"/>
                      </a:cubicBezTo>
                      <a:cubicBezTo>
                        <a:pt x="11117" y="2283"/>
                        <a:pt x="10272" y="1712"/>
                        <a:pt x="8834" y="1438"/>
                      </a:cubicBezTo>
                      <a:cubicBezTo>
                        <a:pt x="6552" y="867"/>
                        <a:pt x="4269" y="1438"/>
                        <a:pt x="1986" y="2579"/>
                      </a:cubicBezTo>
                      <a:cubicBezTo>
                        <a:pt x="1142" y="3150"/>
                        <a:pt x="1142" y="3424"/>
                        <a:pt x="1713" y="3994"/>
                      </a:cubicBezTo>
                      <a:cubicBezTo>
                        <a:pt x="2854" y="5432"/>
                        <a:pt x="3698" y="6574"/>
                        <a:pt x="4840" y="7989"/>
                      </a:cubicBezTo>
                      <a:cubicBezTo>
                        <a:pt x="7122" y="10568"/>
                        <a:pt x="9131" y="13421"/>
                        <a:pt x="11687" y="162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1081;p77">
                  <a:extLst>
                    <a:ext uri="{FF2B5EF4-FFF2-40B4-BE49-F238E27FC236}">
                      <a16:creationId xmlns:a16="http://schemas.microsoft.com/office/drawing/2014/main" id="{ABDF9F3F-725E-41C0-8567-F8345D8A19C4}"/>
                    </a:ext>
                  </a:extLst>
                </p:cNvPr>
                <p:cNvSpPr/>
                <p:nvPr/>
              </p:nvSpPr>
              <p:spPr>
                <a:xfrm>
                  <a:off x="9675250" y="821088"/>
                  <a:ext cx="477650" cy="60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06" h="24265" extrusionOk="0">
                      <a:moveTo>
                        <a:pt x="17964" y="22552"/>
                      </a:moveTo>
                      <a:cubicBezTo>
                        <a:pt x="17690" y="21982"/>
                        <a:pt x="17119" y="21685"/>
                        <a:pt x="16823" y="21114"/>
                      </a:cubicBezTo>
                      <a:cubicBezTo>
                        <a:pt x="15978" y="19973"/>
                        <a:pt x="15111" y="19129"/>
                        <a:pt x="14266" y="17987"/>
                      </a:cubicBezTo>
                      <a:cubicBezTo>
                        <a:pt x="12828" y="15705"/>
                        <a:pt x="11116" y="13696"/>
                        <a:pt x="9701" y="11710"/>
                      </a:cubicBezTo>
                      <a:cubicBezTo>
                        <a:pt x="8834" y="10569"/>
                        <a:pt x="8263" y="9702"/>
                        <a:pt x="7419" y="8857"/>
                      </a:cubicBezTo>
                      <a:cubicBezTo>
                        <a:pt x="6551" y="7716"/>
                        <a:pt x="5707" y="6849"/>
                        <a:pt x="4839" y="5707"/>
                      </a:cubicBezTo>
                      <a:cubicBezTo>
                        <a:pt x="4566" y="5433"/>
                        <a:pt x="4269" y="5137"/>
                        <a:pt x="3995" y="4566"/>
                      </a:cubicBezTo>
                      <a:cubicBezTo>
                        <a:pt x="3424" y="3995"/>
                        <a:pt x="1142" y="868"/>
                        <a:pt x="274" y="1"/>
                      </a:cubicBezTo>
                      <a:cubicBezTo>
                        <a:pt x="0" y="1"/>
                        <a:pt x="0" y="1"/>
                        <a:pt x="0" y="298"/>
                      </a:cubicBezTo>
                      <a:lnTo>
                        <a:pt x="845" y="1142"/>
                      </a:lnTo>
                      <a:cubicBezTo>
                        <a:pt x="1142" y="1713"/>
                        <a:pt x="3424" y="5137"/>
                        <a:pt x="4269" y="6004"/>
                      </a:cubicBezTo>
                      <a:cubicBezTo>
                        <a:pt x="5981" y="7716"/>
                        <a:pt x="7693" y="9998"/>
                        <a:pt x="9131" y="11984"/>
                      </a:cubicBezTo>
                      <a:cubicBezTo>
                        <a:pt x="10842" y="13993"/>
                        <a:pt x="12258" y="15979"/>
                        <a:pt x="13696" y="17987"/>
                      </a:cubicBezTo>
                      <a:lnTo>
                        <a:pt x="16252" y="21411"/>
                      </a:lnTo>
                      <a:cubicBezTo>
                        <a:pt x="17119" y="22256"/>
                        <a:pt x="17690" y="23397"/>
                        <a:pt x="18831" y="23967"/>
                      </a:cubicBezTo>
                      <a:cubicBezTo>
                        <a:pt x="18831" y="24264"/>
                        <a:pt x="19105" y="23967"/>
                        <a:pt x="18831" y="23694"/>
                      </a:cubicBezTo>
                      <a:cubicBezTo>
                        <a:pt x="18831" y="23397"/>
                        <a:pt x="18261" y="22826"/>
                        <a:pt x="17964" y="2255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1" name="Google Shape;1082;p77">
                  <a:extLst>
                    <a:ext uri="{FF2B5EF4-FFF2-40B4-BE49-F238E27FC236}">
                      <a16:creationId xmlns:a16="http://schemas.microsoft.com/office/drawing/2014/main" id="{E8E9151E-3533-46EC-B5D9-73A30A95620A}"/>
                    </a:ext>
                  </a:extLst>
                </p:cNvPr>
                <p:cNvSpPr/>
                <p:nvPr/>
              </p:nvSpPr>
              <p:spPr>
                <a:xfrm>
                  <a:off x="9689525" y="778313"/>
                  <a:ext cx="42800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2" h="1712" extrusionOk="0">
                      <a:moveTo>
                        <a:pt x="1415" y="297"/>
                      </a:moveTo>
                      <a:cubicBezTo>
                        <a:pt x="1415" y="0"/>
                        <a:pt x="1415" y="0"/>
                        <a:pt x="1141" y="297"/>
                      </a:cubicBezTo>
                      <a:lnTo>
                        <a:pt x="845" y="571"/>
                      </a:lnTo>
                      <a:lnTo>
                        <a:pt x="571" y="867"/>
                      </a:lnTo>
                      <a:lnTo>
                        <a:pt x="274" y="1141"/>
                      </a:lnTo>
                      <a:cubicBezTo>
                        <a:pt x="0" y="1438"/>
                        <a:pt x="274" y="1712"/>
                        <a:pt x="274" y="1712"/>
                      </a:cubicBezTo>
                      <a:cubicBezTo>
                        <a:pt x="845" y="1438"/>
                        <a:pt x="845" y="1141"/>
                        <a:pt x="1415" y="867"/>
                      </a:cubicBezTo>
                      <a:cubicBezTo>
                        <a:pt x="1415" y="571"/>
                        <a:pt x="1712" y="297"/>
                        <a:pt x="1415" y="2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1083;p77">
                  <a:extLst>
                    <a:ext uri="{FF2B5EF4-FFF2-40B4-BE49-F238E27FC236}">
                      <a16:creationId xmlns:a16="http://schemas.microsoft.com/office/drawing/2014/main" id="{22C431DB-BD3B-4484-97BB-069CDD946C65}"/>
                    </a:ext>
                  </a:extLst>
                </p:cNvPr>
                <p:cNvSpPr/>
                <p:nvPr/>
              </p:nvSpPr>
              <p:spPr>
                <a:xfrm>
                  <a:off x="10160275" y="1356363"/>
                  <a:ext cx="496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7" h="1986" extrusionOk="0">
                      <a:moveTo>
                        <a:pt x="1713" y="274"/>
                      </a:moveTo>
                      <a:cubicBezTo>
                        <a:pt x="1416" y="274"/>
                        <a:pt x="1142" y="571"/>
                        <a:pt x="845" y="845"/>
                      </a:cubicBezTo>
                      <a:cubicBezTo>
                        <a:pt x="572" y="1141"/>
                        <a:pt x="275" y="1415"/>
                        <a:pt x="1" y="1415"/>
                      </a:cubicBezTo>
                      <a:cubicBezTo>
                        <a:pt x="1" y="1712"/>
                        <a:pt x="1" y="1986"/>
                        <a:pt x="275" y="1986"/>
                      </a:cubicBezTo>
                      <a:cubicBezTo>
                        <a:pt x="845" y="1712"/>
                        <a:pt x="1416" y="1141"/>
                        <a:pt x="1987" y="571"/>
                      </a:cubicBezTo>
                      <a:cubicBezTo>
                        <a:pt x="1987" y="274"/>
                        <a:pt x="1713" y="0"/>
                        <a:pt x="1713" y="2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3" name="Google Shape;1084;p77">
                  <a:extLst>
                    <a:ext uri="{FF2B5EF4-FFF2-40B4-BE49-F238E27FC236}">
                      <a16:creationId xmlns:a16="http://schemas.microsoft.com/office/drawing/2014/main" id="{C4B29E01-C780-4320-8955-61D82C3698C3}"/>
                    </a:ext>
                  </a:extLst>
                </p:cNvPr>
                <p:cNvSpPr/>
                <p:nvPr/>
              </p:nvSpPr>
              <p:spPr>
                <a:xfrm>
                  <a:off x="9938875" y="1085313"/>
                  <a:ext cx="42825" cy="35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3" h="1416" extrusionOk="0">
                      <a:moveTo>
                        <a:pt x="1439" y="0"/>
                      </a:moveTo>
                      <a:cubicBezTo>
                        <a:pt x="1142" y="0"/>
                        <a:pt x="868" y="571"/>
                        <a:pt x="571" y="845"/>
                      </a:cubicBezTo>
                      <a:cubicBezTo>
                        <a:pt x="297" y="845"/>
                        <a:pt x="1" y="1141"/>
                        <a:pt x="1" y="1415"/>
                      </a:cubicBezTo>
                      <a:lnTo>
                        <a:pt x="297" y="1415"/>
                      </a:lnTo>
                      <a:cubicBezTo>
                        <a:pt x="571" y="1415"/>
                        <a:pt x="571" y="1141"/>
                        <a:pt x="868" y="1141"/>
                      </a:cubicBezTo>
                      <a:lnTo>
                        <a:pt x="1713" y="274"/>
                      </a:lnTo>
                      <a:cubicBezTo>
                        <a:pt x="1713" y="274"/>
                        <a:pt x="1713" y="0"/>
                        <a:pt x="143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1085;p77">
                  <a:extLst>
                    <a:ext uri="{FF2B5EF4-FFF2-40B4-BE49-F238E27FC236}">
                      <a16:creationId xmlns:a16="http://schemas.microsoft.com/office/drawing/2014/main" id="{0E0C4A69-D5AC-4DC8-893C-AA3B1BC77224}"/>
                    </a:ext>
                  </a:extLst>
                </p:cNvPr>
                <p:cNvSpPr/>
                <p:nvPr/>
              </p:nvSpPr>
              <p:spPr>
                <a:xfrm>
                  <a:off x="9810500" y="928388"/>
                  <a:ext cx="57075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3" h="1712" extrusionOk="0">
                      <a:moveTo>
                        <a:pt x="1712" y="274"/>
                      </a:moveTo>
                      <a:lnTo>
                        <a:pt x="1712" y="274"/>
                      </a:lnTo>
                      <a:cubicBezTo>
                        <a:pt x="1141" y="571"/>
                        <a:pt x="867" y="845"/>
                        <a:pt x="297" y="1415"/>
                      </a:cubicBezTo>
                      <a:cubicBezTo>
                        <a:pt x="0" y="1415"/>
                        <a:pt x="297" y="1712"/>
                        <a:pt x="571" y="1712"/>
                      </a:cubicBezTo>
                      <a:cubicBezTo>
                        <a:pt x="1141" y="1415"/>
                        <a:pt x="1438" y="1141"/>
                        <a:pt x="2009" y="571"/>
                      </a:cubicBezTo>
                      <a:cubicBezTo>
                        <a:pt x="2283" y="571"/>
                        <a:pt x="2009" y="0"/>
                        <a:pt x="1712" y="2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5" name="Google Shape;1086;p77">
                  <a:extLst>
                    <a:ext uri="{FF2B5EF4-FFF2-40B4-BE49-F238E27FC236}">
                      <a16:creationId xmlns:a16="http://schemas.microsoft.com/office/drawing/2014/main" id="{7BDD5903-019C-4E26-A1AC-B45580F221F7}"/>
                    </a:ext>
                  </a:extLst>
                </p:cNvPr>
                <p:cNvSpPr/>
                <p:nvPr/>
              </p:nvSpPr>
              <p:spPr>
                <a:xfrm>
                  <a:off x="10053000" y="1227963"/>
                  <a:ext cx="57100" cy="4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4" h="1987" extrusionOk="0">
                      <a:moveTo>
                        <a:pt x="1713" y="274"/>
                      </a:moveTo>
                      <a:cubicBezTo>
                        <a:pt x="1142" y="571"/>
                        <a:pt x="868" y="1142"/>
                        <a:pt x="298" y="1416"/>
                      </a:cubicBezTo>
                      <a:cubicBezTo>
                        <a:pt x="1" y="1712"/>
                        <a:pt x="298" y="1986"/>
                        <a:pt x="298" y="1712"/>
                      </a:cubicBezTo>
                      <a:cubicBezTo>
                        <a:pt x="868" y="1712"/>
                        <a:pt x="868" y="1416"/>
                        <a:pt x="1142" y="1416"/>
                      </a:cubicBezTo>
                      <a:cubicBezTo>
                        <a:pt x="1439" y="1142"/>
                        <a:pt x="1713" y="845"/>
                        <a:pt x="2009" y="845"/>
                      </a:cubicBezTo>
                      <a:cubicBezTo>
                        <a:pt x="2283" y="571"/>
                        <a:pt x="2009" y="0"/>
                        <a:pt x="1713" y="2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1087;p77">
                  <a:extLst>
                    <a:ext uri="{FF2B5EF4-FFF2-40B4-BE49-F238E27FC236}">
                      <a16:creationId xmlns:a16="http://schemas.microsoft.com/office/drawing/2014/main" id="{2F779B77-04F9-4479-A69B-CBB5E2CCB450}"/>
                    </a:ext>
                  </a:extLst>
                </p:cNvPr>
                <p:cNvSpPr/>
                <p:nvPr/>
              </p:nvSpPr>
              <p:spPr>
                <a:xfrm>
                  <a:off x="9710625" y="8142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68" y="0"/>
                      </a:moveTo>
                      <a:cubicBezTo>
                        <a:pt x="571" y="0"/>
                        <a:pt x="571" y="274"/>
                        <a:pt x="297" y="274"/>
                      </a:cubicBezTo>
                      <a:lnTo>
                        <a:pt x="297" y="571"/>
                      </a:lnTo>
                      <a:cubicBezTo>
                        <a:pt x="1" y="571"/>
                        <a:pt x="1" y="571"/>
                        <a:pt x="1" y="845"/>
                      </a:cubicBezTo>
                      <a:lnTo>
                        <a:pt x="297" y="845"/>
                      </a:lnTo>
                      <a:lnTo>
                        <a:pt x="297" y="845"/>
                      </a:lnTo>
                      <a:lnTo>
                        <a:pt x="571" y="845"/>
                      </a:lnTo>
                      <a:lnTo>
                        <a:pt x="571" y="845"/>
                      </a:lnTo>
                      <a:cubicBezTo>
                        <a:pt x="571" y="845"/>
                        <a:pt x="571" y="571"/>
                        <a:pt x="868" y="571"/>
                      </a:cubicBezTo>
                      <a:lnTo>
                        <a:pt x="1142" y="274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1088;p77">
                  <a:extLst>
                    <a:ext uri="{FF2B5EF4-FFF2-40B4-BE49-F238E27FC236}">
                      <a16:creationId xmlns:a16="http://schemas.microsoft.com/office/drawing/2014/main" id="{22E46752-A287-4528-9BED-A17B761A7C79}"/>
                    </a:ext>
                  </a:extLst>
                </p:cNvPr>
                <p:cNvSpPr/>
                <p:nvPr/>
              </p:nvSpPr>
              <p:spPr>
                <a:xfrm>
                  <a:off x="9724900" y="835363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68" y="1"/>
                      </a:moveTo>
                      <a:lnTo>
                        <a:pt x="571" y="297"/>
                      </a:lnTo>
                      <a:lnTo>
                        <a:pt x="297" y="571"/>
                      </a:lnTo>
                      <a:cubicBezTo>
                        <a:pt x="0" y="868"/>
                        <a:pt x="297" y="868"/>
                        <a:pt x="297" y="868"/>
                      </a:cubicBezTo>
                      <a:cubicBezTo>
                        <a:pt x="571" y="868"/>
                        <a:pt x="571" y="868"/>
                        <a:pt x="868" y="571"/>
                      </a:cubicBezTo>
                      <a:lnTo>
                        <a:pt x="868" y="571"/>
                      </a:lnTo>
                      <a:cubicBezTo>
                        <a:pt x="1142" y="571"/>
                        <a:pt x="1142" y="297"/>
                        <a:pt x="1142" y="297"/>
                      </a:cubicBezTo>
                      <a:cubicBezTo>
                        <a:pt x="1142" y="297"/>
                        <a:pt x="1142" y="1"/>
                        <a:pt x="86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1089;p77">
                  <a:extLst>
                    <a:ext uri="{FF2B5EF4-FFF2-40B4-BE49-F238E27FC236}">
                      <a16:creationId xmlns:a16="http://schemas.microsoft.com/office/drawing/2014/main" id="{7494EC35-EC18-4F51-A22A-A1559A3EF3AD}"/>
                    </a:ext>
                  </a:extLst>
                </p:cNvPr>
                <p:cNvSpPr/>
                <p:nvPr/>
              </p:nvSpPr>
              <p:spPr>
                <a:xfrm>
                  <a:off x="9746575" y="863888"/>
                  <a:ext cx="28550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9" extrusionOk="0">
                      <a:moveTo>
                        <a:pt x="845" y="1"/>
                      </a:moveTo>
                      <a:lnTo>
                        <a:pt x="571" y="1"/>
                      </a:lnTo>
                      <a:cubicBezTo>
                        <a:pt x="571" y="298"/>
                        <a:pt x="571" y="298"/>
                        <a:pt x="275" y="298"/>
                      </a:cubicBezTo>
                      <a:cubicBezTo>
                        <a:pt x="275" y="298"/>
                        <a:pt x="275" y="571"/>
                        <a:pt x="1" y="571"/>
                      </a:cubicBezTo>
                      <a:cubicBezTo>
                        <a:pt x="1" y="571"/>
                        <a:pt x="1" y="868"/>
                        <a:pt x="275" y="868"/>
                      </a:cubicBezTo>
                      <a:cubicBezTo>
                        <a:pt x="275" y="868"/>
                        <a:pt x="571" y="868"/>
                        <a:pt x="571" y="571"/>
                      </a:cubicBezTo>
                      <a:cubicBezTo>
                        <a:pt x="845" y="571"/>
                        <a:pt x="845" y="571"/>
                        <a:pt x="1142" y="298"/>
                      </a:cubicBezTo>
                      <a:cubicBezTo>
                        <a:pt x="1142" y="1"/>
                        <a:pt x="845" y="1"/>
                        <a:pt x="8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1090;p77">
                  <a:extLst>
                    <a:ext uri="{FF2B5EF4-FFF2-40B4-BE49-F238E27FC236}">
                      <a16:creationId xmlns:a16="http://schemas.microsoft.com/office/drawing/2014/main" id="{81C72F34-8698-4CC7-AF9C-B15057B25CD2}"/>
                    </a:ext>
                  </a:extLst>
                </p:cNvPr>
                <p:cNvSpPr/>
                <p:nvPr/>
              </p:nvSpPr>
              <p:spPr>
                <a:xfrm>
                  <a:off x="9767700" y="892438"/>
                  <a:ext cx="2170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868" extrusionOk="0">
                      <a:moveTo>
                        <a:pt x="868" y="0"/>
                      </a:moveTo>
                      <a:lnTo>
                        <a:pt x="571" y="0"/>
                      </a:lnTo>
                      <a:lnTo>
                        <a:pt x="297" y="0"/>
                      </a:lnTo>
                      <a:cubicBezTo>
                        <a:pt x="0" y="297"/>
                        <a:pt x="0" y="297"/>
                        <a:pt x="0" y="571"/>
                      </a:cubicBezTo>
                      <a:cubicBezTo>
                        <a:pt x="0" y="571"/>
                        <a:pt x="297" y="867"/>
                        <a:pt x="297" y="571"/>
                      </a:cubicBezTo>
                      <a:lnTo>
                        <a:pt x="571" y="571"/>
                      </a:lnTo>
                      <a:cubicBezTo>
                        <a:pt x="571" y="571"/>
                        <a:pt x="571" y="297"/>
                        <a:pt x="868" y="297"/>
                      </a:cubicBezTo>
                      <a:lnTo>
                        <a:pt x="868" y="297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1091;p77">
                  <a:extLst>
                    <a:ext uri="{FF2B5EF4-FFF2-40B4-BE49-F238E27FC236}">
                      <a16:creationId xmlns:a16="http://schemas.microsoft.com/office/drawing/2014/main" id="{069F6EEF-65E6-4B5E-9F78-262F1E9C100E}"/>
                    </a:ext>
                  </a:extLst>
                </p:cNvPr>
                <p:cNvSpPr/>
                <p:nvPr/>
              </p:nvSpPr>
              <p:spPr>
                <a:xfrm>
                  <a:off x="9781950" y="914113"/>
                  <a:ext cx="35975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845" extrusionOk="0">
                      <a:moveTo>
                        <a:pt x="1142" y="0"/>
                      </a:moveTo>
                      <a:cubicBezTo>
                        <a:pt x="868" y="0"/>
                        <a:pt x="868" y="0"/>
                        <a:pt x="571" y="274"/>
                      </a:cubicBezTo>
                      <a:cubicBezTo>
                        <a:pt x="571" y="274"/>
                        <a:pt x="298" y="274"/>
                        <a:pt x="298" y="571"/>
                      </a:cubicBezTo>
                      <a:cubicBezTo>
                        <a:pt x="1" y="845"/>
                        <a:pt x="571" y="845"/>
                        <a:pt x="571" y="845"/>
                      </a:cubicBezTo>
                      <a:cubicBezTo>
                        <a:pt x="571" y="571"/>
                        <a:pt x="868" y="571"/>
                        <a:pt x="868" y="571"/>
                      </a:cubicBezTo>
                      <a:cubicBezTo>
                        <a:pt x="1142" y="571"/>
                        <a:pt x="1142" y="274"/>
                        <a:pt x="1142" y="274"/>
                      </a:cubicBezTo>
                      <a:cubicBezTo>
                        <a:pt x="1439" y="274"/>
                        <a:pt x="114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1092;p77">
                  <a:extLst>
                    <a:ext uri="{FF2B5EF4-FFF2-40B4-BE49-F238E27FC236}">
                      <a16:creationId xmlns:a16="http://schemas.microsoft.com/office/drawing/2014/main" id="{2732919C-6290-4A8A-AA61-2F2AE00BE7B8}"/>
                    </a:ext>
                  </a:extLst>
                </p:cNvPr>
                <p:cNvSpPr/>
                <p:nvPr/>
              </p:nvSpPr>
              <p:spPr>
                <a:xfrm>
                  <a:off x="9803650" y="935213"/>
                  <a:ext cx="28550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9" extrusionOk="0">
                      <a:moveTo>
                        <a:pt x="845" y="1"/>
                      </a:moveTo>
                      <a:cubicBezTo>
                        <a:pt x="571" y="1"/>
                        <a:pt x="274" y="298"/>
                        <a:pt x="0" y="572"/>
                      </a:cubicBezTo>
                      <a:cubicBezTo>
                        <a:pt x="0" y="868"/>
                        <a:pt x="274" y="868"/>
                        <a:pt x="274" y="868"/>
                      </a:cubicBezTo>
                      <a:cubicBezTo>
                        <a:pt x="571" y="572"/>
                        <a:pt x="845" y="572"/>
                        <a:pt x="1141" y="298"/>
                      </a:cubicBezTo>
                      <a:cubicBezTo>
                        <a:pt x="1141" y="298"/>
                        <a:pt x="1141" y="1"/>
                        <a:pt x="8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1093;p77">
                  <a:extLst>
                    <a:ext uri="{FF2B5EF4-FFF2-40B4-BE49-F238E27FC236}">
                      <a16:creationId xmlns:a16="http://schemas.microsoft.com/office/drawing/2014/main" id="{A84D88E4-2C0B-4357-BB5E-A25CDCEA23E0}"/>
                    </a:ext>
                  </a:extLst>
                </p:cNvPr>
                <p:cNvSpPr/>
                <p:nvPr/>
              </p:nvSpPr>
              <p:spPr>
                <a:xfrm>
                  <a:off x="9832175" y="971163"/>
                  <a:ext cx="28550" cy="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6" extrusionOk="0">
                      <a:moveTo>
                        <a:pt x="845" y="1"/>
                      </a:moveTo>
                      <a:cubicBezTo>
                        <a:pt x="571" y="1"/>
                        <a:pt x="274" y="275"/>
                        <a:pt x="274" y="572"/>
                      </a:cubicBezTo>
                      <a:cubicBezTo>
                        <a:pt x="0" y="572"/>
                        <a:pt x="0" y="846"/>
                        <a:pt x="274" y="846"/>
                      </a:cubicBezTo>
                      <a:cubicBezTo>
                        <a:pt x="571" y="846"/>
                        <a:pt x="571" y="572"/>
                        <a:pt x="571" y="572"/>
                      </a:cubicBezTo>
                      <a:cubicBezTo>
                        <a:pt x="845" y="572"/>
                        <a:pt x="845" y="572"/>
                        <a:pt x="1142" y="275"/>
                      </a:cubicBezTo>
                      <a:cubicBezTo>
                        <a:pt x="1142" y="275"/>
                        <a:pt x="1142" y="1"/>
                        <a:pt x="8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3" name="Google Shape;1094;p77">
                  <a:extLst>
                    <a:ext uri="{FF2B5EF4-FFF2-40B4-BE49-F238E27FC236}">
                      <a16:creationId xmlns:a16="http://schemas.microsoft.com/office/drawing/2014/main" id="{2137FF6B-408E-47D3-9299-2CB0286D4A61}"/>
                    </a:ext>
                  </a:extLst>
                </p:cNvPr>
                <p:cNvSpPr/>
                <p:nvPr/>
              </p:nvSpPr>
              <p:spPr>
                <a:xfrm>
                  <a:off x="9846450" y="999713"/>
                  <a:ext cx="28550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571" extrusionOk="0">
                      <a:moveTo>
                        <a:pt x="1141" y="0"/>
                      </a:moveTo>
                      <a:cubicBezTo>
                        <a:pt x="845" y="0"/>
                        <a:pt x="571" y="0"/>
                        <a:pt x="274" y="274"/>
                      </a:cubicBezTo>
                      <a:cubicBezTo>
                        <a:pt x="0" y="274"/>
                        <a:pt x="274" y="571"/>
                        <a:pt x="571" y="571"/>
                      </a:cubicBezTo>
                      <a:cubicBezTo>
                        <a:pt x="845" y="571"/>
                        <a:pt x="1141" y="274"/>
                        <a:pt x="1141" y="2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4" name="Google Shape;1095;p77">
                  <a:extLst>
                    <a:ext uri="{FF2B5EF4-FFF2-40B4-BE49-F238E27FC236}">
                      <a16:creationId xmlns:a16="http://schemas.microsoft.com/office/drawing/2014/main" id="{618249CB-7FAB-4B01-B6DB-D4A16E4E1224}"/>
                    </a:ext>
                  </a:extLst>
                </p:cNvPr>
                <p:cNvSpPr/>
                <p:nvPr/>
              </p:nvSpPr>
              <p:spPr>
                <a:xfrm>
                  <a:off x="9867550" y="1013963"/>
                  <a:ext cx="28550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143" extrusionOk="0">
                      <a:moveTo>
                        <a:pt x="868" y="1"/>
                      </a:moveTo>
                      <a:lnTo>
                        <a:pt x="571" y="275"/>
                      </a:lnTo>
                      <a:cubicBezTo>
                        <a:pt x="297" y="275"/>
                        <a:pt x="297" y="572"/>
                        <a:pt x="1" y="572"/>
                      </a:cubicBezTo>
                      <a:cubicBezTo>
                        <a:pt x="1" y="845"/>
                        <a:pt x="297" y="1142"/>
                        <a:pt x="297" y="845"/>
                      </a:cubicBezTo>
                      <a:cubicBezTo>
                        <a:pt x="571" y="845"/>
                        <a:pt x="571" y="845"/>
                        <a:pt x="868" y="572"/>
                      </a:cubicBezTo>
                      <a:lnTo>
                        <a:pt x="1142" y="275"/>
                      </a:lnTo>
                      <a:cubicBezTo>
                        <a:pt x="1142" y="275"/>
                        <a:pt x="1142" y="1"/>
                        <a:pt x="86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" name="Google Shape;1096;p77">
                  <a:extLst>
                    <a:ext uri="{FF2B5EF4-FFF2-40B4-BE49-F238E27FC236}">
                      <a16:creationId xmlns:a16="http://schemas.microsoft.com/office/drawing/2014/main" id="{D5B46DF8-E07E-460C-8513-242EE230C6C8}"/>
                    </a:ext>
                  </a:extLst>
                </p:cNvPr>
                <p:cNvSpPr/>
                <p:nvPr/>
              </p:nvSpPr>
              <p:spPr>
                <a:xfrm>
                  <a:off x="9881825" y="10350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68" y="297"/>
                      </a:moveTo>
                      <a:lnTo>
                        <a:pt x="571" y="297"/>
                      </a:lnTo>
                      <a:cubicBezTo>
                        <a:pt x="571" y="297"/>
                        <a:pt x="297" y="297"/>
                        <a:pt x="297" y="571"/>
                      </a:cubicBezTo>
                      <a:cubicBezTo>
                        <a:pt x="0" y="571"/>
                        <a:pt x="297" y="868"/>
                        <a:pt x="571" y="868"/>
                      </a:cubicBezTo>
                      <a:cubicBezTo>
                        <a:pt x="571" y="571"/>
                        <a:pt x="1141" y="571"/>
                        <a:pt x="1141" y="571"/>
                      </a:cubicBezTo>
                      <a:cubicBezTo>
                        <a:pt x="1141" y="297"/>
                        <a:pt x="1141" y="0"/>
                        <a:pt x="868" y="2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6" name="Google Shape;1097;p77">
                  <a:extLst>
                    <a:ext uri="{FF2B5EF4-FFF2-40B4-BE49-F238E27FC236}">
                      <a16:creationId xmlns:a16="http://schemas.microsoft.com/office/drawing/2014/main" id="{7466101E-7069-4719-848B-EFD9BEA6614A}"/>
                    </a:ext>
                  </a:extLst>
                </p:cNvPr>
                <p:cNvSpPr/>
                <p:nvPr/>
              </p:nvSpPr>
              <p:spPr>
                <a:xfrm>
                  <a:off x="9903500" y="1056763"/>
                  <a:ext cx="28550" cy="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6" extrusionOk="0">
                      <a:moveTo>
                        <a:pt x="845" y="1"/>
                      </a:moveTo>
                      <a:lnTo>
                        <a:pt x="571" y="1"/>
                      </a:lnTo>
                      <a:cubicBezTo>
                        <a:pt x="571" y="275"/>
                        <a:pt x="571" y="275"/>
                        <a:pt x="274" y="275"/>
                      </a:cubicBezTo>
                      <a:lnTo>
                        <a:pt x="1" y="571"/>
                      </a:lnTo>
                      <a:cubicBezTo>
                        <a:pt x="1" y="845"/>
                        <a:pt x="274" y="845"/>
                        <a:pt x="571" y="845"/>
                      </a:cubicBezTo>
                      <a:lnTo>
                        <a:pt x="571" y="571"/>
                      </a:lnTo>
                      <a:lnTo>
                        <a:pt x="845" y="571"/>
                      </a:lnTo>
                      <a:cubicBezTo>
                        <a:pt x="845" y="571"/>
                        <a:pt x="845" y="275"/>
                        <a:pt x="1142" y="275"/>
                      </a:cubicBezTo>
                      <a:cubicBezTo>
                        <a:pt x="1142" y="275"/>
                        <a:pt x="1142" y="1"/>
                        <a:pt x="8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7" name="Google Shape;1098;p77">
                  <a:extLst>
                    <a:ext uri="{FF2B5EF4-FFF2-40B4-BE49-F238E27FC236}">
                      <a16:creationId xmlns:a16="http://schemas.microsoft.com/office/drawing/2014/main" id="{B1A8A0AF-0A66-4C23-82E0-6157946C8A58}"/>
                    </a:ext>
                  </a:extLst>
                </p:cNvPr>
                <p:cNvSpPr/>
                <p:nvPr/>
              </p:nvSpPr>
              <p:spPr>
                <a:xfrm>
                  <a:off x="9924625" y="10778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571" y="0"/>
                      </a:moveTo>
                      <a:lnTo>
                        <a:pt x="297" y="297"/>
                      </a:lnTo>
                      <a:cubicBezTo>
                        <a:pt x="297" y="297"/>
                        <a:pt x="0" y="297"/>
                        <a:pt x="0" y="571"/>
                      </a:cubicBezTo>
                      <a:lnTo>
                        <a:pt x="0" y="868"/>
                      </a:lnTo>
                      <a:cubicBezTo>
                        <a:pt x="297" y="868"/>
                        <a:pt x="571" y="868"/>
                        <a:pt x="571" y="571"/>
                      </a:cubicBezTo>
                      <a:cubicBezTo>
                        <a:pt x="867" y="571"/>
                        <a:pt x="867" y="571"/>
                        <a:pt x="867" y="297"/>
                      </a:cubicBezTo>
                      <a:cubicBezTo>
                        <a:pt x="1141" y="0"/>
                        <a:pt x="867" y="0"/>
                        <a:pt x="571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8" name="Google Shape;1099;p77">
                  <a:extLst>
                    <a:ext uri="{FF2B5EF4-FFF2-40B4-BE49-F238E27FC236}">
                      <a16:creationId xmlns:a16="http://schemas.microsoft.com/office/drawing/2014/main" id="{E3CD88C1-E83B-41F6-89BD-CE91C7ADC26C}"/>
                    </a:ext>
                  </a:extLst>
                </p:cNvPr>
                <p:cNvSpPr/>
                <p:nvPr/>
              </p:nvSpPr>
              <p:spPr>
                <a:xfrm>
                  <a:off x="9953150" y="11206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68" y="297"/>
                      </a:moveTo>
                      <a:lnTo>
                        <a:pt x="571" y="297"/>
                      </a:lnTo>
                      <a:lnTo>
                        <a:pt x="297" y="571"/>
                      </a:lnTo>
                      <a:cubicBezTo>
                        <a:pt x="0" y="571"/>
                        <a:pt x="297" y="868"/>
                        <a:pt x="571" y="868"/>
                      </a:cubicBezTo>
                      <a:cubicBezTo>
                        <a:pt x="571" y="868"/>
                        <a:pt x="1142" y="571"/>
                        <a:pt x="1142" y="297"/>
                      </a:cubicBezTo>
                      <a:cubicBezTo>
                        <a:pt x="1142" y="297"/>
                        <a:pt x="1142" y="0"/>
                        <a:pt x="868" y="2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9" name="Google Shape;1100;p77">
                  <a:extLst>
                    <a:ext uri="{FF2B5EF4-FFF2-40B4-BE49-F238E27FC236}">
                      <a16:creationId xmlns:a16="http://schemas.microsoft.com/office/drawing/2014/main" id="{B4556E5F-6EBD-4D9C-93C8-D75146DF291E}"/>
                    </a:ext>
                  </a:extLst>
                </p:cNvPr>
                <p:cNvSpPr/>
                <p:nvPr/>
              </p:nvSpPr>
              <p:spPr>
                <a:xfrm>
                  <a:off x="9967425" y="1142363"/>
                  <a:ext cx="35950" cy="21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8" h="846" extrusionOk="0">
                      <a:moveTo>
                        <a:pt x="1141" y="1"/>
                      </a:moveTo>
                      <a:cubicBezTo>
                        <a:pt x="867" y="1"/>
                        <a:pt x="571" y="274"/>
                        <a:pt x="297" y="571"/>
                      </a:cubicBezTo>
                      <a:cubicBezTo>
                        <a:pt x="0" y="571"/>
                        <a:pt x="297" y="845"/>
                        <a:pt x="571" y="845"/>
                      </a:cubicBezTo>
                      <a:cubicBezTo>
                        <a:pt x="867" y="845"/>
                        <a:pt x="1141" y="571"/>
                        <a:pt x="1141" y="274"/>
                      </a:cubicBezTo>
                      <a:cubicBezTo>
                        <a:pt x="1438" y="274"/>
                        <a:pt x="1141" y="1"/>
                        <a:pt x="114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0" name="Google Shape;1101;p77">
                  <a:extLst>
                    <a:ext uri="{FF2B5EF4-FFF2-40B4-BE49-F238E27FC236}">
                      <a16:creationId xmlns:a16="http://schemas.microsoft.com/office/drawing/2014/main" id="{AF123B70-15FB-4B72-9142-408094CE32FF}"/>
                    </a:ext>
                  </a:extLst>
                </p:cNvPr>
                <p:cNvSpPr/>
                <p:nvPr/>
              </p:nvSpPr>
              <p:spPr>
                <a:xfrm>
                  <a:off x="9989100" y="1163488"/>
                  <a:ext cx="28550" cy="21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68" extrusionOk="0">
                      <a:moveTo>
                        <a:pt x="845" y="0"/>
                      </a:moveTo>
                      <a:lnTo>
                        <a:pt x="845" y="0"/>
                      </a:lnTo>
                      <a:cubicBezTo>
                        <a:pt x="571" y="0"/>
                        <a:pt x="571" y="0"/>
                        <a:pt x="571" y="297"/>
                      </a:cubicBezTo>
                      <a:cubicBezTo>
                        <a:pt x="274" y="297"/>
                        <a:pt x="274" y="297"/>
                        <a:pt x="0" y="571"/>
                      </a:cubicBezTo>
                      <a:cubicBezTo>
                        <a:pt x="0" y="867"/>
                        <a:pt x="274" y="867"/>
                        <a:pt x="274" y="867"/>
                      </a:cubicBezTo>
                      <a:cubicBezTo>
                        <a:pt x="571" y="571"/>
                        <a:pt x="571" y="571"/>
                        <a:pt x="845" y="571"/>
                      </a:cubicBezTo>
                      <a:cubicBezTo>
                        <a:pt x="845" y="571"/>
                        <a:pt x="845" y="297"/>
                        <a:pt x="1142" y="297"/>
                      </a:cubicBezTo>
                      <a:cubicBezTo>
                        <a:pt x="1142" y="297"/>
                        <a:pt x="1142" y="0"/>
                        <a:pt x="84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1" name="Google Shape;1102;p77">
                  <a:extLst>
                    <a:ext uri="{FF2B5EF4-FFF2-40B4-BE49-F238E27FC236}">
                      <a16:creationId xmlns:a16="http://schemas.microsoft.com/office/drawing/2014/main" id="{CA54E7AA-3508-439D-B8E2-37CADA02333C}"/>
                    </a:ext>
                  </a:extLst>
                </p:cNvPr>
                <p:cNvSpPr/>
                <p:nvPr/>
              </p:nvSpPr>
              <p:spPr>
                <a:xfrm>
                  <a:off x="10003350" y="1192013"/>
                  <a:ext cx="35425" cy="14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" h="571" extrusionOk="0">
                      <a:moveTo>
                        <a:pt x="1142" y="0"/>
                      </a:moveTo>
                      <a:cubicBezTo>
                        <a:pt x="846" y="0"/>
                        <a:pt x="572" y="0"/>
                        <a:pt x="275" y="297"/>
                      </a:cubicBezTo>
                      <a:cubicBezTo>
                        <a:pt x="1" y="297"/>
                        <a:pt x="275" y="571"/>
                        <a:pt x="572" y="571"/>
                      </a:cubicBezTo>
                      <a:cubicBezTo>
                        <a:pt x="846" y="297"/>
                        <a:pt x="1142" y="297"/>
                        <a:pt x="1142" y="0"/>
                      </a:cubicBezTo>
                      <a:cubicBezTo>
                        <a:pt x="1416" y="0"/>
                        <a:pt x="1142" y="0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2" name="Google Shape;1103;p77">
                  <a:extLst>
                    <a:ext uri="{FF2B5EF4-FFF2-40B4-BE49-F238E27FC236}">
                      <a16:creationId xmlns:a16="http://schemas.microsoft.com/office/drawing/2014/main" id="{4AD11557-109D-4E92-BDB3-70F97B49EE38}"/>
                    </a:ext>
                  </a:extLst>
                </p:cNvPr>
                <p:cNvSpPr/>
                <p:nvPr/>
              </p:nvSpPr>
              <p:spPr>
                <a:xfrm>
                  <a:off x="10024475" y="1206263"/>
                  <a:ext cx="35975" cy="2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43" extrusionOk="0">
                      <a:moveTo>
                        <a:pt x="1142" y="1"/>
                      </a:moveTo>
                      <a:cubicBezTo>
                        <a:pt x="868" y="1"/>
                        <a:pt x="868" y="298"/>
                        <a:pt x="571" y="298"/>
                      </a:cubicBezTo>
                      <a:cubicBezTo>
                        <a:pt x="571" y="298"/>
                        <a:pt x="297" y="572"/>
                        <a:pt x="1" y="572"/>
                      </a:cubicBezTo>
                      <a:cubicBezTo>
                        <a:pt x="1" y="868"/>
                        <a:pt x="1" y="1142"/>
                        <a:pt x="297" y="868"/>
                      </a:cubicBezTo>
                      <a:cubicBezTo>
                        <a:pt x="571" y="868"/>
                        <a:pt x="1142" y="572"/>
                        <a:pt x="1142" y="298"/>
                      </a:cubicBezTo>
                      <a:cubicBezTo>
                        <a:pt x="1439" y="1"/>
                        <a:pt x="1142" y="1"/>
                        <a:pt x="1142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3" name="Google Shape;1104;p77">
                  <a:extLst>
                    <a:ext uri="{FF2B5EF4-FFF2-40B4-BE49-F238E27FC236}">
                      <a16:creationId xmlns:a16="http://schemas.microsoft.com/office/drawing/2014/main" id="{06DB478A-AB23-465F-B8AB-BD2BA784FB7F}"/>
                    </a:ext>
                  </a:extLst>
                </p:cNvPr>
                <p:cNvSpPr/>
                <p:nvPr/>
              </p:nvSpPr>
              <p:spPr>
                <a:xfrm>
                  <a:off x="10038750" y="1227963"/>
                  <a:ext cx="35975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142" extrusionOk="0">
                      <a:moveTo>
                        <a:pt x="1141" y="0"/>
                      </a:moveTo>
                      <a:cubicBezTo>
                        <a:pt x="868" y="274"/>
                        <a:pt x="571" y="274"/>
                        <a:pt x="297" y="571"/>
                      </a:cubicBezTo>
                      <a:cubicBezTo>
                        <a:pt x="0" y="571"/>
                        <a:pt x="297" y="1142"/>
                        <a:pt x="571" y="845"/>
                      </a:cubicBezTo>
                      <a:cubicBezTo>
                        <a:pt x="868" y="845"/>
                        <a:pt x="1141" y="571"/>
                        <a:pt x="1438" y="2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4" name="Google Shape;1105;p77">
                  <a:extLst>
                    <a:ext uri="{FF2B5EF4-FFF2-40B4-BE49-F238E27FC236}">
                      <a16:creationId xmlns:a16="http://schemas.microsoft.com/office/drawing/2014/main" id="{4F71B3B7-E1A8-4B81-84A3-20F4401BAACE}"/>
                    </a:ext>
                  </a:extLst>
                </p:cNvPr>
                <p:cNvSpPr/>
                <p:nvPr/>
              </p:nvSpPr>
              <p:spPr>
                <a:xfrm>
                  <a:off x="10074700" y="12707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45" y="0"/>
                      </a:moveTo>
                      <a:cubicBezTo>
                        <a:pt x="845" y="274"/>
                        <a:pt x="571" y="274"/>
                        <a:pt x="571" y="274"/>
                      </a:cubicBezTo>
                      <a:cubicBezTo>
                        <a:pt x="274" y="274"/>
                        <a:pt x="274" y="274"/>
                        <a:pt x="274" y="571"/>
                      </a:cubicBezTo>
                      <a:cubicBezTo>
                        <a:pt x="0" y="571"/>
                        <a:pt x="0" y="845"/>
                        <a:pt x="274" y="845"/>
                      </a:cubicBezTo>
                      <a:cubicBezTo>
                        <a:pt x="571" y="845"/>
                        <a:pt x="571" y="571"/>
                        <a:pt x="845" y="571"/>
                      </a:cubicBezTo>
                      <a:cubicBezTo>
                        <a:pt x="845" y="571"/>
                        <a:pt x="1141" y="571"/>
                        <a:pt x="1141" y="274"/>
                      </a:cubicBezTo>
                      <a:cubicBezTo>
                        <a:pt x="1141" y="274"/>
                        <a:pt x="1141" y="0"/>
                        <a:pt x="84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5" name="Google Shape;1106;p77">
                  <a:extLst>
                    <a:ext uri="{FF2B5EF4-FFF2-40B4-BE49-F238E27FC236}">
                      <a16:creationId xmlns:a16="http://schemas.microsoft.com/office/drawing/2014/main" id="{9D439675-DC45-40B7-B718-1E552AD0FF5A}"/>
                    </a:ext>
                  </a:extLst>
                </p:cNvPr>
                <p:cNvSpPr/>
                <p:nvPr/>
              </p:nvSpPr>
              <p:spPr>
                <a:xfrm>
                  <a:off x="10095800" y="1291863"/>
                  <a:ext cx="21725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9" h="869" extrusionOk="0">
                      <a:moveTo>
                        <a:pt x="571" y="1"/>
                      </a:moveTo>
                      <a:cubicBezTo>
                        <a:pt x="297" y="1"/>
                        <a:pt x="1" y="298"/>
                        <a:pt x="1" y="571"/>
                      </a:cubicBezTo>
                      <a:lnTo>
                        <a:pt x="1" y="571"/>
                      </a:lnTo>
                      <a:lnTo>
                        <a:pt x="1" y="868"/>
                      </a:lnTo>
                      <a:cubicBezTo>
                        <a:pt x="297" y="571"/>
                        <a:pt x="571" y="571"/>
                        <a:pt x="868" y="298"/>
                      </a:cubicBezTo>
                      <a:cubicBezTo>
                        <a:pt x="868" y="298"/>
                        <a:pt x="868" y="1"/>
                        <a:pt x="57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6" name="Google Shape;1107;p77">
                  <a:extLst>
                    <a:ext uri="{FF2B5EF4-FFF2-40B4-BE49-F238E27FC236}">
                      <a16:creationId xmlns:a16="http://schemas.microsoft.com/office/drawing/2014/main" id="{881C5886-D198-4F67-AD20-D3E63EA78341}"/>
                    </a:ext>
                  </a:extLst>
                </p:cNvPr>
                <p:cNvSpPr/>
                <p:nvPr/>
              </p:nvSpPr>
              <p:spPr>
                <a:xfrm>
                  <a:off x="10110075" y="13135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68" y="0"/>
                      </a:moveTo>
                      <a:cubicBezTo>
                        <a:pt x="571" y="0"/>
                        <a:pt x="571" y="274"/>
                        <a:pt x="297" y="274"/>
                      </a:cubicBezTo>
                      <a:cubicBezTo>
                        <a:pt x="0" y="274"/>
                        <a:pt x="0" y="571"/>
                        <a:pt x="0" y="571"/>
                      </a:cubicBezTo>
                      <a:cubicBezTo>
                        <a:pt x="0" y="845"/>
                        <a:pt x="297" y="845"/>
                        <a:pt x="297" y="845"/>
                      </a:cubicBezTo>
                      <a:cubicBezTo>
                        <a:pt x="297" y="571"/>
                        <a:pt x="571" y="571"/>
                        <a:pt x="571" y="571"/>
                      </a:cubicBezTo>
                      <a:cubicBezTo>
                        <a:pt x="868" y="571"/>
                        <a:pt x="868" y="274"/>
                        <a:pt x="1142" y="274"/>
                      </a:cubicBezTo>
                      <a:cubicBezTo>
                        <a:pt x="1142" y="0"/>
                        <a:pt x="868" y="0"/>
                        <a:pt x="8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7" name="Google Shape;1108;p77">
                  <a:extLst>
                    <a:ext uri="{FF2B5EF4-FFF2-40B4-BE49-F238E27FC236}">
                      <a16:creationId xmlns:a16="http://schemas.microsoft.com/office/drawing/2014/main" id="{61188681-F9C6-4662-8C97-FDB7FEBF7E52}"/>
                    </a:ext>
                  </a:extLst>
                </p:cNvPr>
                <p:cNvSpPr/>
                <p:nvPr/>
              </p:nvSpPr>
              <p:spPr>
                <a:xfrm>
                  <a:off x="10124325" y="1334663"/>
                  <a:ext cx="28575" cy="21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869" extrusionOk="0">
                      <a:moveTo>
                        <a:pt x="868" y="1"/>
                      </a:moveTo>
                      <a:lnTo>
                        <a:pt x="572" y="1"/>
                      </a:lnTo>
                      <a:lnTo>
                        <a:pt x="1" y="571"/>
                      </a:lnTo>
                      <a:cubicBezTo>
                        <a:pt x="1" y="571"/>
                        <a:pt x="1" y="868"/>
                        <a:pt x="298" y="868"/>
                      </a:cubicBezTo>
                      <a:cubicBezTo>
                        <a:pt x="298" y="571"/>
                        <a:pt x="572" y="571"/>
                        <a:pt x="572" y="571"/>
                      </a:cubicBezTo>
                      <a:cubicBezTo>
                        <a:pt x="868" y="571"/>
                        <a:pt x="868" y="571"/>
                        <a:pt x="1142" y="297"/>
                      </a:cubicBezTo>
                      <a:cubicBezTo>
                        <a:pt x="1142" y="297"/>
                        <a:pt x="1142" y="1"/>
                        <a:pt x="86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18" name="Google Shape;1109;p77">
                  <a:extLst>
                    <a:ext uri="{FF2B5EF4-FFF2-40B4-BE49-F238E27FC236}">
                      <a16:creationId xmlns:a16="http://schemas.microsoft.com/office/drawing/2014/main" id="{7EF5AEDA-1939-4A25-8F2E-2602B63BEB54}"/>
                    </a:ext>
                  </a:extLst>
                </p:cNvPr>
                <p:cNvSpPr/>
                <p:nvPr/>
              </p:nvSpPr>
              <p:spPr>
                <a:xfrm>
                  <a:off x="10138600" y="1356363"/>
                  <a:ext cx="28550" cy="21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845" extrusionOk="0">
                      <a:moveTo>
                        <a:pt x="868" y="0"/>
                      </a:moveTo>
                      <a:cubicBezTo>
                        <a:pt x="571" y="0"/>
                        <a:pt x="297" y="274"/>
                        <a:pt x="1" y="274"/>
                      </a:cubicBezTo>
                      <a:cubicBezTo>
                        <a:pt x="1" y="571"/>
                        <a:pt x="1" y="845"/>
                        <a:pt x="297" y="845"/>
                      </a:cubicBezTo>
                      <a:cubicBezTo>
                        <a:pt x="571" y="571"/>
                        <a:pt x="868" y="571"/>
                        <a:pt x="868" y="274"/>
                      </a:cubicBezTo>
                      <a:cubicBezTo>
                        <a:pt x="1142" y="0"/>
                        <a:pt x="868" y="0"/>
                        <a:pt x="8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58" name="Google Shape;1110;p77">
                <a:extLst>
                  <a:ext uri="{FF2B5EF4-FFF2-40B4-BE49-F238E27FC236}">
                    <a16:creationId xmlns:a16="http://schemas.microsoft.com/office/drawing/2014/main" id="{15D9A6E3-7BB9-4567-8334-CAA717E2AA85}"/>
                  </a:ext>
                </a:extLst>
              </p:cNvPr>
              <p:cNvGrpSpPr/>
              <p:nvPr/>
            </p:nvGrpSpPr>
            <p:grpSpPr>
              <a:xfrm>
                <a:off x="4833010" y="2384902"/>
                <a:ext cx="1552474" cy="635982"/>
                <a:chOff x="2078400" y="4616450"/>
                <a:chExt cx="1184100" cy="485075"/>
              </a:xfrm>
            </p:grpSpPr>
            <p:sp>
              <p:nvSpPr>
                <p:cNvPr id="60" name="Google Shape;1111;p77">
                  <a:extLst>
                    <a:ext uri="{FF2B5EF4-FFF2-40B4-BE49-F238E27FC236}">
                      <a16:creationId xmlns:a16="http://schemas.microsoft.com/office/drawing/2014/main" id="{9E2CC8D2-CACC-44D9-B94A-F8A224BDF660}"/>
                    </a:ext>
                  </a:extLst>
                </p:cNvPr>
                <p:cNvSpPr/>
                <p:nvPr/>
              </p:nvSpPr>
              <p:spPr>
                <a:xfrm>
                  <a:off x="2078400" y="4616450"/>
                  <a:ext cx="1184100" cy="482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64" h="19285" extrusionOk="0">
                      <a:moveTo>
                        <a:pt x="2580" y="1"/>
                      </a:moveTo>
                      <a:cubicBezTo>
                        <a:pt x="2283" y="1"/>
                        <a:pt x="1713" y="275"/>
                        <a:pt x="1713" y="275"/>
                      </a:cubicBezTo>
                      <a:cubicBezTo>
                        <a:pt x="1439" y="1142"/>
                        <a:pt x="1142" y="1713"/>
                        <a:pt x="1142" y="2557"/>
                      </a:cubicBezTo>
                      <a:cubicBezTo>
                        <a:pt x="868" y="4269"/>
                        <a:pt x="297" y="6278"/>
                        <a:pt x="1" y="8264"/>
                      </a:cubicBezTo>
                      <a:cubicBezTo>
                        <a:pt x="1" y="8560"/>
                        <a:pt x="1" y="8834"/>
                        <a:pt x="297" y="8834"/>
                      </a:cubicBezTo>
                      <a:cubicBezTo>
                        <a:pt x="571" y="9131"/>
                        <a:pt x="1142" y="9131"/>
                        <a:pt x="1713" y="9405"/>
                      </a:cubicBezTo>
                      <a:cubicBezTo>
                        <a:pt x="2580" y="9702"/>
                        <a:pt x="3721" y="9976"/>
                        <a:pt x="4862" y="10272"/>
                      </a:cubicBezTo>
                      <a:lnTo>
                        <a:pt x="13422" y="11984"/>
                      </a:lnTo>
                      <a:lnTo>
                        <a:pt x="20269" y="13696"/>
                      </a:lnTo>
                      <a:cubicBezTo>
                        <a:pt x="23693" y="14541"/>
                        <a:pt x="27117" y="15408"/>
                        <a:pt x="30815" y="16252"/>
                      </a:cubicBezTo>
                      <a:cubicBezTo>
                        <a:pt x="32823" y="16823"/>
                        <a:pt x="35106" y="17120"/>
                        <a:pt x="37388" y="17690"/>
                      </a:cubicBezTo>
                      <a:cubicBezTo>
                        <a:pt x="39671" y="18261"/>
                        <a:pt x="41954" y="18535"/>
                        <a:pt x="44510" y="19106"/>
                      </a:cubicBezTo>
                      <a:cubicBezTo>
                        <a:pt x="44721" y="19215"/>
                        <a:pt x="44894" y="19284"/>
                        <a:pt x="45042" y="19284"/>
                      </a:cubicBezTo>
                      <a:cubicBezTo>
                        <a:pt x="45296" y="19284"/>
                        <a:pt x="45478" y="19082"/>
                        <a:pt x="45651" y="18535"/>
                      </a:cubicBezTo>
                      <a:cubicBezTo>
                        <a:pt x="45948" y="17690"/>
                        <a:pt x="46222" y="16823"/>
                        <a:pt x="46222" y="15979"/>
                      </a:cubicBezTo>
                      <a:cubicBezTo>
                        <a:pt x="46792" y="14267"/>
                        <a:pt x="47089" y="12555"/>
                        <a:pt x="47363" y="10843"/>
                      </a:cubicBezTo>
                      <a:cubicBezTo>
                        <a:pt x="47363" y="10272"/>
                        <a:pt x="47363" y="10272"/>
                        <a:pt x="46792" y="9976"/>
                      </a:cubicBezTo>
                      <a:cubicBezTo>
                        <a:pt x="46222" y="9976"/>
                        <a:pt x="45377" y="9702"/>
                        <a:pt x="44510" y="9702"/>
                      </a:cubicBezTo>
                      <a:cubicBezTo>
                        <a:pt x="42227" y="9131"/>
                        <a:pt x="39945" y="8834"/>
                        <a:pt x="37959" y="8264"/>
                      </a:cubicBezTo>
                      <a:cubicBezTo>
                        <a:pt x="35950" y="7990"/>
                        <a:pt x="33965" y="7419"/>
                        <a:pt x="31956" y="6848"/>
                      </a:cubicBezTo>
                      <a:cubicBezTo>
                        <a:pt x="29400" y="6278"/>
                        <a:pt x="26546" y="5707"/>
                        <a:pt x="23967" y="4840"/>
                      </a:cubicBezTo>
                      <a:cubicBezTo>
                        <a:pt x="22255" y="4566"/>
                        <a:pt x="20269" y="4269"/>
                        <a:pt x="18558" y="3699"/>
                      </a:cubicBezTo>
                      <a:cubicBezTo>
                        <a:pt x="15408" y="3128"/>
                        <a:pt x="12281" y="2283"/>
                        <a:pt x="9427" y="1416"/>
                      </a:cubicBezTo>
                      <a:cubicBezTo>
                        <a:pt x="7145" y="1142"/>
                        <a:pt x="4862" y="572"/>
                        <a:pt x="2580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1112;p77">
                  <a:extLst>
                    <a:ext uri="{FF2B5EF4-FFF2-40B4-BE49-F238E27FC236}">
                      <a16:creationId xmlns:a16="http://schemas.microsoft.com/office/drawing/2014/main" id="{4BF27F2F-7DA1-4038-B38F-5D5EAB2AC8AA}"/>
                    </a:ext>
                  </a:extLst>
                </p:cNvPr>
                <p:cNvSpPr/>
                <p:nvPr/>
              </p:nvSpPr>
              <p:spPr>
                <a:xfrm>
                  <a:off x="2078400" y="4616450"/>
                  <a:ext cx="1184100" cy="485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64" h="19403" extrusionOk="0">
                      <a:moveTo>
                        <a:pt x="1713" y="9405"/>
                      </a:moveTo>
                      <a:cubicBezTo>
                        <a:pt x="1142" y="9131"/>
                        <a:pt x="571" y="9131"/>
                        <a:pt x="297" y="8834"/>
                      </a:cubicBezTo>
                      <a:cubicBezTo>
                        <a:pt x="1" y="8834"/>
                        <a:pt x="1" y="8560"/>
                        <a:pt x="1" y="8264"/>
                      </a:cubicBezTo>
                      <a:cubicBezTo>
                        <a:pt x="297" y="6278"/>
                        <a:pt x="868" y="4269"/>
                        <a:pt x="1142" y="2557"/>
                      </a:cubicBezTo>
                      <a:cubicBezTo>
                        <a:pt x="1142" y="1713"/>
                        <a:pt x="1439" y="1142"/>
                        <a:pt x="1713" y="275"/>
                      </a:cubicBezTo>
                      <a:cubicBezTo>
                        <a:pt x="1713" y="275"/>
                        <a:pt x="2283" y="1"/>
                        <a:pt x="2580" y="1"/>
                      </a:cubicBezTo>
                      <a:cubicBezTo>
                        <a:pt x="4862" y="572"/>
                        <a:pt x="7145" y="1142"/>
                        <a:pt x="9427" y="1416"/>
                      </a:cubicBezTo>
                      <a:cubicBezTo>
                        <a:pt x="12281" y="2283"/>
                        <a:pt x="15408" y="3128"/>
                        <a:pt x="18558" y="3699"/>
                      </a:cubicBezTo>
                      <a:cubicBezTo>
                        <a:pt x="20269" y="4269"/>
                        <a:pt x="22255" y="4566"/>
                        <a:pt x="23967" y="4840"/>
                      </a:cubicBezTo>
                      <a:cubicBezTo>
                        <a:pt x="26546" y="5707"/>
                        <a:pt x="29400" y="6278"/>
                        <a:pt x="31956" y="6848"/>
                      </a:cubicBezTo>
                      <a:cubicBezTo>
                        <a:pt x="33965" y="7419"/>
                        <a:pt x="35950" y="7990"/>
                        <a:pt x="37959" y="8264"/>
                      </a:cubicBezTo>
                      <a:cubicBezTo>
                        <a:pt x="39945" y="8834"/>
                        <a:pt x="42227" y="9131"/>
                        <a:pt x="44510" y="9702"/>
                      </a:cubicBezTo>
                      <a:cubicBezTo>
                        <a:pt x="45377" y="9702"/>
                        <a:pt x="46222" y="9976"/>
                        <a:pt x="46792" y="9976"/>
                      </a:cubicBezTo>
                      <a:cubicBezTo>
                        <a:pt x="47363" y="10272"/>
                        <a:pt x="47363" y="10272"/>
                        <a:pt x="47363" y="10843"/>
                      </a:cubicBezTo>
                      <a:cubicBezTo>
                        <a:pt x="47089" y="12555"/>
                        <a:pt x="46792" y="14267"/>
                        <a:pt x="46222" y="15979"/>
                      </a:cubicBezTo>
                      <a:cubicBezTo>
                        <a:pt x="46222" y="16823"/>
                        <a:pt x="45948" y="17690"/>
                        <a:pt x="45651" y="18535"/>
                      </a:cubicBezTo>
                      <a:cubicBezTo>
                        <a:pt x="45377" y="19402"/>
                        <a:pt x="45081" y="19402"/>
                        <a:pt x="44510" y="19106"/>
                      </a:cubicBezTo>
                      <a:cubicBezTo>
                        <a:pt x="41954" y="18535"/>
                        <a:pt x="39671" y="18261"/>
                        <a:pt x="37388" y="17690"/>
                      </a:cubicBezTo>
                      <a:cubicBezTo>
                        <a:pt x="35106" y="17120"/>
                        <a:pt x="32823" y="16823"/>
                        <a:pt x="30815" y="16252"/>
                      </a:cubicBezTo>
                      <a:cubicBezTo>
                        <a:pt x="27117" y="15408"/>
                        <a:pt x="23693" y="14541"/>
                        <a:pt x="20269" y="13696"/>
                      </a:cubicBezTo>
                      <a:lnTo>
                        <a:pt x="13422" y="11984"/>
                      </a:lnTo>
                      <a:lnTo>
                        <a:pt x="4862" y="10272"/>
                      </a:lnTo>
                      <a:cubicBezTo>
                        <a:pt x="3721" y="9976"/>
                        <a:pt x="2580" y="9702"/>
                        <a:pt x="1713" y="9405"/>
                      </a:cubicBezTo>
                      <a:close/>
                      <a:moveTo>
                        <a:pt x="868" y="8264"/>
                      </a:moveTo>
                      <a:cubicBezTo>
                        <a:pt x="1142" y="8560"/>
                        <a:pt x="1713" y="8834"/>
                        <a:pt x="2283" y="8834"/>
                      </a:cubicBezTo>
                      <a:cubicBezTo>
                        <a:pt x="3721" y="9131"/>
                        <a:pt x="5433" y="9405"/>
                        <a:pt x="7145" y="9702"/>
                      </a:cubicBezTo>
                      <a:cubicBezTo>
                        <a:pt x="9427" y="10272"/>
                        <a:pt x="11413" y="10843"/>
                        <a:pt x="13696" y="11414"/>
                      </a:cubicBezTo>
                      <a:cubicBezTo>
                        <a:pt x="17987" y="12555"/>
                        <a:pt x="21981" y="13399"/>
                        <a:pt x="26250" y="14541"/>
                      </a:cubicBezTo>
                      <a:cubicBezTo>
                        <a:pt x="28258" y="15111"/>
                        <a:pt x="30541" y="15682"/>
                        <a:pt x="32527" y="15979"/>
                      </a:cubicBezTo>
                      <a:cubicBezTo>
                        <a:pt x="35677" y="16823"/>
                        <a:pt x="38530" y="17394"/>
                        <a:pt x="41383" y="17964"/>
                      </a:cubicBezTo>
                      <a:cubicBezTo>
                        <a:pt x="42524" y="18261"/>
                        <a:pt x="43665" y="18261"/>
                        <a:pt x="45081" y="18535"/>
                      </a:cubicBezTo>
                      <a:cubicBezTo>
                        <a:pt x="45377" y="17690"/>
                        <a:pt x="45377" y="16823"/>
                        <a:pt x="45651" y="15682"/>
                      </a:cubicBezTo>
                      <a:cubicBezTo>
                        <a:pt x="45948" y="14267"/>
                        <a:pt x="46222" y="12829"/>
                        <a:pt x="46519" y="11117"/>
                      </a:cubicBezTo>
                      <a:cubicBezTo>
                        <a:pt x="46792" y="10843"/>
                        <a:pt x="46519" y="10546"/>
                        <a:pt x="46222" y="10546"/>
                      </a:cubicBezTo>
                      <a:lnTo>
                        <a:pt x="41954" y="9702"/>
                      </a:lnTo>
                      <a:cubicBezTo>
                        <a:pt x="39374" y="9131"/>
                        <a:pt x="36521" y="8560"/>
                        <a:pt x="33668" y="7990"/>
                      </a:cubicBezTo>
                      <a:lnTo>
                        <a:pt x="30244" y="7122"/>
                      </a:lnTo>
                      <a:cubicBezTo>
                        <a:pt x="28532" y="6552"/>
                        <a:pt x="26546" y="6278"/>
                        <a:pt x="24538" y="5707"/>
                      </a:cubicBezTo>
                      <a:cubicBezTo>
                        <a:pt x="23397" y="5410"/>
                        <a:pt x="21981" y="5137"/>
                        <a:pt x="20840" y="4840"/>
                      </a:cubicBezTo>
                      <a:cubicBezTo>
                        <a:pt x="18558" y="4566"/>
                        <a:pt x="16275" y="3995"/>
                        <a:pt x="13993" y="3425"/>
                      </a:cubicBezTo>
                      <a:cubicBezTo>
                        <a:pt x="11413" y="2854"/>
                        <a:pt x="8857" y="1987"/>
                        <a:pt x="6278" y="1416"/>
                      </a:cubicBezTo>
                      <a:cubicBezTo>
                        <a:pt x="5136" y="1142"/>
                        <a:pt x="3721" y="845"/>
                        <a:pt x="2283" y="572"/>
                      </a:cubicBezTo>
                      <a:cubicBezTo>
                        <a:pt x="1713" y="3128"/>
                        <a:pt x="1142" y="5707"/>
                        <a:pt x="868" y="826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1113;p77">
                  <a:extLst>
                    <a:ext uri="{FF2B5EF4-FFF2-40B4-BE49-F238E27FC236}">
                      <a16:creationId xmlns:a16="http://schemas.microsoft.com/office/drawing/2014/main" id="{E9369A25-6510-4EA4-8356-2D2F93D836BB}"/>
                    </a:ext>
                  </a:extLst>
                </p:cNvPr>
                <p:cNvSpPr/>
                <p:nvPr/>
              </p:nvSpPr>
              <p:spPr>
                <a:xfrm>
                  <a:off x="2142875" y="4787650"/>
                  <a:ext cx="1027175" cy="235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087" h="9405" extrusionOk="0">
                      <a:moveTo>
                        <a:pt x="40790" y="9404"/>
                      </a:moveTo>
                      <a:cubicBezTo>
                        <a:pt x="40219" y="9404"/>
                        <a:pt x="39375" y="9404"/>
                        <a:pt x="38804" y="9131"/>
                      </a:cubicBezTo>
                      <a:cubicBezTo>
                        <a:pt x="36521" y="8834"/>
                        <a:pt x="34513" y="8263"/>
                        <a:pt x="32230" y="7693"/>
                      </a:cubicBezTo>
                      <a:cubicBezTo>
                        <a:pt x="31089" y="7693"/>
                        <a:pt x="29948" y="7419"/>
                        <a:pt x="28806" y="7122"/>
                      </a:cubicBezTo>
                      <a:cubicBezTo>
                        <a:pt x="24812" y="5981"/>
                        <a:pt x="21114" y="5136"/>
                        <a:pt x="17120" y="4269"/>
                      </a:cubicBezTo>
                      <a:cubicBezTo>
                        <a:pt x="13970" y="3424"/>
                        <a:pt x="10843" y="2854"/>
                        <a:pt x="7419" y="1986"/>
                      </a:cubicBezTo>
                      <a:cubicBezTo>
                        <a:pt x="5410" y="1416"/>
                        <a:pt x="3128" y="1142"/>
                        <a:pt x="845" y="845"/>
                      </a:cubicBezTo>
                      <a:cubicBezTo>
                        <a:pt x="572" y="571"/>
                        <a:pt x="275" y="571"/>
                        <a:pt x="1" y="274"/>
                      </a:cubicBezTo>
                      <a:lnTo>
                        <a:pt x="275" y="0"/>
                      </a:lnTo>
                      <a:cubicBezTo>
                        <a:pt x="1416" y="274"/>
                        <a:pt x="2854" y="274"/>
                        <a:pt x="4269" y="571"/>
                      </a:cubicBezTo>
                      <a:cubicBezTo>
                        <a:pt x="7419" y="1416"/>
                        <a:pt x="10546" y="1986"/>
                        <a:pt x="13970" y="2854"/>
                      </a:cubicBezTo>
                      <a:cubicBezTo>
                        <a:pt x="17394" y="3698"/>
                        <a:pt x="20818" y="4566"/>
                        <a:pt x="24241" y="5136"/>
                      </a:cubicBezTo>
                      <a:cubicBezTo>
                        <a:pt x="27665" y="5981"/>
                        <a:pt x="30815" y="6848"/>
                        <a:pt x="34239" y="7693"/>
                      </a:cubicBezTo>
                      <a:cubicBezTo>
                        <a:pt x="36225" y="7989"/>
                        <a:pt x="38233" y="8560"/>
                        <a:pt x="40219" y="8834"/>
                      </a:cubicBezTo>
                      <a:cubicBezTo>
                        <a:pt x="40516" y="8834"/>
                        <a:pt x="40790" y="9131"/>
                        <a:pt x="41086" y="9131"/>
                      </a:cubicBezTo>
                      <a:cubicBezTo>
                        <a:pt x="41086" y="9404"/>
                        <a:pt x="41086" y="9404"/>
                        <a:pt x="40790" y="940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1114;p77">
                  <a:extLst>
                    <a:ext uri="{FF2B5EF4-FFF2-40B4-BE49-F238E27FC236}">
                      <a16:creationId xmlns:a16="http://schemas.microsoft.com/office/drawing/2014/main" id="{079435C8-426E-4244-8EB7-99D4442A119E}"/>
                    </a:ext>
                  </a:extLst>
                </p:cNvPr>
                <p:cNvSpPr/>
                <p:nvPr/>
              </p:nvSpPr>
              <p:spPr>
                <a:xfrm>
                  <a:off x="2656450" y="4780225"/>
                  <a:ext cx="28550" cy="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3722" extrusionOk="0">
                      <a:moveTo>
                        <a:pt x="1142" y="297"/>
                      </a:moveTo>
                      <a:lnTo>
                        <a:pt x="1142" y="1142"/>
                      </a:lnTo>
                      <a:cubicBezTo>
                        <a:pt x="1142" y="1713"/>
                        <a:pt x="845" y="2580"/>
                        <a:pt x="571" y="3151"/>
                      </a:cubicBezTo>
                      <a:cubicBezTo>
                        <a:pt x="571" y="3425"/>
                        <a:pt x="275" y="3425"/>
                        <a:pt x="275" y="3721"/>
                      </a:cubicBezTo>
                      <a:cubicBezTo>
                        <a:pt x="275" y="3425"/>
                        <a:pt x="1" y="3151"/>
                        <a:pt x="1" y="2854"/>
                      </a:cubicBezTo>
                      <a:cubicBezTo>
                        <a:pt x="275" y="2283"/>
                        <a:pt x="275" y="1439"/>
                        <a:pt x="571" y="868"/>
                      </a:cubicBezTo>
                      <a:cubicBezTo>
                        <a:pt x="571" y="571"/>
                        <a:pt x="845" y="297"/>
                        <a:pt x="84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4" name="Google Shape;1115;p77">
                  <a:extLst>
                    <a:ext uri="{FF2B5EF4-FFF2-40B4-BE49-F238E27FC236}">
                      <a16:creationId xmlns:a16="http://schemas.microsoft.com/office/drawing/2014/main" id="{2F818C1F-980D-4FDD-A9EE-FE5351E6E42D}"/>
                    </a:ext>
                  </a:extLst>
                </p:cNvPr>
                <p:cNvSpPr/>
                <p:nvPr/>
              </p:nvSpPr>
              <p:spPr>
                <a:xfrm>
                  <a:off x="2406525" y="4737425"/>
                  <a:ext cx="35975" cy="85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3425" extrusionOk="0">
                      <a:moveTo>
                        <a:pt x="571" y="3425"/>
                      </a:moveTo>
                      <a:cubicBezTo>
                        <a:pt x="0" y="2580"/>
                        <a:pt x="571" y="1"/>
                        <a:pt x="1438" y="1"/>
                      </a:cubicBezTo>
                      <a:cubicBezTo>
                        <a:pt x="1438" y="1142"/>
                        <a:pt x="868" y="2283"/>
                        <a:pt x="571" y="342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5" name="Google Shape;1116;p77">
                  <a:extLst>
                    <a:ext uri="{FF2B5EF4-FFF2-40B4-BE49-F238E27FC236}">
                      <a16:creationId xmlns:a16="http://schemas.microsoft.com/office/drawing/2014/main" id="{02A0B4F0-DD7E-40C1-96E7-C7B2BEBF003C}"/>
                    </a:ext>
                  </a:extLst>
                </p:cNvPr>
                <p:cNvSpPr/>
                <p:nvPr/>
              </p:nvSpPr>
              <p:spPr>
                <a:xfrm>
                  <a:off x="2898975" y="4837300"/>
                  <a:ext cx="35400" cy="9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3721" extrusionOk="0">
                      <a:moveTo>
                        <a:pt x="1142" y="0"/>
                      </a:moveTo>
                      <a:cubicBezTo>
                        <a:pt x="1416" y="868"/>
                        <a:pt x="571" y="3424"/>
                        <a:pt x="0" y="3721"/>
                      </a:cubicBezTo>
                      <a:cubicBezTo>
                        <a:pt x="274" y="2283"/>
                        <a:pt x="274" y="1142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6" name="Google Shape;1117;p77">
                  <a:extLst>
                    <a:ext uri="{FF2B5EF4-FFF2-40B4-BE49-F238E27FC236}">
                      <a16:creationId xmlns:a16="http://schemas.microsoft.com/office/drawing/2014/main" id="{26D2D99A-7F19-44A7-9831-E4BF072E47DA}"/>
                    </a:ext>
                  </a:extLst>
                </p:cNvPr>
                <p:cNvSpPr/>
                <p:nvPr/>
              </p:nvSpPr>
              <p:spPr>
                <a:xfrm>
                  <a:off x="3155750" y="4894350"/>
                  <a:ext cx="35400" cy="93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6" h="3722" extrusionOk="0">
                      <a:moveTo>
                        <a:pt x="1416" y="298"/>
                      </a:moveTo>
                      <a:cubicBezTo>
                        <a:pt x="1142" y="2580"/>
                        <a:pt x="845" y="3425"/>
                        <a:pt x="1" y="3721"/>
                      </a:cubicBezTo>
                      <a:cubicBezTo>
                        <a:pt x="1" y="3425"/>
                        <a:pt x="275" y="3151"/>
                        <a:pt x="275" y="2854"/>
                      </a:cubicBezTo>
                      <a:cubicBezTo>
                        <a:pt x="275" y="2009"/>
                        <a:pt x="571" y="1439"/>
                        <a:pt x="845" y="571"/>
                      </a:cubicBezTo>
                      <a:lnTo>
                        <a:pt x="1416" y="1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" name="Google Shape;1118;p77">
                  <a:extLst>
                    <a:ext uri="{FF2B5EF4-FFF2-40B4-BE49-F238E27FC236}">
                      <a16:creationId xmlns:a16="http://schemas.microsoft.com/office/drawing/2014/main" id="{D40235DE-A8E7-4BFB-8EC8-E61D40D63AC6}"/>
                    </a:ext>
                  </a:extLst>
                </p:cNvPr>
                <p:cNvSpPr/>
                <p:nvPr/>
              </p:nvSpPr>
              <p:spPr>
                <a:xfrm>
                  <a:off x="2363725" y="4744850"/>
                  <a:ext cx="21700" cy="57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2284" extrusionOk="0">
                      <a:moveTo>
                        <a:pt x="0" y="1986"/>
                      </a:moveTo>
                      <a:cubicBezTo>
                        <a:pt x="0" y="1416"/>
                        <a:pt x="0" y="845"/>
                        <a:pt x="297" y="571"/>
                      </a:cubicBezTo>
                      <a:cubicBezTo>
                        <a:pt x="297" y="274"/>
                        <a:pt x="571" y="274"/>
                        <a:pt x="868" y="1"/>
                      </a:cubicBezTo>
                      <a:lnTo>
                        <a:pt x="868" y="571"/>
                      </a:lnTo>
                      <a:lnTo>
                        <a:pt x="868" y="1712"/>
                      </a:lnTo>
                      <a:cubicBezTo>
                        <a:pt x="571" y="1712"/>
                        <a:pt x="571" y="1986"/>
                        <a:pt x="297" y="228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8" name="Google Shape;1119;p77">
                  <a:extLst>
                    <a:ext uri="{FF2B5EF4-FFF2-40B4-BE49-F238E27FC236}">
                      <a16:creationId xmlns:a16="http://schemas.microsoft.com/office/drawing/2014/main" id="{5A8C1848-2FC7-4ED7-826E-90B9780B3DCF}"/>
                    </a:ext>
                  </a:extLst>
                </p:cNvPr>
                <p:cNvSpPr/>
                <p:nvPr/>
              </p:nvSpPr>
              <p:spPr>
                <a:xfrm>
                  <a:off x="2570850" y="4801925"/>
                  <a:ext cx="28575" cy="49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1986" extrusionOk="0">
                      <a:moveTo>
                        <a:pt x="1" y="1712"/>
                      </a:moveTo>
                      <a:cubicBezTo>
                        <a:pt x="1" y="1141"/>
                        <a:pt x="275" y="845"/>
                        <a:pt x="275" y="274"/>
                      </a:cubicBezTo>
                      <a:lnTo>
                        <a:pt x="571" y="0"/>
                      </a:lnTo>
                      <a:cubicBezTo>
                        <a:pt x="845" y="0"/>
                        <a:pt x="1142" y="274"/>
                        <a:pt x="1142" y="274"/>
                      </a:cubicBezTo>
                      <a:cubicBezTo>
                        <a:pt x="845" y="571"/>
                        <a:pt x="845" y="1141"/>
                        <a:pt x="845" y="1415"/>
                      </a:cubicBezTo>
                      <a:cubicBezTo>
                        <a:pt x="571" y="1712"/>
                        <a:pt x="275" y="1712"/>
                        <a:pt x="1" y="198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9" name="Google Shape;1120;p77">
                  <a:extLst>
                    <a:ext uri="{FF2B5EF4-FFF2-40B4-BE49-F238E27FC236}">
                      <a16:creationId xmlns:a16="http://schemas.microsoft.com/office/drawing/2014/main" id="{44655907-F712-4B37-9B88-78BDA5242EE4}"/>
                    </a:ext>
                  </a:extLst>
                </p:cNvPr>
                <p:cNvSpPr/>
                <p:nvPr/>
              </p:nvSpPr>
              <p:spPr>
                <a:xfrm>
                  <a:off x="2278125" y="4737425"/>
                  <a:ext cx="21700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439" extrusionOk="0">
                      <a:moveTo>
                        <a:pt x="868" y="1142"/>
                      </a:moveTo>
                      <a:cubicBezTo>
                        <a:pt x="571" y="1142"/>
                        <a:pt x="297" y="1439"/>
                        <a:pt x="0" y="1439"/>
                      </a:cubicBezTo>
                      <a:lnTo>
                        <a:pt x="0" y="868"/>
                      </a:lnTo>
                      <a:lnTo>
                        <a:pt x="0" y="868"/>
                      </a:lnTo>
                      <a:cubicBezTo>
                        <a:pt x="0" y="571"/>
                        <a:pt x="0" y="298"/>
                        <a:pt x="297" y="1"/>
                      </a:cubicBezTo>
                      <a:lnTo>
                        <a:pt x="571" y="1"/>
                      </a:lnTo>
                      <a:cubicBezTo>
                        <a:pt x="571" y="298"/>
                        <a:pt x="868" y="571"/>
                        <a:pt x="868" y="114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0" name="Google Shape;1121;p77">
                  <a:extLst>
                    <a:ext uri="{FF2B5EF4-FFF2-40B4-BE49-F238E27FC236}">
                      <a16:creationId xmlns:a16="http://schemas.microsoft.com/office/drawing/2014/main" id="{908E734E-1C34-4F0A-9B1F-5E66E44A2D9D}"/>
                    </a:ext>
                  </a:extLst>
                </p:cNvPr>
                <p:cNvSpPr/>
                <p:nvPr/>
              </p:nvSpPr>
              <p:spPr>
                <a:xfrm>
                  <a:off x="2720375" y="4844700"/>
                  <a:ext cx="285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713" extrusionOk="0">
                      <a:moveTo>
                        <a:pt x="0" y="1713"/>
                      </a:moveTo>
                      <a:cubicBezTo>
                        <a:pt x="0" y="1142"/>
                        <a:pt x="0" y="572"/>
                        <a:pt x="297" y="275"/>
                      </a:cubicBezTo>
                      <a:cubicBezTo>
                        <a:pt x="297" y="275"/>
                        <a:pt x="867" y="1"/>
                        <a:pt x="867" y="275"/>
                      </a:cubicBezTo>
                      <a:cubicBezTo>
                        <a:pt x="1141" y="572"/>
                        <a:pt x="571" y="1713"/>
                        <a:pt x="0" y="171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1" name="Google Shape;1122;p77">
                  <a:extLst>
                    <a:ext uri="{FF2B5EF4-FFF2-40B4-BE49-F238E27FC236}">
                      <a16:creationId xmlns:a16="http://schemas.microsoft.com/office/drawing/2014/main" id="{F845FFFC-4CF4-478A-B548-BDA229DDC507}"/>
                    </a:ext>
                  </a:extLst>
                </p:cNvPr>
                <p:cNvSpPr/>
                <p:nvPr/>
              </p:nvSpPr>
              <p:spPr>
                <a:xfrm>
                  <a:off x="2528050" y="4801925"/>
                  <a:ext cx="35425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" h="1712" extrusionOk="0">
                      <a:moveTo>
                        <a:pt x="1" y="1712"/>
                      </a:moveTo>
                      <a:cubicBezTo>
                        <a:pt x="275" y="1141"/>
                        <a:pt x="275" y="571"/>
                        <a:pt x="275" y="274"/>
                      </a:cubicBezTo>
                      <a:cubicBezTo>
                        <a:pt x="275" y="0"/>
                        <a:pt x="572" y="0"/>
                        <a:pt x="572" y="0"/>
                      </a:cubicBezTo>
                      <a:cubicBezTo>
                        <a:pt x="845" y="0"/>
                        <a:pt x="845" y="0"/>
                        <a:pt x="1142" y="274"/>
                      </a:cubicBezTo>
                      <a:cubicBezTo>
                        <a:pt x="1416" y="845"/>
                        <a:pt x="845" y="1415"/>
                        <a:pt x="1" y="17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2" name="Google Shape;1123;p77">
                  <a:extLst>
                    <a:ext uri="{FF2B5EF4-FFF2-40B4-BE49-F238E27FC236}">
                      <a16:creationId xmlns:a16="http://schemas.microsoft.com/office/drawing/2014/main" id="{02C9C1E1-9DB4-43A4-B1D8-95717F81DC84}"/>
                    </a:ext>
                  </a:extLst>
                </p:cNvPr>
                <p:cNvSpPr/>
                <p:nvPr/>
              </p:nvSpPr>
              <p:spPr>
                <a:xfrm>
                  <a:off x="2199950" y="4716325"/>
                  <a:ext cx="28550" cy="49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987" extrusionOk="0">
                      <a:moveTo>
                        <a:pt x="0" y="1986"/>
                      </a:moveTo>
                      <a:cubicBezTo>
                        <a:pt x="0" y="1142"/>
                        <a:pt x="0" y="845"/>
                        <a:pt x="274" y="274"/>
                      </a:cubicBezTo>
                      <a:cubicBezTo>
                        <a:pt x="274" y="0"/>
                        <a:pt x="571" y="0"/>
                        <a:pt x="571" y="0"/>
                      </a:cubicBezTo>
                      <a:lnTo>
                        <a:pt x="845" y="274"/>
                      </a:lnTo>
                      <a:cubicBezTo>
                        <a:pt x="571" y="845"/>
                        <a:pt x="1142" y="1712"/>
                        <a:pt x="0" y="198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3" name="Google Shape;1124;p77">
                  <a:extLst>
                    <a:ext uri="{FF2B5EF4-FFF2-40B4-BE49-F238E27FC236}">
                      <a16:creationId xmlns:a16="http://schemas.microsoft.com/office/drawing/2014/main" id="{E821B351-EC30-4AC7-A119-92123A590EB2}"/>
                    </a:ext>
                  </a:extLst>
                </p:cNvPr>
                <p:cNvSpPr/>
                <p:nvPr/>
              </p:nvSpPr>
              <p:spPr>
                <a:xfrm>
                  <a:off x="2763150" y="4851550"/>
                  <a:ext cx="28575" cy="50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" h="2010" extrusionOk="0">
                      <a:moveTo>
                        <a:pt x="1" y="2010"/>
                      </a:moveTo>
                      <a:cubicBezTo>
                        <a:pt x="1" y="1142"/>
                        <a:pt x="298" y="868"/>
                        <a:pt x="298" y="298"/>
                      </a:cubicBezTo>
                      <a:cubicBezTo>
                        <a:pt x="298" y="298"/>
                        <a:pt x="572" y="1"/>
                        <a:pt x="572" y="298"/>
                      </a:cubicBezTo>
                      <a:lnTo>
                        <a:pt x="868" y="298"/>
                      </a:lnTo>
                      <a:cubicBezTo>
                        <a:pt x="1142" y="868"/>
                        <a:pt x="572" y="1713"/>
                        <a:pt x="1" y="201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1125;p77">
                  <a:extLst>
                    <a:ext uri="{FF2B5EF4-FFF2-40B4-BE49-F238E27FC236}">
                      <a16:creationId xmlns:a16="http://schemas.microsoft.com/office/drawing/2014/main" id="{CD99B872-EF6C-4366-B35E-8B8C9DA9E154}"/>
                    </a:ext>
                  </a:extLst>
                </p:cNvPr>
                <p:cNvSpPr/>
                <p:nvPr/>
              </p:nvSpPr>
              <p:spPr>
                <a:xfrm>
                  <a:off x="2684975" y="4837300"/>
                  <a:ext cx="35425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17" h="1713" extrusionOk="0">
                      <a:moveTo>
                        <a:pt x="1" y="1712"/>
                      </a:moveTo>
                      <a:cubicBezTo>
                        <a:pt x="275" y="1142"/>
                        <a:pt x="275" y="868"/>
                        <a:pt x="572" y="297"/>
                      </a:cubicBezTo>
                      <a:lnTo>
                        <a:pt x="845" y="0"/>
                      </a:lnTo>
                      <a:lnTo>
                        <a:pt x="1142" y="297"/>
                      </a:lnTo>
                      <a:cubicBezTo>
                        <a:pt x="1416" y="868"/>
                        <a:pt x="845" y="1712"/>
                        <a:pt x="1" y="17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" name="Google Shape;1126;p77">
                  <a:extLst>
                    <a:ext uri="{FF2B5EF4-FFF2-40B4-BE49-F238E27FC236}">
                      <a16:creationId xmlns:a16="http://schemas.microsoft.com/office/drawing/2014/main" id="{19D34A19-2742-4ACA-BA2C-D719F02F09B7}"/>
                    </a:ext>
                  </a:extLst>
                </p:cNvPr>
                <p:cNvSpPr/>
                <p:nvPr/>
              </p:nvSpPr>
              <p:spPr>
                <a:xfrm>
                  <a:off x="2613650" y="4816175"/>
                  <a:ext cx="211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713" extrusionOk="0">
                      <a:moveTo>
                        <a:pt x="571" y="1"/>
                      </a:moveTo>
                      <a:cubicBezTo>
                        <a:pt x="571" y="275"/>
                        <a:pt x="845" y="571"/>
                        <a:pt x="845" y="571"/>
                      </a:cubicBezTo>
                      <a:cubicBezTo>
                        <a:pt x="845" y="1142"/>
                        <a:pt x="845" y="1713"/>
                        <a:pt x="1" y="1713"/>
                      </a:cubicBezTo>
                      <a:cubicBezTo>
                        <a:pt x="1" y="1142"/>
                        <a:pt x="275" y="571"/>
                        <a:pt x="27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" name="Google Shape;1127;p77">
                  <a:extLst>
                    <a:ext uri="{FF2B5EF4-FFF2-40B4-BE49-F238E27FC236}">
                      <a16:creationId xmlns:a16="http://schemas.microsoft.com/office/drawing/2014/main" id="{34DC3500-C463-4EDE-8E57-906C5979D612}"/>
                    </a:ext>
                  </a:extLst>
                </p:cNvPr>
                <p:cNvSpPr/>
                <p:nvPr/>
              </p:nvSpPr>
              <p:spPr>
                <a:xfrm>
                  <a:off x="2805950" y="4865825"/>
                  <a:ext cx="35975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39" h="1439" extrusionOk="0">
                      <a:moveTo>
                        <a:pt x="1" y="1439"/>
                      </a:moveTo>
                      <a:cubicBezTo>
                        <a:pt x="298" y="1142"/>
                        <a:pt x="298" y="571"/>
                        <a:pt x="572" y="297"/>
                      </a:cubicBezTo>
                      <a:cubicBezTo>
                        <a:pt x="572" y="1"/>
                        <a:pt x="572" y="1"/>
                        <a:pt x="868" y="1"/>
                      </a:cubicBezTo>
                      <a:cubicBezTo>
                        <a:pt x="868" y="1"/>
                        <a:pt x="1142" y="1"/>
                        <a:pt x="1142" y="297"/>
                      </a:cubicBezTo>
                      <a:cubicBezTo>
                        <a:pt x="1439" y="571"/>
                        <a:pt x="868" y="1439"/>
                        <a:pt x="1" y="143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" name="Google Shape;1128;p77">
                  <a:extLst>
                    <a:ext uri="{FF2B5EF4-FFF2-40B4-BE49-F238E27FC236}">
                      <a16:creationId xmlns:a16="http://schemas.microsoft.com/office/drawing/2014/main" id="{DC86CAE3-5230-4EA8-9626-B1B2CF2C3839}"/>
                    </a:ext>
                  </a:extLst>
                </p:cNvPr>
                <p:cNvSpPr/>
                <p:nvPr/>
              </p:nvSpPr>
              <p:spPr>
                <a:xfrm>
                  <a:off x="2856175" y="4880100"/>
                  <a:ext cx="211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713" extrusionOk="0">
                      <a:moveTo>
                        <a:pt x="1" y="1438"/>
                      </a:moveTo>
                      <a:cubicBezTo>
                        <a:pt x="1" y="868"/>
                        <a:pt x="1" y="571"/>
                        <a:pt x="274" y="297"/>
                      </a:cubicBezTo>
                      <a:cubicBezTo>
                        <a:pt x="274" y="0"/>
                        <a:pt x="571" y="0"/>
                        <a:pt x="571" y="0"/>
                      </a:cubicBezTo>
                      <a:cubicBezTo>
                        <a:pt x="845" y="0"/>
                        <a:pt x="845" y="297"/>
                        <a:pt x="845" y="571"/>
                      </a:cubicBezTo>
                      <a:cubicBezTo>
                        <a:pt x="845" y="571"/>
                        <a:pt x="571" y="868"/>
                        <a:pt x="571" y="1141"/>
                      </a:cubicBezTo>
                      <a:cubicBezTo>
                        <a:pt x="571" y="1438"/>
                        <a:pt x="274" y="1438"/>
                        <a:pt x="1" y="17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8" name="Google Shape;1129;p77">
                  <a:extLst>
                    <a:ext uri="{FF2B5EF4-FFF2-40B4-BE49-F238E27FC236}">
                      <a16:creationId xmlns:a16="http://schemas.microsoft.com/office/drawing/2014/main" id="{3035577B-16D8-42E0-B641-3C627B1B5881}"/>
                    </a:ext>
                  </a:extLst>
                </p:cNvPr>
                <p:cNvSpPr/>
                <p:nvPr/>
              </p:nvSpPr>
              <p:spPr>
                <a:xfrm>
                  <a:off x="2485275" y="4787650"/>
                  <a:ext cx="285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713" extrusionOk="0">
                      <a:moveTo>
                        <a:pt x="0" y="1416"/>
                      </a:moveTo>
                      <a:cubicBezTo>
                        <a:pt x="274" y="1142"/>
                        <a:pt x="274" y="571"/>
                        <a:pt x="274" y="274"/>
                      </a:cubicBezTo>
                      <a:cubicBezTo>
                        <a:pt x="571" y="274"/>
                        <a:pt x="571" y="274"/>
                        <a:pt x="571" y="0"/>
                      </a:cubicBezTo>
                      <a:cubicBezTo>
                        <a:pt x="1141" y="0"/>
                        <a:pt x="1141" y="274"/>
                        <a:pt x="1141" y="845"/>
                      </a:cubicBezTo>
                      <a:cubicBezTo>
                        <a:pt x="845" y="1416"/>
                        <a:pt x="845" y="1712"/>
                        <a:pt x="0" y="141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9" name="Google Shape;1130;p77">
                  <a:extLst>
                    <a:ext uri="{FF2B5EF4-FFF2-40B4-BE49-F238E27FC236}">
                      <a16:creationId xmlns:a16="http://schemas.microsoft.com/office/drawing/2014/main" id="{8657E5B1-63D6-4DB2-BEBC-0E3F14B8926B}"/>
                    </a:ext>
                  </a:extLst>
                </p:cNvPr>
                <p:cNvSpPr/>
                <p:nvPr/>
              </p:nvSpPr>
              <p:spPr>
                <a:xfrm>
                  <a:off x="3019950" y="4916050"/>
                  <a:ext cx="2855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" h="1713" extrusionOk="0">
                      <a:moveTo>
                        <a:pt x="1142" y="0"/>
                      </a:moveTo>
                      <a:cubicBezTo>
                        <a:pt x="868" y="571"/>
                        <a:pt x="571" y="1141"/>
                        <a:pt x="571" y="1712"/>
                      </a:cubicBezTo>
                      <a:cubicBezTo>
                        <a:pt x="0" y="1141"/>
                        <a:pt x="0" y="274"/>
                        <a:pt x="1142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1131;p77">
                  <a:extLst>
                    <a:ext uri="{FF2B5EF4-FFF2-40B4-BE49-F238E27FC236}">
                      <a16:creationId xmlns:a16="http://schemas.microsoft.com/office/drawing/2014/main" id="{0BC59BD7-5132-4A5E-8CF1-29E77C875CA2}"/>
                    </a:ext>
                  </a:extLst>
                </p:cNvPr>
                <p:cNvSpPr/>
                <p:nvPr/>
              </p:nvSpPr>
              <p:spPr>
                <a:xfrm>
                  <a:off x="2235325" y="4723175"/>
                  <a:ext cx="2170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713" extrusionOk="0">
                      <a:moveTo>
                        <a:pt x="1" y="1712"/>
                      </a:moveTo>
                      <a:lnTo>
                        <a:pt x="1" y="297"/>
                      </a:lnTo>
                      <a:lnTo>
                        <a:pt x="297" y="0"/>
                      </a:lnTo>
                      <a:cubicBezTo>
                        <a:pt x="571" y="297"/>
                        <a:pt x="571" y="571"/>
                        <a:pt x="868" y="868"/>
                      </a:cubicBezTo>
                      <a:cubicBezTo>
                        <a:pt x="868" y="1141"/>
                        <a:pt x="571" y="1712"/>
                        <a:pt x="1" y="17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1" name="Google Shape;1132;p77">
                  <a:extLst>
                    <a:ext uri="{FF2B5EF4-FFF2-40B4-BE49-F238E27FC236}">
                      <a16:creationId xmlns:a16="http://schemas.microsoft.com/office/drawing/2014/main" id="{F9092286-EECB-4930-B038-398C26030345}"/>
                    </a:ext>
                  </a:extLst>
                </p:cNvPr>
                <p:cNvSpPr/>
                <p:nvPr/>
              </p:nvSpPr>
              <p:spPr>
                <a:xfrm>
                  <a:off x="2934350" y="4894350"/>
                  <a:ext cx="2170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713" extrusionOk="0">
                      <a:moveTo>
                        <a:pt x="1" y="1439"/>
                      </a:moveTo>
                      <a:cubicBezTo>
                        <a:pt x="1" y="1142"/>
                        <a:pt x="1" y="868"/>
                        <a:pt x="297" y="298"/>
                      </a:cubicBezTo>
                      <a:cubicBezTo>
                        <a:pt x="297" y="298"/>
                        <a:pt x="571" y="298"/>
                        <a:pt x="868" y="1"/>
                      </a:cubicBezTo>
                      <a:lnTo>
                        <a:pt x="868" y="571"/>
                      </a:lnTo>
                      <a:cubicBezTo>
                        <a:pt x="571" y="868"/>
                        <a:pt x="868" y="1713"/>
                        <a:pt x="1" y="1439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2" name="Google Shape;1133;p77">
                  <a:extLst>
                    <a:ext uri="{FF2B5EF4-FFF2-40B4-BE49-F238E27FC236}">
                      <a16:creationId xmlns:a16="http://schemas.microsoft.com/office/drawing/2014/main" id="{4C8721CF-189E-4EA3-BF0D-D610BDB2D156}"/>
                    </a:ext>
                  </a:extLst>
                </p:cNvPr>
                <p:cNvSpPr/>
                <p:nvPr/>
              </p:nvSpPr>
              <p:spPr>
                <a:xfrm>
                  <a:off x="2314075" y="4744850"/>
                  <a:ext cx="21125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5" h="1713" extrusionOk="0">
                      <a:moveTo>
                        <a:pt x="0" y="1712"/>
                      </a:moveTo>
                      <a:cubicBezTo>
                        <a:pt x="274" y="1142"/>
                        <a:pt x="274" y="571"/>
                        <a:pt x="571" y="1"/>
                      </a:cubicBezTo>
                      <a:lnTo>
                        <a:pt x="571" y="1"/>
                      </a:lnTo>
                      <a:cubicBezTo>
                        <a:pt x="845" y="274"/>
                        <a:pt x="845" y="571"/>
                        <a:pt x="845" y="845"/>
                      </a:cubicBezTo>
                      <a:cubicBezTo>
                        <a:pt x="845" y="1142"/>
                        <a:pt x="571" y="1416"/>
                        <a:pt x="0" y="171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3" name="Google Shape;1134;p77">
                  <a:extLst>
                    <a:ext uri="{FF2B5EF4-FFF2-40B4-BE49-F238E27FC236}">
                      <a16:creationId xmlns:a16="http://schemas.microsoft.com/office/drawing/2014/main" id="{355B990F-C41D-4CD2-904E-0AFFFF631862}"/>
                    </a:ext>
                  </a:extLst>
                </p:cNvPr>
                <p:cNvSpPr/>
                <p:nvPr/>
              </p:nvSpPr>
              <p:spPr>
                <a:xfrm>
                  <a:off x="2449325" y="4780225"/>
                  <a:ext cx="21700" cy="42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713" extrusionOk="0">
                      <a:moveTo>
                        <a:pt x="0" y="1713"/>
                      </a:moveTo>
                      <a:cubicBezTo>
                        <a:pt x="0" y="1142"/>
                        <a:pt x="297" y="571"/>
                        <a:pt x="297" y="297"/>
                      </a:cubicBezTo>
                      <a:lnTo>
                        <a:pt x="571" y="1"/>
                      </a:lnTo>
                      <a:cubicBezTo>
                        <a:pt x="867" y="297"/>
                        <a:pt x="867" y="297"/>
                        <a:pt x="867" y="571"/>
                      </a:cubicBezTo>
                      <a:cubicBezTo>
                        <a:pt x="867" y="868"/>
                        <a:pt x="867" y="1439"/>
                        <a:pt x="0" y="1713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" name="Google Shape;1135;p77">
                  <a:extLst>
                    <a:ext uri="{FF2B5EF4-FFF2-40B4-BE49-F238E27FC236}">
                      <a16:creationId xmlns:a16="http://schemas.microsoft.com/office/drawing/2014/main" id="{18340D43-884F-4741-A976-BA04405622BD}"/>
                    </a:ext>
                  </a:extLst>
                </p:cNvPr>
                <p:cNvSpPr/>
                <p:nvPr/>
              </p:nvSpPr>
              <p:spPr>
                <a:xfrm>
                  <a:off x="2977150" y="4908625"/>
                  <a:ext cx="21700" cy="2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8" h="1142" extrusionOk="0">
                      <a:moveTo>
                        <a:pt x="0" y="1142"/>
                      </a:moveTo>
                      <a:cubicBezTo>
                        <a:pt x="0" y="868"/>
                        <a:pt x="297" y="571"/>
                        <a:pt x="297" y="297"/>
                      </a:cubicBezTo>
                      <a:cubicBezTo>
                        <a:pt x="297" y="0"/>
                        <a:pt x="571" y="0"/>
                        <a:pt x="571" y="0"/>
                      </a:cubicBezTo>
                      <a:cubicBezTo>
                        <a:pt x="868" y="0"/>
                        <a:pt x="868" y="297"/>
                        <a:pt x="868" y="297"/>
                      </a:cubicBezTo>
                      <a:cubicBezTo>
                        <a:pt x="868" y="868"/>
                        <a:pt x="868" y="1142"/>
                        <a:pt x="0" y="114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5" name="Google Shape;1136;p77">
                  <a:extLst>
                    <a:ext uri="{FF2B5EF4-FFF2-40B4-BE49-F238E27FC236}">
                      <a16:creationId xmlns:a16="http://schemas.microsoft.com/office/drawing/2014/main" id="{F0E7AFBC-ABAA-4FFC-AF0A-AA436D48C1CA}"/>
                    </a:ext>
                  </a:extLst>
                </p:cNvPr>
                <p:cNvSpPr/>
                <p:nvPr/>
              </p:nvSpPr>
              <p:spPr>
                <a:xfrm>
                  <a:off x="3070150" y="4922900"/>
                  <a:ext cx="21150" cy="4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712" extrusionOk="0">
                      <a:moveTo>
                        <a:pt x="846" y="297"/>
                      </a:moveTo>
                      <a:cubicBezTo>
                        <a:pt x="572" y="571"/>
                        <a:pt x="572" y="1141"/>
                        <a:pt x="275" y="1438"/>
                      </a:cubicBezTo>
                      <a:cubicBezTo>
                        <a:pt x="275" y="1438"/>
                        <a:pt x="275" y="1712"/>
                        <a:pt x="1" y="1438"/>
                      </a:cubicBezTo>
                      <a:lnTo>
                        <a:pt x="1" y="1438"/>
                      </a:lnTo>
                      <a:cubicBezTo>
                        <a:pt x="1" y="867"/>
                        <a:pt x="275" y="571"/>
                        <a:pt x="275" y="0"/>
                      </a:cubicBezTo>
                      <a:cubicBezTo>
                        <a:pt x="572" y="0"/>
                        <a:pt x="572" y="0"/>
                        <a:pt x="846" y="29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1137;p77">
                  <a:extLst>
                    <a:ext uri="{FF2B5EF4-FFF2-40B4-BE49-F238E27FC236}">
                      <a16:creationId xmlns:a16="http://schemas.microsoft.com/office/drawing/2014/main" id="{2E399D6D-BE35-45EA-947E-F7C9487F78A6}"/>
                    </a:ext>
                  </a:extLst>
                </p:cNvPr>
                <p:cNvSpPr/>
                <p:nvPr/>
              </p:nvSpPr>
              <p:spPr>
                <a:xfrm>
                  <a:off x="3112950" y="4937150"/>
                  <a:ext cx="21150" cy="35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6" h="1439" extrusionOk="0">
                      <a:moveTo>
                        <a:pt x="1" y="571"/>
                      </a:moveTo>
                      <a:cubicBezTo>
                        <a:pt x="275" y="297"/>
                        <a:pt x="572" y="297"/>
                        <a:pt x="572" y="1"/>
                      </a:cubicBezTo>
                      <a:cubicBezTo>
                        <a:pt x="572" y="297"/>
                        <a:pt x="845" y="571"/>
                        <a:pt x="572" y="868"/>
                      </a:cubicBezTo>
                      <a:cubicBezTo>
                        <a:pt x="572" y="1142"/>
                        <a:pt x="275" y="1439"/>
                        <a:pt x="275" y="1439"/>
                      </a:cubicBezTo>
                      <a:cubicBezTo>
                        <a:pt x="275" y="1142"/>
                        <a:pt x="1" y="868"/>
                        <a:pt x="1" y="57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59" name="Google Shape;1138;p77">
                <a:extLst>
                  <a:ext uri="{FF2B5EF4-FFF2-40B4-BE49-F238E27FC236}">
                    <a16:creationId xmlns:a16="http://schemas.microsoft.com/office/drawing/2014/main" id="{C7DAF3B3-7318-43F1-B301-733BAB3C4D62}"/>
                  </a:ext>
                </a:extLst>
              </p:cNvPr>
              <p:cNvSpPr/>
              <p:nvPr/>
            </p:nvSpPr>
            <p:spPr>
              <a:xfrm>
                <a:off x="4967850" y="2175663"/>
                <a:ext cx="177525" cy="138825"/>
              </a:xfrm>
              <a:custGeom>
                <a:avLst/>
                <a:gdLst/>
                <a:ahLst/>
                <a:cxnLst/>
                <a:rect l="l" t="t" r="r" b="b"/>
                <a:pathLst>
                  <a:path w="7101" h="5553" extrusionOk="0">
                    <a:moveTo>
                      <a:pt x="2178" y="810"/>
                    </a:moveTo>
                    <a:cubicBezTo>
                      <a:pt x="2604" y="810"/>
                      <a:pt x="2810" y="1510"/>
                      <a:pt x="2810" y="2005"/>
                    </a:cubicBezTo>
                    <a:cubicBezTo>
                      <a:pt x="3107" y="2575"/>
                      <a:pt x="3380" y="2872"/>
                      <a:pt x="3677" y="3443"/>
                    </a:cubicBezTo>
                    <a:cubicBezTo>
                      <a:pt x="3951" y="4013"/>
                      <a:pt x="4522" y="4287"/>
                      <a:pt x="5092" y="4584"/>
                    </a:cubicBezTo>
                    <a:cubicBezTo>
                      <a:pt x="4248" y="4584"/>
                      <a:pt x="3677" y="4584"/>
                      <a:pt x="3107" y="4287"/>
                    </a:cubicBezTo>
                    <a:cubicBezTo>
                      <a:pt x="2239" y="4013"/>
                      <a:pt x="1098" y="3146"/>
                      <a:pt x="1098" y="2005"/>
                    </a:cubicBezTo>
                    <a:cubicBezTo>
                      <a:pt x="1098" y="1434"/>
                      <a:pt x="1395" y="1160"/>
                      <a:pt x="1965" y="863"/>
                    </a:cubicBezTo>
                    <a:cubicBezTo>
                      <a:pt x="2041" y="827"/>
                      <a:pt x="2112" y="810"/>
                      <a:pt x="2178" y="810"/>
                    </a:cubicBezTo>
                    <a:close/>
                    <a:moveTo>
                      <a:pt x="2081" y="0"/>
                    </a:moveTo>
                    <a:cubicBezTo>
                      <a:pt x="1237" y="0"/>
                      <a:pt x="253" y="865"/>
                      <a:pt x="253" y="1731"/>
                    </a:cubicBezTo>
                    <a:cubicBezTo>
                      <a:pt x="0" y="4165"/>
                      <a:pt x="2672" y="5553"/>
                      <a:pt x="5050" y="5553"/>
                    </a:cubicBezTo>
                    <a:cubicBezTo>
                      <a:pt x="5459" y="5553"/>
                      <a:pt x="5859" y="5512"/>
                      <a:pt x="6234" y="5428"/>
                    </a:cubicBezTo>
                    <a:cubicBezTo>
                      <a:pt x="6530" y="5428"/>
                      <a:pt x="6804" y="5428"/>
                      <a:pt x="6804" y="5154"/>
                    </a:cubicBezTo>
                    <a:cubicBezTo>
                      <a:pt x="7101" y="4858"/>
                      <a:pt x="7101" y="4584"/>
                      <a:pt x="6804" y="4584"/>
                    </a:cubicBezTo>
                    <a:lnTo>
                      <a:pt x="6234" y="4584"/>
                    </a:lnTo>
                    <a:cubicBezTo>
                      <a:pt x="5960" y="4287"/>
                      <a:pt x="5389" y="4013"/>
                      <a:pt x="5092" y="4013"/>
                    </a:cubicBezTo>
                    <a:cubicBezTo>
                      <a:pt x="4818" y="3443"/>
                      <a:pt x="4522" y="3146"/>
                      <a:pt x="4248" y="2575"/>
                    </a:cubicBezTo>
                    <a:cubicBezTo>
                      <a:pt x="3677" y="1731"/>
                      <a:pt x="3677" y="863"/>
                      <a:pt x="2810" y="293"/>
                    </a:cubicBezTo>
                    <a:cubicBezTo>
                      <a:pt x="2606" y="88"/>
                      <a:pt x="2350" y="0"/>
                      <a:pt x="208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797697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8EEA758-C2BD-4496-BF08-11D9810B2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157"/>
            <a:ext cx="9144000" cy="3516923"/>
          </a:xfrm>
          <a:prstGeom prst="rect">
            <a:avLst/>
          </a:prstGeom>
        </p:spPr>
      </p:pic>
      <p:grpSp>
        <p:nvGrpSpPr>
          <p:cNvPr id="1045" name="Google Shape;1045;p76"/>
          <p:cNvGrpSpPr/>
          <p:nvPr/>
        </p:nvGrpSpPr>
        <p:grpSpPr>
          <a:xfrm>
            <a:off x="85065" y="2609543"/>
            <a:ext cx="987300" cy="2176800"/>
            <a:chOff x="722375" y="1546975"/>
            <a:chExt cx="987300" cy="2176800"/>
          </a:xfrm>
        </p:grpSpPr>
        <p:sp>
          <p:nvSpPr>
            <p:cNvPr id="1046" name="Google Shape;1046;p76"/>
            <p:cNvSpPr/>
            <p:nvPr/>
          </p:nvSpPr>
          <p:spPr>
            <a:xfrm>
              <a:off x="722375" y="1546975"/>
              <a:ext cx="987300" cy="21768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47" name="Google Shape;1047;p76"/>
            <p:cNvGrpSpPr/>
            <p:nvPr/>
          </p:nvGrpSpPr>
          <p:grpSpPr>
            <a:xfrm>
              <a:off x="821570" y="1702143"/>
              <a:ext cx="788908" cy="763935"/>
              <a:chOff x="1393345" y="2485043"/>
              <a:chExt cx="788908" cy="763935"/>
            </a:xfrm>
          </p:grpSpPr>
          <p:sp>
            <p:nvSpPr>
              <p:cNvPr id="1048" name="Google Shape;1048;p76"/>
              <p:cNvSpPr/>
              <p:nvPr/>
            </p:nvSpPr>
            <p:spPr>
              <a:xfrm>
                <a:off x="1705046" y="2524548"/>
                <a:ext cx="438589" cy="697831"/>
              </a:xfrm>
              <a:custGeom>
                <a:avLst/>
                <a:gdLst/>
                <a:ahLst/>
                <a:cxnLst/>
                <a:rect l="l" t="t" r="r" b="b"/>
                <a:pathLst>
                  <a:path w="8904" h="14167" extrusionOk="0">
                    <a:moveTo>
                      <a:pt x="1096" y="0"/>
                    </a:moveTo>
                    <a:cubicBezTo>
                      <a:pt x="1003" y="1186"/>
                      <a:pt x="917" y="2315"/>
                      <a:pt x="827" y="3442"/>
                    </a:cubicBezTo>
                    <a:cubicBezTo>
                      <a:pt x="739" y="4560"/>
                      <a:pt x="641" y="5678"/>
                      <a:pt x="553" y="6797"/>
                    </a:cubicBezTo>
                    <a:cubicBezTo>
                      <a:pt x="464" y="7923"/>
                      <a:pt x="373" y="9051"/>
                      <a:pt x="320" y="10178"/>
                    </a:cubicBezTo>
                    <a:cubicBezTo>
                      <a:pt x="420" y="10210"/>
                      <a:pt x="494" y="10229"/>
                      <a:pt x="564" y="10256"/>
                    </a:cubicBezTo>
                    <a:cubicBezTo>
                      <a:pt x="641" y="10286"/>
                      <a:pt x="699" y="10352"/>
                      <a:pt x="682" y="10430"/>
                    </a:cubicBezTo>
                    <a:cubicBezTo>
                      <a:pt x="667" y="10495"/>
                      <a:pt x="614" y="10569"/>
                      <a:pt x="558" y="10603"/>
                    </a:cubicBezTo>
                    <a:cubicBezTo>
                      <a:pt x="478" y="10650"/>
                      <a:pt x="378" y="10665"/>
                      <a:pt x="268" y="10698"/>
                    </a:cubicBezTo>
                    <a:cubicBezTo>
                      <a:pt x="180" y="11844"/>
                      <a:pt x="92" y="12982"/>
                      <a:pt x="1" y="14166"/>
                    </a:cubicBezTo>
                    <a:cubicBezTo>
                      <a:pt x="159" y="14112"/>
                      <a:pt x="271" y="14075"/>
                      <a:pt x="383" y="14036"/>
                    </a:cubicBezTo>
                    <a:cubicBezTo>
                      <a:pt x="794" y="13893"/>
                      <a:pt x="1202" y="13738"/>
                      <a:pt x="1619" y="13612"/>
                    </a:cubicBezTo>
                    <a:cubicBezTo>
                      <a:pt x="2829" y="13249"/>
                      <a:pt x="4048" y="12914"/>
                      <a:pt x="5254" y="12540"/>
                    </a:cubicBezTo>
                    <a:cubicBezTo>
                      <a:pt x="6252" y="12230"/>
                      <a:pt x="7238" y="11882"/>
                      <a:pt x="8229" y="11548"/>
                    </a:cubicBezTo>
                    <a:cubicBezTo>
                      <a:pt x="8422" y="11482"/>
                      <a:pt x="8615" y="11412"/>
                      <a:pt x="8817" y="11277"/>
                    </a:cubicBezTo>
                    <a:cubicBezTo>
                      <a:pt x="8679" y="11248"/>
                      <a:pt x="8574" y="11234"/>
                      <a:pt x="8473" y="11208"/>
                    </a:cubicBezTo>
                    <a:cubicBezTo>
                      <a:pt x="8361" y="11177"/>
                      <a:pt x="8294" y="11093"/>
                      <a:pt x="8296" y="11002"/>
                    </a:cubicBezTo>
                    <a:cubicBezTo>
                      <a:pt x="8296" y="10899"/>
                      <a:pt x="8381" y="10810"/>
                      <a:pt x="8510" y="10793"/>
                    </a:cubicBezTo>
                    <a:cubicBezTo>
                      <a:pt x="8533" y="10790"/>
                      <a:pt x="8557" y="10789"/>
                      <a:pt x="8581" y="10789"/>
                    </a:cubicBezTo>
                    <a:cubicBezTo>
                      <a:pt x="8609" y="10789"/>
                      <a:pt x="8637" y="10790"/>
                      <a:pt x="8666" y="10790"/>
                    </a:cubicBezTo>
                    <a:cubicBezTo>
                      <a:pt x="8679" y="10790"/>
                      <a:pt x="8692" y="10790"/>
                      <a:pt x="8706" y="10789"/>
                    </a:cubicBezTo>
                    <a:cubicBezTo>
                      <a:pt x="8763" y="10787"/>
                      <a:pt x="8820" y="10776"/>
                      <a:pt x="8904" y="10767"/>
                    </a:cubicBezTo>
                    <a:cubicBezTo>
                      <a:pt x="8845" y="10670"/>
                      <a:pt x="8809" y="10604"/>
                      <a:pt x="8768" y="10543"/>
                    </a:cubicBezTo>
                    <a:cubicBezTo>
                      <a:pt x="7733" y="9046"/>
                      <a:pt x="6708" y="7542"/>
                      <a:pt x="5661" y="6054"/>
                    </a:cubicBezTo>
                    <a:cubicBezTo>
                      <a:pt x="4262" y="4065"/>
                      <a:pt x="2771" y="2146"/>
                      <a:pt x="1300" y="212"/>
                    </a:cubicBezTo>
                    <a:cubicBezTo>
                      <a:pt x="1252" y="148"/>
                      <a:pt x="1188" y="96"/>
                      <a:pt x="10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9" name="Google Shape;1049;p76"/>
              <p:cNvSpPr/>
              <p:nvPr/>
            </p:nvSpPr>
            <p:spPr>
              <a:xfrm>
                <a:off x="1424328" y="2530409"/>
                <a:ext cx="312736" cy="686699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13941" extrusionOk="0">
                    <a:moveTo>
                      <a:pt x="6307" y="0"/>
                    </a:moveTo>
                    <a:cubicBezTo>
                      <a:pt x="6268" y="49"/>
                      <a:pt x="6226" y="96"/>
                      <a:pt x="6193" y="149"/>
                    </a:cubicBezTo>
                    <a:cubicBezTo>
                      <a:pt x="5939" y="543"/>
                      <a:pt x="5683" y="936"/>
                      <a:pt x="5437" y="1336"/>
                    </a:cubicBezTo>
                    <a:cubicBezTo>
                      <a:pt x="4865" y="2263"/>
                      <a:pt x="4305" y="3199"/>
                      <a:pt x="3729" y="4125"/>
                    </a:cubicBezTo>
                    <a:cubicBezTo>
                      <a:pt x="3151" y="5050"/>
                      <a:pt x="2562" y="5967"/>
                      <a:pt x="1979" y="6888"/>
                    </a:cubicBezTo>
                    <a:cubicBezTo>
                      <a:pt x="1792" y="7183"/>
                      <a:pt x="1611" y="7482"/>
                      <a:pt x="1433" y="7780"/>
                    </a:cubicBezTo>
                    <a:cubicBezTo>
                      <a:pt x="1009" y="8480"/>
                      <a:pt x="586" y="9179"/>
                      <a:pt x="165" y="9881"/>
                    </a:cubicBezTo>
                    <a:cubicBezTo>
                      <a:pt x="99" y="9990"/>
                      <a:pt x="25" y="10099"/>
                      <a:pt x="0" y="10260"/>
                    </a:cubicBezTo>
                    <a:cubicBezTo>
                      <a:pt x="135" y="10264"/>
                      <a:pt x="253" y="10264"/>
                      <a:pt x="370" y="10271"/>
                    </a:cubicBezTo>
                    <a:cubicBezTo>
                      <a:pt x="477" y="10277"/>
                      <a:pt x="588" y="10282"/>
                      <a:pt x="693" y="10307"/>
                    </a:cubicBezTo>
                    <a:cubicBezTo>
                      <a:pt x="854" y="10343"/>
                      <a:pt x="923" y="10413"/>
                      <a:pt x="916" y="10505"/>
                    </a:cubicBezTo>
                    <a:cubicBezTo>
                      <a:pt x="906" y="10596"/>
                      <a:pt x="827" y="10658"/>
                      <a:pt x="671" y="10682"/>
                    </a:cubicBezTo>
                    <a:cubicBezTo>
                      <a:pt x="549" y="10701"/>
                      <a:pt x="424" y="10711"/>
                      <a:pt x="241" y="10730"/>
                    </a:cubicBezTo>
                    <a:cubicBezTo>
                      <a:pt x="1851" y="11866"/>
                      <a:pt x="3438" y="12920"/>
                      <a:pt x="5092" y="13871"/>
                    </a:cubicBezTo>
                    <a:cubicBezTo>
                      <a:pt x="5135" y="13897"/>
                      <a:pt x="5188" y="13911"/>
                      <a:pt x="5268" y="13941"/>
                    </a:cubicBezTo>
                    <a:cubicBezTo>
                      <a:pt x="5298" y="13547"/>
                      <a:pt x="5325" y="13179"/>
                      <a:pt x="5353" y="12812"/>
                    </a:cubicBezTo>
                    <a:cubicBezTo>
                      <a:pt x="5381" y="12432"/>
                      <a:pt x="5426" y="12052"/>
                      <a:pt x="5439" y="11671"/>
                    </a:cubicBezTo>
                    <a:cubicBezTo>
                      <a:pt x="5453" y="11305"/>
                      <a:pt x="5554" y="10943"/>
                      <a:pt x="5511" y="10557"/>
                    </a:cubicBezTo>
                    <a:cubicBezTo>
                      <a:pt x="5397" y="10548"/>
                      <a:pt x="5301" y="10543"/>
                      <a:pt x="5206" y="10533"/>
                    </a:cubicBezTo>
                    <a:cubicBezTo>
                      <a:pt x="5039" y="10515"/>
                      <a:pt x="4948" y="10437"/>
                      <a:pt x="4955" y="10329"/>
                    </a:cubicBezTo>
                    <a:cubicBezTo>
                      <a:pt x="4964" y="10223"/>
                      <a:pt x="5055" y="10154"/>
                      <a:pt x="5216" y="10128"/>
                    </a:cubicBezTo>
                    <a:cubicBezTo>
                      <a:pt x="5332" y="10110"/>
                      <a:pt x="5459" y="10151"/>
                      <a:pt x="5577" y="10054"/>
                    </a:cubicBezTo>
                    <a:cubicBezTo>
                      <a:pt x="5834" y="6720"/>
                      <a:pt x="6092" y="3375"/>
                      <a:pt x="6348" y="29"/>
                    </a:cubicBezTo>
                    <a:cubicBezTo>
                      <a:pt x="6334" y="20"/>
                      <a:pt x="6321" y="10"/>
                      <a:pt x="63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050" name="Google Shape;1050;p76"/>
              <p:cNvGrpSpPr/>
              <p:nvPr/>
            </p:nvGrpSpPr>
            <p:grpSpPr>
              <a:xfrm>
                <a:off x="1393345" y="2485043"/>
                <a:ext cx="788908" cy="763935"/>
                <a:chOff x="1393345" y="2485043"/>
                <a:chExt cx="788908" cy="763935"/>
              </a:xfrm>
            </p:grpSpPr>
            <p:sp>
              <p:nvSpPr>
                <p:cNvPr id="1051" name="Google Shape;1051;p76"/>
                <p:cNvSpPr/>
                <p:nvPr/>
              </p:nvSpPr>
              <p:spPr>
                <a:xfrm>
                  <a:off x="1393345" y="2485043"/>
                  <a:ext cx="788908" cy="763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16" h="15509" extrusionOk="0">
                      <a:moveTo>
                        <a:pt x="6936" y="921"/>
                      </a:moveTo>
                      <a:cubicBezTo>
                        <a:pt x="6950" y="931"/>
                        <a:pt x="6963" y="941"/>
                        <a:pt x="6977" y="950"/>
                      </a:cubicBezTo>
                      <a:cubicBezTo>
                        <a:pt x="6721" y="4296"/>
                        <a:pt x="6463" y="7641"/>
                        <a:pt x="6206" y="10975"/>
                      </a:cubicBezTo>
                      <a:cubicBezTo>
                        <a:pt x="6088" y="11072"/>
                        <a:pt x="5961" y="11031"/>
                        <a:pt x="5845" y="11049"/>
                      </a:cubicBezTo>
                      <a:cubicBezTo>
                        <a:pt x="5684" y="11075"/>
                        <a:pt x="5593" y="11144"/>
                        <a:pt x="5584" y="11250"/>
                      </a:cubicBezTo>
                      <a:cubicBezTo>
                        <a:pt x="5577" y="11358"/>
                        <a:pt x="5668" y="11436"/>
                        <a:pt x="5835" y="11454"/>
                      </a:cubicBezTo>
                      <a:cubicBezTo>
                        <a:pt x="5930" y="11464"/>
                        <a:pt x="6026" y="11469"/>
                        <a:pt x="6140" y="11478"/>
                      </a:cubicBezTo>
                      <a:cubicBezTo>
                        <a:pt x="6183" y="11864"/>
                        <a:pt x="6082" y="12226"/>
                        <a:pt x="6068" y="12592"/>
                      </a:cubicBezTo>
                      <a:cubicBezTo>
                        <a:pt x="6055" y="12973"/>
                        <a:pt x="6010" y="13353"/>
                        <a:pt x="5982" y="13733"/>
                      </a:cubicBezTo>
                      <a:cubicBezTo>
                        <a:pt x="5954" y="14100"/>
                        <a:pt x="5927" y="14468"/>
                        <a:pt x="5897" y="14862"/>
                      </a:cubicBezTo>
                      <a:cubicBezTo>
                        <a:pt x="5817" y="14832"/>
                        <a:pt x="5764" y="14818"/>
                        <a:pt x="5721" y="14792"/>
                      </a:cubicBezTo>
                      <a:cubicBezTo>
                        <a:pt x="4067" y="13841"/>
                        <a:pt x="2480" y="12787"/>
                        <a:pt x="870" y="11651"/>
                      </a:cubicBezTo>
                      <a:cubicBezTo>
                        <a:pt x="1053" y="11632"/>
                        <a:pt x="1178" y="11622"/>
                        <a:pt x="1300" y="11603"/>
                      </a:cubicBezTo>
                      <a:cubicBezTo>
                        <a:pt x="1456" y="11579"/>
                        <a:pt x="1535" y="11517"/>
                        <a:pt x="1545" y="11426"/>
                      </a:cubicBezTo>
                      <a:cubicBezTo>
                        <a:pt x="1552" y="11334"/>
                        <a:pt x="1483" y="11264"/>
                        <a:pt x="1322" y="11228"/>
                      </a:cubicBezTo>
                      <a:cubicBezTo>
                        <a:pt x="1217" y="11203"/>
                        <a:pt x="1106" y="11198"/>
                        <a:pt x="999" y="11192"/>
                      </a:cubicBezTo>
                      <a:cubicBezTo>
                        <a:pt x="882" y="11185"/>
                        <a:pt x="764" y="11185"/>
                        <a:pt x="629" y="11181"/>
                      </a:cubicBezTo>
                      <a:cubicBezTo>
                        <a:pt x="654" y="11020"/>
                        <a:pt x="728" y="10911"/>
                        <a:pt x="794" y="10802"/>
                      </a:cubicBezTo>
                      <a:cubicBezTo>
                        <a:pt x="1215" y="10100"/>
                        <a:pt x="1638" y="9401"/>
                        <a:pt x="2062" y="8701"/>
                      </a:cubicBezTo>
                      <a:cubicBezTo>
                        <a:pt x="2240" y="8403"/>
                        <a:pt x="2421" y="8104"/>
                        <a:pt x="2608" y="7809"/>
                      </a:cubicBezTo>
                      <a:cubicBezTo>
                        <a:pt x="3191" y="6888"/>
                        <a:pt x="3780" y="5971"/>
                        <a:pt x="4358" y="5046"/>
                      </a:cubicBezTo>
                      <a:cubicBezTo>
                        <a:pt x="4934" y="4120"/>
                        <a:pt x="5494" y="3184"/>
                        <a:pt x="6066" y="2257"/>
                      </a:cubicBezTo>
                      <a:cubicBezTo>
                        <a:pt x="6312" y="1857"/>
                        <a:pt x="6568" y="1464"/>
                        <a:pt x="6822" y="1070"/>
                      </a:cubicBezTo>
                      <a:cubicBezTo>
                        <a:pt x="6855" y="1017"/>
                        <a:pt x="6897" y="970"/>
                        <a:pt x="6936" y="921"/>
                      </a:cubicBezTo>
                      <a:close/>
                      <a:moveTo>
                        <a:pt x="7424" y="802"/>
                      </a:moveTo>
                      <a:cubicBezTo>
                        <a:pt x="7516" y="898"/>
                        <a:pt x="7580" y="950"/>
                        <a:pt x="7628" y="1014"/>
                      </a:cubicBezTo>
                      <a:cubicBezTo>
                        <a:pt x="9099" y="2948"/>
                        <a:pt x="10590" y="4867"/>
                        <a:pt x="11989" y="6856"/>
                      </a:cubicBezTo>
                      <a:cubicBezTo>
                        <a:pt x="13036" y="8344"/>
                        <a:pt x="14061" y="9848"/>
                        <a:pt x="15096" y="11345"/>
                      </a:cubicBezTo>
                      <a:cubicBezTo>
                        <a:pt x="15137" y="11406"/>
                        <a:pt x="15173" y="11472"/>
                        <a:pt x="15232" y="11569"/>
                      </a:cubicBezTo>
                      <a:cubicBezTo>
                        <a:pt x="15148" y="11578"/>
                        <a:pt x="15091" y="11589"/>
                        <a:pt x="15034" y="11591"/>
                      </a:cubicBezTo>
                      <a:cubicBezTo>
                        <a:pt x="15020" y="11592"/>
                        <a:pt x="15007" y="11592"/>
                        <a:pt x="14994" y="11592"/>
                      </a:cubicBezTo>
                      <a:cubicBezTo>
                        <a:pt x="14965" y="11592"/>
                        <a:pt x="14937" y="11591"/>
                        <a:pt x="14909" y="11591"/>
                      </a:cubicBezTo>
                      <a:cubicBezTo>
                        <a:pt x="14885" y="11591"/>
                        <a:pt x="14861" y="11592"/>
                        <a:pt x="14838" y="11595"/>
                      </a:cubicBezTo>
                      <a:cubicBezTo>
                        <a:pt x="14709" y="11612"/>
                        <a:pt x="14624" y="11701"/>
                        <a:pt x="14624" y="11804"/>
                      </a:cubicBezTo>
                      <a:cubicBezTo>
                        <a:pt x="14622" y="11895"/>
                        <a:pt x="14689" y="11979"/>
                        <a:pt x="14801" y="12010"/>
                      </a:cubicBezTo>
                      <a:cubicBezTo>
                        <a:pt x="14902" y="12036"/>
                        <a:pt x="15007" y="12050"/>
                        <a:pt x="15145" y="12079"/>
                      </a:cubicBezTo>
                      <a:cubicBezTo>
                        <a:pt x="14943" y="12214"/>
                        <a:pt x="14750" y="12284"/>
                        <a:pt x="14557" y="12350"/>
                      </a:cubicBezTo>
                      <a:cubicBezTo>
                        <a:pt x="13566" y="12684"/>
                        <a:pt x="12580" y="13032"/>
                        <a:pt x="11582" y="13342"/>
                      </a:cubicBezTo>
                      <a:cubicBezTo>
                        <a:pt x="10376" y="13716"/>
                        <a:pt x="9157" y="14051"/>
                        <a:pt x="7947" y="14414"/>
                      </a:cubicBezTo>
                      <a:cubicBezTo>
                        <a:pt x="7530" y="14540"/>
                        <a:pt x="7122" y="14695"/>
                        <a:pt x="6711" y="14838"/>
                      </a:cubicBezTo>
                      <a:cubicBezTo>
                        <a:pt x="6599" y="14877"/>
                        <a:pt x="6487" y="14914"/>
                        <a:pt x="6329" y="14968"/>
                      </a:cubicBezTo>
                      <a:cubicBezTo>
                        <a:pt x="6420" y="13784"/>
                        <a:pt x="6508" y="12646"/>
                        <a:pt x="6596" y="11500"/>
                      </a:cubicBezTo>
                      <a:cubicBezTo>
                        <a:pt x="6706" y="11467"/>
                        <a:pt x="6806" y="11452"/>
                        <a:pt x="6886" y="11405"/>
                      </a:cubicBezTo>
                      <a:cubicBezTo>
                        <a:pt x="6942" y="11371"/>
                        <a:pt x="6995" y="11297"/>
                        <a:pt x="7010" y="11232"/>
                      </a:cubicBezTo>
                      <a:cubicBezTo>
                        <a:pt x="7027" y="11154"/>
                        <a:pt x="6969" y="11088"/>
                        <a:pt x="6892" y="11058"/>
                      </a:cubicBezTo>
                      <a:cubicBezTo>
                        <a:pt x="6822" y="11031"/>
                        <a:pt x="6748" y="11012"/>
                        <a:pt x="6648" y="10980"/>
                      </a:cubicBezTo>
                      <a:cubicBezTo>
                        <a:pt x="6701" y="9853"/>
                        <a:pt x="6792" y="8725"/>
                        <a:pt x="6881" y="7599"/>
                      </a:cubicBezTo>
                      <a:cubicBezTo>
                        <a:pt x="6969" y="6480"/>
                        <a:pt x="7067" y="5362"/>
                        <a:pt x="7155" y="4244"/>
                      </a:cubicBezTo>
                      <a:cubicBezTo>
                        <a:pt x="7245" y="3117"/>
                        <a:pt x="7331" y="1988"/>
                        <a:pt x="7424" y="802"/>
                      </a:cubicBezTo>
                      <a:close/>
                      <a:moveTo>
                        <a:pt x="7201" y="1"/>
                      </a:moveTo>
                      <a:cubicBezTo>
                        <a:pt x="7095" y="1"/>
                        <a:pt x="6997" y="96"/>
                        <a:pt x="6855" y="288"/>
                      </a:cubicBezTo>
                      <a:cubicBezTo>
                        <a:pt x="6848" y="297"/>
                        <a:pt x="6841" y="305"/>
                        <a:pt x="6835" y="314"/>
                      </a:cubicBezTo>
                      <a:cubicBezTo>
                        <a:pt x="6595" y="677"/>
                        <a:pt x="6339" y="1033"/>
                        <a:pt x="6117" y="1407"/>
                      </a:cubicBezTo>
                      <a:cubicBezTo>
                        <a:pt x="5344" y="2709"/>
                        <a:pt x="4566" y="4009"/>
                        <a:pt x="3747" y="5283"/>
                      </a:cubicBezTo>
                      <a:cubicBezTo>
                        <a:pt x="3247" y="6063"/>
                        <a:pt x="2741" y="6838"/>
                        <a:pt x="2246" y="7622"/>
                      </a:cubicBezTo>
                      <a:cubicBezTo>
                        <a:pt x="1960" y="8073"/>
                        <a:pt x="1690" y="8534"/>
                        <a:pt x="1413" y="8991"/>
                      </a:cubicBezTo>
                      <a:cubicBezTo>
                        <a:pt x="1119" y="9475"/>
                        <a:pt x="822" y="9957"/>
                        <a:pt x="533" y="10445"/>
                      </a:cubicBezTo>
                      <a:cubicBezTo>
                        <a:pt x="411" y="10652"/>
                        <a:pt x="297" y="10865"/>
                        <a:pt x="195" y="11080"/>
                      </a:cubicBezTo>
                      <a:cubicBezTo>
                        <a:pt x="1" y="11490"/>
                        <a:pt x="22" y="11591"/>
                        <a:pt x="380" y="11847"/>
                      </a:cubicBezTo>
                      <a:cubicBezTo>
                        <a:pt x="1737" y="12817"/>
                        <a:pt x="3126" y="13738"/>
                        <a:pt x="4548" y="14610"/>
                      </a:cubicBezTo>
                      <a:cubicBezTo>
                        <a:pt x="4956" y="14862"/>
                        <a:pt x="5370" y="15104"/>
                        <a:pt x="5785" y="15345"/>
                      </a:cubicBezTo>
                      <a:cubicBezTo>
                        <a:pt x="5896" y="15409"/>
                        <a:pt x="6018" y="15456"/>
                        <a:pt x="6130" y="15508"/>
                      </a:cubicBezTo>
                      <a:cubicBezTo>
                        <a:pt x="6242" y="15473"/>
                        <a:pt x="6337" y="15447"/>
                        <a:pt x="6429" y="15413"/>
                      </a:cubicBezTo>
                      <a:cubicBezTo>
                        <a:pt x="6674" y="15323"/>
                        <a:pt x="6913" y="15213"/>
                        <a:pt x="7163" y="15136"/>
                      </a:cubicBezTo>
                      <a:cubicBezTo>
                        <a:pt x="7953" y="14892"/>
                        <a:pt x="8744" y="14644"/>
                        <a:pt x="9541" y="14425"/>
                      </a:cubicBezTo>
                      <a:cubicBezTo>
                        <a:pt x="11306" y="13939"/>
                        <a:pt x="13046" y="13375"/>
                        <a:pt x="14767" y="12751"/>
                      </a:cubicBezTo>
                      <a:cubicBezTo>
                        <a:pt x="15104" y="12628"/>
                        <a:pt x="15421" y="12453"/>
                        <a:pt x="15746" y="12299"/>
                      </a:cubicBezTo>
                      <a:cubicBezTo>
                        <a:pt x="15795" y="12277"/>
                        <a:pt x="15840" y="12243"/>
                        <a:pt x="15880" y="12208"/>
                      </a:cubicBezTo>
                      <a:cubicBezTo>
                        <a:pt x="15988" y="12110"/>
                        <a:pt x="16016" y="12019"/>
                        <a:pt x="15946" y="11888"/>
                      </a:cubicBezTo>
                      <a:cubicBezTo>
                        <a:pt x="15826" y="11656"/>
                        <a:pt x="15705" y="11423"/>
                        <a:pt x="15557" y="11209"/>
                      </a:cubicBezTo>
                      <a:cubicBezTo>
                        <a:pt x="14530" y="9719"/>
                        <a:pt x="13507" y="8227"/>
                        <a:pt x="12462" y="6751"/>
                      </a:cubicBezTo>
                      <a:cubicBezTo>
                        <a:pt x="11025" y="4722"/>
                        <a:pt x="9521" y="2743"/>
                        <a:pt x="8005" y="775"/>
                      </a:cubicBezTo>
                      <a:cubicBezTo>
                        <a:pt x="7865" y="594"/>
                        <a:pt x="7717" y="417"/>
                        <a:pt x="7562" y="250"/>
                      </a:cubicBezTo>
                      <a:cubicBezTo>
                        <a:pt x="7406" y="84"/>
                        <a:pt x="7300" y="1"/>
                        <a:pt x="720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2" name="Google Shape;1052;p76"/>
                <p:cNvSpPr/>
                <p:nvPr/>
              </p:nvSpPr>
              <p:spPr>
                <a:xfrm>
                  <a:off x="1937394" y="3042392"/>
                  <a:ext cx="58321" cy="24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" h="507" extrusionOk="0">
                      <a:moveTo>
                        <a:pt x="368" y="0"/>
                      </a:moveTo>
                      <a:cubicBezTo>
                        <a:pt x="294" y="14"/>
                        <a:pt x="208" y="21"/>
                        <a:pt x="127" y="45"/>
                      </a:cubicBezTo>
                      <a:cubicBezTo>
                        <a:pt x="49" y="70"/>
                        <a:pt x="8" y="136"/>
                        <a:pt x="5" y="219"/>
                      </a:cubicBezTo>
                      <a:cubicBezTo>
                        <a:pt x="0" y="301"/>
                        <a:pt x="29" y="370"/>
                        <a:pt x="103" y="408"/>
                      </a:cubicBezTo>
                      <a:cubicBezTo>
                        <a:pt x="150" y="434"/>
                        <a:pt x="203" y="456"/>
                        <a:pt x="255" y="460"/>
                      </a:cubicBezTo>
                      <a:cubicBezTo>
                        <a:pt x="490" y="480"/>
                        <a:pt x="727" y="498"/>
                        <a:pt x="964" y="506"/>
                      </a:cubicBezTo>
                      <a:cubicBezTo>
                        <a:pt x="969" y="506"/>
                        <a:pt x="973" y="506"/>
                        <a:pt x="977" y="506"/>
                      </a:cubicBezTo>
                      <a:cubicBezTo>
                        <a:pt x="1062" y="506"/>
                        <a:pt x="1135" y="466"/>
                        <a:pt x="1158" y="370"/>
                      </a:cubicBezTo>
                      <a:cubicBezTo>
                        <a:pt x="1184" y="271"/>
                        <a:pt x="1142" y="179"/>
                        <a:pt x="1044" y="127"/>
                      </a:cubicBezTo>
                      <a:cubicBezTo>
                        <a:pt x="996" y="104"/>
                        <a:pt x="944" y="82"/>
                        <a:pt x="892" y="74"/>
                      </a:cubicBezTo>
                      <a:cubicBezTo>
                        <a:pt x="724" y="46"/>
                        <a:pt x="551" y="26"/>
                        <a:pt x="3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3" name="Google Shape;1053;p76"/>
                <p:cNvSpPr/>
                <p:nvPr/>
              </p:nvSpPr>
              <p:spPr>
                <a:xfrm>
                  <a:off x="1770411" y="3028353"/>
                  <a:ext cx="56646" cy="21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0" h="441" extrusionOk="0">
                      <a:moveTo>
                        <a:pt x="534" y="1"/>
                      </a:moveTo>
                      <a:cubicBezTo>
                        <a:pt x="442" y="1"/>
                        <a:pt x="350" y="2"/>
                        <a:pt x="258" y="2"/>
                      </a:cubicBezTo>
                      <a:cubicBezTo>
                        <a:pt x="217" y="2"/>
                        <a:pt x="160" y="9"/>
                        <a:pt x="136" y="36"/>
                      </a:cubicBezTo>
                      <a:cubicBezTo>
                        <a:pt x="86" y="88"/>
                        <a:pt x="36" y="151"/>
                        <a:pt x="20" y="218"/>
                      </a:cubicBezTo>
                      <a:cubicBezTo>
                        <a:pt x="1" y="299"/>
                        <a:pt x="61" y="362"/>
                        <a:pt x="136" y="395"/>
                      </a:cubicBezTo>
                      <a:cubicBezTo>
                        <a:pt x="184" y="416"/>
                        <a:pt x="238" y="431"/>
                        <a:pt x="291" y="434"/>
                      </a:cubicBezTo>
                      <a:cubicBezTo>
                        <a:pt x="335" y="437"/>
                        <a:pt x="380" y="437"/>
                        <a:pt x="424" y="437"/>
                      </a:cubicBezTo>
                      <a:cubicBezTo>
                        <a:pt x="477" y="437"/>
                        <a:pt x="530" y="437"/>
                        <a:pt x="584" y="437"/>
                      </a:cubicBezTo>
                      <a:cubicBezTo>
                        <a:pt x="584" y="438"/>
                        <a:pt x="584" y="440"/>
                        <a:pt x="583" y="441"/>
                      </a:cubicBezTo>
                      <a:lnTo>
                        <a:pt x="877" y="441"/>
                      </a:lnTo>
                      <a:cubicBezTo>
                        <a:pt x="900" y="441"/>
                        <a:pt x="921" y="440"/>
                        <a:pt x="942" y="435"/>
                      </a:cubicBezTo>
                      <a:cubicBezTo>
                        <a:pt x="1070" y="411"/>
                        <a:pt x="1149" y="328"/>
                        <a:pt x="1149" y="220"/>
                      </a:cubicBezTo>
                      <a:cubicBezTo>
                        <a:pt x="1150" y="109"/>
                        <a:pt x="1081" y="20"/>
                        <a:pt x="942" y="12"/>
                      </a:cubicBezTo>
                      <a:cubicBezTo>
                        <a:pt x="806" y="3"/>
                        <a:pt x="670" y="1"/>
                        <a:pt x="53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4" name="Google Shape;1054;p76"/>
                <p:cNvSpPr/>
                <p:nvPr/>
              </p:nvSpPr>
              <p:spPr>
                <a:xfrm>
                  <a:off x="1852917" y="3036727"/>
                  <a:ext cx="52016" cy="21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6" h="435" extrusionOk="0">
                      <a:moveTo>
                        <a:pt x="365" y="1"/>
                      </a:moveTo>
                      <a:cubicBezTo>
                        <a:pt x="300" y="1"/>
                        <a:pt x="236" y="2"/>
                        <a:pt x="171" y="6"/>
                      </a:cubicBezTo>
                      <a:cubicBezTo>
                        <a:pt x="68" y="10"/>
                        <a:pt x="1" y="122"/>
                        <a:pt x="6" y="216"/>
                      </a:cubicBezTo>
                      <a:cubicBezTo>
                        <a:pt x="12" y="312"/>
                        <a:pt x="81" y="395"/>
                        <a:pt x="193" y="413"/>
                      </a:cubicBezTo>
                      <a:cubicBezTo>
                        <a:pt x="299" y="432"/>
                        <a:pt x="408" y="428"/>
                        <a:pt x="516" y="435"/>
                      </a:cubicBezTo>
                      <a:cubicBezTo>
                        <a:pt x="516" y="429"/>
                        <a:pt x="517" y="423"/>
                        <a:pt x="515" y="417"/>
                      </a:cubicBezTo>
                      <a:cubicBezTo>
                        <a:pt x="561" y="417"/>
                        <a:pt x="606" y="420"/>
                        <a:pt x="651" y="420"/>
                      </a:cubicBezTo>
                      <a:cubicBezTo>
                        <a:pt x="682" y="420"/>
                        <a:pt x="713" y="418"/>
                        <a:pt x="743" y="413"/>
                      </a:cubicBezTo>
                      <a:cubicBezTo>
                        <a:pt x="817" y="402"/>
                        <a:pt x="890" y="378"/>
                        <a:pt x="955" y="342"/>
                      </a:cubicBezTo>
                      <a:cubicBezTo>
                        <a:pt x="1046" y="293"/>
                        <a:pt x="1055" y="194"/>
                        <a:pt x="978" y="125"/>
                      </a:cubicBezTo>
                      <a:cubicBezTo>
                        <a:pt x="932" y="82"/>
                        <a:pt x="874" y="25"/>
                        <a:pt x="818" y="22"/>
                      </a:cubicBezTo>
                      <a:cubicBezTo>
                        <a:pt x="667" y="9"/>
                        <a:pt x="516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5" name="Google Shape;1055;p76"/>
                <p:cNvSpPr/>
                <p:nvPr/>
              </p:nvSpPr>
              <p:spPr>
                <a:xfrm>
                  <a:off x="2035958" y="3048746"/>
                  <a:ext cx="45859" cy="23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1" h="482" extrusionOk="0">
                      <a:moveTo>
                        <a:pt x="447" y="1"/>
                      </a:moveTo>
                      <a:cubicBezTo>
                        <a:pt x="347" y="1"/>
                        <a:pt x="245" y="17"/>
                        <a:pt x="144" y="47"/>
                      </a:cubicBezTo>
                      <a:cubicBezTo>
                        <a:pt x="55" y="73"/>
                        <a:pt x="0" y="151"/>
                        <a:pt x="3" y="247"/>
                      </a:cubicBezTo>
                      <a:cubicBezTo>
                        <a:pt x="4" y="343"/>
                        <a:pt x="61" y="414"/>
                        <a:pt x="153" y="439"/>
                      </a:cubicBezTo>
                      <a:cubicBezTo>
                        <a:pt x="248" y="462"/>
                        <a:pt x="347" y="467"/>
                        <a:pt x="458" y="482"/>
                      </a:cubicBezTo>
                      <a:cubicBezTo>
                        <a:pt x="563" y="464"/>
                        <a:pt x="684" y="456"/>
                        <a:pt x="796" y="419"/>
                      </a:cubicBezTo>
                      <a:cubicBezTo>
                        <a:pt x="845" y="402"/>
                        <a:pt x="890" y="328"/>
                        <a:pt x="907" y="273"/>
                      </a:cubicBezTo>
                      <a:cubicBezTo>
                        <a:pt x="930" y="193"/>
                        <a:pt x="887" y="116"/>
                        <a:pt x="813" y="82"/>
                      </a:cubicBezTo>
                      <a:cubicBezTo>
                        <a:pt x="694" y="26"/>
                        <a:pt x="571" y="1"/>
                        <a:pt x="44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6" name="Google Shape;1056;p76"/>
                <p:cNvSpPr/>
                <p:nvPr/>
              </p:nvSpPr>
              <p:spPr>
                <a:xfrm>
                  <a:off x="1570672" y="3032786"/>
                  <a:ext cx="58173" cy="21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" h="435" extrusionOk="0">
                      <a:moveTo>
                        <a:pt x="458" y="1"/>
                      </a:moveTo>
                      <a:cubicBezTo>
                        <a:pt x="421" y="1"/>
                        <a:pt x="383" y="1"/>
                        <a:pt x="346" y="3"/>
                      </a:cubicBezTo>
                      <a:cubicBezTo>
                        <a:pt x="337" y="3"/>
                        <a:pt x="326" y="3"/>
                        <a:pt x="316" y="3"/>
                      </a:cubicBezTo>
                      <a:cubicBezTo>
                        <a:pt x="308" y="3"/>
                        <a:pt x="299" y="3"/>
                        <a:pt x="291" y="3"/>
                      </a:cubicBezTo>
                      <a:cubicBezTo>
                        <a:pt x="242" y="3"/>
                        <a:pt x="192" y="4"/>
                        <a:pt x="156" y="26"/>
                      </a:cubicBezTo>
                      <a:cubicBezTo>
                        <a:pt x="97" y="61"/>
                        <a:pt x="41" y="129"/>
                        <a:pt x="23" y="193"/>
                      </a:cubicBezTo>
                      <a:cubicBezTo>
                        <a:pt x="0" y="274"/>
                        <a:pt x="65" y="332"/>
                        <a:pt x="140" y="366"/>
                      </a:cubicBezTo>
                      <a:cubicBezTo>
                        <a:pt x="160" y="374"/>
                        <a:pt x="179" y="383"/>
                        <a:pt x="201" y="387"/>
                      </a:cubicBezTo>
                      <a:cubicBezTo>
                        <a:pt x="360" y="419"/>
                        <a:pt x="520" y="435"/>
                        <a:pt x="680" y="435"/>
                      </a:cubicBezTo>
                      <a:cubicBezTo>
                        <a:pt x="780" y="435"/>
                        <a:pt x="880" y="428"/>
                        <a:pt x="980" y="416"/>
                      </a:cubicBezTo>
                      <a:cubicBezTo>
                        <a:pt x="1092" y="401"/>
                        <a:pt x="1166" y="318"/>
                        <a:pt x="1173" y="225"/>
                      </a:cubicBezTo>
                      <a:cubicBezTo>
                        <a:pt x="1180" y="124"/>
                        <a:pt x="1098" y="29"/>
                        <a:pt x="965" y="16"/>
                      </a:cubicBezTo>
                      <a:cubicBezTo>
                        <a:pt x="918" y="11"/>
                        <a:pt x="870" y="10"/>
                        <a:pt x="823" y="10"/>
                      </a:cubicBezTo>
                      <a:cubicBezTo>
                        <a:pt x="751" y="10"/>
                        <a:pt x="679" y="13"/>
                        <a:pt x="607" y="13"/>
                      </a:cubicBezTo>
                      <a:lnTo>
                        <a:pt x="607" y="1"/>
                      </a:lnTo>
                      <a:cubicBezTo>
                        <a:pt x="557" y="1"/>
                        <a:pt x="508" y="1"/>
                        <a:pt x="45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57" name="Google Shape;1057;p76"/>
                <p:cNvSpPr/>
                <p:nvPr/>
              </p:nvSpPr>
              <p:spPr>
                <a:xfrm>
                  <a:off x="1498066" y="3037072"/>
                  <a:ext cx="49553" cy="20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" h="409" extrusionOk="0">
                      <a:moveTo>
                        <a:pt x="540" y="1"/>
                      </a:moveTo>
                      <a:cubicBezTo>
                        <a:pt x="419" y="1"/>
                        <a:pt x="297" y="5"/>
                        <a:pt x="176" y="11"/>
                      </a:cubicBezTo>
                      <a:cubicBezTo>
                        <a:pt x="85" y="17"/>
                        <a:pt x="21" y="87"/>
                        <a:pt x="10" y="187"/>
                      </a:cubicBezTo>
                      <a:cubicBezTo>
                        <a:pt x="0" y="279"/>
                        <a:pt x="74" y="369"/>
                        <a:pt x="187" y="388"/>
                      </a:cubicBezTo>
                      <a:cubicBezTo>
                        <a:pt x="294" y="405"/>
                        <a:pt x="404" y="404"/>
                        <a:pt x="455" y="409"/>
                      </a:cubicBezTo>
                      <a:cubicBezTo>
                        <a:pt x="508" y="409"/>
                        <a:pt x="553" y="409"/>
                        <a:pt x="592" y="409"/>
                      </a:cubicBezTo>
                      <a:cubicBezTo>
                        <a:pt x="650" y="409"/>
                        <a:pt x="696" y="408"/>
                        <a:pt x="741" y="406"/>
                      </a:cubicBezTo>
                      <a:cubicBezTo>
                        <a:pt x="762" y="406"/>
                        <a:pt x="784" y="404"/>
                        <a:pt x="806" y="400"/>
                      </a:cubicBezTo>
                      <a:cubicBezTo>
                        <a:pt x="922" y="379"/>
                        <a:pt x="993" y="310"/>
                        <a:pt x="998" y="213"/>
                      </a:cubicBezTo>
                      <a:cubicBezTo>
                        <a:pt x="1006" y="117"/>
                        <a:pt x="940" y="17"/>
                        <a:pt x="826" y="9"/>
                      </a:cubicBezTo>
                      <a:cubicBezTo>
                        <a:pt x="731" y="3"/>
                        <a:pt x="636" y="1"/>
                        <a:pt x="54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1058" name="Google Shape;1058;p76"/>
            <p:cNvGrpSpPr/>
            <p:nvPr/>
          </p:nvGrpSpPr>
          <p:grpSpPr>
            <a:xfrm>
              <a:off x="783543" y="2641236"/>
              <a:ext cx="864947" cy="927363"/>
              <a:chOff x="5040055" y="1847602"/>
              <a:chExt cx="940978" cy="1008881"/>
            </a:xfrm>
          </p:grpSpPr>
          <p:sp>
            <p:nvSpPr>
              <p:cNvPr id="1059" name="Google Shape;1059;p76"/>
              <p:cNvSpPr/>
              <p:nvPr/>
            </p:nvSpPr>
            <p:spPr>
              <a:xfrm>
                <a:off x="5486774" y="2316444"/>
                <a:ext cx="84223" cy="85533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285" extrusionOk="0">
                    <a:moveTo>
                      <a:pt x="972" y="1"/>
                    </a:moveTo>
                    <a:cubicBezTo>
                      <a:pt x="1031" y="18"/>
                      <a:pt x="1172" y="38"/>
                      <a:pt x="1291" y="101"/>
                    </a:cubicBezTo>
                    <a:cubicBezTo>
                      <a:pt x="1990" y="478"/>
                      <a:pt x="2249" y="1008"/>
                      <a:pt x="1733" y="1774"/>
                    </a:cubicBezTo>
                    <a:cubicBezTo>
                      <a:pt x="1525" y="2082"/>
                      <a:pt x="1251" y="2280"/>
                      <a:pt x="861" y="2283"/>
                    </a:cubicBezTo>
                    <a:cubicBezTo>
                      <a:pt x="536" y="2284"/>
                      <a:pt x="312" y="2131"/>
                      <a:pt x="155" y="1860"/>
                    </a:cubicBezTo>
                    <a:cubicBezTo>
                      <a:pt x="16" y="1623"/>
                      <a:pt x="0" y="1358"/>
                      <a:pt x="19" y="1092"/>
                    </a:cubicBezTo>
                    <a:cubicBezTo>
                      <a:pt x="37" y="835"/>
                      <a:pt x="122" y="606"/>
                      <a:pt x="329" y="430"/>
                    </a:cubicBezTo>
                    <a:cubicBezTo>
                      <a:pt x="413" y="359"/>
                      <a:pt x="459" y="247"/>
                      <a:pt x="534" y="165"/>
                    </a:cubicBezTo>
                    <a:cubicBezTo>
                      <a:pt x="673" y="11"/>
                      <a:pt x="706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0" name="Google Shape;1060;p76"/>
              <p:cNvSpPr/>
              <p:nvPr/>
            </p:nvSpPr>
            <p:spPr>
              <a:xfrm>
                <a:off x="5550484" y="2360465"/>
                <a:ext cx="78795" cy="77485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2070" extrusionOk="0">
                    <a:moveTo>
                      <a:pt x="675" y="58"/>
                    </a:moveTo>
                    <a:cubicBezTo>
                      <a:pt x="896" y="0"/>
                      <a:pt x="1066" y="32"/>
                      <a:pt x="1218" y="136"/>
                    </a:cubicBezTo>
                    <a:cubicBezTo>
                      <a:pt x="1382" y="248"/>
                      <a:pt x="1554" y="359"/>
                      <a:pt x="1697" y="498"/>
                    </a:cubicBezTo>
                    <a:cubicBezTo>
                      <a:pt x="2104" y="890"/>
                      <a:pt x="1968" y="1665"/>
                      <a:pt x="1402" y="1925"/>
                    </a:cubicBezTo>
                    <a:cubicBezTo>
                      <a:pt x="1143" y="2043"/>
                      <a:pt x="868" y="2070"/>
                      <a:pt x="591" y="2010"/>
                    </a:cubicBezTo>
                    <a:cubicBezTo>
                      <a:pt x="314" y="1950"/>
                      <a:pt x="114" y="1786"/>
                      <a:pt x="45" y="1499"/>
                    </a:cubicBezTo>
                    <a:cubicBezTo>
                      <a:pt x="1" y="1321"/>
                      <a:pt x="15" y="1164"/>
                      <a:pt x="165" y="1019"/>
                    </a:cubicBezTo>
                    <a:cubicBezTo>
                      <a:pt x="384" y="806"/>
                      <a:pt x="522" y="534"/>
                      <a:pt x="612" y="242"/>
                    </a:cubicBezTo>
                    <a:cubicBezTo>
                      <a:pt x="630" y="184"/>
                      <a:pt x="652" y="125"/>
                      <a:pt x="675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1" name="Google Shape;1061;p76"/>
              <p:cNvSpPr/>
              <p:nvPr/>
            </p:nvSpPr>
            <p:spPr>
              <a:xfrm>
                <a:off x="5478913" y="2411635"/>
                <a:ext cx="75651" cy="6483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1732" extrusionOk="0">
                    <a:moveTo>
                      <a:pt x="2021" y="845"/>
                    </a:moveTo>
                    <a:cubicBezTo>
                      <a:pt x="1933" y="1041"/>
                      <a:pt x="1864" y="1202"/>
                      <a:pt x="1788" y="1360"/>
                    </a:cubicBezTo>
                    <a:cubicBezTo>
                      <a:pt x="1706" y="1530"/>
                      <a:pt x="1565" y="1627"/>
                      <a:pt x="1385" y="1675"/>
                    </a:cubicBezTo>
                    <a:cubicBezTo>
                      <a:pt x="1174" y="1731"/>
                      <a:pt x="959" y="1731"/>
                      <a:pt x="746" y="1699"/>
                    </a:cubicBezTo>
                    <a:cubicBezTo>
                      <a:pt x="673" y="1689"/>
                      <a:pt x="598" y="1654"/>
                      <a:pt x="542" y="1607"/>
                    </a:cubicBezTo>
                    <a:cubicBezTo>
                      <a:pt x="250" y="1364"/>
                      <a:pt x="66" y="1055"/>
                      <a:pt x="28" y="673"/>
                    </a:cubicBezTo>
                    <a:cubicBezTo>
                      <a:pt x="0" y="407"/>
                      <a:pt x="103" y="205"/>
                      <a:pt x="353" y="89"/>
                    </a:cubicBezTo>
                    <a:cubicBezTo>
                      <a:pt x="410" y="63"/>
                      <a:pt x="465" y="33"/>
                      <a:pt x="526" y="1"/>
                    </a:cubicBezTo>
                    <a:cubicBezTo>
                      <a:pt x="851" y="146"/>
                      <a:pt x="1187" y="130"/>
                      <a:pt x="1539" y="54"/>
                    </a:cubicBezTo>
                    <a:cubicBezTo>
                      <a:pt x="1616" y="364"/>
                      <a:pt x="1738" y="636"/>
                      <a:pt x="2021" y="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2" name="Google Shape;1062;p76"/>
              <p:cNvSpPr/>
              <p:nvPr/>
            </p:nvSpPr>
            <p:spPr>
              <a:xfrm>
                <a:off x="5421267" y="2369037"/>
                <a:ext cx="63822" cy="70223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1876" extrusionOk="0">
                    <a:moveTo>
                      <a:pt x="1704" y="862"/>
                    </a:moveTo>
                    <a:cubicBezTo>
                      <a:pt x="1186" y="1309"/>
                      <a:pt x="1266" y="1328"/>
                      <a:pt x="1164" y="1765"/>
                    </a:cubicBezTo>
                    <a:cubicBezTo>
                      <a:pt x="960" y="1869"/>
                      <a:pt x="742" y="1876"/>
                      <a:pt x="517" y="1808"/>
                    </a:cubicBezTo>
                    <a:cubicBezTo>
                      <a:pt x="307" y="1746"/>
                      <a:pt x="165" y="1616"/>
                      <a:pt x="104" y="1405"/>
                    </a:cubicBezTo>
                    <a:cubicBezTo>
                      <a:pt x="0" y="1052"/>
                      <a:pt x="18" y="703"/>
                      <a:pt x="182" y="375"/>
                    </a:cubicBezTo>
                    <a:cubicBezTo>
                      <a:pt x="313" y="113"/>
                      <a:pt x="553" y="0"/>
                      <a:pt x="840" y="22"/>
                    </a:cubicBezTo>
                    <a:cubicBezTo>
                      <a:pt x="1142" y="43"/>
                      <a:pt x="1405" y="134"/>
                      <a:pt x="1505" y="472"/>
                    </a:cubicBezTo>
                    <a:cubicBezTo>
                      <a:pt x="1546" y="602"/>
                      <a:pt x="1631" y="719"/>
                      <a:pt x="1704" y="8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3" name="Google Shape;1063;p76"/>
              <p:cNvSpPr/>
              <p:nvPr/>
            </p:nvSpPr>
            <p:spPr>
              <a:xfrm>
                <a:off x="5422577" y="2288444"/>
                <a:ext cx="65133" cy="70860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1893" extrusionOk="0">
                    <a:moveTo>
                      <a:pt x="1740" y="888"/>
                    </a:moveTo>
                    <a:cubicBezTo>
                      <a:pt x="1522" y="1180"/>
                      <a:pt x="1384" y="1511"/>
                      <a:pt x="1326" y="1893"/>
                    </a:cubicBezTo>
                    <a:cubicBezTo>
                      <a:pt x="1212" y="1866"/>
                      <a:pt x="1118" y="1830"/>
                      <a:pt x="1022" y="1824"/>
                    </a:cubicBezTo>
                    <a:cubicBezTo>
                      <a:pt x="847" y="1814"/>
                      <a:pt x="671" y="1815"/>
                      <a:pt x="498" y="1825"/>
                    </a:cubicBezTo>
                    <a:cubicBezTo>
                      <a:pt x="317" y="1836"/>
                      <a:pt x="237" y="1814"/>
                      <a:pt x="169" y="1652"/>
                    </a:cubicBezTo>
                    <a:cubicBezTo>
                      <a:pt x="38" y="1340"/>
                      <a:pt x="1" y="1011"/>
                      <a:pt x="166" y="706"/>
                    </a:cubicBezTo>
                    <a:cubicBezTo>
                      <a:pt x="480" y="126"/>
                      <a:pt x="904" y="0"/>
                      <a:pt x="1452" y="445"/>
                    </a:cubicBezTo>
                    <a:cubicBezTo>
                      <a:pt x="1581" y="550"/>
                      <a:pt x="1686" y="672"/>
                      <a:pt x="1740" y="88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4" name="Google Shape;1064;p76"/>
              <p:cNvSpPr/>
              <p:nvPr/>
            </p:nvSpPr>
            <p:spPr>
              <a:xfrm>
                <a:off x="5544533" y="2283578"/>
                <a:ext cx="70523" cy="64459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722" extrusionOk="0">
                    <a:moveTo>
                      <a:pt x="853" y="1691"/>
                    </a:moveTo>
                    <a:cubicBezTo>
                      <a:pt x="575" y="1129"/>
                      <a:pt x="575" y="1129"/>
                      <a:pt x="0" y="655"/>
                    </a:cubicBezTo>
                    <a:cubicBezTo>
                      <a:pt x="23" y="596"/>
                      <a:pt x="36" y="521"/>
                      <a:pt x="75" y="462"/>
                    </a:cubicBezTo>
                    <a:cubicBezTo>
                      <a:pt x="168" y="324"/>
                      <a:pt x="303" y="228"/>
                      <a:pt x="452" y="156"/>
                    </a:cubicBezTo>
                    <a:cubicBezTo>
                      <a:pt x="778" y="0"/>
                      <a:pt x="1086" y="23"/>
                      <a:pt x="1367" y="262"/>
                    </a:cubicBezTo>
                    <a:cubicBezTo>
                      <a:pt x="1602" y="465"/>
                      <a:pt x="1769" y="714"/>
                      <a:pt x="1827" y="1023"/>
                    </a:cubicBezTo>
                    <a:cubicBezTo>
                      <a:pt x="1883" y="1332"/>
                      <a:pt x="1762" y="1532"/>
                      <a:pt x="1466" y="1639"/>
                    </a:cubicBezTo>
                    <a:cubicBezTo>
                      <a:pt x="1274" y="1711"/>
                      <a:pt x="1075" y="1721"/>
                      <a:pt x="853" y="16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5" name="Google Shape;1065;p76"/>
              <p:cNvSpPr/>
              <p:nvPr/>
            </p:nvSpPr>
            <p:spPr>
              <a:xfrm>
                <a:off x="5474983" y="2255616"/>
                <a:ext cx="66929" cy="52480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402" extrusionOk="0">
                    <a:moveTo>
                      <a:pt x="1" y="786"/>
                    </a:moveTo>
                    <a:cubicBezTo>
                      <a:pt x="86" y="521"/>
                      <a:pt x="245" y="303"/>
                      <a:pt x="482" y="143"/>
                    </a:cubicBezTo>
                    <a:cubicBezTo>
                      <a:pt x="686" y="6"/>
                      <a:pt x="909" y="1"/>
                      <a:pt x="1133" y="87"/>
                    </a:cubicBezTo>
                    <a:cubicBezTo>
                      <a:pt x="1455" y="212"/>
                      <a:pt x="1680" y="433"/>
                      <a:pt x="1788" y="774"/>
                    </a:cubicBezTo>
                    <a:cubicBezTo>
                      <a:pt x="1676" y="932"/>
                      <a:pt x="1569" y="1086"/>
                      <a:pt x="1454" y="1249"/>
                    </a:cubicBezTo>
                    <a:cubicBezTo>
                      <a:pt x="1185" y="1258"/>
                      <a:pt x="900" y="1226"/>
                      <a:pt x="664" y="1401"/>
                    </a:cubicBezTo>
                    <a:cubicBezTo>
                      <a:pt x="440" y="1190"/>
                      <a:pt x="229" y="996"/>
                      <a:pt x="1" y="78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6" name="Google Shape;1066;p76"/>
              <p:cNvSpPr/>
              <p:nvPr/>
            </p:nvSpPr>
            <p:spPr>
              <a:xfrm>
                <a:off x="5040055" y="1847602"/>
                <a:ext cx="940978" cy="1008881"/>
              </a:xfrm>
              <a:custGeom>
                <a:avLst/>
                <a:gdLst/>
                <a:ahLst/>
                <a:cxnLst/>
                <a:rect l="l" t="t" r="r" b="b"/>
                <a:pathLst>
                  <a:path w="25138" h="26952" extrusionOk="0">
                    <a:moveTo>
                      <a:pt x="11719" y="328"/>
                    </a:moveTo>
                    <a:cubicBezTo>
                      <a:pt x="11784" y="328"/>
                      <a:pt x="11850" y="340"/>
                      <a:pt x="11906" y="359"/>
                    </a:cubicBezTo>
                    <a:cubicBezTo>
                      <a:pt x="12145" y="439"/>
                      <a:pt x="12379" y="534"/>
                      <a:pt x="12603" y="646"/>
                    </a:cubicBezTo>
                    <a:cubicBezTo>
                      <a:pt x="12786" y="738"/>
                      <a:pt x="12914" y="901"/>
                      <a:pt x="13020" y="1075"/>
                    </a:cubicBezTo>
                    <a:cubicBezTo>
                      <a:pt x="13681" y="2151"/>
                      <a:pt x="14291" y="3255"/>
                      <a:pt x="14692" y="4457"/>
                    </a:cubicBezTo>
                    <a:cubicBezTo>
                      <a:pt x="14984" y="5328"/>
                      <a:pt x="15230" y="6215"/>
                      <a:pt x="15495" y="7095"/>
                    </a:cubicBezTo>
                    <a:cubicBezTo>
                      <a:pt x="15517" y="7165"/>
                      <a:pt x="15522" y="7239"/>
                      <a:pt x="15537" y="7325"/>
                    </a:cubicBezTo>
                    <a:cubicBezTo>
                      <a:pt x="15434" y="7387"/>
                      <a:pt x="15342" y="7452"/>
                      <a:pt x="15242" y="7502"/>
                    </a:cubicBezTo>
                    <a:cubicBezTo>
                      <a:pt x="14234" y="7999"/>
                      <a:pt x="13277" y="8584"/>
                      <a:pt x="12323" y="9174"/>
                    </a:cubicBezTo>
                    <a:cubicBezTo>
                      <a:pt x="12259" y="9214"/>
                      <a:pt x="12191" y="9249"/>
                      <a:pt x="12129" y="9292"/>
                    </a:cubicBezTo>
                    <a:cubicBezTo>
                      <a:pt x="12064" y="9337"/>
                      <a:pt x="11999" y="9359"/>
                      <a:pt x="11932" y="9359"/>
                    </a:cubicBezTo>
                    <a:cubicBezTo>
                      <a:pt x="11882" y="9359"/>
                      <a:pt x="11830" y="9347"/>
                      <a:pt x="11774" y="9323"/>
                    </a:cubicBezTo>
                    <a:cubicBezTo>
                      <a:pt x="10948" y="8981"/>
                      <a:pt x="10119" y="8643"/>
                      <a:pt x="9293" y="8303"/>
                    </a:cubicBezTo>
                    <a:cubicBezTo>
                      <a:pt x="9260" y="8288"/>
                      <a:pt x="9230" y="8266"/>
                      <a:pt x="9175" y="8232"/>
                    </a:cubicBezTo>
                    <a:cubicBezTo>
                      <a:pt x="9180" y="7814"/>
                      <a:pt x="9180" y="7388"/>
                      <a:pt x="9208" y="6961"/>
                    </a:cubicBezTo>
                    <a:cubicBezTo>
                      <a:pt x="9278" y="5901"/>
                      <a:pt x="9520" y="4869"/>
                      <a:pt x="9738" y="3835"/>
                    </a:cubicBezTo>
                    <a:cubicBezTo>
                      <a:pt x="9871" y="3206"/>
                      <a:pt x="10026" y="2582"/>
                      <a:pt x="10159" y="1954"/>
                    </a:cubicBezTo>
                    <a:cubicBezTo>
                      <a:pt x="10263" y="1464"/>
                      <a:pt x="10571" y="1099"/>
                      <a:pt x="10881" y="732"/>
                    </a:cubicBezTo>
                    <a:cubicBezTo>
                      <a:pt x="11112" y="604"/>
                      <a:pt x="11333" y="461"/>
                      <a:pt x="11573" y="354"/>
                    </a:cubicBezTo>
                    <a:cubicBezTo>
                      <a:pt x="11615" y="336"/>
                      <a:pt x="11666" y="328"/>
                      <a:pt x="11719" y="328"/>
                    </a:cubicBezTo>
                    <a:close/>
                    <a:moveTo>
                      <a:pt x="9205" y="8809"/>
                    </a:moveTo>
                    <a:cubicBezTo>
                      <a:pt x="9955" y="9039"/>
                      <a:pt x="10651" y="9351"/>
                      <a:pt x="11379" y="9676"/>
                    </a:cubicBezTo>
                    <a:cubicBezTo>
                      <a:pt x="11306" y="9741"/>
                      <a:pt x="11262" y="9795"/>
                      <a:pt x="11205" y="9831"/>
                    </a:cubicBezTo>
                    <a:cubicBezTo>
                      <a:pt x="10819" y="10067"/>
                      <a:pt x="10429" y="10299"/>
                      <a:pt x="10042" y="10533"/>
                    </a:cubicBezTo>
                    <a:cubicBezTo>
                      <a:pt x="9818" y="10669"/>
                      <a:pt x="9595" y="10811"/>
                      <a:pt x="9362" y="10957"/>
                    </a:cubicBezTo>
                    <a:cubicBezTo>
                      <a:pt x="9339" y="10920"/>
                      <a:pt x="9308" y="10892"/>
                      <a:pt x="9307" y="10863"/>
                    </a:cubicBezTo>
                    <a:cubicBezTo>
                      <a:pt x="9263" y="10248"/>
                      <a:pt x="9222" y="9633"/>
                      <a:pt x="9183" y="9018"/>
                    </a:cubicBezTo>
                    <a:cubicBezTo>
                      <a:pt x="9179" y="8959"/>
                      <a:pt x="9193" y="8899"/>
                      <a:pt x="9205" y="8809"/>
                    </a:cubicBezTo>
                    <a:close/>
                    <a:moveTo>
                      <a:pt x="15634" y="7774"/>
                    </a:moveTo>
                    <a:cubicBezTo>
                      <a:pt x="15826" y="8219"/>
                      <a:pt x="16240" y="10765"/>
                      <a:pt x="16197" y="11233"/>
                    </a:cubicBezTo>
                    <a:cubicBezTo>
                      <a:pt x="16190" y="11233"/>
                      <a:pt x="16182" y="11234"/>
                      <a:pt x="16175" y="11234"/>
                    </a:cubicBezTo>
                    <a:cubicBezTo>
                      <a:pt x="16011" y="11234"/>
                      <a:pt x="15884" y="11132"/>
                      <a:pt x="15746" y="11068"/>
                    </a:cubicBezTo>
                    <a:cubicBezTo>
                      <a:pt x="15048" y="10748"/>
                      <a:pt x="14353" y="10421"/>
                      <a:pt x="13654" y="10104"/>
                    </a:cubicBezTo>
                    <a:cubicBezTo>
                      <a:pt x="13356" y="9970"/>
                      <a:pt x="13050" y="9854"/>
                      <a:pt x="12748" y="9728"/>
                    </a:cubicBezTo>
                    <a:cubicBezTo>
                      <a:pt x="12657" y="9691"/>
                      <a:pt x="12571" y="9644"/>
                      <a:pt x="12423" y="9574"/>
                    </a:cubicBezTo>
                    <a:cubicBezTo>
                      <a:pt x="13496" y="8884"/>
                      <a:pt x="14529" y="8266"/>
                      <a:pt x="15634" y="7774"/>
                    </a:cubicBezTo>
                    <a:close/>
                    <a:moveTo>
                      <a:pt x="21770" y="5875"/>
                    </a:moveTo>
                    <a:cubicBezTo>
                      <a:pt x="22046" y="5875"/>
                      <a:pt x="22315" y="5936"/>
                      <a:pt x="22583" y="6033"/>
                    </a:cubicBezTo>
                    <a:cubicBezTo>
                      <a:pt x="22962" y="6171"/>
                      <a:pt x="23120" y="6464"/>
                      <a:pt x="23190" y="6829"/>
                    </a:cubicBezTo>
                    <a:cubicBezTo>
                      <a:pt x="23196" y="6867"/>
                      <a:pt x="23196" y="6905"/>
                      <a:pt x="23196" y="6943"/>
                    </a:cubicBezTo>
                    <a:cubicBezTo>
                      <a:pt x="23188" y="7819"/>
                      <a:pt x="23014" y="8644"/>
                      <a:pt x="22487" y="9369"/>
                    </a:cubicBezTo>
                    <a:cubicBezTo>
                      <a:pt x="21974" y="10073"/>
                      <a:pt x="21452" y="10768"/>
                      <a:pt x="20805" y="11361"/>
                    </a:cubicBezTo>
                    <a:cubicBezTo>
                      <a:pt x="20388" y="11744"/>
                      <a:pt x="19985" y="12146"/>
                      <a:pt x="19573" y="12535"/>
                    </a:cubicBezTo>
                    <a:cubicBezTo>
                      <a:pt x="19492" y="12612"/>
                      <a:pt x="19397" y="12676"/>
                      <a:pt x="19316" y="12742"/>
                    </a:cubicBezTo>
                    <a:cubicBezTo>
                      <a:pt x="18438" y="12327"/>
                      <a:pt x="17575" y="11919"/>
                      <a:pt x="16715" y="11513"/>
                    </a:cubicBezTo>
                    <a:cubicBezTo>
                      <a:pt x="16601" y="10183"/>
                      <a:pt x="16391" y="8878"/>
                      <a:pt x="16107" y="7577"/>
                    </a:cubicBezTo>
                    <a:cubicBezTo>
                      <a:pt x="16143" y="7473"/>
                      <a:pt x="16252" y="7457"/>
                      <a:pt x="16341" y="7415"/>
                    </a:cubicBezTo>
                    <a:cubicBezTo>
                      <a:pt x="16431" y="7371"/>
                      <a:pt x="16527" y="7339"/>
                      <a:pt x="16635" y="7296"/>
                    </a:cubicBezTo>
                    <a:cubicBezTo>
                      <a:pt x="16687" y="7349"/>
                      <a:pt x="16744" y="7396"/>
                      <a:pt x="16787" y="7453"/>
                    </a:cubicBezTo>
                    <a:cubicBezTo>
                      <a:pt x="16994" y="7735"/>
                      <a:pt x="17391" y="7916"/>
                      <a:pt x="17811" y="7916"/>
                    </a:cubicBezTo>
                    <a:cubicBezTo>
                      <a:pt x="18148" y="7916"/>
                      <a:pt x="18500" y="7799"/>
                      <a:pt x="18780" y="7525"/>
                    </a:cubicBezTo>
                    <a:cubicBezTo>
                      <a:pt x="18997" y="7312"/>
                      <a:pt x="19090" y="7038"/>
                      <a:pt x="19110" y="6741"/>
                    </a:cubicBezTo>
                    <a:cubicBezTo>
                      <a:pt x="19117" y="6616"/>
                      <a:pt x="19119" y="6493"/>
                      <a:pt x="19125" y="6358"/>
                    </a:cubicBezTo>
                    <a:cubicBezTo>
                      <a:pt x="19245" y="6322"/>
                      <a:pt x="19350" y="6282"/>
                      <a:pt x="19460" y="6262"/>
                    </a:cubicBezTo>
                    <a:cubicBezTo>
                      <a:pt x="20117" y="6140"/>
                      <a:pt x="20775" y="6026"/>
                      <a:pt x="21432" y="5906"/>
                    </a:cubicBezTo>
                    <a:cubicBezTo>
                      <a:pt x="21546" y="5885"/>
                      <a:pt x="21659" y="5875"/>
                      <a:pt x="21770" y="5875"/>
                    </a:cubicBezTo>
                    <a:close/>
                    <a:moveTo>
                      <a:pt x="3160" y="7381"/>
                    </a:moveTo>
                    <a:cubicBezTo>
                      <a:pt x="3318" y="7381"/>
                      <a:pt x="3475" y="7389"/>
                      <a:pt x="3633" y="7399"/>
                    </a:cubicBezTo>
                    <a:cubicBezTo>
                      <a:pt x="5336" y="7515"/>
                      <a:pt x="6953" y="7994"/>
                      <a:pt x="8555" y="8544"/>
                    </a:cubicBezTo>
                    <a:cubicBezTo>
                      <a:pt x="8603" y="8560"/>
                      <a:pt x="8647" y="8587"/>
                      <a:pt x="8722" y="8623"/>
                    </a:cubicBezTo>
                    <a:cubicBezTo>
                      <a:pt x="8754" y="9534"/>
                      <a:pt x="8860" y="10424"/>
                      <a:pt x="8867" y="11328"/>
                    </a:cubicBezTo>
                    <a:cubicBezTo>
                      <a:pt x="7695" y="12134"/>
                      <a:pt x="6631" y="13059"/>
                      <a:pt x="5603" y="14022"/>
                    </a:cubicBezTo>
                    <a:cubicBezTo>
                      <a:pt x="5292" y="13897"/>
                      <a:pt x="5012" y="13709"/>
                      <a:pt x="4723" y="13434"/>
                    </a:cubicBezTo>
                    <a:cubicBezTo>
                      <a:pt x="4737" y="13393"/>
                      <a:pt x="4751" y="13346"/>
                      <a:pt x="4767" y="13299"/>
                    </a:cubicBezTo>
                    <a:cubicBezTo>
                      <a:pt x="5023" y="12557"/>
                      <a:pt x="4608" y="11754"/>
                      <a:pt x="3859" y="11526"/>
                    </a:cubicBezTo>
                    <a:cubicBezTo>
                      <a:pt x="3759" y="11496"/>
                      <a:pt x="3663" y="11483"/>
                      <a:pt x="3568" y="11483"/>
                    </a:cubicBezTo>
                    <a:cubicBezTo>
                      <a:pt x="3353" y="11483"/>
                      <a:pt x="3147" y="11551"/>
                      <a:pt x="2945" y="11648"/>
                    </a:cubicBezTo>
                    <a:cubicBezTo>
                      <a:pt x="2844" y="11697"/>
                      <a:pt x="2750" y="11760"/>
                      <a:pt x="2641" y="11824"/>
                    </a:cubicBezTo>
                    <a:cubicBezTo>
                      <a:pt x="2561" y="11750"/>
                      <a:pt x="2483" y="11690"/>
                      <a:pt x="2418" y="11616"/>
                    </a:cubicBezTo>
                    <a:cubicBezTo>
                      <a:pt x="1981" y="11126"/>
                      <a:pt x="1548" y="10634"/>
                      <a:pt x="1114" y="10140"/>
                    </a:cubicBezTo>
                    <a:cubicBezTo>
                      <a:pt x="845" y="9830"/>
                      <a:pt x="670" y="9479"/>
                      <a:pt x="585" y="9069"/>
                    </a:cubicBezTo>
                    <a:cubicBezTo>
                      <a:pt x="491" y="8618"/>
                      <a:pt x="680" y="8314"/>
                      <a:pt x="1005" y="8052"/>
                    </a:cubicBezTo>
                    <a:cubicBezTo>
                      <a:pt x="1033" y="8027"/>
                      <a:pt x="1065" y="8008"/>
                      <a:pt x="1100" y="7990"/>
                    </a:cubicBezTo>
                    <a:cubicBezTo>
                      <a:pt x="1571" y="7746"/>
                      <a:pt x="2048" y="7520"/>
                      <a:pt x="2577" y="7427"/>
                    </a:cubicBezTo>
                    <a:cubicBezTo>
                      <a:pt x="2772" y="7393"/>
                      <a:pt x="2966" y="7381"/>
                      <a:pt x="3160" y="7381"/>
                    </a:cubicBezTo>
                    <a:close/>
                    <a:moveTo>
                      <a:pt x="16780" y="12100"/>
                    </a:moveTo>
                    <a:cubicBezTo>
                      <a:pt x="17184" y="12174"/>
                      <a:pt x="18625" y="12859"/>
                      <a:pt x="18868" y="13091"/>
                    </a:cubicBezTo>
                    <a:cubicBezTo>
                      <a:pt x="18574" y="13398"/>
                      <a:pt x="17215" y="14442"/>
                      <a:pt x="16845" y="14640"/>
                    </a:cubicBezTo>
                    <a:cubicBezTo>
                      <a:pt x="16822" y="14593"/>
                      <a:pt x="16802" y="14572"/>
                      <a:pt x="16802" y="14550"/>
                    </a:cubicBezTo>
                    <a:cubicBezTo>
                      <a:pt x="16779" y="13756"/>
                      <a:pt x="16836" y="12961"/>
                      <a:pt x="16756" y="12168"/>
                    </a:cubicBezTo>
                    <a:cubicBezTo>
                      <a:pt x="16753" y="12146"/>
                      <a:pt x="16772" y="12122"/>
                      <a:pt x="16780" y="12100"/>
                    </a:cubicBezTo>
                    <a:close/>
                    <a:moveTo>
                      <a:pt x="8835" y="11941"/>
                    </a:moveTo>
                    <a:cubicBezTo>
                      <a:pt x="8846" y="11946"/>
                      <a:pt x="8859" y="11951"/>
                      <a:pt x="8865" y="11959"/>
                    </a:cubicBezTo>
                    <a:cubicBezTo>
                      <a:pt x="8872" y="11968"/>
                      <a:pt x="8878" y="11982"/>
                      <a:pt x="8878" y="11993"/>
                    </a:cubicBezTo>
                    <a:cubicBezTo>
                      <a:pt x="8930" y="13319"/>
                      <a:pt x="9052" y="14638"/>
                      <a:pt x="9169" y="15956"/>
                    </a:cubicBezTo>
                    <a:cubicBezTo>
                      <a:pt x="9171" y="15976"/>
                      <a:pt x="9149" y="15998"/>
                      <a:pt x="9139" y="16019"/>
                    </a:cubicBezTo>
                    <a:cubicBezTo>
                      <a:pt x="8716" y="15900"/>
                      <a:pt x="6608" y="14741"/>
                      <a:pt x="6021" y="14303"/>
                    </a:cubicBezTo>
                    <a:cubicBezTo>
                      <a:pt x="6460" y="13773"/>
                      <a:pt x="8407" y="12146"/>
                      <a:pt x="8835" y="11941"/>
                    </a:cubicBezTo>
                    <a:close/>
                    <a:moveTo>
                      <a:pt x="11894" y="9899"/>
                    </a:moveTo>
                    <a:cubicBezTo>
                      <a:pt x="13372" y="10459"/>
                      <a:pt x="14829" y="11088"/>
                      <a:pt x="16247" y="11808"/>
                    </a:cubicBezTo>
                    <a:cubicBezTo>
                      <a:pt x="16402" y="12282"/>
                      <a:pt x="16474" y="13904"/>
                      <a:pt x="16383" y="14986"/>
                    </a:cubicBezTo>
                    <a:cubicBezTo>
                      <a:pt x="16248" y="15129"/>
                      <a:pt x="15350" y="15847"/>
                      <a:pt x="14846" y="16204"/>
                    </a:cubicBezTo>
                    <a:cubicBezTo>
                      <a:pt x="14501" y="16448"/>
                      <a:pt x="12977" y="17495"/>
                      <a:pt x="12552" y="17711"/>
                    </a:cubicBezTo>
                    <a:cubicBezTo>
                      <a:pt x="11554" y="17393"/>
                      <a:pt x="10640" y="16861"/>
                      <a:pt x="9696" y="16370"/>
                    </a:cubicBezTo>
                    <a:cubicBezTo>
                      <a:pt x="9538" y="14753"/>
                      <a:pt x="9341" y="13153"/>
                      <a:pt x="9332" y="11556"/>
                    </a:cubicBezTo>
                    <a:cubicBezTo>
                      <a:pt x="9698" y="11210"/>
                      <a:pt x="11321" y="10162"/>
                      <a:pt x="11894" y="9899"/>
                    </a:cubicBezTo>
                    <a:close/>
                    <a:moveTo>
                      <a:pt x="16362" y="15677"/>
                    </a:moveTo>
                    <a:cubicBezTo>
                      <a:pt x="16442" y="16526"/>
                      <a:pt x="16391" y="18317"/>
                      <a:pt x="16268" y="18952"/>
                    </a:cubicBezTo>
                    <a:cubicBezTo>
                      <a:pt x="16235" y="18952"/>
                      <a:pt x="16198" y="18957"/>
                      <a:pt x="16162" y="18957"/>
                    </a:cubicBezTo>
                    <a:cubicBezTo>
                      <a:pt x="16140" y="18957"/>
                      <a:pt x="16118" y="18955"/>
                      <a:pt x="16098" y="18949"/>
                    </a:cubicBezTo>
                    <a:cubicBezTo>
                      <a:pt x="15155" y="18642"/>
                      <a:pt x="14211" y="18331"/>
                      <a:pt x="13268" y="18019"/>
                    </a:cubicBezTo>
                    <a:cubicBezTo>
                      <a:pt x="13225" y="18004"/>
                      <a:pt x="13188" y="17973"/>
                      <a:pt x="13146" y="17950"/>
                    </a:cubicBezTo>
                    <a:cubicBezTo>
                      <a:pt x="13163" y="17914"/>
                      <a:pt x="13168" y="17884"/>
                      <a:pt x="13188" y="17873"/>
                    </a:cubicBezTo>
                    <a:cubicBezTo>
                      <a:pt x="14244" y="17189"/>
                      <a:pt x="15248" y="16430"/>
                      <a:pt x="16265" y="15692"/>
                    </a:cubicBezTo>
                    <a:cubicBezTo>
                      <a:pt x="16281" y="15679"/>
                      <a:pt x="16310" y="15683"/>
                      <a:pt x="16362" y="15677"/>
                    </a:cubicBezTo>
                    <a:close/>
                    <a:moveTo>
                      <a:pt x="9806" y="16886"/>
                    </a:moveTo>
                    <a:cubicBezTo>
                      <a:pt x="9808" y="16886"/>
                      <a:pt x="9810" y="16886"/>
                      <a:pt x="9812" y="16887"/>
                    </a:cubicBezTo>
                    <a:cubicBezTo>
                      <a:pt x="9857" y="16904"/>
                      <a:pt x="9905" y="16922"/>
                      <a:pt x="9950" y="16945"/>
                    </a:cubicBezTo>
                    <a:cubicBezTo>
                      <a:pt x="10650" y="17314"/>
                      <a:pt x="11335" y="17711"/>
                      <a:pt x="12092" y="17993"/>
                    </a:cubicBezTo>
                    <a:cubicBezTo>
                      <a:pt x="11868" y="18219"/>
                      <a:pt x="10353" y="19257"/>
                      <a:pt x="10012" y="19416"/>
                    </a:cubicBezTo>
                    <a:cubicBezTo>
                      <a:pt x="9889" y="18590"/>
                      <a:pt x="9798" y="17792"/>
                      <a:pt x="9733" y="16989"/>
                    </a:cubicBezTo>
                    <a:cubicBezTo>
                      <a:pt x="9730" y="16957"/>
                      <a:pt x="9754" y="16924"/>
                      <a:pt x="9764" y="16898"/>
                    </a:cubicBezTo>
                    <a:cubicBezTo>
                      <a:pt x="9783" y="16893"/>
                      <a:pt x="9797" y="16886"/>
                      <a:pt x="9806" y="16886"/>
                    </a:cubicBezTo>
                    <a:close/>
                    <a:moveTo>
                      <a:pt x="19372" y="13352"/>
                    </a:moveTo>
                    <a:cubicBezTo>
                      <a:pt x="19532" y="13352"/>
                      <a:pt x="19637" y="13448"/>
                      <a:pt x="19750" y="13519"/>
                    </a:cubicBezTo>
                    <a:cubicBezTo>
                      <a:pt x="20335" y="13889"/>
                      <a:pt x="20925" y="14252"/>
                      <a:pt x="21450" y="14713"/>
                    </a:cubicBezTo>
                    <a:cubicBezTo>
                      <a:pt x="22077" y="15262"/>
                      <a:pt x="22731" y="15780"/>
                      <a:pt x="23370" y="16313"/>
                    </a:cubicBezTo>
                    <a:cubicBezTo>
                      <a:pt x="23525" y="16443"/>
                      <a:pt x="23669" y="16586"/>
                      <a:pt x="23827" y="16710"/>
                    </a:cubicBezTo>
                    <a:cubicBezTo>
                      <a:pt x="24243" y="17034"/>
                      <a:pt x="24477" y="17476"/>
                      <a:pt x="24647" y="17956"/>
                    </a:cubicBezTo>
                    <a:cubicBezTo>
                      <a:pt x="24749" y="18234"/>
                      <a:pt x="24714" y="18530"/>
                      <a:pt x="24685" y="18818"/>
                    </a:cubicBezTo>
                    <a:cubicBezTo>
                      <a:pt x="24675" y="18909"/>
                      <a:pt x="24611" y="19011"/>
                      <a:pt x="24541" y="19075"/>
                    </a:cubicBezTo>
                    <a:cubicBezTo>
                      <a:pt x="24348" y="19255"/>
                      <a:pt x="24146" y="19427"/>
                      <a:pt x="23934" y="19582"/>
                    </a:cubicBezTo>
                    <a:cubicBezTo>
                      <a:pt x="23790" y="19688"/>
                      <a:pt x="23613" y="19726"/>
                      <a:pt x="23433" y="19736"/>
                    </a:cubicBezTo>
                    <a:cubicBezTo>
                      <a:pt x="23081" y="19753"/>
                      <a:pt x="22727" y="19779"/>
                      <a:pt x="22375" y="19793"/>
                    </a:cubicBezTo>
                    <a:cubicBezTo>
                      <a:pt x="22147" y="19802"/>
                      <a:pt x="21919" y="19807"/>
                      <a:pt x="21692" y="19807"/>
                    </a:cubicBezTo>
                    <a:cubicBezTo>
                      <a:pt x="20973" y="19807"/>
                      <a:pt x="20257" y="19759"/>
                      <a:pt x="19545" y="19645"/>
                    </a:cubicBezTo>
                    <a:cubicBezTo>
                      <a:pt x="18935" y="19547"/>
                      <a:pt x="18329" y="19422"/>
                      <a:pt x="17722" y="19307"/>
                    </a:cubicBezTo>
                    <a:cubicBezTo>
                      <a:pt x="17449" y="19255"/>
                      <a:pt x="17179" y="19193"/>
                      <a:pt x="16907" y="19135"/>
                    </a:cubicBezTo>
                    <a:cubicBezTo>
                      <a:pt x="16848" y="19122"/>
                      <a:pt x="16790" y="19102"/>
                      <a:pt x="16735" y="19086"/>
                    </a:cubicBezTo>
                    <a:cubicBezTo>
                      <a:pt x="16722" y="19033"/>
                      <a:pt x="16704" y="18995"/>
                      <a:pt x="16708" y="18961"/>
                    </a:cubicBezTo>
                    <a:cubicBezTo>
                      <a:pt x="16799" y="17903"/>
                      <a:pt x="16765" y="16842"/>
                      <a:pt x="16769" y="15782"/>
                    </a:cubicBezTo>
                    <a:cubicBezTo>
                      <a:pt x="16772" y="15256"/>
                      <a:pt x="16714" y="15372"/>
                      <a:pt x="17146" y="15044"/>
                    </a:cubicBezTo>
                    <a:cubicBezTo>
                      <a:pt x="17801" y="14550"/>
                      <a:pt x="18451" y="14050"/>
                      <a:pt x="19101" y="13552"/>
                    </a:cubicBezTo>
                    <a:cubicBezTo>
                      <a:pt x="19192" y="13483"/>
                      <a:pt x="19281" y="13415"/>
                      <a:pt x="19364" y="13352"/>
                    </a:cubicBezTo>
                    <a:cubicBezTo>
                      <a:pt x="19367" y="13352"/>
                      <a:pt x="19369" y="13352"/>
                      <a:pt x="19372" y="13352"/>
                    </a:cubicBezTo>
                    <a:close/>
                    <a:moveTo>
                      <a:pt x="5688" y="14622"/>
                    </a:moveTo>
                    <a:cubicBezTo>
                      <a:pt x="6106" y="14814"/>
                      <a:pt x="6468" y="15088"/>
                      <a:pt x="6864" y="15301"/>
                    </a:cubicBezTo>
                    <a:cubicBezTo>
                      <a:pt x="7253" y="15511"/>
                      <a:pt x="7646" y="15711"/>
                      <a:pt x="8035" y="15918"/>
                    </a:cubicBezTo>
                    <a:cubicBezTo>
                      <a:pt x="8435" y="16130"/>
                      <a:pt x="8844" y="16323"/>
                      <a:pt x="9201" y="16549"/>
                    </a:cubicBezTo>
                    <a:cubicBezTo>
                      <a:pt x="9320" y="17627"/>
                      <a:pt x="9434" y="18664"/>
                      <a:pt x="9552" y="19740"/>
                    </a:cubicBezTo>
                    <a:cubicBezTo>
                      <a:pt x="9276" y="19896"/>
                      <a:pt x="9030" y="20049"/>
                      <a:pt x="8771" y="20179"/>
                    </a:cubicBezTo>
                    <a:cubicBezTo>
                      <a:pt x="8164" y="20486"/>
                      <a:pt x="7557" y="20788"/>
                      <a:pt x="6905" y="20997"/>
                    </a:cubicBezTo>
                    <a:cubicBezTo>
                      <a:pt x="6043" y="21275"/>
                      <a:pt x="5191" y="21590"/>
                      <a:pt x="4332" y="21881"/>
                    </a:cubicBezTo>
                    <a:cubicBezTo>
                      <a:pt x="4082" y="21967"/>
                      <a:pt x="3823" y="22024"/>
                      <a:pt x="3569" y="22098"/>
                    </a:cubicBezTo>
                    <a:cubicBezTo>
                      <a:pt x="3466" y="22126"/>
                      <a:pt x="3362" y="22137"/>
                      <a:pt x="3258" y="22137"/>
                    </a:cubicBezTo>
                    <a:cubicBezTo>
                      <a:pt x="3162" y="22137"/>
                      <a:pt x="3065" y="22128"/>
                      <a:pt x="2969" y="22116"/>
                    </a:cubicBezTo>
                    <a:cubicBezTo>
                      <a:pt x="2934" y="22111"/>
                      <a:pt x="2898" y="22090"/>
                      <a:pt x="2864" y="22090"/>
                    </a:cubicBezTo>
                    <a:cubicBezTo>
                      <a:pt x="2862" y="22090"/>
                      <a:pt x="2860" y="22090"/>
                      <a:pt x="2859" y="22090"/>
                    </a:cubicBezTo>
                    <a:cubicBezTo>
                      <a:pt x="2838" y="22092"/>
                      <a:pt x="2817" y="22092"/>
                      <a:pt x="2796" y="22092"/>
                    </a:cubicBezTo>
                    <a:cubicBezTo>
                      <a:pt x="2462" y="22092"/>
                      <a:pt x="2193" y="21910"/>
                      <a:pt x="1915" y="21754"/>
                    </a:cubicBezTo>
                    <a:cubicBezTo>
                      <a:pt x="1763" y="21668"/>
                      <a:pt x="1649" y="21550"/>
                      <a:pt x="1613" y="21383"/>
                    </a:cubicBezTo>
                    <a:cubicBezTo>
                      <a:pt x="1556" y="21126"/>
                      <a:pt x="1508" y="20864"/>
                      <a:pt x="1489" y="20602"/>
                    </a:cubicBezTo>
                    <a:cubicBezTo>
                      <a:pt x="1474" y="20414"/>
                      <a:pt x="1539" y="20230"/>
                      <a:pt x="1628" y="20058"/>
                    </a:cubicBezTo>
                    <a:cubicBezTo>
                      <a:pt x="2210" y="18922"/>
                      <a:pt x="2844" y="17819"/>
                      <a:pt x="3672" y="16841"/>
                    </a:cubicBezTo>
                    <a:cubicBezTo>
                      <a:pt x="4250" y="16158"/>
                      <a:pt x="4863" y="15506"/>
                      <a:pt x="5461" y="14840"/>
                    </a:cubicBezTo>
                    <a:cubicBezTo>
                      <a:pt x="5527" y="14766"/>
                      <a:pt x="5605" y="14701"/>
                      <a:pt x="5688" y="14622"/>
                    </a:cubicBezTo>
                    <a:close/>
                    <a:moveTo>
                      <a:pt x="12604" y="18255"/>
                    </a:moveTo>
                    <a:cubicBezTo>
                      <a:pt x="13809" y="18695"/>
                      <a:pt x="14996" y="19144"/>
                      <a:pt x="16245" y="19460"/>
                    </a:cubicBezTo>
                    <a:cubicBezTo>
                      <a:pt x="16247" y="19824"/>
                      <a:pt x="16229" y="20170"/>
                      <a:pt x="16124" y="20518"/>
                    </a:cubicBezTo>
                    <a:cubicBezTo>
                      <a:pt x="16070" y="20529"/>
                      <a:pt x="16022" y="20546"/>
                      <a:pt x="15975" y="20548"/>
                    </a:cubicBezTo>
                    <a:cubicBezTo>
                      <a:pt x="15336" y="20567"/>
                      <a:pt x="14719" y="21312"/>
                      <a:pt x="14808" y="22062"/>
                    </a:cubicBezTo>
                    <a:cubicBezTo>
                      <a:pt x="14853" y="22439"/>
                      <a:pt x="15061" y="22713"/>
                      <a:pt x="15362" y="22926"/>
                    </a:cubicBezTo>
                    <a:cubicBezTo>
                      <a:pt x="15453" y="22991"/>
                      <a:pt x="15551" y="23046"/>
                      <a:pt x="15656" y="23110"/>
                    </a:cubicBezTo>
                    <a:cubicBezTo>
                      <a:pt x="15634" y="23206"/>
                      <a:pt x="15623" y="23294"/>
                      <a:pt x="15593" y="23373"/>
                    </a:cubicBezTo>
                    <a:cubicBezTo>
                      <a:pt x="15348" y="24022"/>
                      <a:pt x="15103" y="24671"/>
                      <a:pt x="14852" y="25316"/>
                    </a:cubicBezTo>
                    <a:cubicBezTo>
                      <a:pt x="14707" y="25688"/>
                      <a:pt x="14468" y="25986"/>
                      <a:pt x="14152" y="26237"/>
                    </a:cubicBezTo>
                    <a:cubicBezTo>
                      <a:pt x="13965" y="26386"/>
                      <a:pt x="13772" y="26455"/>
                      <a:pt x="13578" y="26455"/>
                    </a:cubicBezTo>
                    <a:cubicBezTo>
                      <a:pt x="13415" y="26455"/>
                      <a:pt x="13252" y="26406"/>
                      <a:pt x="13094" y="26315"/>
                    </a:cubicBezTo>
                    <a:cubicBezTo>
                      <a:pt x="12444" y="25939"/>
                      <a:pt x="11866" y="25466"/>
                      <a:pt x="11519" y="24778"/>
                    </a:cubicBezTo>
                    <a:cubicBezTo>
                      <a:pt x="11167" y="24079"/>
                      <a:pt x="10859" y="23361"/>
                      <a:pt x="10672" y="22599"/>
                    </a:cubicBezTo>
                    <a:cubicBezTo>
                      <a:pt x="10478" y="21805"/>
                      <a:pt x="10308" y="21003"/>
                      <a:pt x="10128" y="20204"/>
                    </a:cubicBezTo>
                    <a:cubicBezTo>
                      <a:pt x="10109" y="20120"/>
                      <a:pt x="10107" y="20033"/>
                      <a:pt x="10093" y="19918"/>
                    </a:cubicBezTo>
                    <a:cubicBezTo>
                      <a:pt x="10987" y="19406"/>
                      <a:pt x="11749" y="18759"/>
                      <a:pt x="12604" y="18255"/>
                    </a:cubicBezTo>
                    <a:close/>
                    <a:moveTo>
                      <a:pt x="11716" y="0"/>
                    </a:moveTo>
                    <a:cubicBezTo>
                      <a:pt x="11035" y="0"/>
                      <a:pt x="10300" y="531"/>
                      <a:pt x="10064" y="1161"/>
                    </a:cubicBezTo>
                    <a:cubicBezTo>
                      <a:pt x="9931" y="1513"/>
                      <a:pt x="9801" y="1871"/>
                      <a:pt x="9712" y="2237"/>
                    </a:cubicBezTo>
                    <a:cubicBezTo>
                      <a:pt x="9495" y="3132"/>
                      <a:pt x="9302" y="4032"/>
                      <a:pt x="9106" y="4932"/>
                    </a:cubicBezTo>
                    <a:cubicBezTo>
                      <a:pt x="8894" y="5907"/>
                      <a:pt x="8745" y="6891"/>
                      <a:pt x="8736" y="7893"/>
                    </a:cubicBezTo>
                    <a:cubicBezTo>
                      <a:pt x="8736" y="7948"/>
                      <a:pt x="8709" y="8003"/>
                      <a:pt x="8695" y="8059"/>
                    </a:cubicBezTo>
                    <a:cubicBezTo>
                      <a:pt x="8631" y="8049"/>
                      <a:pt x="8592" y="8049"/>
                      <a:pt x="8557" y="8037"/>
                    </a:cubicBezTo>
                    <a:cubicBezTo>
                      <a:pt x="7667" y="7713"/>
                      <a:pt x="6747" y="7494"/>
                      <a:pt x="5830" y="7264"/>
                    </a:cubicBezTo>
                    <a:cubicBezTo>
                      <a:pt x="5401" y="7156"/>
                      <a:pt x="4969" y="7066"/>
                      <a:pt x="4530" y="7024"/>
                    </a:cubicBezTo>
                    <a:cubicBezTo>
                      <a:pt x="4240" y="6998"/>
                      <a:pt x="3950" y="6977"/>
                      <a:pt x="3663" y="6944"/>
                    </a:cubicBezTo>
                    <a:cubicBezTo>
                      <a:pt x="3510" y="6926"/>
                      <a:pt x="3361" y="6918"/>
                      <a:pt x="3213" y="6918"/>
                    </a:cubicBezTo>
                    <a:cubicBezTo>
                      <a:pt x="2340" y="6918"/>
                      <a:pt x="1539" y="7215"/>
                      <a:pt x="768" y="7638"/>
                    </a:cubicBezTo>
                    <a:cubicBezTo>
                      <a:pt x="735" y="7657"/>
                      <a:pt x="702" y="7676"/>
                      <a:pt x="674" y="7700"/>
                    </a:cubicBezTo>
                    <a:cubicBezTo>
                      <a:pt x="261" y="8040"/>
                      <a:pt x="0" y="8445"/>
                      <a:pt x="87" y="9011"/>
                    </a:cubicBezTo>
                    <a:cubicBezTo>
                      <a:pt x="150" y="9430"/>
                      <a:pt x="268" y="9824"/>
                      <a:pt x="533" y="10162"/>
                    </a:cubicBezTo>
                    <a:cubicBezTo>
                      <a:pt x="642" y="10300"/>
                      <a:pt x="751" y="10440"/>
                      <a:pt x="869" y="10571"/>
                    </a:cubicBezTo>
                    <a:cubicBezTo>
                      <a:pt x="1361" y="11113"/>
                      <a:pt x="1856" y="11650"/>
                      <a:pt x="2368" y="12206"/>
                    </a:cubicBezTo>
                    <a:cubicBezTo>
                      <a:pt x="2352" y="12281"/>
                      <a:pt x="2344" y="12332"/>
                      <a:pt x="2330" y="12378"/>
                    </a:cubicBezTo>
                    <a:cubicBezTo>
                      <a:pt x="2114" y="13112"/>
                      <a:pt x="2620" y="13841"/>
                      <a:pt x="3142" y="14082"/>
                    </a:cubicBezTo>
                    <a:cubicBezTo>
                      <a:pt x="3307" y="14158"/>
                      <a:pt x="3466" y="14197"/>
                      <a:pt x="3621" y="14197"/>
                    </a:cubicBezTo>
                    <a:cubicBezTo>
                      <a:pt x="3812" y="14197"/>
                      <a:pt x="3997" y="14138"/>
                      <a:pt x="4180" y="14015"/>
                    </a:cubicBezTo>
                    <a:cubicBezTo>
                      <a:pt x="4272" y="13952"/>
                      <a:pt x="4360" y="13885"/>
                      <a:pt x="4458" y="13814"/>
                    </a:cubicBezTo>
                    <a:cubicBezTo>
                      <a:pt x="4721" y="14022"/>
                      <a:pt x="5020" y="14155"/>
                      <a:pt x="5256" y="14391"/>
                    </a:cubicBezTo>
                    <a:cubicBezTo>
                      <a:pt x="5209" y="14448"/>
                      <a:pt x="5180" y="14490"/>
                      <a:pt x="5147" y="14526"/>
                    </a:cubicBezTo>
                    <a:cubicBezTo>
                      <a:pt x="4559" y="15186"/>
                      <a:pt x="3970" y="15843"/>
                      <a:pt x="3385" y="16503"/>
                    </a:cubicBezTo>
                    <a:cubicBezTo>
                      <a:pt x="2940" y="17004"/>
                      <a:pt x="2528" y="17531"/>
                      <a:pt x="2151" y="18085"/>
                    </a:cubicBezTo>
                    <a:cubicBezTo>
                      <a:pt x="2025" y="18271"/>
                      <a:pt x="1931" y="18479"/>
                      <a:pt x="1821" y="18677"/>
                    </a:cubicBezTo>
                    <a:cubicBezTo>
                      <a:pt x="1743" y="18821"/>
                      <a:pt x="1671" y="18969"/>
                      <a:pt x="1582" y="19106"/>
                    </a:cubicBezTo>
                    <a:cubicBezTo>
                      <a:pt x="1345" y="19472"/>
                      <a:pt x="1199" y="19872"/>
                      <a:pt x="1116" y="20296"/>
                    </a:cubicBezTo>
                    <a:cubicBezTo>
                      <a:pt x="1028" y="20745"/>
                      <a:pt x="1087" y="21153"/>
                      <a:pt x="1308" y="21572"/>
                    </a:cubicBezTo>
                    <a:cubicBezTo>
                      <a:pt x="1600" y="22129"/>
                      <a:pt x="2304" y="22543"/>
                      <a:pt x="2982" y="22543"/>
                    </a:cubicBezTo>
                    <a:cubicBezTo>
                      <a:pt x="3074" y="22543"/>
                      <a:pt x="3166" y="22535"/>
                      <a:pt x="3257" y="22519"/>
                    </a:cubicBezTo>
                    <a:cubicBezTo>
                      <a:pt x="3640" y="22450"/>
                      <a:pt x="4025" y="22367"/>
                      <a:pt x="4394" y="22249"/>
                    </a:cubicBezTo>
                    <a:cubicBezTo>
                      <a:pt x="5282" y="21964"/>
                      <a:pt x="6164" y="21657"/>
                      <a:pt x="7046" y="21354"/>
                    </a:cubicBezTo>
                    <a:cubicBezTo>
                      <a:pt x="7882" y="21068"/>
                      <a:pt x="8699" y="20731"/>
                      <a:pt x="9468" y="20292"/>
                    </a:cubicBezTo>
                    <a:cubicBezTo>
                      <a:pt x="9509" y="20269"/>
                      <a:pt x="9557" y="20261"/>
                      <a:pt x="9618" y="20239"/>
                    </a:cubicBezTo>
                    <a:cubicBezTo>
                      <a:pt x="9644" y="20311"/>
                      <a:pt x="9671" y="20367"/>
                      <a:pt x="9685" y="20427"/>
                    </a:cubicBezTo>
                    <a:cubicBezTo>
                      <a:pt x="9819" y="21017"/>
                      <a:pt x="9956" y="21606"/>
                      <a:pt x="10083" y="22199"/>
                    </a:cubicBezTo>
                    <a:cubicBezTo>
                      <a:pt x="10294" y="23180"/>
                      <a:pt x="10666" y="24102"/>
                      <a:pt x="11116" y="24994"/>
                    </a:cubicBezTo>
                    <a:cubicBezTo>
                      <a:pt x="11517" y="25788"/>
                      <a:pt x="12179" y="26339"/>
                      <a:pt x="12933" y="26767"/>
                    </a:cubicBezTo>
                    <a:cubicBezTo>
                      <a:pt x="13148" y="26889"/>
                      <a:pt x="13369" y="26952"/>
                      <a:pt x="13592" y="26952"/>
                    </a:cubicBezTo>
                    <a:cubicBezTo>
                      <a:pt x="13861" y="26952"/>
                      <a:pt x="14132" y="26859"/>
                      <a:pt x="14392" y="26666"/>
                    </a:cubicBezTo>
                    <a:cubicBezTo>
                      <a:pt x="14833" y="26337"/>
                      <a:pt x="15136" y="25921"/>
                      <a:pt x="15321" y="25407"/>
                    </a:cubicBezTo>
                    <a:cubicBezTo>
                      <a:pt x="15559" y="24744"/>
                      <a:pt x="15802" y="24081"/>
                      <a:pt x="16043" y="23416"/>
                    </a:cubicBezTo>
                    <a:cubicBezTo>
                      <a:pt x="16071" y="23335"/>
                      <a:pt x="16106" y="23254"/>
                      <a:pt x="16130" y="23189"/>
                    </a:cubicBezTo>
                    <a:cubicBezTo>
                      <a:pt x="16161" y="23173"/>
                      <a:pt x="16172" y="23165"/>
                      <a:pt x="16183" y="23160"/>
                    </a:cubicBezTo>
                    <a:cubicBezTo>
                      <a:pt x="16208" y="23153"/>
                      <a:pt x="16231" y="23146"/>
                      <a:pt x="16256" y="23140"/>
                    </a:cubicBezTo>
                    <a:cubicBezTo>
                      <a:pt x="16880" y="23005"/>
                      <a:pt x="17241" y="22594"/>
                      <a:pt x="17381" y="21995"/>
                    </a:cubicBezTo>
                    <a:cubicBezTo>
                      <a:pt x="17538" y="21335"/>
                      <a:pt x="17284" y="20902"/>
                      <a:pt x="16776" y="20687"/>
                    </a:cubicBezTo>
                    <a:cubicBezTo>
                      <a:pt x="16709" y="20658"/>
                      <a:pt x="16650" y="20617"/>
                      <a:pt x="16576" y="20577"/>
                    </a:cubicBezTo>
                    <a:cubicBezTo>
                      <a:pt x="16617" y="20237"/>
                      <a:pt x="16654" y="19916"/>
                      <a:pt x="16692" y="19587"/>
                    </a:cubicBezTo>
                    <a:cubicBezTo>
                      <a:pt x="16737" y="19587"/>
                      <a:pt x="16773" y="19585"/>
                      <a:pt x="16805" y="19585"/>
                    </a:cubicBezTo>
                    <a:cubicBezTo>
                      <a:pt x="16826" y="19585"/>
                      <a:pt x="16845" y="19586"/>
                      <a:pt x="16864" y="19590"/>
                    </a:cubicBezTo>
                    <a:cubicBezTo>
                      <a:pt x="17571" y="19723"/>
                      <a:pt x="18276" y="19857"/>
                      <a:pt x="18982" y="19992"/>
                    </a:cubicBezTo>
                    <a:cubicBezTo>
                      <a:pt x="19751" y="20140"/>
                      <a:pt x="20525" y="20250"/>
                      <a:pt x="21305" y="20312"/>
                    </a:cubicBezTo>
                    <a:cubicBezTo>
                      <a:pt x="21437" y="20322"/>
                      <a:pt x="21572" y="20337"/>
                      <a:pt x="21705" y="20337"/>
                    </a:cubicBezTo>
                    <a:cubicBezTo>
                      <a:pt x="21774" y="20337"/>
                      <a:pt x="21843" y="20333"/>
                      <a:pt x="21909" y="20322"/>
                    </a:cubicBezTo>
                    <a:cubicBezTo>
                      <a:pt x="22236" y="20268"/>
                      <a:pt x="22562" y="20280"/>
                      <a:pt x="22890" y="20268"/>
                    </a:cubicBezTo>
                    <a:cubicBezTo>
                      <a:pt x="23350" y="20251"/>
                      <a:pt x="23786" y="20128"/>
                      <a:pt x="24195" y="19917"/>
                    </a:cubicBezTo>
                    <a:cubicBezTo>
                      <a:pt x="24387" y="19816"/>
                      <a:pt x="24564" y="19696"/>
                      <a:pt x="24689" y="19513"/>
                    </a:cubicBezTo>
                    <a:cubicBezTo>
                      <a:pt x="24964" y="19105"/>
                      <a:pt x="25137" y="18682"/>
                      <a:pt x="25096" y="18166"/>
                    </a:cubicBezTo>
                    <a:cubicBezTo>
                      <a:pt x="25062" y="17727"/>
                      <a:pt x="24904" y="17365"/>
                      <a:pt x="24636" y="17037"/>
                    </a:cubicBezTo>
                    <a:cubicBezTo>
                      <a:pt x="24307" y="16635"/>
                      <a:pt x="23925" y="16285"/>
                      <a:pt x="23530" y="15951"/>
                    </a:cubicBezTo>
                    <a:cubicBezTo>
                      <a:pt x="22845" y="15373"/>
                      <a:pt x="22155" y="14804"/>
                      <a:pt x="21468" y="14229"/>
                    </a:cubicBezTo>
                    <a:cubicBezTo>
                      <a:pt x="20992" y="13830"/>
                      <a:pt x="20485" y="13478"/>
                      <a:pt x="19966" y="13142"/>
                    </a:cubicBezTo>
                    <a:cubicBezTo>
                      <a:pt x="19907" y="13105"/>
                      <a:pt x="19852" y="13063"/>
                      <a:pt x="19781" y="13010"/>
                    </a:cubicBezTo>
                    <a:cubicBezTo>
                      <a:pt x="19862" y="12928"/>
                      <a:pt x="19921" y="12864"/>
                      <a:pt x="19985" y="12804"/>
                    </a:cubicBezTo>
                    <a:cubicBezTo>
                      <a:pt x="20340" y="12462"/>
                      <a:pt x="20687" y="12115"/>
                      <a:pt x="21049" y="11780"/>
                    </a:cubicBezTo>
                    <a:cubicBezTo>
                      <a:pt x="21731" y="11152"/>
                      <a:pt x="22300" y="10431"/>
                      <a:pt x="22829" y="9675"/>
                    </a:cubicBezTo>
                    <a:cubicBezTo>
                      <a:pt x="23158" y="9204"/>
                      <a:pt x="23423" y="8704"/>
                      <a:pt x="23524" y="8136"/>
                    </a:cubicBezTo>
                    <a:cubicBezTo>
                      <a:pt x="23588" y="7776"/>
                      <a:pt x="23629" y="7412"/>
                      <a:pt x="23667" y="7048"/>
                    </a:cubicBezTo>
                    <a:cubicBezTo>
                      <a:pt x="23679" y="6912"/>
                      <a:pt x="23672" y="6768"/>
                      <a:pt x="23641" y="6634"/>
                    </a:cubicBezTo>
                    <a:cubicBezTo>
                      <a:pt x="23555" y="6272"/>
                      <a:pt x="23417" y="5928"/>
                      <a:pt x="23070" y="5736"/>
                    </a:cubicBezTo>
                    <a:cubicBezTo>
                      <a:pt x="22716" y="5538"/>
                      <a:pt x="22341" y="5402"/>
                      <a:pt x="21935" y="5402"/>
                    </a:cubicBezTo>
                    <a:cubicBezTo>
                      <a:pt x="21892" y="5402"/>
                      <a:pt x="21849" y="5403"/>
                      <a:pt x="21805" y="5407"/>
                    </a:cubicBezTo>
                    <a:cubicBezTo>
                      <a:pt x="21505" y="5429"/>
                      <a:pt x="21203" y="5475"/>
                      <a:pt x="20908" y="5532"/>
                    </a:cubicBezTo>
                    <a:cubicBezTo>
                      <a:pt x="20253" y="5657"/>
                      <a:pt x="19600" y="5795"/>
                      <a:pt x="18961" y="5926"/>
                    </a:cubicBezTo>
                    <a:cubicBezTo>
                      <a:pt x="18931" y="5912"/>
                      <a:pt x="18918" y="5908"/>
                      <a:pt x="18908" y="5902"/>
                    </a:cubicBezTo>
                    <a:cubicBezTo>
                      <a:pt x="18880" y="5878"/>
                      <a:pt x="18850" y="5854"/>
                      <a:pt x="18824" y="5826"/>
                    </a:cubicBezTo>
                    <a:cubicBezTo>
                      <a:pt x="18536" y="5515"/>
                      <a:pt x="18189" y="5382"/>
                      <a:pt x="17811" y="5382"/>
                    </a:cubicBezTo>
                    <a:cubicBezTo>
                      <a:pt x="17689" y="5382"/>
                      <a:pt x="17565" y="5396"/>
                      <a:pt x="17438" y="5421"/>
                    </a:cubicBezTo>
                    <a:cubicBezTo>
                      <a:pt x="16906" y="5529"/>
                      <a:pt x="16332" y="5905"/>
                      <a:pt x="16465" y="6718"/>
                    </a:cubicBezTo>
                    <a:cubicBezTo>
                      <a:pt x="16475" y="6776"/>
                      <a:pt x="16468" y="6838"/>
                      <a:pt x="16468" y="6899"/>
                    </a:cubicBezTo>
                    <a:cubicBezTo>
                      <a:pt x="16300" y="6967"/>
                      <a:pt x="16164" y="7053"/>
                      <a:pt x="15980" y="7087"/>
                    </a:cubicBezTo>
                    <a:cubicBezTo>
                      <a:pt x="15951" y="7004"/>
                      <a:pt x="15922" y="6938"/>
                      <a:pt x="15901" y="6869"/>
                    </a:cubicBezTo>
                    <a:cubicBezTo>
                      <a:pt x="15632" y="6002"/>
                      <a:pt x="15365" y="5134"/>
                      <a:pt x="15094" y="4267"/>
                    </a:cubicBezTo>
                    <a:cubicBezTo>
                      <a:pt x="14900" y="3653"/>
                      <a:pt x="14664" y="3054"/>
                      <a:pt x="14399" y="2467"/>
                    </a:cubicBezTo>
                    <a:cubicBezTo>
                      <a:pt x="14339" y="2330"/>
                      <a:pt x="14265" y="2196"/>
                      <a:pt x="14190" y="2066"/>
                    </a:cubicBezTo>
                    <a:cubicBezTo>
                      <a:pt x="14063" y="1849"/>
                      <a:pt x="13919" y="1641"/>
                      <a:pt x="13801" y="1418"/>
                    </a:cubicBezTo>
                    <a:cubicBezTo>
                      <a:pt x="13615" y="1068"/>
                      <a:pt x="13371" y="764"/>
                      <a:pt x="13079" y="501"/>
                    </a:cubicBezTo>
                    <a:cubicBezTo>
                      <a:pt x="12768" y="220"/>
                      <a:pt x="12426" y="8"/>
                      <a:pt x="11997" y="8"/>
                    </a:cubicBezTo>
                    <a:cubicBezTo>
                      <a:pt x="11962" y="8"/>
                      <a:pt x="11927" y="10"/>
                      <a:pt x="11890" y="13"/>
                    </a:cubicBezTo>
                    <a:cubicBezTo>
                      <a:pt x="11833" y="4"/>
                      <a:pt x="11774" y="0"/>
                      <a:pt x="117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7" name="Google Shape;1067;p76"/>
              <p:cNvSpPr/>
              <p:nvPr/>
            </p:nvSpPr>
            <p:spPr>
              <a:xfrm>
                <a:off x="5408353" y="2242777"/>
                <a:ext cx="229012" cy="247054"/>
              </a:xfrm>
              <a:custGeom>
                <a:avLst/>
                <a:gdLst/>
                <a:ahLst/>
                <a:cxnLst/>
                <a:rect l="l" t="t" r="r" b="b"/>
                <a:pathLst>
                  <a:path w="6118" h="6600" extrusionOk="0">
                    <a:moveTo>
                      <a:pt x="2626" y="373"/>
                    </a:moveTo>
                    <a:cubicBezTo>
                      <a:pt x="2721" y="373"/>
                      <a:pt x="2817" y="393"/>
                      <a:pt x="2913" y="430"/>
                    </a:cubicBezTo>
                    <a:cubicBezTo>
                      <a:pt x="3235" y="555"/>
                      <a:pt x="3460" y="776"/>
                      <a:pt x="3568" y="1117"/>
                    </a:cubicBezTo>
                    <a:cubicBezTo>
                      <a:pt x="3456" y="1275"/>
                      <a:pt x="3349" y="1429"/>
                      <a:pt x="3234" y="1592"/>
                    </a:cubicBezTo>
                    <a:cubicBezTo>
                      <a:pt x="2965" y="1601"/>
                      <a:pt x="2680" y="1569"/>
                      <a:pt x="2444" y="1744"/>
                    </a:cubicBezTo>
                    <a:cubicBezTo>
                      <a:pt x="2218" y="1535"/>
                      <a:pt x="2009" y="1340"/>
                      <a:pt x="1781" y="1130"/>
                    </a:cubicBezTo>
                    <a:cubicBezTo>
                      <a:pt x="1866" y="864"/>
                      <a:pt x="2026" y="646"/>
                      <a:pt x="2262" y="486"/>
                    </a:cubicBezTo>
                    <a:cubicBezTo>
                      <a:pt x="2378" y="408"/>
                      <a:pt x="2501" y="373"/>
                      <a:pt x="2626" y="373"/>
                    </a:cubicBezTo>
                    <a:close/>
                    <a:moveTo>
                      <a:pt x="4489" y="1147"/>
                    </a:moveTo>
                    <a:cubicBezTo>
                      <a:pt x="4670" y="1147"/>
                      <a:pt x="4843" y="1213"/>
                      <a:pt x="5006" y="1352"/>
                    </a:cubicBezTo>
                    <a:cubicBezTo>
                      <a:pt x="5241" y="1555"/>
                      <a:pt x="5409" y="1804"/>
                      <a:pt x="5466" y="2113"/>
                    </a:cubicBezTo>
                    <a:cubicBezTo>
                      <a:pt x="5522" y="2422"/>
                      <a:pt x="5401" y="2622"/>
                      <a:pt x="5106" y="2729"/>
                    </a:cubicBezTo>
                    <a:cubicBezTo>
                      <a:pt x="4979" y="2775"/>
                      <a:pt x="4850" y="2796"/>
                      <a:pt x="4714" y="2796"/>
                    </a:cubicBezTo>
                    <a:cubicBezTo>
                      <a:pt x="4643" y="2796"/>
                      <a:pt x="4569" y="2790"/>
                      <a:pt x="4493" y="2779"/>
                    </a:cubicBezTo>
                    <a:cubicBezTo>
                      <a:pt x="4214" y="2218"/>
                      <a:pt x="4214" y="2218"/>
                      <a:pt x="3639" y="1744"/>
                    </a:cubicBezTo>
                    <a:cubicBezTo>
                      <a:pt x="3661" y="1686"/>
                      <a:pt x="3675" y="1610"/>
                      <a:pt x="3714" y="1552"/>
                    </a:cubicBezTo>
                    <a:cubicBezTo>
                      <a:pt x="3808" y="1414"/>
                      <a:pt x="3942" y="1318"/>
                      <a:pt x="4091" y="1246"/>
                    </a:cubicBezTo>
                    <a:cubicBezTo>
                      <a:pt x="4227" y="1181"/>
                      <a:pt x="4360" y="1147"/>
                      <a:pt x="4489" y="1147"/>
                    </a:cubicBezTo>
                    <a:close/>
                    <a:moveTo>
                      <a:pt x="1224" y="1398"/>
                    </a:moveTo>
                    <a:cubicBezTo>
                      <a:pt x="1407" y="1398"/>
                      <a:pt x="1609" y="1484"/>
                      <a:pt x="1832" y="1665"/>
                    </a:cubicBezTo>
                    <a:cubicBezTo>
                      <a:pt x="1961" y="1770"/>
                      <a:pt x="2066" y="1891"/>
                      <a:pt x="2121" y="2108"/>
                    </a:cubicBezTo>
                    <a:cubicBezTo>
                      <a:pt x="1903" y="2400"/>
                      <a:pt x="1765" y="2731"/>
                      <a:pt x="1709" y="3113"/>
                    </a:cubicBezTo>
                    <a:cubicBezTo>
                      <a:pt x="1594" y="3086"/>
                      <a:pt x="1499" y="3050"/>
                      <a:pt x="1403" y="3044"/>
                    </a:cubicBezTo>
                    <a:cubicBezTo>
                      <a:pt x="1320" y="3039"/>
                      <a:pt x="1237" y="3037"/>
                      <a:pt x="1154" y="3037"/>
                    </a:cubicBezTo>
                    <a:cubicBezTo>
                      <a:pt x="1063" y="3037"/>
                      <a:pt x="971" y="3040"/>
                      <a:pt x="879" y="3045"/>
                    </a:cubicBezTo>
                    <a:cubicBezTo>
                      <a:pt x="855" y="3047"/>
                      <a:pt x="833" y="3048"/>
                      <a:pt x="812" y="3048"/>
                    </a:cubicBezTo>
                    <a:cubicBezTo>
                      <a:pt x="677" y="3048"/>
                      <a:pt x="609" y="3012"/>
                      <a:pt x="550" y="2871"/>
                    </a:cubicBezTo>
                    <a:cubicBezTo>
                      <a:pt x="418" y="2560"/>
                      <a:pt x="381" y="2231"/>
                      <a:pt x="546" y="1926"/>
                    </a:cubicBezTo>
                    <a:cubicBezTo>
                      <a:pt x="732" y="1582"/>
                      <a:pt x="957" y="1398"/>
                      <a:pt x="1224" y="1398"/>
                    </a:cubicBezTo>
                    <a:close/>
                    <a:moveTo>
                      <a:pt x="3067" y="1970"/>
                    </a:moveTo>
                    <a:cubicBezTo>
                      <a:pt x="3126" y="1988"/>
                      <a:pt x="3267" y="2007"/>
                      <a:pt x="3385" y="2070"/>
                    </a:cubicBezTo>
                    <a:cubicBezTo>
                      <a:pt x="4085" y="2446"/>
                      <a:pt x="4344" y="2976"/>
                      <a:pt x="3828" y="3742"/>
                    </a:cubicBezTo>
                    <a:cubicBezTo>
                      <a:pt x="3620" y="4050"/>
                      <a:pt x="3346" y="4248"/>
                      <a:pt x="2956" y="4251"/>
                    </a:cubicBezTo>
                    <a:cubicBezTo>
                      <a:pt x="2954" y="4251"/>
                      <a:pt x="2953" y="4251"/>
                      <a:pt x="2952" y="4251"/>
                    </a:cubicBezTo>
                    <a:cubicBezTo>
                      <a:pt x="2629" y="4251"/>
                      <a:pt x="2407" y="4098"/>
                      <a:pt x="2250" y="3828"/>
                    </a:cubicBezTo>
                    <a:cubicBezTo>
                      <a:pt x="2111" y="3591"/>
                      <a:pt x="2095" y="3326"/>
                      <a:pt x="2114" y="3060"/>
                    </a:cubicBezTo>
                    <a:cubicBezTo>
                      <a:pt x="2132" y="2803"/>
                      <a:pt x="2217" y="2574"/>
                      <a:pt x="2424" y="2398"/>
                    </a:cubicBezTo>
                    <a:cubicBezTo>
                      <a:pt x="2508" y="2327"/>
                      <a:pt x="2554" y="2215"/>
                      <a:pt x="2629" y="2133"/>
                    </a:cubicBezTo>
                    <a:cubicBezTo>
                      <a:pt x="2767" y="1979"/>
                      <a:pt x="2801" y="1970"/>
                      <a:pt x="3067" y="1970"/>
                    </a:cubicBezTo>
                    <a:close/>
                    <a:moveTo>
                      <a:pt x="4677" y="3174"/>
                    </a:moveTo>
                    <a:cubicBezTo>
                      <a:pt x="4804" y="3174"/>
                      <a:pt x="4914" y="3211"/>
                      <a:pt x="5015" y="3280"/>
                    </a:cubicBezTo>
                    <a:cubicBezTo>
                      <a:pt x="5179" y="3392"/>
                      <a:pt x="5351" y="3503"/>
                      <a:pt x="5494" y="3642"/>
                    </a:cubicBezTo>
                    <a:cubicBezTo>
                      <a:pt x="5900" y="4034"/>
                      <a:pt x="5764" y="4810"/>
                      <a:pt x="5199" y="5069"/>
                    </a:cubicBezTo>
                    <a:cubicBezTo>
                      <a:pt x="5029" y="5147"/>
                      <a:pt x="4852" y="5185"/>
                      <a:pt x="4672" y="5185"/>
                    </a:cubicBezTo>
                    <a:cubicBezTo>
                      <a:pt x="4578" y="5185"/>
                      <a:pt x="4483" y="5175"/>
                      <a:pt x="4388" y="5154"/>
                    </a:cubicBezTo>
                    <a:cubicBezTo>
                      <a:pt x="4111" y="5094"/>
                      <a:pt x="3911" y="4930"/>
                      <a:pt x="3842" y="4643"/>
                    </a:cubicBezTo>
                    <a:cubicBezTo>
                      <a:pt x="3798" y="4465"/>
                      <a:pt x="3812" y="4310"/>
                      <a:pt x="3962" y="4163"/>
                    </a:cubicBezTo>
                    <a:cubicBezTo>
                      <a:pt x="4181" y="3950"/>
                      <a:pt x="4319" y="3678"/>
                      <a:pt x="4409" y="3386"/>
                    </a:cubicBezTo>
                    <a:cubicBezTo>
                      <a:pt x="4427" y="3328"/>
                      <a:pt x="4449" y="3269"/>
                      <a:pt x="4472" y="3202"/>
                    </a:cubicBezTo>
                    <a:cubicBezTo>
                      <a:pt x="4545" y="3183"/>
                      <a:pt x="4613" y="3174"/>
                      <a:pt x="4677" y="3174"/>
                    </a:cubicBezTo>
                    <a:close/>
                    <a:moveTo>
                      <a:pt x="1119" y="3392"/>
                    </a:moveTo>
                    <a:cubicBezTo>
                      <a:pt x="1141" y="3392"/>
                      <a:pt x="1163" y="3393"/>
                      <a:pt x="1186" y="3395"/>
                    </a:cubicBezTo>
                    <a:cubicBezTo>
                      <a:pt x="1488" y="3416"/>
                      <a:pt x="1752" y="3507"/>
                      <a:pt x="1851" y="3845"/>
                    </a:cubicBezTo>
                    <a:cubicBezTo>
                      <a:pt x="1891" y="3976"/>
                      <a:pt x="1975" y="4092"/>
                      <a:pt x="2048" y="4234"/>
                    </a:cubicBezTo>
                    <a:cubicBezTo>
                      <a:pt x="1531" y="4682"/>
                      <a:pt x="1612" y="4701"/>
                      <a:pt x="1512" y="5138"/>
                    </a:cubicBezTo>
                    <a:cubicBezTo>
                      <a:pt x="1394" y="5198"/>
                      <a:pt x="1272" y="5225"/>
                      <a:pt x="1148" y="5225"/>
                    </a:cubicBezTo>
                    <a:cubicBezTo>
                      <a:pt x="1054" y="5225"/>
                      <a:pt x="959" y="5210"/>
                      <a:pt x="863" y="5181"/>
                    </a:cubicBezTo>
                    <a:cubicBezTo>
                      <a:pt x="653" y="5119"/>
                      <a:pt x="512" y="4989"/>
                      <a:pt x="450" y="4778"/>
                    </a:cubicBezTo>
                    <a:cubicBezTo>
                      <a:pt x="346" y="4425"/>
                      <a:pt x="365" y="4076"/>
                      <a:pt x="529" y="3748"/>
                    </a:cubicBezTo>
                    <a:cubicBezTo>
                      <a:pt x="650" y="3507"/>
                      <a:pt x="863" y="3392"/>
                      <a:pt x="1119" y="3392"/>
                    </a:cubicBezTo>
                    <a:close/>
                    <a:moveTo>
                      <a:pt x="2411" y="4513"/>
                    </a:moveTo>
                    <a:cubicBezTo>
                      <a:pt x="2588" y="4592"/>
                      <a:pt x="2767" y="4623"/>
                      <a:pt x="2951" y="4623"/>
                    </a:cubicBezTo>
                    <a:cubicBezTo>
                      <a:pt x="3106" y="4623"/>
                      <a:pt x="3263" y="4601"/>
                      <a:pt x="3424" y="4566"/>
                    </a:cubicBezTo>
                    <a:cubicBezTo>
                      <a:pt x="3503" y="4875"/>
                      <a:pt x="3625" y="5148"/>
                      <a:pt x="3906" y="5356"/>
                    </a:cubicBezTo>
                    <a:cubicBezTo>
                      <a:pt x="3818" y="5552"/>
                      <a:pt x="3749" y="5713"/>
                      <a:pt x="3673" y="5872"/>
                    </a:cubicBezTo>
                    <a:cubicBezTo>
                      <a:pt x="3591" y="6042"/>
                      <a:pt x="3450" y="6139"/>
                      <a:pt x="3270" y="6187"/>
                    </a:cubicBezTo>
                    <a:cubicBezTo>
                      <a:pt x="3149" y="6219"/>
                      <a:pt x="3028" y="6233"/>
                      <a:pt x="2906" y="6233"/>
                    </a:cubicBezTo>
                    <a:cubicBezTo>
                      <a:pt x="2814" y="6233"/>
                      <a:pt x="2722" y="6225"/>
                      <a:pt x="2631" y="6212"/>
                    </a:cubicBezTo>
                    <a:cubicBezTo>
                      <a:pt x="2558" y="6201"/>
                      <a:pt x="2483" y="6166"/>
                      <a:pt x="2427" y="6120"/>
                    </a:cubicBezTo>
                    <a:cubicBezTo>
                      <a:pt x="2135" y="5876"/>
                      <a:pt x="1951" y="5567"/>
                      <a:pt x="1913" y="5185"/>
                    </a:cubicBezTo>
                    <a:cubicBezTo>
                      <a:pt x="1885" y="4919"/>
                      <a:pt x="1988" y="4717"/>
                      <a:pt x="2238" y="4602"/>
                    </a:cubicBezTo>
                    <a:cubicBezTo>
                      <a:pt x="2295" y="4576"/>
                      <a:pt x="2350" y="4545"/>
                      <a:pt x="2411" y="4513"/>
                    </a:cubicBezTo>
                    <a:close/>
                    <a:moveTo>
                      <a:pt x="2626" y="0"/>
                    </a:moveTo>
                    <a:cubicBezTo>
                      <a:pt x="2370" y="0"/>
                      <a:pt x="2134" y="94"/>
                      <a:pt x="1919" y="278"/>
                    </a:cubicBezTo>
                    <a:cubicBezTo>
                      <a:pt x="1695" y="471"/>
                      <a:pt x="1543" y="716"/>
                      <a:pt x="1408" y="1009"/>
                    </a:cubicBezTo>
                    <a:cubicBezTo>
                      <a:pt x="1338" y="1017"/>
                      <a:pt x="1289" y="1023"/>
                      <a:pt x="1240" y="1027"/>
                    </a:cubicBezTo>
                    <a:cubicBezTo>
                      <a:pt x="608" y="1089"/>
                      <a:pt x="103" y="1627"/>
                      <a:pt x="80" y="2258"/>
                    </a:cubicBezTo>
                    <a:cubicBezTo>
                      <a:pt x="64" y="2708"/>
                      <a:pt x="111" y="2875"/>
                      <a:pt x="373" y="3301"/>
                    </a:cubicBezTo>
                    <a:cubicBezTo>
                      <a:pt x="95" y="3650"/>
                      <a:pt x="0" y="4060"/>
                      <a:pt x="23" y="4502"/>
                    </a:cubicBezTo>
                    <a:cubicBezTo>
                      <a:pt x="26" y="4564"/>
                      <a:pt x="28" y="4628"/>
                      <a:pt x="40" y="4690"/>
                    </a:cubicBezTo>
                    <a:cubicBezTo>
                      <a:pt x="146" y="5260"/>
                      <a:pt x="544" y="5592"/>
                      <a:pt x="1129" y="5592"/>
                    </a:cubicBezTo>
                    <a:cubicBezTo>
                      <a:pt x="1141" y="5592"/>
                      <a:pt x="1153" y="5592"/>
                      <a:pt x="1165" y="5592"/>
                    </a:cubicBezTo>
                    <a:cubicBezTo>
                      <a:pt x="1290" y="5590"/>
                      <a:pt x="1414" y="5562"/>
                      <a:pt x="1565" y="5542"/>
                    </a:cubicBezTo>
                    <a:cubicBezTo>
                      <a:pt x="1602" y="5605"/>
                      <a:pt x="1642" y="5677"/>
                      <a:pt x="1689" y="5748"/>
                    </a:cubicBezTo>
                    <a:cubicBezTo>
                      <a:pt x="1807" y="5926"/>
                      <a:pt x="1913" y="6114"/>
                      <a:pt x="2050" y="6277"/>
                    </a:cubicBezTo>
                    <a:cubicBezTo>
                      <a:pt x="2227" y="6486"/>
                      <a:pt x="2467" y="6598"/>
                      <a:pt x="2749" y="6598"/>
                    </a:cubicBezTo>
                    <a:cubicBezTo>
                      <a:pt x="2809" y="6598"/>
                      <a:pt x="2870" y="6599"/>
                      <a:pt x="2931" y="6599"/>
                    </a:cubicBezTo>
                    <a:cubicBezTo>
                      <a:pt x="2984" y="6599"/>
                      <a:pt x="3037" y="6598"/>
                      <a:pt x="3090" y="6595"/>
                    </a:cubicBezTo>
                    <a:cubicBezTo>
                      <a:pt x="3541" y="6560"/>
                      <a:pt x="3881" y="6357"/>
                      <a:pt x="4063" y="5927"/>
                    </a:cubicBezTo>
                    <a:cubicBezTo>
                      <a:pt x="4116" y="5802"/>
                      <a:pt x="4175" y="5677"/>
                      <a:pt x="4234" y="5547"/>
                    </a:cubicBezTo>
                    <a:cubicBezTo>
                      <a:pt x="4375" y="5547"/>
                      <a:pt x="4517" y="5543"/>
                      <a:pt x="4652" y="5543"/>
                    </a:cubicBezTo>
                    <a:cubicBezTo>
                      <a:pt x="4719" y="5543"/>
                      <a:pt x="4785" y="5544"/>
                      <a:pt x="4848" y="5547"/>
                    </a:cubicBezTo>
                    <a:cubicBezTo>
                      <a:pt x="4866" y="5548"/>
                      <a:pt x="4886" y="5549"/>
                      <a:pt x="4906" y="5549"/>
                    </a:cubicBezTo>
                    <a:cubicBezTo>
                      <a:pt x="5100" y="5549"/>
                      <a:pt x="5393" y="5500"/>
                      <a:pt x="5661" y="5259"/>
                    </a:cubicBezTo>
                    <a:cubicBezTo>
                      <a:pt x="5958" y="4992"/>
                      <a:pt x="6017" y="4716"/>
                      <a:pt x="6061" y="4543"/>
                    </a:cubicBezTo>
                    <a:cubicBezTo>
                      <a:pt x="6105" y="4370"/>
                      <a:pt x="6117" y="4059"/>
                      <a:pt x="6038" y="3825"/>
                    </a:cubicBezTo>
                    <a:cubicBezTo>
                      <a:pt x="5924" y="3498"/>
                      <a:pt x="5681" y="3283"/>
                      <a:pt x="5399" y="3066"/>
                    </a:cubicBezTo>
                    <a:cubicBezTo>
                      <a:pt x="5453" y="3007"/>
                      <a:pt x="5497" y="2952"/>
                      <a:pt x="5549" y="2906"/>
                    </a:cubicBezTo>
                    <a:cubicBezTo>
                      <a:pt x="5842" y="2656"/>
                      <a:pt x="5907" y="2337"/>
                      <a:pt x="5817" y="1980"/>
                    </a:cubicBezTo>
                    <a:cubicBezTo>
                      <a:pt x="5719" y="1589"/>
                      <a:pt x="5505" y="1267"/>
                      <a:pt x="5182" y="1022"/>
                    </a:cubicBezTo>
                    <a:cubicBezTo>
                      <a:pt x="4973" y="863"/>
                      <a:pt x="4747" y="777"/>
                      <a:pt x="4502" y="777"/>
                    </a:cubicBezTo>
                    <a:cubicBezTo>
                      <a:pt x="4410" y="777"/>
                      <a:pt x="4316" y="789"/>
                      <a:pt x="4220" y="813"/>
                    </a:cubicBezTo>
                    <a:cubicBezTo>
                      <a:pt x="4124" y="839"/>
                      <a:pt x="4027" y="860"/>
                      <a:pt x="3918" y="887"/>
                    </a:cubicBezTo>
                    <a:cubicBezTo>
                      <a:pt x="3852" y="791"/>
                      <a:pt x="3794" y="696"/>
                      <a:pt x="3728" y="606"/>
                    </a:cubicBezTo>
                    <a:cubicBezTo>
                      <a:pt x="3527" y="333"/>
                      <a:pt x="3270" y="137"/>
                      <a:pt x="2942" y="45"/>
                    </a:cubicBezTo>
                    <a:cubicBezTo>
                      <a:pt x="2833" y="15"/>
                      <a:pt x="2728" y="0"/>
                      <a:pt x="26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050" name="Picture 2" descr="Полное решение задачи №2">
            <a:extLst>
              <a:ext uri="{FF2B5EF4-FFF2-40B4-BE49-F238E27FC236}">
                <a16:creationId xmlns:a16="http://schemas.microsoft.com/office/drawing/2014/main" id="{902F9440-67AC-4DDF-A293-FBF4E56D4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33" y="1624998"/>
            <a:ext cx="3733800" cy="210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90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B6D321-1BA8-4A31-A074-5AAE1544B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7440"/>
            <a:ext cx="9144000" cy="94195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9E7D2A-1E56-40AA-B1B1-4D6A83AEB1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60" t="2076" r="2246" b="3175"/>
          <a:stretch/>
        </p:blipFill>
        <p:spPr>
          <a:xfrm>
            <a:off x="5091546" y="1442623"/>
            <a:ext cx="3941618" cy="2614127"/>
          </a:xfrm>
          <a:prstGeom prst="rect">
            <a:avLst/>
          </a:prstGeom>
        </p:spPr>
      </p:pic>
      <p:pic>
        <p:nvPicPr>
          <p:cNvPr id="6146" name="Picture 2" descr="Полное решение задачи №4">
            <a:extLst>
              <a:ext uri="{FF2B5EF4-FFF2-40B4-BE49-F238E27FC236}">
                <a16:creationId xmlns:a16="http://schemas.microsoft.com/office/drawing/2014/main" id="{8ED2F2DE-1827-4355-8BF0-9D134AC79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7534"/>
            <a:ext cx="4717472" cy="241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89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83E0124-FE03-47F0-9523-EAB6A5256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1335"/>
            <a:ext cx="9144000" cy="8429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CDB52A-CD8F-4A0C-9D57-12E256D6AB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545" y="1385455"/>
            <a:ext cx="2038740" cy="2760950"/>
          </a:xfrm>
          <a:prstGeom prst="rect">
            <a:avLst/>
          </a:prstGeom>
        </p:spPr>
      </p:pic>
      <p:pic>
        <p:nvPicPr>
          <p:cNvPr id="7170" name="Picture 2" descr="Полное решение задачи №5">
            <a:extLst>
              <a:ext uri="{FF2B5EF4-FFF2-40B4-BE49-F238E27FC236}">
                <a16:creationId xmlns:a16="http://schemas.microsoft.com/office/drawing/2014/main" id="{6F843A01-12CC-4FCC-8D01-03B0A7A18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25" y="1441088"/>
            <a:ext cx="4637686" cy="2705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91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0780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72"/>
          <p:cNvSpPr txBox="1">
            <a:spLocks noGrp="1"/>
          </p:cNvSpPr>
          <p:nvPr>
            <p:ph type="ctrTitle"/>
          </p:nvPr>
        </p:nvSpPr>
        <p:spPr>
          <a:xfrm>
            <a:off x="2042852" y="587200"/>
            <a:ext cx="5982005" cy="160843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Простые механизмы</a:t>
            </a:r>
            <a:endParaRPr sz="5400" b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58" name="Google Shape;658;p72"/>
          <p:cNvSpPr txBox="1">
            <a:spLocks noGrp="1"/>
          </p:cNvSpPr>
          <p:nvPr>
            <p:ph type="subTitle" idx="1"/>
          </p:nvPr>
        </p:nvSpPr>
        <p:spPr>
          <a:xfrm>
            <a:off x="2060570" y="2228462"/>
            <a:ext cx="5982005" cy="13414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lnSpc>
                <a:spcPct val="100000"/>
              </a:lnSpc>
            </a:pPr>
            <a:r>
              <a:rPr lang="ru-RU" sz="48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</a:rPr>
              <a:t>Рычаг. Равновесие сил на рычаге</a:t>
            </a:r>
            <a:endParaRPr sz="4800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660" name="Google Shape;660;p72"/>
          <p:cNvGrpSpPr/>
          <p:nvPr/>
        </p:nvGrpSpPr>
        <p:grpSpPr>
          <a:xfrm>
            <a:off x="1101425" y="587200"/>
            <a:ext cx="869100" cy="2981117"/>
            <a:chOff x="1101425" y="587200"/>
            <a:chExt cx="869100" cy="2597100"/>
          </a:xfrm>
        </p:grpSpPr>
        <p:sp>
          <p:nvSpPr>
            <p:cNvPr id="661" name="Google Shape;661;p72"/>
            <p:cNvSpPr/>
            <p:nvPr/>
          </p:nvSpPr>
          <p:spPr>
            <a:xfrm>
              <a:off x="1101425" y="587200"/>
              <a:ext cx="869100" cy="2597100"/>
            </a:xfrm>
            <a:prstGeom prst="rect">
              <a:avLst/>
            </a:prstGeom>
            <a:solidFill>
              <a:schemeClr val="accent5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62" name="Google Shape;662;p72"/>
            <p:cNvGrpSpPr/>
            <p:nvPr/>
          </p:nvGrpSpPr>
          <p:grpSpPr>
            <a:xfrm rot="-441914">
              <a:off x="1265029" y="845376"/>
              <a:ext cx="541770" cy="521328"/>
              <a:chOff x="146488" y="438381"/>
              <a:chExt cx="1151768" cy="1108310"/>
            </a:xfrm>
          </p:grpSpPr>
          <p:sp>
            <p:nvSpPr>
              <p:cNvPr id="663" name="Google Shape;663;p72"/>
              <p:cNvSpPr/>
              <p:nvPr/>
            </p:nvSpPr>
            <p:spPr>
              <a:xfrm>
                <a:off x="177016" y="539983"/>
                <a:ext cx="1090648" cy="976963"/>
              </a:xfrm>
              <a:custGeom>
                <a:avLst/>
                <a:gdLst/>
                <a:ahLst/>
                <a:cxnLst/>
                <a:rect l="l" t="t" r="r" b="b"/>
                <a:pathLst>
                  <a:path w="16756" h="15010" extrusionOk="0">
                    <a:moveTo>
                      <a:pt x="7229" y="1"/>
                    </a:moveTo>
                    <a:cubicBezTo>
                      <a:pt x="7187" y="1"/>
                      <a:pt x="7143" y="7"/>
                      <a:pt x="7100" y="14"/>
                    </a:cubicBezTo>
                    <a:cubicBezTo>
                      <a:pt x="7090" y="14"/>
                      <a:pt x="7081" y="25"/>
                      <a:pt x="7054" y="47"/>
                    </a:cubicBezTo>
                    <a:cubicBezTo>
                      <a:pt x="7044" y="113"/>
                      <a:pt x="7025" y="197"/>
                      <a:pt x="7022" y="282"/>
                    </a:cubicBezTo>
                    <a:cubicBezTo>
                      <a:pt x="6986" y="1034"/>
                      <a:pt x="6944" y="1784"/>
                      <a:pt x="6926" y="2536"/>
                    </a:cubicBezTo>
                    <a:cubicBezTo>
                      <a:pt x="6907" y="3255"/>
                      <a:pt x="6915" y="3975"/>
                      <a:pt x="6903" y="4696"/>
                    </a:cubicBezTo>
                    <a:cubicBezTo>
                      <a:pt x="6899" y="4946"/>
                      <a:pt x="6882" y="5198"/>
                      <a:pt x="6848" y="5446"/>
                    </a:cubicBezTo>
                    <a:cubicBezTo>
                      <a:pt x="6809" y="5741"/>
                      <a:pt x="6696" y="6008"/>
                      <a:pt x="6502" y="6244"/>
                    </a:cubicBezTo>
                    <a:cubicBezTo>
                      <a:pt x="6219" y="6591"/>
                      <a:pt x="5942" y="6942"/>
                      <a:pt x="5673" y="7299"/>
                    </a:cubicBezTo>
                    <a:cubicBezTo>
                      <a:pt x="4087" y="9407"/>
                      <a:pt x="2502" y="11518"/>
                      <a:pt x="918" y="13628"/>
                    </a:cubicBezTo>
                    <a:cubicBezTo>
                      <a:pt x="655" y="13977"/>
                      <a:pt x="402" y="14331"/>
                      <a:pt x="142" y="14682"/>
                    </a:cubicBezTo>
                    <a:cubicBezTo>
                      <a:pt x="77" y="14770"/>
                      <a:pt x="0" y="14855"/>
                      <a:pt x="85" y="15000"/>
                    </a:cubicBezTo>
                    <a:cubicBezTo>
                      <a:pt x="178" y="15003"/>
                      <a:pt x="280" y="15008"/>
                      <a:pt x="384" y="15008"/>
                    </a:cubicBezTo>
                    <a:cubicBezTo>
                      <a:pt x="408" y="15008"/>
                      <a:pt x="433" y="15007"/>
                      <a:pt x="457" y="15007"/>
                    </a:cubicBezTo>
                    <a:cubicBezTo>
                      <a:pt x="1449" y="14995"/>
                      <a:pt x="2442" y="14979"/>
                      <a:pt x="3434" y="14972"/>
                    </a:cubicBezTo>
                    <a:cubicBezTo>
                      <a:pt x="3884" y="14967"/>
                      <a:pt x="4335" y="14966"/>
                      <a:pt x="4786" y="14966"/>
                    </a:cubicBezTo>
                    <a:cubicBezTo>
                      <a:pt x="5044" y="14966"/>
                      <a:pt x="5302" y="14966"/>
                      <a:pt x="5559" y="14966"/>
                    </a:cubicBezTo>
                    <a:cubicBezTo>
                      <a:pt x="5778" y="14966"/>
                      <a:pt x="5996" y="14973"/>
                      <a:pt x="6213" y="14975"/>
                    </a:cubicBezTo>
                    <a:cubicBezTo>
                      <a:pt x="7012" y="14987"/>
                      <a:pt x="7811" y="15009"/>
                      <a:pt x="8610" y="15009"/>
                    </a:cubicBezTo>
                    <a:cubicBezTo>
                      <a:pt x="8629" y="15009"/>
                      <a:pt x="8648" y="15009"/>
                      <a:pt x="8667" y="15009"/>
                    </a:cubicBezTo>
                    <a:cubicBezTo>
                      <a:pt x="9518" y="15007"/>
                      <a:pt x="10368" y="14974"/>
                      <a:pt x="11219" y="14967"/>
                    </a:cubicBezTo>
                    <a:cubicBezTo>
                      <a:pt x="11493" y="14965"/>
                      <a:pt x="11767" y="14964"/>
                      <a:pt x="12041" y="14964"/>
                    </a:cubicBezTo>
                    <a:cubicBezTo>
                      <a:pt x="12606" y="14964"/>
                      <a:pt x="13171" y="14968"/>
                      <a:pt x="13737" y="14968"/>
                    </a:cubicBezTo>
                    <a:cubicBezTo>
                      <a:pt x="13836" y="14968"/>
                      <a:pt x="13933" y="14970"/>
                      <a:pt x="14031" y="14973"/>
                    </a:cubicBezTo>
                    <a:cubicBezTo>
                      <a:pt x="14849" y="14984"/>
                      <a:pt x="15668" y="14998"/>
                      <a:pt x="16485" y="15009"/>
                    </a:cubicBezTo>
                    <a:cubicBezTo>
                      <a:pt x="16487" y="15009"/>
                      <a:pt x="16489" y="15009"/>
                      <a:pt x="16491" y="15009"/>
                    </a:cubicBezTo>
                    <a:cubicBezTo>
                      <a:pt x="16561" y="15009"/>
                      <a:pt x="16631" y="14991"/>
                      <a:pt x="16697" y="14982"/>
                    </a:cubicBezTo>
                    <a:cubicBezTo>
                      <a:pt x="16755" y="14825"/>
                      <a:pt x="16659" y="14740"/>
                      <a:pt x="16590" y="14645"/>
                    </a:cubicBezTo>
                    <a:cubicBezTo>
                      <a:pt x="15521" y="13211"/>
                      <a:pt x="14459" y="11773"/>
                      <a:pt x="13384" y="10344"/>
                    </a:cubicBezTo>
                    <a:cubicBezTo>
                      <a:pt x="12340" y="8960"/>
                      <a:pt x="11284" y="7584"/>
                      <a:pt x="10231" y="6207"/>
                    </a:cubicBezTo>
                    <a:cubicBezTo>
                      <a:pt x="10040" y="5957"/>
                      <a:pt x="9925" y="5676"/>
                      <a:pt x="9907" y="5366"/>
                    </a:cubicBezTo>
                    <a:cubicBezTo>
                      <a:pt x="9877" y="4855"/>
                      <a:pt x="9855" y="4341"/>
                      <a:pt x="9859" y="3830"/>
                    </a:cubicBezTo>
                    <a:cubicBezTo>
                      <a:pt x="9864" y="2641"/>
                      <a:pt x="9792" y="1454"/>
                      <a:pt x="9739" y="267"/>
                    </a:cubicBezTo>
                    <a:cubicBezTo>
                      <a:pt x="9736" y="185"/>
                      <a:pt x="9713" y="102"/>
                      <a:pt x="9701" y="30"/>
                    </a:cubicBezTo>
                    <a:cubicBezTo>
                      <a:pt x="8861" y="20"/>
                      <a:pt x="8045" y="10"/>
                      <a:pt x="722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4" name="Google Shape;664;p72"/>
              <p:cNvSpPr/>
              <p:nvPr/>
            </p:nvSpPr>
            <p:spPr>
              <a:xfrm>
                <a:off x="588905" y="463440"/>
                <a:ext cx="266283" cy="48881"/>
              </a:xfrm>
              <a:custGeom>
                <a:avLst/>
                <a:gdLst/>
                <a:ahLst/>
                <a:cxnLst/>
                <a:rect l="l" t="t" r="r" b="b"/>
                <a:pathLst>
                  <a:path w="4091" h="751" extrusionOk="0">
                    <a:moveTo>
                      <a:pt x="1055" y="1"/>
                    </a:moveTo>
                    <a:cubicBezTo>
                      <a:pt x="732" y="1"/>
                      <a:pt x="407" y="12"/>
                      <a:pt x="80" y="54"/>
                    </a:cubicBezTo>
                    <a:cubicBezTo>
                      <a:pt x="41" y="280"/>
                      <a:pt x="0" y="488"/>
                      <a:pt x="60" y="722"/>
                    </a:cubicBezTo>
                    <a:cubicBezTo>
                      <a:pt x="731" y="741"/>
                      <a:pt x="1398" y="751"/>
                      <a:pt x="2066" y="751"/>
                    </a:cubicBezTo>
                    <a:cubicBezTo>
                      <a:pt x="2725" y="751"/>
                      <a:pt x="3385" y="741"/>
                      <a:pt x="4047" y="722"/>
                    </a:cubicBezTo>
                    <a:cubicBezTo>
                      <a:pt x="4091" y="478"/>
                      <a:pt x="4082" y="261"/>
                      <a:pt x="4005" y="51"/>
                    </a:cubicBezTo>
                    <a:cubicBezTo>
                      <a:pt x="3693" y="12"/>
                      <a:pt x="3386" y="2"/>
                      <a:pt x="3080" y="2"/>
                    </a:cubicBezTo>
                    <a:cubicBezTo>
                      <a:pt x="2752" y="2"/>
                      <a:pt x="2425" y="14"/>
                      <a:pt x="2099" y="14"/>
                    </a:cubicBezTo>
                    <a:cubicBezTo>
                      <a:pt x="2078" y="14"/>
                      <a:pt x="2057" y="14"/>
                      <a:pt x="2035" y="14"/>
                    </a:cubicBezTo>
                    <a:cubicBezTo>
                      <a:pt x="1709" y="12"/>
                      <a:pt x="1383" y="1"/>
                      <a:pt x="10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5" name="Google Shape;665;p72"/>
              <p:cNvSpPr/>
              <p:nvPr/>
            </p:nvSpPr>
            <p:spPr>
              <a:xfrm>
                <a:off x="718955" y="774233"/>
                <a:ext cx="34172" cy="47969"/>
              </a:xfrm>
              <a:custGeom>
                <a:avLst/>
                <a:gdLst/>
                <a:ahLst/>
                <a:cxnLst/>
                <a:rect l="l" t="t" r="r" b="b"/>
                <a:pathLst>
                  <a:path w="525" h="737" extrusionOk="0">
                    <a:moveTo>
                      <a:pt x="262" y="0"/>
                    </a:moveTo>
                    <a:cubicBezTo>
                      <a:pt x="55" y="133"/>
                      <a:pt x="0" y="332"/>
                      <a:pt x="20" y="559"/>
                    </a:cubicBezTo>
                    <a:cubicBezTo>
                      <a:pt x="30" y="671"/>
                      <a:pt x="100" y="737"/>
                      <a:pt x="188" y="737"/>
                    </a:cubicBezTo>
                    <a:cubicBezTo>
                      <a:pt x="223" y="737"/>
                      <a:pt x="261" y="726"/>
                      <a:pt x="299" y="704"/>
                    </a:cubicBezTo>
                    <a:cubicBezTo>
                      <a:pt x="441" y="622"/>
                      <a:pt x="521" y="494"/>
                      <a:pt x="522" y="332"/>
                    </a:cubicBezTo>
                    <a:cubicBezTo>
                      <a:pt x="524" y="163"/>
                      <a:pt x="438" y="48"/>
                      <a:pt x="26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6" name="Google Shape;666;p72"/>
              <p:cNvSpPr/>
              <p:nvPr/>
            </p:nvSpPr>
            <p:spPr>
              <a:xfrm>
                <a:off x="759181" y="905059"/>
                <a:ext cx="14645" cy="19396"/>
              </a:xfrm>
              <a:custGeom>
                <a:avLst/>
                <a:gdLst/>
                <a:ahLst/>
                <a:cxnLst/>
                <a:rect l="l" t="t" r="r" b="b"/>
                <a:pathLst>
                  <a:path w="225" h="298" extrusionOk="0">
                    <a:moveTo>
                      <a:pt x="85" y="0"/>
                    </a:moveTo>
                    <a:cubicBezTo>
                      <a:pt x="28" y="0"/>
                      <a:pt x="0" y="45"/>
                      <a:pt x="5" y="95"/>
                    </a:cubicBezTo>
                    <a:cubicBezTo>
                      <a:pt x="9" y="152"/>
                      <a:pt x="39" y="205"/>
                      <a:pt x="71" y="298"/>
                    </a:cubicBezTo>
                    <a:cubicBezTo>
                      <a:pt x="137" y="222"/>
                      <a:pt x="194" y="184"/>
                      <a:pt x="208" y="135"/>
                    </a:cubicBezTo>
                    <a:cubicBezTo>
                      <a:pt x="225" y="67"/>
                      <a:pt x="178" y="12"/>
                      <a:pt x="103" y="2"/>
                    </a:cubicBezTo>
                    <a:cubicBezTo>
                      <a:pt x="97" y="1"/>
                      <a:pt x="91" y="0"/>
                      <a:pt x="8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7" name="Google Shape;667;p72"/>
              <p:cNvSpPr/>
              <p:nvPr/>
            </p:nvSpPr>
            <p:spPr>
              <a:xfrm>
                <a:off x="657966" y="973791"/>
                <a:ext cx="53048" cy="41331"/>
              </a:xfrm>
              <a:custGeom>
                <a:avLst/>
                <a:gdLst/>
                <a:ahLst/>
                <a:cxnLst/>
                <a:rect l="l" t="t" r="r" b="b"/>
                <a:pathLst>
                  <a:path w="815" h="635" extrusionOk="0">
                    <a:moveTo>
                      <a:pt x="430" y="0"/>
                    </a:moveTo>
                    <a:cubicBezTo>
                      <a:pt x="408" y="0"/>
                      <a:pt x="386" y="3"/>
                      <a:pt x="364" y="8"/>
                    </a:cubicBezTo>
                    <a:cubicBezTo>
                      <a:pt x="239" y="35"/>
                      <a:pt x="159" y="123"/>
                      <a:pt x="105" y="235"/>
                    </a:cubicBezTo>
                    <a:cubicBezTo>
                      <a:pt x="0" y="454"/>
                      <a:pt x="112" y="632"/>
                      <a:pt x="393" y="635"/>
                    </a:cubicBezTo>
                    <a:cubicBezTo>
                      <a:pt x="430" y="625"/>
                      <a:pt x="506" y="615"/>
                      <a:pt x="574" y="584"/>
                    </a:cubicBezTo>
                    <a:cubicBezTo>
                      <a:pt x="736" y="511"/>
                      <a:pt x="815" y="375"/>
                      <a:pt x="774" y="256"/>
                    </a:cubicBezTo>
                    <a:cubicBezTo>
                      <a:pt x="726" y="107"/>
                      <a:pt x="579" y="0"/>
                      <a:pt x="4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668" name="Google Shape;668;p72"/>
              <p:cNvGrpSpPr/>
              <p:nvPr/>
            </p:nvGrpSpPr>
            <p:grpSpPr>
              <a:xfrm>
                <a:off x="146488" y="438381"/>
                <a:ext cx="1151768" cy="1108310"/>
                <a:chOff x="146488" y="438381"/>
                <a:chExt cx="1151768" cy="1108310"/>
              </a:xfrm>
            </p:grpSpPr>
            <p:sp>
              <p:nvSpPr>
                <p:cNvPr id="669" name="Google Shape;669;p72"/>
                <p:cNvSpPr/>
                <p:nvPr/>
              </p:nvSpPr>
              <p:spPr>
                <a:xfrm>
                  <a:off x="146488" y="438381"/>
                  <a:ext cx="1151768" cy="11083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695" h="17028" extrusionOk="0">
                      <a:moveTo>
                        <a:pt x="7852" y="386"/>
                      </a:moveTo>
                      <a:cubicBezTo>
                        <a:pt x="8180" y="386"/>
                        <a:pt x="8506" y="397"/>
                        <a:pt x="8832" y="399"/>
                      </a:cubicBezTo>
                      <a:cubicBezTo>
                        <a:pt x="8854" y="399"/>
                        <a:pt x="8875" y="399"/>
                        <a:pt x="8896" y="399"/>
                      </a:cubicBezTo>
                      <a:cubicBezTo>
                        <a:pt x="9222" y="399"/>
                        <a:pt x="9549" y="387"/>
                        <a:pt x="9877" y="387"/>
                      </a:cubicBezTo>
                      <a:cubicBezTo>
                        <a:pt x="10183" y="387"/>
                        <a:pt x="10490" y="397"/>
                        <a:pt x="10802" y="436"/>
                      </a:cubicBezTo>
                      <a:cubicBezTo>
                        <a:pt x="10879" y="646"/>
                        <a:pt x="10888" y="863"/>
                        <a:pt x="10844" y="1107"/>
                      </a:cubicBezTo>
                      <a:cubicBezTo>
                        <a:pt x="10182" y="1126"/>
                        <a:pt x="9522" y="1136"/>
                        <a:pt x="8863" y="1136"/>
                      </a:cubicBezTo>
                      <a:cubicBezTo>
                        <a:pt x="8195" y="1136"/>
                        <a:pt x="7528" y="1126"/>
                        <a:pt x="6857" y="1107"/>
                      </a:cubicBezTo>
                      <a:cubicBezTo>
                        <a:pt x="6797" y="873"/>
                        <a:pt x="6838" y="665"/>
                        <a:pt x="6877" y="439"/>
                      </a:cubicBezTo>
                      <a:cubicBezTo>
                        <a:pt x="7204" y="397"/>
                        <a:pt x="7529" y="386"/>
                        <a:pt x="7852" y="386"/>
                      </a:cubicBezTo>
                      <a:close/>
                      <a:moveTo>
                        <a:pt x="7698" y="1562"/>
                      </a:moveTo>
                      <a:cubicBezTo>
                        <a:pt x="8514" y="1571"/>
                        <a:pt x="9330" y="1581"/>
                        <a:pt x="10170" y="1591"/>
                      </a:cubicBezTo>
                      <a:cubicBezTo>
                        <a:pt x="10182" y="1663"/>
                        <a:pt x="10205" y="1746"/>
                        <a:pt x="10208" y="1828"/>
                      </a:cubicBezTo>
                      <a:cubicBezTo>
                        <a:pt x="10261" y="3015"/>
                        <a:pt x="10333" y="4202"/>
                        <a:pt x="10328" y="5391"/>
                      </a:cubicBezTo>
                      <a:cubicBezTo>
                        <a:pt x="10324" y="5902"/>
                        <a:pt x="10346" y="6416"/>
                        <a:pt x="10376" y="6927"/>
                      </a:cubicBezTo>
                      <a:cubicBezTo>
                        <a:pt x="10394" y="7237"/>
                        <a:pt x="10509" y="7518"/>
                        <a:pt x="10700" y="7768"/>
                      </a:cubicBezTo>
                      <a:cubicBezTo>
                        <a:pt x="11753" y="9145"/>
                        <a:pt x="12809" y="10521"/>
                        <a:pt x="13853" y="11905"/>
                      </a:cubicBezTo>
                      <a:cubicBezTo>
                        <a:pt x="14928" y="13334"/>
                        <a:pt x="15990" y="14772"/>
                        <a:pt x="17059" y="16206"/>
                      </a:cubicBezTo>
                      <a:cubicBezTo>
                        <a:pt x="17128" y="16301"/>
                        <a:pt x="17224" y="16386"/>
                        <a:pt x="17166" y="16543"/>
                      </a:cubicBezTo>
                      <a:cubicBezTo>
                        <a:pt x="17100" y="16552"/>
                        <a:pt x="17030" y="16570"/>
                        <a:pt x="16960" y="16570"/>
                      </a:cubicBezTo>
                      <a:cubicBezTo>
                        <a:pt x="16958" y="16570"/>
                        <a:pt x="16956" y="16570"/>
                        <a:pt x="16954" y="16570"/>
                      </a:cubicBezTo>
                      <a:cubicBezTo>
                        <a:pt x="16137" y="16559"/>
                        <a:pt x="15318" y="16545"/>
                        <a:pt x="14500" y="16534"/>
                      </a:cubicBezTo>
                      <a:cubicBezTo>
                        <a:pt x="14402" y="16531"/>
                        <a:pt x="14305" y="16529"/>
                        <a:pt x="14206" y="16529"/>
                      </a:cubicBezTo>
                      <a:cubicBezTo>
                        <a:pt x="13640" y="16529"/>
                        <a:pt x="13075" y="16525"/>
                        <a:pt x="12510" y="16525"/>
                      </a:cubicBezTo>
                      <a:cubicBezTo>
                        <a:pt x="12236" y="16525"/>
                        <a:pt x="11962" y="16526"/>
                        <a:pt x="11688" y="16528"/>
                      </a:cubicBezTo>
                      <a:cubicBezTo>
                        <a:pt x="10837" y="16535"/>
                        <a:pt x="9987" y="16568"/>
                        <a:pt x="9136" y="16570"/>
                      </a:cubicBezTo>
                      <a:cubicBezTo>
                        <a:pt x="9117" y="16570"/>
                        <a:pt x="9098" y="16570"/>
                        <a:pt x="9079" y="16570"/>
                      </a:cubicBezTo>
                      <a:cubicBezTo>
                        <a:pt x="8280" y="16570"/>
                        <a:pt x="7481" y="16548"/>
                        <a:pt x="6682" y="16536"/>
                      </a:cubicBezTo>
                      <a:cubicBezTo>
                        <a:pt x="6465" y="16534"/>
                        <a:pt x="6247" y="16527"/>
                        <a:pt x="6028" y="16527"/>
                      </a:cubicBezTo>
                      <a:cubicBezTo>
                        <a:pt x="5771" y="16527"/>
                        <a:pt x="5513" y="16527"/>
                        <a:pt x="5255" y="16527"/>
                      </a:cubicBezTo>
                      <a:cubicBezTo>
                        <a:pt x="4804" y="16527"/>
                        <a:pt x="4353" y="16528"/>
                        <a:pt x="3903" y="16533"/>
                      </a:cubicBezTo>
                      <a:cubicBezTo>
                        <a:pt x="2911" y="16540"/>
                        <a:pt x="1918" y="16556"/>
                        <a:pt x="926" y="16568"/>
                      </a:cubicBezTo>
                      <a:cubicBezTo>
                        <a:pt x="902" y="16568"/>
                        <a:pt x="877" y="16569"/>
                        <a:pt x="853" y="16569"/>
                      </a:cubicBezTo>
                      <a:cubicBezTo>
                        <a:pt x="749" y="16569"/>
                        <a:pt x="647" y="16564"/>
                        <a:pt x="554" y="16561"/>
                      </a:cubicBezTo>
                      <a:cubicBezTo>
                        <a:pt x="469" y="16416"/>
                        <a:pt x="546" y="16331"/>
                        <a:pt x="611" y="16243"/>
                      </a:cubicBezTo>
                      <a:cubicBezTo>
                        <a:pt x="871" y="15892"/>
                        <a:pt x="1124" y="15538"/>
                        <a:pt x="1387" y="15189"/>
                      </a:cubicBezTo>
                      <a:cubicBezTo>
                        <a:pt x="2971" y="13079"/>
                        <a:pt x="4556" y="10968"/>
                        <a:pt x="6142" y="8860"/>
                      </a:cubicBezTo>
                      <a:cubicBezTo>
                        <a:pt x="6411" y="8503"/>
                        <a:pt x="6688" y="8152"/>
                        <a:pt x="6971" y="7805"/>
                      </a:cubicBezTo>
                      <a:cubicBezTo>
                        <a:pt x="7165" y="7569"/>
                        <a:pt x="7278" y="7302"/>
                        <a:pt x="7317" y="7007"/>
                      </a:cubicBezTo>
                      <a:cubicBezTo>
                        <a:pt x="7351" y="6759"/>
                        <a:pt x="7368" y="6507"/>
                        <a:pt x="7372" y="6257"/>
                      </a:cubicBezTo>
                      <a:cubicBezTo>
                        <a:pt x="7384" y="5536"/>
                        <a:pt x="7376" y="4816"/>
                        <a:pt x="7395" y="4097"/>
                      </a:cubicBezTo>
                      <a:cubicBezTo>
                        <a:pt x="7413" y="3345"/>
                        <a:pt x="7455" y="2595"/>
                        <a:pt x="7491" y="1843"/>
                      </a:cubicBezTo>
                      <a:cubicBezTo>
                        <a:pt x="7494" y="1758"/>
                        <a:pt x="7513" y="1674"/>
                        <a:pt x="7523" y="1608"/>
                      </a:cubicBezTo>
                      <a:cubicBezTo>
                        <a:pt x="7550" y="1586"/>
                        <a:pt x="7559" y="1575"/>
                        <a:pt x="7569" y="1575"/>
                      </a:cubicBezTo>
                      <a:cubicBezTo>
                        <a:pt x="7612" y="1568"/>
                        <a:pt x="7656" y="1562"/>
                        <a:pt x="7698" y="1562"/>
                      </a:cubicBezTo>
                      <a:close/>
                      <a:moveTo>
                        <a:pt x="10825" y="1"/>
                      </a:moveTo>
                      <a:cubicBezTo>
                        <a:pt x="10614" y="1"/>
                        <a:pt x="10402" y="7"/>
                        <a:pt x="10191" y="7"/>
                      </a:cubicBezTo>
                      <a:cubicBezTo>
                        <a:pt x="9058" y="6"/>
                        <a:pt x="7924" y="2"/>
                        <a:pt x="6790" y="1"/>
                      </a:cubicBezTo>
                      <a:cubicBezTo>
                        <a:pt x="6467" y="1"/>
                        <a:pt x="6387" y="81"/>
                        <a:pt x="6384" y="407"/>
                      </a:cubicBezTo>
                      <a:cubicBezTo>
                        <a:pt x="6382" y="625"/>
                        <a:pt x="6384" y="844"/>
                        <a:pt x="6387" y="1062"/>
                      </a:cubicBezTo>
                      <a:cubicBezTo>
                        <a:pt x="6387" y="1128"/>
                        <a:pt x="6389" y="1194"/>
                        <a:pt x="6401" y="1258"/>
                      </a:cubicBezTo>
                      <a:cubicBezTo>
                        <a:pt x="6437" y="1448"/>
                        <a:pt x="6515" y="1517"/>
                        <a:pt x="6709" y="1535"/>
                      </a:cubicBezTo>
                      <a:cubicBezTo>
                        <a:pt x="6819" y="1546"/>
                        <a:pt x="6926" y="1547"/>
                        <a:pt x="7086" y="1555"/>
                      </a:cubicBezTo>
                      <a:cubicBezTo>
                        <a:pt x="7086" y="1678"/>
                        <a:pt x="7088" y="1773"/>
                        <a:pt x="7082" y="1864"/>
                      </a:cubicBezTo>
                      <a:cubicBezTo>
                        <a:pt x="7053" y="2507"/>
                        <a:pt x="7014" y="3149"/>
                        <a:pt x="6995" y="3793"/>
                      </a:cubicBezTo>
                      <a:cubicBezTo>
                        <a:pt x="6974" y="4545"/>
                        <a:pt x="6974" y="5298"/>
                        <a:pt x="6957" y="6050"/>
                      </a:cubicBezTo>
                      <a:cubicBezTo>
                        <a:pt x="6950" y="6334"/>
                        <a:pt x="6928" y="6618"/>
                        <a:pt x="6896" y="6898"/>
                      </a:cubicBezTo>
                      <a:cubicBezTo>
                        <a:pt x="6864" y="7174"/>
                        <a:pt x="6762" y="7424"/>
                        <a:pt x="6576" y="7637"/>
                      </a:cubicBezTo>
                      <a:cubicBezTo>
                        <a:pt x="6411" y="7827"/>
                        <a:pt x="6251" y="8021"/>
                        <a:pt x="6101" y="8221"/>
                      </a:cubicBezTo>
                      <a:cubicBezTo>
                        <a:pt x="4249" y="10675"/>
                        <a:pt x="2397" y="13131"/>
                        <a:pt x="548" y="15588"/>
                      </a:cubicBezTo>
                      <a:cubicBezTo>
                        <a:pt x="398" y="15788"/>
                        <a:pt x="270" y="16006"/>
                        <a:pt x="129" y="16213"/>
                      </a:cubicBezTo>
                      <a:cubicBezTo>
                        <a:pt x="40" y="16343"/>
                        <a:pt x="4" y="16491"/>
                        <a:pt x="3" y="16646"/>
                      </a:cubicBezTo>
                      <a:cubicBezTo>
                        <a:pt x="1" y="16831"/>
                        <a:pt x="83" y="16937"/>
                        <a:pt x="262" y="16967"/>
                      </a:cubicBezTo>
                      <a:cubicBezTo>
                        <a:pt x="378" y="16987"/>
                        <a:pt x="498" y="16992"/>
                        <a:pt x="618" y="16992"/>
                      </a:cubicBezTo>
                      <a:cubicBezTo>
                        <a:pt x="630" y="16992"/>
                        <a:pt x="642" y="16992"/>
                        <a:pt x="654" y="16992"/>
                      </a:cubicBezTo>
                      <a:cubicBezTo>
                        <a:pt x="1254" y="16987"/>
                        <a:pt x="1853" y="16977"/>
                        <a:pt x="2453" y="16975"/>
                      </a:cubicBezTo>
                      <a:cubicBezTo>
                        <a:pt x="3195" y="16972"/>
                        <a:pt x="3938" y="16969"/>
                        <a:pt x="4681" y="16969"/>
                      </a:cubicBezTo>
                      <a:cubicBezTo>
                        <a:pt x="4974" y="16969"/>
                        <a:pt x="5268" y="16969"/>
                        <a:pt x="5562" y="16970"/>
                      </a:cubicBezTo>
                      <a:cubicBezTo>
                        <a:pt x="6139" y="16971"/>
                        <a:pt x="6717" y="16981"/>
                        <a:pt x="7295" y="16993"/>
                      </a:cubicBezTo>
                      <a:cubicBezTo>
                        <a:pt x="7554" y="16998"/>
                        <a:pt x="7815" y="17027"/>
                        <a:pt x="8074" y="17027"/>
                      </a:cubicBezTo>
                      <a:cubicBezTo>
                        <a:pt x="8087" y="17027"/>
                        <a:pt x="8100" y="17027"/>
                        <a:pt x="8113" y="17027"/>
                      </a:cubicBezTo>
                      <a:cubicBezTo>
                        <a:pt x="8907" y="17019"/>
                        <a:pt x="9703" y="16995"/>
                        <a:pt x="10499" y="16988"/>
                      </a:cubicBezTo>
                      <a:cubicBezTo>
                        <a:pt x="11852" y="16978"/>
                        <a:pt x="13204" y="16973"/>
                        <a:pt x="14557" y="16973"/>
                      </a:cubicBezTo>
                      <a:cubicBezTo>
                        <a:pt x="15386" y="16973"/>
                        <a:pt x="16214" y="16987"/>
                        <a:pt x="17043" y="16992"/>
                      </a:cubicBezTo>
                      <a:cubicBezTo>
                        <a:pt x="17057" y="16992"/>
                        <a:pt x="17071" y="16992"/>
                        <a:pt x="17084" y="16992"/>
                      </a:cubicBezTo>
                      <a:cubicBezTo>
                        <a:pt x="17201" y="16992"/>
                        <a:pt x="17320" y="16987"/>
                        <a:pt x="17434" y="16967"/>
                      </a:cubicBezTo>
                      <a:cubicBezTo>
                        <a:pt x="17614" y="16937"/>
                        <a:pt x="17695" y="16831"/>
                        <a:pt x="17694" y="16647"/>
                      </a:cubicBezTo>
                      <a:cubicBezTo>
                        <a:pt x="17693" y="16492"/>
                        <a:pt x="17657" y="16346"/>
                        <a:pt x="17567" y="16214"/>
                      </a:cubicBezTo>
                      <a:cubicBezTo>
                        <a:pt x="17410" y="15980"/>
                        <a:pt x="17260" y="15737"/>
                        <a:pt x="17091" y="15510"/>
                      </a:cubicBezTo>
                      <a:cubicBezTo>
                        <a:pt x="16004" y="14049"/>
                        <a:pt x="14919" y="12585"/>
                        <a:pt x="13819" y="11134"/>
                      </a:cubicBezTo>
                      <a:cubicBezTo>
                        <a:pt x="12923" y="9952"/>
                        <a:pt x="12008" y="8783"/>
                        <a:pt x="11098" y="7614"/>
                      </a:cubicBezTo>
                      <a:cubicBezTo>
                        <a:pt x="10924" y="7390"/>
                        <a:pt x="10819" y="7145"/>
                        <a:pt x="10796" y="6868"/>
                      </a:cubicBezTo>
                      <a:cubicBezTo>
                        <a:pt x="10765" y="6488"/>
                        <a:pt x="10745" y="6107"/>
                        <a:pt x="10734" y="5726"/>
                      </a:cubicBezTo>
                      <a:cubicBezTo>
                        <a:pt x="10717" y="5049"/>
                        <a:pt x="10718" y="4373"/>
                        <a:pt x="10697" y="3697"/>
                      </a:cubicBezTo>
                      <a:cubicBezTo>
                        <a:pt x="10677" y="3077"/>
                        <a:pt x="10639" y="2456"/>
                        <a:pt x="10612" y="1834"/>
                      </a:cubicBezTo>
                      <a:cubicBezTo>
                        <a:pt x="10608" y="1740"/>
                        <a:pt x="10573" y="1636"/>
                        <a:pt x="10671" y="1551"/>
                      </a:cubicBezTo>
                      <a:cubicBezTo>
                        <a:pt x="10750" y="1547"/>
                        <a:pt x="10837" y="1542"/>
                        <a:pt x="10924" y="1538"/>
                      </a:cubicBezTo>
                      <a:cubicBezTo>
                        <a:pt x="11208" y="1518"/>
                        <a:pt x="11292" y="1444"/>
                        <a:pt x="11307" y="1160"/>
                      </a:cubicBezTo>
                      <a:cubicBezTo>
                        <a:pt x="11320" y="889"/>
                        <a:pt x="11320" y="615"/>
                        <a:pt x="11314" y="342"/>
                      </a:cubicBezTo>
                      <a:cubicBezTo>
                        <a:pt x="11307" y="86"/>
                        <a:pt x="11215" y="5"/>
                        <a:pt x="10943" y="1"/>
                      </a:cubicBezTo>
                      <a:cubicBezTo>
                        <a:pt x="10904" y="1"/>
                        <a:pt x="10864" y="1"/>
                        <a:pt x="1082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0" name="Google Shape;670;p72"/>
                <p:cNvSpPr/>
                <p:nvPr/>
              </p:nvSpPr>
              <p:spPr>
                <a:xfrm>
                  <a:off x="692203" y="746375"/>
                  <a:ext cx="88653" cy="1033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62" h="1588" extrusionOk="0">
                      <a:moveTo>
                        <a:pt x="673" y="428"/>
                      </a:moveTo>
                      <a:cubicBezTo>
                        <a:pt x="849" y="476"/>
                        <a:pt x="935" y="591"/>
                        <a:pt x="933" y="760"/>
                      </a:cubicBezTo>
                      <a:cubicBezTo>
                        <a:pt x="932" y="922"/>
                        <a:pt x="852" y="1050"/>
                        <a:pt x="710" y="1132"/>
                      </a:cubicBezTo>
                      <a:cubicBezTo>
                        <a:pt x="672" y="1154"/>
                        <a:pt x="634" y="1165"/>
                        <a:pt x="599" y="1165"/>
                      </a:cubicBezTo>
                      <a:cubicBezTo>
                        <a:pt x="511" y="1165"/>
                        <a:pt x="441" y="1099"/>
                        <a:pt x="431" y="987"/>
                      </a:cubicBezTo>
                      <a:cubicBezTo>
                        <a:pt x="411" y="760"/>
                        <a:pt x="466" y="561"/>
                        <a:pt x="673" y="428"/>
                      </a:cubicBezTo>
                      <a:close/>
                      <a:moveTo>
                        <a:pt x="736" y="1"/>
                      </a:moveTo>
                      <a:cubicBezTo>
                        <a:pt x="676" y="1"/>
                        <a:pt x="617" y="15"/>
                        <a:pt x="557" y="47"/>
                      </a:cubicBezTo>
                      <a:cubicBezTo>
                        <a:pt x="202" y="237"/>
                        <a:pt x="13" y="531"/>
                        <a:pt x="0" y="949"/>
                      </a:cubicBezTo>
                      <a:cubicBezTo>
                        <a:pt x="12" y="1185"/>
                        <a:pt x="80" y="1410"/>
                        <a:pt x="327" y="1527"/>
                      </a:cubicBezTo>
                      <a:cubicBezTo>
                        <a:pt x="416" y="1569"/>
                        <a:pt x="502" y="1588"/>
                        <a:pt x="585" y="1588"/>
                      </a:cubicBezTo>
                      <a:cubicBezTo>
                        <a:pt x="740" y="1588"/>
                        <a:pt x="886" y="1521"/>
                        <a:pt x="1022" y="1410"/>
                      </a:cubicBezTo>
                      <a:cubicBezTo>
                        <a:pt x="1235" y="1235"/>
                        <a:pt x="1340" y="1001"/>
                        <a:pt x="1349" y="728"/>
                      </a:cubicBezTo>
                      <a:cubicBezTo>
                        <a:pt x="1361" y="428"/>
                        <a:pt x="1168" y="143"/>
                        <a:pt x="901" y="35"/>
                      </a:cubicBezTo>
                      <a:cubicBezTo>
                        <a:pt x="845" y="13"/>
                        <a:pt x="791" y="1"/>
                        <a:pt x="73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1" name="Google Shape;671;p72"/>
                <p:cNvSpPr/>
                <p:nvPr/>
              </p:nvSpPr>
              <p:spPr>
                <a:xfrm>
                  <a:off x="731908" y="879024"/>
                  <a:ext cx="69516" cy="69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" h="1069" extrusionOk="0">
                      <a:moveTo>
                        <a:pt x="504" y="400"/>
                      </a:moveTo>
                      <a:cubicBezTo>
                        <a:pt x="510" y="400"/>
                        <a:pt x="516" y="401"/>
                        <a:pt x="522" y="402"/>
                      </a:cubicBezTo>
                      <a:cubicBezTo>
                        <a:pt x="597" y="412"/>
                        <a:pt x="644" y="467"/>
                        <a:pt x="627" y="535"/>
                      </a:cubicBezTo>
                      <a:cubicBezTo>
                        <a:pt x="613" y="584"/>
                        <a:pt x="556" y="622"/>
                        <a:pt x="490" y="698"/>
                      </a:cubicBezTo>
                      <a:cubicBezTo>
                        <a:pt x="458" y="605"/>
                        <a:pt x="428" y="552"/>
                        <a:pt x="424" y="495"/>
                      </a:cubicBezTo>
                      <a:cubicBezTo>
                        <a:pt x="419" y="445"/>
                        <a:pt x="447" y="400"/>
                        <a:pt x="504" y="400"/>
                      </a:cubicBezTo>
                      <a:close/>
                      <a:moveTo>
                        <a:pt x="494" y="0"/>
                      </a:moveTo>
                      <a:cubicBezTo>
                        <a:pt x="492" y="0"/>
                        <a:pt x="490" y="0"/>
                        <a:pt x="488" y="0"/>
                      </a:cubicBezTo>
                      <a:cubicBezTo>
                        <a:pt x="203" y="3"/>
                        <a:pt x="0" y="233"/>
                        <a:pt x="14" y="541"/>
                      </a:cubicBezTo>
                      <a:cubicBezTo>
                        <a:pt x="27" y="841"/>
                        <a:pt x="239" y="1069"/>
                        <a:pt x="504" y="1069"/>
                      </a:cubicBezTo>
                      <a:cubicBezTo>
                        <a:pt x="508" y="1069"/>
                        <a:pt x="513" y="1069"/>
                        <a:pt x="517" y="1068"/>
                      </a:cubicBezTo>
                      <a:cubicBezTo>
                        <a:pt x="815" y="1059"/>
                        <a:pt x="1067" y="790"/>
                        <a:pt x="1058" y="489"/>
                      </a:cubicBezTo>
                      <a:cubicBezTo>
                        <a:pt x="1048" y="191"/>
                        <a:pt x="827" y="0"/>
                        <a:pt x="49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2" name="Google Shape;672;p72"/>
                <p:cNvSpPr/>
                <p:nvPr/>
              </p:nvSpPr>
              <p:spPr>
                <a:xfrm>
                  <a:off x="626397" y="946454"/>
                  <a:ext cx="114363" cy="98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7" h="1514" extrusionOk="0">
                      <a:moveTo>
                        <a:pt x="915" y="420"/>
                      </a:moveTo>
                      <a:cubicBezTo>
                        <a:pt x="1064" y="420"/>
                        <a:pt x="1211" y="527"/>
                        <a:pt x="1259" y="676"/>
                      </a:cubicBezTo>
                      <a:cubicBezTo>
                        <a:pt x="1300" y="795"/>
                        <a:pt x="1221" y="931"/>
                        <a:pt x="1059" y="1004"/>
                      </a:cubicBezTo>
                      <a:cubicBezTo>
                        <a:pt x="991" y="1035"/>
                        <a:pt x="915" y="1045"/>
                        <a:pt x="878" y="1055"/>
                      </a:cubicBezTo>
                      <a:cubicBezTo>
                        <a:pt x="597" y="1052"/>
                        <a:pt x="485" y="874"/>
                        <a:pt x="590" y="655"/>
                      </a:cubicBezTo>
                      <a:cubicBezTo>
                        <a:pt x="644" y="543"/>
                        <a:pt x="724" y="455"/>
                        <a:pt x="849" y="428"/>
                      </a:cubicBezTo>
                      <a:cubicBezTo>
                        <a:pt x="871" y="423"/>
                        <a:pt x="893" y="420"/>
                        <a:pt x="915" y="420"/>
                      </a:cubicBezTo>
                      <a:close/>
                      <a:moveTo>
                        <a:pt x="957" y="0"/>
                      </a:moveTo>
                      <a:cubicBezTo>
                        <a:pt x="942" y="0"/>
                        <a:pt x="926" y="1"/>
                        <a:pt x="910" y="2"/>
                      </a:cubicBezTo>
                      <a:cubicBezTo>
                        <a:pt x="538" y="24"/>
                        <a:pt x="229" y="260"/>
                        <a:pt x="136" y="594"/>
                      </a:cubicBezTo>
                      <a:cubicBezTo>
                        <a:pt x="0" y="1075"/>
                        <a:pt x="319" y="1503"/>
                        <a:pt x="867" y="1514"/>
                      </a:cubicBezTo>
                      <a:cubicBezTo>
                        <a:pt x="1147" y="1498"/>
                        <a:pt x="1423" y="1370"/>
                        <a:pt x="1615" y="1091"/>
                      </a:cubicBezTo>
                      <a:cubicBezTo>
                        <a:pt x="1742" y="907"/>
                        <a:pt x="1757" y="710"/>
                        <a:pt x="1671" y="503"/>
                      </a:cubicBezTo>
                      <a:cubicBezTo>
                        <a:pt x="1541" y="191"/>
                        <a:pt x="1271" y="0"/>
                        <a:pt x="95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73" name="Google Shape;673;p72"/>
                <p:cNvSpPr/>
                <p:nvPr/>
              </p:nvSpPr>
              <p:spPr>
                <a:xfrm>
                  <a:off x="271657" y="1075393"/>
                  <a:ext cx="911781" cy="3998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08" h="6143" extrusionOk="0">
                      <a:moveTo>
                        <a:pt x="7146" y="443"/>
                      </a:moveTo>
                      <a:cubicBezTo>
                        <a:pt x="7375" y="443"/>
                        <a:pt x="7600" y="497"/>
                        <a:pt x="7821" y="607"/>
                      </a:cubicBezTo>
                      <a:cubicBezTo>
                        <a:pt x="7977" y="684"/>
                        <a:pt x="8134" y="761"/>
                        <a:pt x="8296" y="822"/>
                      </a:cubicBezTo>
                      <a:cubicBezTo>
                        <a:pt x="8532" y="912"/>
                        <a:pt x="8772" y="967"/>
                        <a:pt x="9018" y="967"/>
                      </a:cubicBezTo>
                      <a:cubicBezTo>
                        <a:pt x="9118" y="967"/>
                        <a:pt x="9220" y="958"/>
                        <a:pt x="9323" y="938"/>
                      </a:cubicBezTo>
                      <a:cubicBezTo>
                        <a:pt x="9387" y="926"/>
                        <a:pt x="9451" y="923"/>
                        <a:pt x="9518" y="917"/>
                      </a:cubicBezTo>
                      <a:cubicBezTo>
                        <a:pt x="9536" y="916"/>
                        <a:pt x="9554" y="915"/>
                        <a:pt x="9572" y="915"/>
                      </a:cubicBezTo>
                      <a:cubicBezTo>
                        <a:pt x="9745" y="915"/>
                        <a:pt x="9882" y="982"/>
                        <a:pt x="9991" y="1141"/>
                      </a:cubicBezTo>
                      <a:cubicBezTo>
                        <a:pt x="10436" y="1786"/>
                        <a:pt x="10899" y="2422"/>
                        <a:pt x="11339" y="3072"/>
                      </a:cubicBezTo>
                      <a:cubicBezTo>
                        <a:pt x="11798" y="3750"/>
                        <a:pt x="12281" y="4408"/>
                        <a:pt x="12814" y="5029"/>
                      </a:cubicBezTo>
                      <a:cubicBezTo>
                        <a:pt x="12974" y="5217"/>
                        <a:pt x="13130" y="5411"/>
                        <a:pt x="13289" y="5603"/>
                      </a:cubicBezTo>
                      <a:cubicBezTo>
                        <a:pt x="13278" y="5627"/>
                        <a:pt x="13267" y="5650"/>
                        <a:pt x="13257" y="5672"/>
                      </a:cubicBezTo>
                      <a:cubicBezTo>
                        <a:pt x="13186" y="5672"/>
                        <a:pt x="13115" y="5674"/>
                        <a:pt x="13043" y="5674"/>
                      </a:cubicBezTo>
                      <a:cubicBezTo>
                        <a:pt x="13008" y="5674"/>
                        <a:pt x="12972" y="5673"/>
                        <a:pt x="12936" y="5672"/>
                      </a:cubicBezTo>
                      <a:cubicBezTo>
                        <a:pt x="11857" y="5650"/>
                        <a:pt x="10779" y="5615"/>
                        <a:pt x="9700" y="5606"/>
                      </a:cubicBezTo>
                      <a:cubicBezTo>
                        <a:pt x="8011" y="5591"/>
                        <a:pt x="6321" y="5603"/>
                        <a:pt x="4632" y="5580"/>
                      </a:cubicBezTo>
                      <a:cubicBezTo>
                        <a:pt x="4487" y="5577"/>
                        <a:pt x="4342" y="5577"/>
                        <a:pt x="4197" y="5577"/>
                      </a:cubicBezTo>
                      <a:cubicBezTo>
                        <a:pt x="3753" y="5577"/>
                        <a:pt x="3310" y="5585"/>
                        <a:pt x="2867" y="5597"/>
                      </a:cubicBezTo>
                      <a:cubicBezTo>
                        <a:pt x="2579" y="5604"/>
                        <a:pt x="2290" y="5606"/>
                        <a:pt x="2002" y="5606"/>
                      </a:cubicBezTo>
                      <a:cubicBezTo>
                        <a:pt x="1593" y="5606"/>
                        <a:pt x="1183" y="5601"/>
                        <a:pt x="774" y="5601"/>
                      </a:cubicBezTo>
                      <a:cubicBezTo>
                        <a:pt x="746" y="5601"/>
                        <a:pt x="717" y="5587"/>
                        <a:pt x="678" y="5577"/>
                      </a:cubicBezTo>
                      <a:cubicBezTo>
                        <a:pt x="695" y="5542"/>
                        <a:pt x="702" y="5508"/>
                        <a:pt x="721" y="5486"/>
                      </a:cubicBezTo>
                      <a:cubicBezTo>
                        <a:pt x="1436" y="4605"/>
                        <a:pt x="2053" y="3651"/>
                        <a:pt x="2724" y="2738"/>
                      </a:cubicBezTo>
                      <a:cubicBezTo>
                        <a:pt x="3241" y="2036"/>
                        <a:pt x="3772" y="1343"/>
                        <a:pt x="4297" y="649"/>
                      </a:cubicBezTo>
                      <a:cubicBezTo>
                        <a:pt x="4348" y="582"/>
                        <a:pt x="4414" y="526"/>
                        <a:pt x="4489" y="449"/>
                      </a:cubicBezTo>
                      <a:cubicBezTo>
                        <a:pt x="4626" y="505"/>
                        <a:pt x="4759" y="550"/>
                        <a:pt x="4883" y="613"/>
                      </a:cubicBezTo>
                      <a:cubicBezTo>
                        <a:pt x="5119" y="732"/>
                        <a:pt x="5357" y="788"/>
                        <a:pt x="5598" y="788"/>
                      </a:cubicBezTo>
                      <a:cubicBezTo>
                        <a:pt x="5801" y="788"/>
                        <a:pt x="6006" y="748"/>
                        <a:pt x="6213" y="671"/>
                      </a:cubicBezTo>
                      <a:cubicBezTo>
                        <a:pt x="6366" y="615"/>
                        <a:pt x="6522" y="565"/>
                        <a:pt x="6677" y="517"/>
                      </a:cubicBezTo>
                      <a:cubicBezTo>
                        <a:pt x="6836" y="468"/>
                        <a:pt x="6992" y="443"/>
                        <a:pt x="7146" y="443"/>
                      </a:cubicBezTo>
                      <a:close/>
                      <a:moveTo>
                        <a:pt x="7158" y="1"/>
                      </a:moveTo>
                      <a:cubicBezTo>
                        <a:pt x="6919" y="1"/>
                        <a:pt x="6677" y="47"/>
                        <a:pt x="6431" y="136"/>
                      </a:cubicBezTo>
                      <a:cubicBezTo>
                        <a:pt x="6257" y="198"/>
                        <a:pt x="6081" y="257"/>
                        <a:pt x="5905" y="314"/>
                      </a:cubicBezTo>
                      <a:cubicBezTo>
                        <a:pt x="5799" y="349"/>
                        <a:pt x="5694" y="366"/>
                        <a:pt x="5589" y="366"/>
                      </a:cubicBezTo>
                      <a:cubicBezTo>
                        <a:pt x="5448" y="366"/>
                        <a:pt x="5309" y="335"/>
                        <a:pt x="5171" y="273"/>
                      </a:cubicBezTo>
                      <a:cubicBezTo>
                        <a:pt x="5033" y="210"/>
                        <a:pt x="4895" y="145"/>
                        <a:pt x="4751" y="95"/>
                      </a:cubicBezTo>
                      <a:cubicBezTo>
                        <a:pt x="4653" y="61"/>
                        <a:pt x="4569" y="42"/>
                        <a:pt x="4495" y="42"/>
                      </a:cubicBezTo>
                      <a:cubicBezTo>
                        <a:pt x="4341" y="42"/>
                        <a:pt x="4225" y="119"/>
                        <a:pt x="4094" y="287"/>
                      </a:cubicBezTo>
                      <a:cubicBezTo>
                        <a:pt x="3805" y="655"/>
                        <a:pt x="3514" y="1024"/>
                        <a:pt x="3235" y="1401"/>
                      </a:cubicBezTo>
                      <a:cubicBezTo>
                        <a:pt x="2261" y="2715"/>
                        <a:pt x="1292" y="4031"/>
                        <a:pt x="323" y="5347"/>
                      </a:cubicBezTo>
                      <a:cubicBezTo>
                        <a:pt x="245" y="5453"/>
                        <a:pt x="172" y="5561"/>
                        <a:pt x="108" y="5676"/>
                      </a:cubicBezTo>
                      <a:cubicBezTo>
                        <a:pt x="0" y="5869"/>
                        <a:pt x="72" y="6019"/>
                        <a:pt x="291" y="6057"/>
                      </a:cubicBezTo>
                      <a:cubicBezTo>
                        <a:pt x="337" y="6065"/>
                        <a:pt x="383" y="6067"/>
                        <a:pt x="431" y="6067"/>
                      </a:cubicBezTo>
                      <a:cubicBezTo>
                        <a:pt x="471" y="6067"/>
                        <a:pt x="511" y="6065"/>
                        <a:pt x="552" y="6065"/>
                      </a:cubicBezTo>
                      <a:cubicBezTo>
                        <a:pt x="809" y="6066"/>
                        <a:pt x="1067" y="6067"/>
                        <a:pt x="1325" y="6067"/>
                      </a:cubicBezTo>
                      <a:cubicBezTo>
                        <a:pt x="1481" y="6067"/>
                        <a:pt x="1637" y="6067"/>
                        <a:pt x="1793" y="6065"/>
                      </a:cubicBezTo>
                      <a:cubicBezTo>
                        <a:pt x="2143" y="6062"/>
                        <a:pt x="2491" y="6055"/>
                        <a:pt x="2840" y="6044"/>
                      </a:cubicBezTo>
                      <a:cubicBezTo>
                        <a:pt x="3298" y="6030"/>
                        <a:pt x="3754" y="6003"/>
                        <a:pt x="4212" y="6000"/>
                      </a:cubicBezTo>
                      <a:cubicBezTo>
                        <a:pt x="4575" y="5996"/>
                        <a:pt x="4939" y="5995"/>
                        <a:pt x="5303" y="5995"/>
                      </a:cubicBezTo>
                      <a:cubicBezTo>
                        <a:pt x="5757" y="5995"/>
                        <a:pt x="6212" y="5997"/>
                        <a:pt x="6666" y="5997"/>
                      </a:cubicBezTo>
                      <a:cubicBezTo>
                        <a:pt x="6666" y="6003"/>
                        <a:pt x="6666" y="6011"/>
                        <a:pt x="6665" y="6017"/>
                      </a:cubicBezTo>
                      <a:cubicBezTo>
                        <a:pt x="7350" y="6017"/>
                        <a:pt x="8037" y="6015"/>
                        <a:pt x="8723" y="6015"/>
                      </a:cubicBezTo>
                      <a:cubicBezTo>
                        <a:pt x="9203" y="6015"/>
                        <a:pt x="9684" y="6016"/>
                        <a:pt x="10164" y="6019"/>
                      </a:cubicBezTo>
                      <a:cubicBezTo>
                        <a:pt x="10851" y="6024"/>
                        <a:pt x="11537" y="6044"/>
                        <a:pt x="12224" y="6066"/>
                      </a:cubicBezTo>
                      <a:cubicBezTo>
                        <a:pt x="12671" y="6082"/>
                        <a:pt x="13117" y="6114"/>
                        <a:pt x="13562" y="6139"/>
                      </a:cubicBezTo>
                      <a:cubicBezTo>
                        <a:pt x="13599" y="6140"/>
                        <a:pt x="13635" y="6143"/>
                        <a:pt x="13672" y="6143"/>
                      </a:cubicBezTo>
                      <a:cubicBezTo>
                        <a:pt x="13701" y="6143"/>
                        <a:pt x="13730" y="6141"/>
                        <a:pt x="13758" y="6137"/>
                      </a:cubicBezTo>
                      <a:cubicBezTo>
                        <a:pt x="13939" y="6107"/>
                        <a:pt x="14007" y="5961"/>
                        <a:pt x="13910" y="5800"/>
                      </a:cubicBezTo>
                      <a:cubicBezTo>
                        <a:pt x="13820" y="5651"/>
                        <a:pt x="13722" y="5506"/>
                        <a:pt x="13613" y="5370"/>
                      </a:cubicBezTo>
                      <a:cubicBezTo>
                        <a:pt x="13300" y="4979"/>
                        <a:pt x="12959" y="4607"/>
                        <a:pt x="12666" y="4203"/>
                      </a:cubicBezTo>
                      <a:cubicBezTo>
                        <a:pt x="11860" y="3091"/>
                        <a:pt x="11070" y="1967"/>
                        <a:pt x="10281" y="844"/>
                      </a:cubicBezTo>
                      <a:cubicBezTo>
                        <a:pt x="10131" y="631"/>
                        <a:pt x="9940" y="513"/>
                        <a:pt x="9686" y="495"/>
                      </a:cubicBezTo>
                      <a:cubicBezTo>
                        <a:pt x="9639" y="492"/>
                        <a:pt x="9591" y="489"/>
                        <a:pt x="9544" y="489"/>
                      </a:cubicBezTo>
                      <a:cubicBezTo>
                        <a:pt x="9482" y="489"/>
                        <a:pt x="9420" y="493"/>
                        <a:pt x="9360" y="503"/>
                      </a:cubicBezTo>
                      <a:cubicBezTo>
                        <a:pt x="9260" y="519"/>
                        <a:pt x="9162" y="526"/>
                        <a:pt x="9066" y="526"/>
                      </a:cubicBezTo>
                      <a:cubicBezTo>
                        <a:pt x="8728" y="526"/>
                        <a:pt x="8408" y="431"/>
                        <a:pt x="8102" y="258"/>
                      </a:cubicBezTo>
                      <a:cubicBezTo>
                        <a:pt x="7794" y="84"/>
                        <a:pt x="7479" y="1"/>
                        <a:pt x="715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74" name="Google Shape;674;p72"/>
              <p:cNvSpPr/>
              <p:nvPr/>
            </p:nvSpPr>
            <p:spPr>
              <a:xfrm>
                <a:off x="315788" y="1104226"/>
                <a:ext cx="820850" cy="340473"/>
              </a:xfrm>
              <a:custGeom>
                <a:avLst/>
                <a:gdLst/>
                <a:ahLst/>
                <a:cxnLst/>
                <a:rect l="l" t="t" r="r" b="b"/>
                <a:pathLst>
                  <a:path w="12611" h="5231" extrusionOk="0">
                    <a:moveTo>
                      <a:pt x="6468" y="0"/>
                    </a:moveTo>
                    <a:cubicBezTo>
                      <a:pt x="6314" y="0"/>
                      <a:pt x="6158" y="25"/>
                      <a:pt x="5999" y="74"/>
                    </a:cubicBezTo>
                    <a:cubicBezTo>
                      <a:pt x="5844" y="122"/>
                      <a:pt x="5688" y="172"/>
                      <a:pt x="5535" y="228"/>
                    </a:cubicBezTo>
                    <a:cubicBezTo>
                      <a:pt x="5328" y="305"/>
                      <a:pt x="5123" y="345"/>
                      <a:pt x="4920" y="345"/>
                    </a:cubicBezTo>
                    <a:cubicBezTo>
                      <a:pt x="4679" y="345"/>
                      <a:pt x="4441" y="289"/>
                      <a:pt x="4205" y="170"/>
                    </a:cubicBezTo>
                    <a:cubicBezTo>
                      <a:pt x="4081" y="107"/>
                      <a:pt x="3948" y="62"/>
                      <a:pt x="3811" y="6"/>
                    </a:cubicBezTo>
                    <a:cubicBezTo>
                      <a:pt x="3736" y="83"/>
                      <a:pt x="3670" y="139"/>
                      <a:pt x="3619" y="206"/>
                    </a:cubicBezTo>
                    <a:cubicBezTo>
                      <a:pt x="3094" y="900"/>
                      <a:pt x="2563" y="1593"/>
                      <a:pt x="2046" y="2295"/>
                    </a:cubicBezTo>
                    <a:cubicBezTo>
                      <a:pt x="1375" y="3208"/>
                      <a:pt x="758" y="4162"/>
                      <a:pt x="43" y="5043"/>
                    </a:cubicBezTo>
                    <a:cubicBezTo>
                      <a:pt x="24" y="5065"/>
                      <a:pt x="17" y="5099"/>
                      <a:pt x="0" y="5134"/>
                    </a:cubicBezTo>
                    <a:cubicBezTo>
                      <a:pt x="39" y="5144"/>
                      <a:pt x="68" y="5158"/>
                      <a:pt x="96" y="5158"/>
                    </a:cubicBezTo>
                    <a:cubicBezTo>
                      <a:pt x="505" y="5158"/>
                      <a:pt x="915" y="5163"/>
                      <a:pt x="1324" y="5163"/>
                    </a:cubicBezTo>
                    <a:cubicBezTo>
                      <a:pt x="1612" y="5163"/>
                      <a:pt x="1901" y="5161"/>
                      <a:pt x="2189" y="5154"/>
                    </a:cubicBezTo>
                    <a:cubicBezTo>
                      <a:pt x="2632" y="5142"/>
                      <a:pt x="3075" y="5134"/>
                      <a:pt x="3519" y="5134"/>
                    </a:cubicBezTo>
                    <a:cubicBezTo>
                      <a:pt x="3664" y="5134"/>
                      <a:pt x="3809" y="5134"/>
                      <a:pt x="3954" y="5137"/>
                    </a:cubicBezTo>
                    <a:cubicBezTo>
                      <a:pt x="5643" y="5160"/>
                      <a:pt x="7333" y="5148"/>
                      <a:pt x="9022" y="5163"/>
                    </a:cubicBezTo>
                    <a:cubicBezTo>
                      <a:pt x="10101" y="5172"/>
                      <a:pt x="11179" y="5207"/>
                      <a:pt x="12258" y="5229"/>
                    </a:cubicBezTo>
                    <a:cubicBezTo>
                      <a:pt x="12294" y="5230"/>
                      <a:pt x="12330" y="5231"/>
                      <a:pt x="12365" y="5231"/>
                    </a:cubicBezTo>
                    <a:cubicBezTo>
                      <a:pt x="12437" y="5231"/>
                      <a:pt x="12508" y="5229"/>
                      <a:pt x="12579" y="5229"/>
                    </a:cubicBezTo>
                    <a:cubicBezTo>
                      <a:pt x="12589" y="5207"/>
                      <a:pt x="12600" y="5184"/>
                      <a:pt x="12611" y="5160"/>
                    </a:cubicBezTo>
                    <a:cubicBezTo>
                      <a:pt x="12452" y="4968"/>
                      <a:pt x="12296" y="4774"/>
                      <a:pt x="12136" y="4586"/>
                    </a:cubicBezTo>
                    <a:cubicBezTo>
                      <a:pt x="11603" y="3965"/>
                      <a:pt x="11120" y="3307"/>
                      <a:pt x="10661" y="2629"/>
                    </a:cubicBezTo>
                    <a:cubicBezTo>
                      <a:pt x="10221" y="1979"/>
                      <a:pt x="9758" y="1343"/>
                      <a:pt x="9313" y="698"/>
                    </a:cubicBezTo>
                    <a:cubicBezTo>
                      <a:pt x="9204" y="539"/>
                      <a:pt x="9067" y="472"/>
                      <a:pt x="8894" y="472"/>
                    </a:cubicBezTo>
                    <a:cubicBezTo>
                      <a:pt x="8876" y="472"/>
                      <a:pt x="8858" y="473"/>
                      <a:pt x="8840" y="474"/>
                    </a:cubicBezTo>
                    <a:cubicBezTo>
                      <a:pt x="8773" y="480"/>
                      <a:pt x="8709" y="483"/>
                      <a:pt x="8645" y="495"/>
                    </a:cubicBezTo>
                    <a:cubicBezTo>
                      <a:pt x="8542" y="515"/>
                      <a:pt x="8440" y="524"/>
                      <a:pt x="8340" y="524"/>
                    </a:cubicBezTo>
                    <a:cubicBezTo>
                      <a:pt x="8094" y="524"/>
                      <a:pt x="7854" y="469"/>
                      <a:pt x="7618" y="379"/>
                    </a:cubicBezTo>
                    <a:cubicBezTo>
                      <a:pt x="7456" y="318"/>
                      <a:pt x="7299" y="241"/>
                      <a:pt x="7143" y="164"/>
                    </a:cubicBezTo>
                    <a:cubicBezTo>
                      <a:pt x="6922" y="54"/>
                      <a:pt x="6697" y="0"/>
                      <a:pt x="64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5" name="Google Shape;675;p72"/>
            <p:cNvGrpSpPr/>
            <p:nvPr/>
          </p:nvGrpSpPr>
          <p:grpSpPr>
            <a:xfrm>
              <a:off x="1169549" y="2466923"/>
              <a:ext cx="732841" cy="491771"/>
              <a:chOff x="4419492" y="539503"/>
              <a:chExt cx="1651658" cy="1108342"/>
            </a:xfrm>
          </p:grpSpPr>
          <p:sp>
            <p:nvSpPr>
              <p:cNvPr id="676" name="Google Shape;676;p72"/>
              <p:cNvSpPr/>
              <p:nvPr/>
            </p:nvSpPr>
            <p:spPr>
              <a:xfrm>
                <a:off x="5825487" y="647579"/>
                <a:ext cx="68523" cy="815864"/>
              </a:xfrm>
              <a:custGeom>
                <a:avLst/>
                <a:gdLst/>
                <a:ahLst/>
                <a:cxnLst/>
                <a:rect l="l" t="t" r="r" b="b"/>
                <a:pathLst>
                  <a:path w="887" h="10561" extrusionOk="0">
                    <a:moveTo>
                      <a:pt x="601" y="1"/>
                    </a:moveTo>
                    <a:cubicBezTo>
                      <a:pt x="550" y="1"/>
                      <a:pt x="501" y="1"/>
                      <a:pt x="451" y="3"/>
                    </a:cubicBezTo>
                    <a:cubicBezTo>
                      <a:pt x="439" y="4"/>
                      <a:pt x="426" y="4"/>
                      <a:pt x="413" y="4"/>
                    </a:cubicBezTo>
                    <a:cubicBezTo>
                      <a:pt x="367" y="4"/>
                      <a:pt x="319" y="1"/>
                      <a:pt x="272" y="1"/>
                    </a:cubicBezTo>
                    <a:cubicBezTo>
                      <a:pt x="201" y="1"/>
                      <a:pt x="131" y="7"/>
                      <a:pt x="61" y="38"/>
                    </a:cubicBezTo>
                    <a:cubicBezTo>
                      <a:pt x="1" y="268"/>
                      <a:pt x="35" y="497"/>
                      <a:pt x="38" y="722"/>
                    </a:cubicBezTo>
                    <a:cubicBezTo>
                      <a:pt x="53" y="1517"/>
                      <a:pt x="78" y="2313"/>
                      <a:pt x="86" y="3109"/>
                    </a:cubicBezTo>
                    <a:cubicBezTo>
                      <a:pt x="102" y="4733"/>
                      <a:pt x="102" y="6359"/>
                      <a:pt x="121" y="7984"/>
                    </a:cubicBezTo>
                    <a:cubicBezTo>
                      <a:pt x="128" y="8715"/>
                      <a:pt x="165" y="9444"/>
                      <a:pt x="190" y="10175"/>
                    </a:cubicBezTo>
                    <a:cubicBezTo>
                      <a:pt x="194" y="10305"/>
                      <a:pt x="198" y="10435"/>
                      <a:pt x="269" y="10560"/>
                    </a:cubicBezTo>
                    <a:lnTo>
                      <a:pt x="764" y="10560"/>
                    </a:lnTo>
                    <a:cubicBezTo>
                      <a:pt x="780" y="10465"/>
                      <a:pt x="802" y="10391"/>
                      <a:pt x="804" y="10317"/>
                    </a:cubicBezTo>
                    <a:cubicBezTo>
                      <a:pt x="824" y="9532"/>
                      <a:pt x="857" y="8749"/>
                      <a:pt x="857" y="7963"/>
                    </a:cubicBezTo>
                    <a:cubicBezTo>
                      <a:pt x="858" y="6295"/>
                      <a:pt x="842" y="4625"/>
                      <a:pt x="833" y="2957"/>
                    </a:cubicBezTo>
                    <a:cubicBezTo>
                      <a:pt x="831" y="2717"/>
                      <a:pt x="828" y="2477"/>
                      <a:pt x="833" y="2238"/>
                    </a:cubicBezTo>
                    <a:cubicBezTo>
                      <a:pt x="849" y="1562"/>
                      <a:pt x="869" y="886"/>
                      <a:pt x="884" y="211"/>
                    </a:cubicBezTo>
                    <a:cubicBezTo>
                      <a:pt x="887" y="150"/>
                      <a:pt x="867" y="88"/>
                      <a:pt x="855" y="2"/>
                    </a:cubicBezTo>
                    <a:cubicBezTo>
                      <a:pt x="765" y="2"/>
                      <a:pt x="682" y="1"/>
                      <a:pt x="60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7" name="Google Shape;677;p72"/>
              <p:cNvSpPr/>
              <p:nvPr/>
            </p:nvSpPr>
            <p:spPr>
              <a:xfrm>
                <a:off x="4822054" y="822247"/>
                <a:ext cx="166016" cy="483910"/>
              </a:xfrm>
              <a:custGeom>
                <a:avLst/>
                <a:gdLst/>
                <a:ahLst/>
                <a:cxnLst/>
                <a:rect l="l" t="t" r="r" b="b"/>
                <a:pathLst>
                  <a:path w="2149" h="6264" extrusionOk="0">
                    <a:moveTo>
                      <a:pt x="1401" y="1"/>
                    </a:moveTo>
                    <a:cubicBezTo>
                      <a:pt x="867" y="1"/>
                      <a:pt x="191" y="35"/>
                      <a:pt x="23" y="87"/>
                    </a:cubicBezTo>
                    <a:cubicBezTo>
                      <a:pt x="16" y="135"/>
                      <a:pt x="0" y="188"/>
                      <a:pt x="1" y="240"/>
                    </a:cubicBezTo>
                    <a:cubicBezTo>
                      <a:pt x="16" y="925"/>
                      <a:pt x="28" y="1611"/>
                      <a:pt x="50" y="2297"/>
                    </a:cubicBezTo>
                    <a:cubicBezTo>
                      <a:pt x="75" y="3048"/>
                      <a:pt x="106" y="3799"/>
                      <a:pt x="143" y="4547"/>
                    </a:cubicBezTo>
                    <a:cubicBezTo>
                      <a:pt x="158" y="4861"/>
                      <a:pt x="193" y="5176"/>
                      <a:pt x="230" y="5489"/>
                    </a:cubicBezTo>
                    <a:cubicBezTo>
                      <a:pt x="283" y="5924"/>
                      <a:pt x="662" y="6213"/>
                      <a:pt x="1046" y="6257"/>
                    </a:cubicBezTo>
                    <a:cubicBezTo>
                      <a:pt x="1087" y="6261"/>
                      <a:pt x="1127" y="6264"/>
                      <a:pt x="1166" y="6264"/>
                    </a:cubicBezTo>
                    <a:cubicBezTo>
                      <a:pt x="1497" y="6264"/>
                      <a:pt x="1745" y="6088"/>
                      <a:pt x="1924" y="5722"/>
                    </a:cubicBezTo>
                    <a:cubicBezTo>
                      <a:pt x="2090" y="5381"/>
                      <a:pt x="2148" y="5019"/>
                      <a:pt x="2131" y="4643"/>
                    </a:cubicBezTo>
                    <a:cubicBezTo>
                      <a:pt x="2119" y="4350"/>
                      <a:pt x="2097" y="4056"/>
                      <a:pt x="2094" y="3764"/>
                    </a:cubicBezTo>
                    <a:cubicBezTo>
                      <a:pt x="2083" y="2630"/>
                      <a:pt x="2078" y="1499"/>
                      <a:pt x="2067" y="367"/>
                    </a:cubicBezTo>
                    <a:cubicBezTo>
                      <a:pt x="2066" y="253"/>
                      <a:pt x="2099" y="128"/>
                      <a:pt x="2014" y="29"/>
                    </a:cubicBezTo>
                    <a:cubicBezTo>
                      <a:pt x="1899" y="9"/>
                      <a:pt x="1668" y="1"/>
                      <a:pt x="140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8" name="Google Shape;678;p72"/>
              <p:cNvSpPr/>
              <p:nvPr/>
            </p:nvSpPr>
            <p:spPr>
              <a:xfrm>
                <a:off x="5162970" y="817071"/>
                <a:ext cx="170728" cy="496347"/>
              </a:xfrm>
              <a:custGeom>
                <a:avLst/>
                <a:gdLst/>
                <a:ahLst/>
                <a:cxnLst/>
                <a:rect l="l" t="t" r="r" b="b"/>
                <a:pathLst>
                  <a:path w="2210" h="6425" extrusionOk="0">
                    <a:moveTo>
                      <a:pt x="2160" y="1"/>
                    </a:moveTo>
                    <a:cubicBezTo>
                      <a:pt x="1455" y="17"/>
                      <a:pt x="764" y="5"/>
                      <a:pt x="75" y="35"/>
                    </a:cubicBezTo>
                    <a:cubicBezTo>
                      <a:pt x="1" y="181"/>
                      <a:pt x="27" y="312"/>
                      <a:pt x="30" y="442"/>
                    </a:cubicBezTo>
                    <a:cubicBezTo>
                      <a:pt x="53" y="1520"/>
                      <a:pt x="81" y="2598"/>
                      <a:pt x="103" y="3676"/>
                    </a:cubicBezTo>
                    <a:cubicBezTo>
                      <a:pt x="112" y="4177"/>
                      <a:pt x="114" y="4678"/>
                      <a:pt x="119" y="5179"/>
                    </a:cubicBezTo>
                    <a:cubicBezTo>
                      <a:pt x="120" y="5390"/>
                      <a:pt x="167" y="5589"/>
                      <a:pt x="233" y="5786"/>
                    </a:cubicBezTo>
                    <a:cubicBezTo>
                      <a:pt x="332" y="6075"/>
                      <a:pt x="523" y="6260"/>
                      <a:pt x="809" y="6365"/>
                    </a:cubicBezTo>
                    <a:cubicBezTo>
                      <a:pt x="918" y="6405"/>
                      <a:pt x="1026" y="6425"/>
                      <a:pt x="1130" y="6425"/>
                    </a:cubicBezTo>
                    <a:cubicBezTo>
                      <a:pt x="1388" y="6425"/>
                      <a:pt x="1625" y="6305"/>
                      <a:pt x="1794" y="6075"/>
                    </a:cubicBezTo>
                    <a:cubicBezTo>
                      <a:pt x="1933" y="5886"/>
                      <a:pt x="2007" y="5670"/>
                      <a:pt x="2054" y="5445"/>
                    </a:cubicBezTo>
                    <a:cubicBezTo>
                      <a:pt x="2154" y="4953"/>
                      <a:pt x="2209" y="4456"/>
                      <a:pt x="2206" y="3953"/>
                    </a:cubicBezTo>
                    <a:cubicBezTo>
                      <a:pt x="2198" y="2722"/>
                      <a:pt x="2195" y="1490"/>
                      <a:pt x="2189" y="259"/>
                    </a:cubicBezTo>
                    <a:cubicBezTo>
                      <a:pt x="2189" y="185"/>
                      <a:pt x="2173" y="113"/>
                      <a:pt x="2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9" name="Google Shape;679;p72"/>
              <p:cNvSpPr/>
              <p:nvPr/>
            </p:nvSpPr>
            <p:spPr>
              <a:xfrm>
                <a:off x="5508984" y="811432"/>
                <a:ext cx="170419" cy="506158"/>
              </a:xfrm>
              <a:custGeom>
                <a:avLst/>
                <a:gdLst/>
                <a:ahLst/>
                <a:cxnLst/>
                <a:rect l="l" t="t" r="r" b="b"/>
                <a:pathLst>
                  <a:path w="2206" h="6552" extrusionOk="0">
                    <a:moveTo>
                      <a:pt x="1283" y="1"/>
                    </a:moveTo>
                    <a:cubicBezTo>
                      <a:pt x="777" y="1"/>
                      <a:pt x="200" y="26"/>
                      <a:pt x="22" y="70"/>
                    </a:cubicBezTo>
                    <a:cubicBezTo>
                      <a:pt x="16" y="148"/>
                      <a:pt x="1" y="233"/>
                      <a:pt x="2" y="316"/>
                    </a:cubicBezTo>
                    <a:cubicBezTo>
                      <a:pt x="28" y="1940"/>
                      <a:pt x="58" y="3564"/>
                      <a:pt x="83" y="5188"/>
                    </a:cubicBezTo>
                    <a:cubicBezTo>
                      <a:pt x="87" y="5420"/>
                      <a:pt x="129" y="5644"/>
                      <a:pt x="219" y="5857"/>
                    </a:cubicBezTo>
                    <a:cubicBezTo>
                      <a:pt x="354" y="6175"/>
                      <a:pt x="582" y="6400"/>
                      <a:pt x="911" y="6507"/>
                    </a:cubicBezTo>
                    <a:cubicBezTo>
                      <a:pt x="986" y="6532"/>
                      <a:pt x="1073" y="6551"/>
                      <a:pt x="1155" y="6551"/>
                    </a:cubicBezTo>
                    <a:cubicBezTo>
                      <a:pt x="1192" y="6551"/>
                      <a:pt x="1228" y="6547"/>
                      <a:pt x="1262" y="6538"/>
                    </a:cubicBezTo>
                    <a:cubicBezTo>
                      <a:pt x="1707" y="6417"/>
                      <a:pt x="2017" y="6136"/>
                      <a:pt x="2090" y="5669"/>
                    </a:cubicBezTo>
                    <a:cubicBezTo>
                      <a:pt x="2154" y="5261"/>
                      <a:pt x="2201" y="4846"/>
                      <a:pt x="2202" y="4434"/>
                    </a:cubicBezTo>
                    <a:cubicBezTo>
                      <a:pt x="2205" y="3519"/>
                      <a:pt x="2176" y="2603"/>
                      <a:pt x="2156" y="1688"/>
                    </a:cubicBezTo>
                    <a:cubicBezTo>
                      <a:pt x="2146" y="1197"/>
                      <a:pt x="2122" y="708"/>
                      <a:pt x="2103" y="218"/>
                    </a:cubicBezTo>
                    <a:cubicBezTo>
                      <a:pt x="2100" y="155"/>
                      <a:pt x="2078" y="94"/>
                      <a:pt x="2067" y="38"/>
                    </a:cubicBezTo>
                    <a:cubicBezTo>
                      <a:pt x="1937" y="12"/>
                      <a:pt x="1627" y="1"/>
                      <a:pt x="128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0" name="Google Shape;680;p72"/>
              <p:cNvSpPr/>
              <p:nvPr/>
            </p:nvSpPr>
            <p:spPr>
              <a:xfrm>
                <a:off x="5476229" y="585468"/>
                <a:ext cx="212985" cy="30746"/>
              </a:xfrm>
              <a:custGeom>
                <a:avLst/>
                <a:gdLst/>
                <a:ahLst/>
                <a:cxnLst/>
                <a:rect l="l" t="t" r="r" b="b"/>
                <a:pathLst>
                  <a:path w="2757" h="398" extrusionOk="0">
                    <a:moveTo>
                      <a:pt x="1217" y="0"/>
                    </a:moveTo>
                    <a:cubicBezTo>
                      <a:pt x="685" y="0"/>
                      <a:pt x="190" y="23"/>
                      <a:pt x="30" y="69"/>
                    </a:cubicBezTo>
                    <a:cubicBezTo>
                      <a:pt x="1" y="200"/>
                      <a:pt x="1" y="200"/>
                      <a:pt x="47" y="334"/>
                    </a:cubicBezTo>
                    <a:cubicBezTo>
                      <a:pt x="286" y="375"/>
                      <a:pt x="973" y="398"/>
                      <a:pt x="1596" y="398"/>
                    </a:cubicBezTo>
                    <a:cubicBezTo>
                      <a:pt x="2110" y="398"/>
                      <a:pt x="2580" y="383"/>
                      <a:pt x="2721" y="349"/>
                    </a:cubicBezTo>
                    <a:cubicBezTo>
                      <a:pt x="2731" y="274"/>
                      <a:pt x="2743" y="192"/>
                      <a:pt x="2757" y="92"/>
                    </a:cubicBezTo>
                    <a:cubicBezTo>
                      <a:pt x="2503" y="31"/>
                      <a:pt x="1835" y="0"/>
                      <a:pt x="12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1" name="Google Shape;681;p72"/>
              <p:cNvSpPr/>
              <p:nvPr/>
            </p:nvSpPr>
            <p:spPr>
              <a:xfrm>
                <a:off x="5503653" y="642249"/>
                <a:ext cx="168874" cy="85596"/>
              </a:xfrm>
              <a:custGeom>
                <a:avLst/>
                <a:gdLst/>
                <a:ahLst/>
                <a:cxnLst/>
                <a:rect l="l" t="t" r="r" b="b"/>
                <a:pathLst>
                  <a:path w="2186" h="1108" extrusionOk="0">
                    <a:moveTo>
                      <a:pt x="160" y="1"/>
                    </a:moveTo>
                    <a:cubicBezTo>
                      <a:pt x="121" y="1"/>
                      <a:pt x="83" y="14"/>
                      <a:pt x="49" y="20"/>
                    </a:cubicBezTo>
                    <a:cubicBezTo>
                      <a:pt x="0" y="247"/>
                      <a:pt x="8" y="753"/>
                      <a:pt x="70" y="1103"/>
                    </a:cubicBezTo>
                    <a:cubicBezTo>
                      <a:pt x="377" y="1104"/>
                      <a:pt x="681" y="1108"/>
                      <a:pt x="984" y="1108"/>
                    </a:cubicBezTo>
                    <a:cubicBezTo>
                      <a:pt x="1365" y="1108"/>
                      <a:pt x="1743" y="1102"/>
                      <a:pt x="2119" y="1078"/>
                    </a:cubicBezTo>
                    <a:cubicBezTo>
                      <a:pt x="2186" y="705"/>
                      <a:pt x="2172" y="259"/>
                      <a:pt x="2088" y="29"/>
                    </a:cubicBezTo>
                    <a:cubicBezTo>
                      <a:pt x="1449" y="19"/>
                      <a:pt x="808" y="8"/>
                      <a:pt x="168" y="1"/>
                    </a:cubicBezTo>
                    <a:cubicBezTo>
                      <a:pt x="165" y="1"/>
                      <a:pt x="162" y="1"/>
                      <a:pt x="1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2" name="Google Shape;682;p72"/>
              <p:cNvSpPr/>
              <p:nvPr/>
            </p:nvSpPr>
            <p:spPr>
              <a:xfrm>
                <a:off x="5135159" y="587168"/>
                <a:ext cx="221715" cy="27734"/>
              </a:xfrm>
              <a:custGeom>
                <a:avLst/>
                <a:gdLst/>
                <a:ahLst/>
                <a:cxnLst/>
                <a:rect l="l" t="t" r="r" b="b"/>
                <a:pathLst>
                  <a:path w="2870" h="359" extrusionOk="0">
                    <a:moveTo>
                      <a:pt x="1928" y="0"/>
                    </a:moveTo>
                    <a:cubicBezTo>
                      <a:pt x="1446" y="0"/>
                      <a:pt x="965" y="51"/>
                      <a:pt x="483" y="70"/>
                    </a:cubicBezTo>
                    <a:cubicBezTo>
                      <a:pt x="385" y="72"/>
                      <a:pt x="289" y="101"/>
                      <a:pt x="193" y="122"/>
                    </a:cubicBezTo>
                    <a:cubicBezTo>
                      <a:pt x="62" y="151"/>
                      <a:pt x="1" y="205"/>
                      <a:pt x="25" y="272"/>
                    </a:cubicBezTo>
                    <a:cubicBezTo>
                      <a:pt x="48" y="344"/>
                      <a:pt x="101" y="353"/>
                      <a:pt x="156" y="353"/>
                    </a:cubicBezTo>
                    <a:cubicBezTo>
                      <a:pt x="177" y="353"/>
                      <a:pt x="197" y="352"/>
                      <a:pt x="217" y="352"/>
                    </a:cubicBezTo>
                    <a:cubicBezTo>
                      <a:pt x="968" y="356"/>
                      <a:pt x="1719" y="358"/>
                      <a:pt x="2471" y="358"/>
                    </a:cubicBezTo>
                    <a:cubicBezTo>
                      <a:pt x="2558" y="358"/>
                      <a:pt x="2646" y="352"/>
                      <a:pt x="2731" y="336"/>
                    </a:cubicBezTo>
                    <a:cubicBezTo>
                      <a:pt x="2855" y="313"/>
                      <a:pt x="2870" y="279"/>
                      <a:pt x="2854" y="80"/>
                    </a:cubicBezTo>
                    <a:cubicBezTo>
                      <a:pt x="2762" y="66"/>
                      <a:pt x="2667" y="49"/>
                      <a:pt x="2571" y="38"/>
                    </a:cubicBezTo>
                    <a:cubicBezTo>
                      <a:pt x="2357" y="10"/>
                      <a:pt x="2142" y="0"/>
                      <a:pt x="19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3" name="Google Shape;683;p72"/>
              <p:cNvSpPr/>
              <p:nvPr/>
            </p:nvSpPr>
            <p:spPr>
              <a:xfrm>
                <a:off x="5159880" y="641863"/>
                <a:ext cx="176367" cy="90154"/>
              </a:xfrm>
              <a:custGeom>
                <a:avLst/>
                <a:gdLst/>
                <a:ahLst/>
                <a:cxnLst/>
                <a:rect l="l" t="t" r="r" b="b"/>
                <a:pathLst>
                  <a:path w="2283" h="1167" extrusionOk="0">
                    <a:moveTo>
                      <a:pt x="185" y="1"/>
                    </a:moveTo>
                    <a:cubicBezTo>
                      <a:pt x="145" y="1"/>
                      <a:pt x="104" y="11"/>
                      <a:pt x="47" y="18"/>
                    </a:cubicBezTo>
                    <a:cubicBezTo>
                      <a:pt x="0" y="457"/>
                      <a:pt x="16" y="933"/>
                      <a:pt x="85" y="1160"/>
                    </a:cubicBezTo>
                    <a:lnTo>
                      <a:pt x="795" y="1160"/>
                    </a:lnTo>
                    <a:cubicBezTo>
                      <a:pt x="938" y="1160"/>
                      <a:pt x="1082" y="1163"/>
                      <a:pt x="1226" y="1163"/>
                    </a:cubicBezTo>
                    <a:cubicBezTo>
                      <a:pt x="1322" y="1163"/>
                      <a:pt x="1418" y="1162"/>
                      <a:pt x="1513" y="1158"/>
                    </a:cubicBezTo>
                    <a:cubicBezTo>
                      <a:pt x="1531" y="1158"/>
                      <a:pt x="1548" y="1157"/>
                      <a:pt x="1566" y="1157"/>
                    </a:cubicBezTo>
                    <a:cubicBezTo>
                      <a:pt x="1674" y="1157"/>
                      <a:pt x="1783" y="1166"/>
                      <a:pt x="1893" y="1166"/>
                    </a:cubicBezTo>
                    <a:cubicBezTo>
                      <a:pt x="2007" y="1166"/>
                      <a:pt x="2122" y="1157"/>
                      <a:pt x="2241" y="1118"/>
                    </a:cubicBezTo>
                    <a:cubicBezTo>
                      <a:pt x="2250" y="767"/>
                      <a:pt x="2282" y="423"/>
                      <a:pt x="2235" y="99"/>
                    </a:cubicBezTo>
                    <a:cubicBezTo>
                      <a:pt x="2187" y="75"/>
                      <a:pt x="2168" y="56"/>
                      <a:pt x="2150" y="56"/>
                    </a:cubicBezTo>
                    <a:cubicBezTo>
                      <a:pt x="1496" y="37"/>
                      <a:pt x="845" y="18"/>
                      <a:pt x="191" y="1"/>
                    </a:cubicBezTo>
                    <a:cubicBezTo>
                      <a:pt x="189" y="1"/>
                      <a:pt x="187" y="1"/>
                      <a:pt x="1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4" name="Google Shape;684;p72"/>
              <p:cNvSpPr/>
              <p:nvPr/>
            </p:nvSpPr>
            <p:spPr>
              <a:xfrm>
                <a:off x="4792389" y="564610"/>
                <a:ext cx="206728" cy="20317"/>
              </a:xfrm>
              <a:custGeom>
                <a:avLst/>
                <a:gdLst/>
                <a:ahLst/>
                <a:cxnLst/>
                <a:rect l="l" t="t" r="r" b="b"/>
                <a:pathLst>
                  <a:path w="2676" h="263" extrusionOk="0">
                    <a:moveTo>
                      <a:pt x="1041" y="1"/>
                    </a:moveTo>
                    <a:cubicBezTo>
                      <a:pt x="784" y="1"/>
                      <a:pt x="527" y="7"/>
                      <a:pt x="269" y="18"/>
                    </a:cubicBezTo>
                    <a:cubicBezTo>
                      <a:pt x="205" y="21"/>
                      <a:pt x="133" y="26"/>
                      <a:pt x="82" y="58"/>
                    </a:cubicBezTo>
                    <a:cubicBezTo>
                      <a:pt x="74" y="63"/>
                      <a:pt x="67" y="69"/>
                      <a:pt x="62" y="75"/>
                    </a:cubicBezTo>
                    <a:cubicBezTo>
                      <a:pt x="1" y="145"/>
                      <a:pt x="54" y="257"/>
                      <a:pt x="147" y="262"/>
                    </a:cubicBezTo>
                    <a:cubicBezTo>
                      <a:pt x="149" y="262"/>
                      <a:pt x="152" y="262"/>
                      <a:pt x="154" y="262"/>
                    </a:cubicBezTo>
                    <a:cubicBezTo>
                      <a:pt x="158" y="262"/>
                      <a:pt x="162" y="262"/>
                      <a:pt x="165" y="260"/>
                    </a:cubicBezTo>
                    <a:cubicBezTo>
                      <a:pt x="914" y="259"/>
                      <a:pt x="1662" y="256"/>
                      <a:pt x="2412" y="252"/>
                    </a:cubicBezTo>
                    <a:cubicBezTo>
                      <a:pt x="2466" y="252"/>
                      <a:pt x="2521" y="252"/>
                      <a:pt x="2574" y="244"/>
                    </a:cubicBezTo>
                    <a:cubicBezTo>
                      <a:pt x="2631" y="236"/>
                      <a:pt x="2675" y="209"/>
                      <a:pt x="2652" y="121"/>
                    </a:cubicBezTo>
                    <a:cubicBezTo>
                      <a:pt x="2622" y="110"/>
                      <a:pt x="2585" y="91"/>
                      <a:pt x="2545" y="86"/>
                    </a:cubicBezTo>
                    <a:cubicBezTo>
                      <a:pt x="2044" y="25"/>
                      <a:pt x="1543" y="1"/>
                      <a:pt x="104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5" name="Google Shape;685;p72"/>
              <p:cNvSpPr/>
              <p:nvPr/>
            </p:nvSpPr>
            <p:spPr>
              <a:xfrm>
                <a:off x="4817187" y="616060"/>
                <a:ext cx="167561" cy="126694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1640" extrusionOk="0">
                    <a:moveTo>
                      <a:pt x="2038" y="0"/>
                    </a:moveTo>
                    <a:cubicBezTo>
                      <a:pt x="1450" y="7"/>
                      <a:pt x="864" y="15"/>
                      <a:pt x="277" y="28"/>
                    </a:cubicBezTo>
                    <a:cubicBezTo>
                      <a:pt x="196" y="29"/>
                      <a:pt x="117" y="65"/>
                      <a:pt x="20" y="91"/>
                    </a:cubicBezTo>
                    <a:cubicBezTo>
                      <a:pt x="18" y="605"/>
                      <a:pt x="1" y="1101"/>
                      <a:pt x="27" y="1613"/>
                    </a:cubicBezTo>
                    <a:cubicBezTo>
                      <a:pt x="123" y="1633"/>
                      <a:pt x="217" y="1640"/>
                      <a:pt x="309" y="1640"/>
                    </a:cubicBezTo>
                    <a:cubicBezTo>
                      <a:pt x="447" y="1640"/>
                      <a:pt x="582" y="1625"/>
                      <a:pt x="715" y="1625"/>
                    </a:cubicBezTo>
                    <a:cubicBezTo>
                      <a:pt x="718" y="1625"/>
                      <a:pt x="721" y="1625"/>
                      <a:pt x="724" y="1625"/>
                    </a:cubicBezTo>
                    <a:cubicBezTo>
                      <a:pt x="799" y="1626"/>
                      <a:pt x="874" y="1627"/>
                      <a:pt x="949" y="1627"/>
                    </a:cubicBezTo>
                    <a:cubicBezTo>
                      <a:pt x="1113" y="1627"/>
                      <a:pt x="1278" y="1624"/>
                      <a:pt x="1441" y="1614"/>
                    </a:cubicBezTo>
                    <a:cubicBezTo>
                      <a:pt x="1468" y="1612"/>
                      <a:pt x="1495" y="1611"/>
                      <a:pt x="1521" y="1611"/>
                    </a:cubicBezTo>
                    <a:cubicBezTo>
                      <a:pt x="1607" y="1611"/>
                      <a:pt x="1694" y="1617"/>
                      <a:pt x="1780" y="1617"/>
                    </a:cubicBezTo>
                    <a:cubicBezTo>
                      <a:pt x="1891" y="1617"/>
                      <a:pt x="2002" y="1607"/>
                      <a:pt x="2107" y="1561"/>
                    </a:cubicBezTo>
                    <a:cubicBezTo>
                      <a:pt x="2158" y="1257"/>
                      <a:pt x="2169" y="261"/>
                      <a:pt x="2124" y="28"/>
                    </a:cubicBezTo>
                    <a:cubicBezTo>
                      <a:pt x="2097" y="18"/>
                      <a:pt x="2067" y="0"/>
                      <a:pt x="20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6" name="Google Shape;686;p72"/>
              <p:cNvSpPr/>
              <p:nvPr/>
            </p:nvSpPr>
            <p:spPr>
              <a:xfrm>
                <a:off x="4713360" y="754497"/>
                <a:ext cx="1085166" cy="49596"/>
              </a:xfrm>
              <a:custGeom>
                <a:avLst/>
                <a:gdLst/>
                <a:ahLst/>
                <a:cxnLst/>
                <a:rect l="l" t="t" r="r" b="b"/>
                <a:pathLst>
                  <a:path w="14047" h="642" extrusionOk="0">
                    <a:moveTo>
                      <a:pt x="13868" y="1"/>
                    </a:moveTo>
                    <a:cubicBezTo>
                      <a:pt x="13860" y="1"/>
                      <a:pt x="13853" y="1"/>
                      <a:pt x="13846" y="2"/>
                    </a:cubicBezTo>
                    <a:cubicBezTo>
                      <a:pt x="13539" y="18"/>
                      <a:pt x="13234" y="35"/>
                      <a:pt x="12912" y="52"/>
                    </a:cubicBezTo>
                    <a:cubicBezTo>
                      <a:pt x="12870" y="54"/>
                      <a:pt x="12828" y="56"/>
                      <a:pt x="12785" y="58"/>
                    </a:cubicBezTo>
                    <a:lnTo>
                      <a:pt x="12785" y="60"/>
                    </a:lnTo>
                    <a:lnTo>
                      <a:pt x="12371" y="87"/>
                    </a:lnTo>
                    <a:cubicBezTo>
                      <a:pt x="12322" y="75"/>
                      <a:pt x="12291" y="60"/>
                      <a:pt x="12260" y="60"/>
                    </a:cubicBezTo>
                    <a:cubicBezTo>
                      <a:pt x="11707" y="64"/>
                      <a:pt x="11153" y="70"/>
                      <a:pt x="10599" y="75"/>
                    </a:cubicBezTo>
                    <a:cubicBezTo>
                      <a:pt x="10545" y="76"/>
                      <a:pt x="8678" y="108"/>
                      <a:pt x="8426" y="160"/>
                    </a:cubicBezTo>
                    <a:lnTo>
                      <a:pt x="8002" y="156"/>
                    </a:lnTo>
                    <a:cubicBezTo>
                      <a:pt x="7864" y="136"/>
                      <a:pt x="7607" y="129"/>
                      <a:pt x="7308" y="129"/>
                    </a:cubicBezTo>
                    <a:cubicBezTo>
                      <a:pt x="6523" y="129"/>
                      <a:pt x="5445" y="178"/>
                      <a:pt x="5445" y="178"/>
                    </a:cubicBezTo>
                    <a:cubicBezTo>
                      <a:pt x="5343" y="172"/>
                      <a:pt x="5265" y="162"/>
                      <a:pt x="5186" y="162"/>
                    </a:cubicBezTo>
                    <a:cubicBezTo>
                      <a:pt x="5179" y="162"/>
                      <a:pt x="5173" y="162"/>
                      <a:pt x="5166" y="162"/>
                    </a:cubicBezTo>
                    <a:cubicBezTo>
                      <a:pt x="4839" y="172"/>
                      <a:pt x="4512" y="184"/>
                      <a:pt x="4186" y="195"/>
                    </a:cubicBezTo>
                    <a:cubicBezTo>
                      <a:pt x="4144" y="198"/>
                      <a:pt x="4104" y="200"/>
                      <a:pt x="4063" y="203"/>
                    </a:cubicBezTo>
                    <a:lnTo>
                      <a:pt x="3424" y="236"/>
                    </a:lnTo>
                    <a:cubicBezTo>
                      <a:pt x="3329" y="236"/>
                      <a:pt x="3245" y="235"/>
                      <a:pt x="3165" y="235"/>
                    </a:cubicBezTo>
                    <a:cubicBezTo>
                      <a:pt x="3125" y="235"/>
                      <a:pt x="3086" y="235"/>
                      <a:pt x="3046" y="236"/>
                    </a:cubicBezTo>
                    <a:cubicBezTo>
                      <a:pt x="2558" y="242"/>
                      <a:pt x="2068" y="247"/>
                      <a:pt x="1579" y="259"/>
                    </a:cubicBezTo>
                    <a:cubicBezTo>
                      <a:pt x="1523" y="261"/>
                      <a:pt x="1482" y="265"/>
                      <a:pt x="1451" y="273"/>
                    </a:cubicBezTo>
                    <a:lnTo>
                      <a:pt x="988" y="320"/>
                    </a:lnTo>
                    <a:lnTo>
                      <a:pt x="1" y="320"/>
                    </a:lnTo>
                    <a:cubicBezTo>
                      <a:pt x="1" y="428"/>
                      <a:pt x="1" y="509"/>
                      <a:pt x="3" y="642"/>
                    </a:cubicBezTo>
                    <a:cubicBezTo>
                      <a:pt x="307" y="630"/>
                      <a:pt x="578" y="622"/>
                      <a:pt x="848" y="603"/>
                    </a:cubicBezTo>
                    <a:cubicBezTo>
                      <a:pt x="861" y="603"/>
                      <a:pt x="876" y="599"/>
                      <a:pt x="891" y="595"/>
                    </a:cubicBezTo>
                    <a:lnTo>
                      <a:pt x="1430" y="543"/>
                    </a:lnTo>
                    <a:lnTo>
                      <a:pt x="2496" y="502"/>
                    </a:lnTo>
                    <a:cubicBezTo>
                      <a:pt x="2757" y="495"/>
                      <a:pt x="3017" y="491"/>
                      <a:pt x="3277" y="483"/>
                    </a:cubicBezTo>
                    <a:cubicBezTo>
                      <a:pt x="3333" y="482"/>
                      <a:pt x="3369" y="481"/>
                      <a:pt x="3392" y="467"/>
                    </a:cubicBezTo>
                    <a:lnTo>
                      <a:pt x="3866" y="467"/>
                    </a:lnTo>
                    <a:cubicBezTo>
                      <a:pt x="3980" y="476"/>
                      <a:pt x="4252" y="480"/>
                      <a:pt x="4605" y="480"/>
                    </a:cubicBezTo>
                    <a:cubicBezTo>
                      <a:pt x="5751" y="480"/>
                      <a:pt x="7756" y="438"/>
                      <a:pt x="8003" y="386"/>
                    </a:cubicBezTo>
                    <a:cubicBezTo>
                      <a:pt x="8003" y="386"/>
                      <a:pt x="8555" y="401"/>
                      <a:pt x="8989" y="401"/>
                    </a:cubicBezTo>
                    <a:cubicBezTo>
                      <a:pt x="9159" y="401"/>
                      <a:pt x="9310" y="399"/>
                      <a:pt x="9404" y="392"/>
                    </a:cubicBezTo>
                    <a:lnTo>
                      <a:pt x="9530" y="393"/>
                    </a:lnTo>
                    <a:cubicBezTo>
                      <a:pt x="9530" y="393"/>
                      <a:pt x="10658" y="353"/>
                      <a:pt x="10895" y="353"/>
                    </a:cubicBezTo>
                    <a:cubicBezTo>
                      <a:pt x="10895" y="353"/>
                      <a:pt x="12759" y="316"/>
                      <a:pt x="12919" y="316"/>
                    </a:cubicBezTo>
                    <a:cubicBezTo>
                      <a:pt x="12923" y="316"/>
                      <a:pt x="12926" y="316"/>
                      <a:pt x="12928" y="316"/>
                    </a:cubicBezTo>
                    <a:cubicBezTo>
                      <a:pt x="12999" y="316"/>
                      <a:pt x="13069" y="317"/>
                      <a:pt x="13140" y="317"/>
                    </a:cubicBezTo>
                    <a:cubicBezTo>
                      <a:pt x="13407" y="317"/>
                      <a:pt x="13673" y="313"/>
                      <a:pt x="13939" y="308"/>
                    </a:cubicBezTo>
                    <a:cubicBezTo>
                      <a:pt x="13968" y="308"/>
                      <a:pt x="13996" y="284"/>
                      <a:pt x="14046" y="259"/>
                    </a:cubicBezTo>
                    <a:cubicBezTo>
                      <a:pt x="14041" y="184"/>
                      <a:pt x="14034" y="104"/>
                      <a:pt x="14027" y="14"/>
                    </a:cubicBezTo>
                    <a:cubicBezTo>
                      <a:pt x="13962" y="9"/>
                      <a:pt x="13913" y="1"/>
                      <a:pt x="13868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7" name="Google Shape;687;p72"/>
              <p:cNvSpPr/>
              <p:nvPr/>
            </p:nvSpPr>
            <p:spPr>
              <a:xfrm>
                <a:off x="4622434" y="648197"/>
                <a:ext cx="66823" cy="818258"/>
              </a:xfrm>
              <a:custGeom>
                <a:avLst/>
                <a:gdLst/>
                <a:ahLst/>
                <a:cxnLst/>
                <a:rect l="l" t="t" r="r" b="b"/>
                <a:pathLst>
                  <a:path w="865" h="10592" extrusionOk="0">
                    <a:moveTo>
                      <a:pt x="67" y="1"/>
                    </a:moveTo>
                    <a:cubicBezTo>
                      <a:pt x="51" y="56"/>
                      <a:pt x="31" y="95"/>
                      <a:pt x="30" y="137"/>
                    </a:cubicBezTo>
                    <a:cubicBezTo>
                      <a:pt x="20" y="463"/>
                      <a:pt x="1" y="791"/>
                      <a:pt x="11" y="1115"/>
                    </a:cubicBezTo>
                    <a:cubicBezTo>
                      <a:pt x="38" y="1910"/>
                      <a:pt x="102" y="2705"/>
                      <a:pt x="109" y="3499"/>
                    </a:cubicBezTo>
                    <a:cubicBezTo>
                      <a:pt x="125" y="5189"/>
                      <a:pt x="110" y="6879"/>
                      <a:pt x="118" y="8568"/>
                    </a:cubicBezTo>
                    <a:cubicBezTo>
                      <a:pt x="120" y="9157"/>
                      <a:pt x="147" y="9745"/>
                      <a:pt x="164" y="10334"/>
                    </a:cubicBezTo>
                    <a:cubicBezTo>
                      <a:pt x="167" y="10407"/>
                      <a:pt x="185" y="10479"/>
                      <a:pt x="198" y="10557"/>
                    </a:cubicBezTo>
                    <a:cubicBezTo>
                      <a:pt x="311" y="10576"/>
                      <a:pt x="418" y="10591"/>
                      <a:pt x="527" y="10591"/>
                    </a:cubicBezTo>
                    <a:cubicBezTo>
                      <a:pt x="629" y="10591"/>
                      <a:pt x="732" y="10578"/>
                      <a:pt x="840" y="10542"/>
                    </a:cubicBezTo>
                    <a:cubicBezTo>
                      <a:pt x="849" y="10421"/>
                      <a:pt x="864" y="10303"/>
                      <a:pt x="861" y="10186"/>
                    </a:cubicBezTo>
                    <a:cubicBezTo>
                      <a:pt x="850" y="9543"/>
                      <a:pt x="825" y="8900"/>
                      <a:pt x="821" y="8257"/>
                    </a:cubicBezTo>
                    <a:cubicBezTo>
                      <a:pt x="804" y="6165"/>
                      <a:pt x="838" y="4072"/>
                      <a:pt x="753" y="1979"/>
                    </a:cubicBezTo>
                    <a:cubicBezTo>
                      <a:pt x="728" y="1390"/>
                      <a:pt x="707" y="804"/>
                      <a:pt x="682" y="216"/>
                    </a:cubicBezTo>
                    <a:cubicBezTo>
                      <a:pt x="679" y="144"/>
                      <a:pt x="656" y="73"/>
                      <a:pt x="64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8" name="Google Shape;688;p72"/>
              <p:cNvSpPr/>
              <p:nvPr/>
            </p:nvSpPr>
            <p:spPr>
              <a:xfrm>
                <a:off x="4458968" y="1496584"/>
                <a:ext cx="1578887" cy="118969"/>
              </a:xfrm>
              <a:custGeom>
                <a:avLst/>
                <a:gdLst/>
                <a:ahLst/>
                <a:cxnLst/>
                <a:rect l="l" t="t" r="r" b="b"/>
                <a:pathLst>
                  <a:path w="20438" h="1540" extrusionOk="0">
                    <a:moveTo>
                      <a:pt x="297" y="0"/>
                    </a:moveTo>
                    <a:cubicBezTo>
                      <a:pt x="273" y="0"/>
                      <a:pt x="249" y="0"/>
                      <a:pt x="225" y="1"/>
                    </a:cubicBezTo>
                    <a:cubicBezTo>
                      <a:pt x="58" y="8"/>
                      <a:pt x="7" y="52"/>
                      <a:pt x="5" y="216"/>
                    </a:cubicBezTo>
                    <a:cubicBezTo>
                      <a:pt x="1" y="509"/>
                      <a:pt x="4" y="804"/>
                      <a:pt x="11" y="1098"/>
                    </a:cubicBezTo>
                    <a:cubicBezTo>
                      <a:pt x="15" y="1227"/>
                      <a:pt x="36" y="1355"/>
                      <a:pt x="118" y="1466"/>
                    </a:cubicBezTo>
                    <a:cubicBezTo>
                      <a:pt x="191" y="1472"/>
                      <a:pt x="255" y="1482"/>
                      <a:pt x="320" y="1483"/>
                    </a:cubicBezTo>
                    <a:cubicBezTo>
                      <a:pt x="1541" y="1503"/>
                      <a:pt x="2763" y="1526"/>
                      <a:pt x="3984" y="1539"/>
                    </a:cubicBezTo>
                    <a:cubicBezTo>
                      <a:pt x="4008" y="1539"/>
                      <a:pt x="4033" y="1540"/>
                      <a:pt x="4057" y="1540"/>
                    </a:cubicBezTo>
                    <a:cubicBezTo>
                      <a:pt x="4501" y="1540"/>
                      <a:pt x="4945" y="1514"/>
                      <a:pt x="5389" y="1511"/>
                    </a:cubicBezTo>
                    <a:cubicBezTo>
                      <a:pt x="5394" y="1510"/>
                      <a:pt x="5398" y="1510"/>
                      <a:pt x="5402" y="1510"/>
                    </a:cubicBezTo>
                    <a:cubicBezTo>
                      <a:pt x="5651" y="1510"/>
                      <a:pt x="5901" y="1539"/>
                      <a:pt x="6148" y="1539"/>
                    </a:cubicBezTo>
                    <a:cubicBezTo>
                      <a:pt x="6156" y="1539"/>
                      <a:pt x="6165" y="1539"/>
                      <a:pt x="6173" y="1539"/>
                    </a:cubicBezTo>
                    <a:cubicBezTo>
                      <a:pt x="6642" y="1535"/>
                      <a:pt x="7110" y="1505"/>
                      <a:pt x="7579" y="1504"/>
                    </a:cubicBezTo>
                    <a:cubicBezTo>
                      <a:pt x="8262" y="1503"/>
                      <a:pt x="8945" y="1503"/>
                      <a:pt x="9629" y="1503"/>
                    </a:cubicBezTo>
                    <a:cubicBezTo>
                      <a:pt x="11149" y="1503"/>
                      <a:pt x="12669" y="1504"/>
                      <a:pt x="14189" y="1505"/>
                    </a:cubicBezTo>
                    <a:cubicBezTo>
                      <a:pt x="14544" y="1505"/>
                      <a:pt x="14898" y="1515"/>
                      <a:pt x="15253" y="1515"/>
                    </a:cubicBezTo>
                    <a:cubicBezTo>
                      <a:pt x="15378" y="1515"/>
                      <a:pt x="15503" y="1514"/>
                      <a:pt x="15628" y="1511"/>
                    </a:cubicBezTo>
                    <a:cubicBezTo>
                      <a:pt x="16577" y="1487"/>
                      <a:pt x="17525" y="1440"/>
                      <a:pt x="18472" y="1417"/>
                    </a:cubicBezTo>
                    <a:cubicBezTo>
                      <a:pt x="18647" y="1412"/>
                      <a:pt x="18822" y="1411"/>
                      <a:pt x="18996" y="1411"/>
                    </a:cubicBezTo>
                    <a:cubicBezTo>
                      <a:pt x="19276" y="1411"/>
                      <a:pt x="19555" y="1414"/>
                      <a:pt x="19834" y="1414"/>
                    </a:cubicBezTo>
                    <a:cubicBezTo>
                      <a:pt x="19904" y="1414"/>
                      <a:pt x="19973" y="1414"/>
                      <a:pt x="20043" y="1414"/>
                    </a:cubicBezTo>
                    <a:cubicBezTo>
                      <a:pt x="20045" y="1414"/>
                      <a:pt x="20047" y="1414"/>
                      <a:pt x="20049" y="1414"/>
                    </a:cubicBezTo>
                    <a:cubicBezTo>
                      <a:pt x="20093" y="1414"/>
                      <a:pt x="20138" y="1418"/>
                      <a:pt x="20184" y="1418"/>
                    </a:cubicBezTo>
                    <a:cubicBezTo>
                      <a:pt x="20257" y="1418"/>
                      <a:pt x="20333" y="1407"/>
                      <a:pt x="20408" y="1349"/>
                    </a:cubicBezTo>
                    <a:cubicBezTo>
                      <a:pt x="20437" y="948"/>
                      <a:pt x="20426" y="535"/>
                      <a:pt x="20415" y="95"/>
                    </a:cubicBezTo>
                    <a:cubicBezTo>
                      <a:pt x="20331" y="81"/>
                      <a:pt x="20289" y="67"/>
                      <a:pt x="20249" y="66"/>
                    </a:cubicBezTo>
                    <a:cubicBezTo>
                      <a:pt x="19747" y="47"/>
                      <a:pt x="19245" y="19"/>
                      <a:pt x="18744" y="19"/>
                    </a:cubicBezTo>
                    <a:cubicBezTo>
                      <a:pt x="17817" y="20"/>
                      <a:pt x="16890" y="46"/>
                      <a:pt x="15963" y="46"/>
                    </a:cubicBezTo>
                    <a:cubicBezTo>
                      <a:pt x="15181" y="46"/>
                      <a:pt x="14399" y="43"/>
                      <a:pt x="13617" y="43"/>
                    </a:cubicBezTo>
                    <a:cubicBezTo>
                      <a:pt x="12501" y="43"/>
                      <a:pt x="11386" y="49"/>
                      <a:pt x="10270" y="75"/>
                    </a:cubicBezTo>
                    <a:cubicBezTo>
                      <a:pt x="9456" y="95"/>
                      <a:pt x="8642" y="98"/>
                      <a:pt x="7828" y="98"/>
                    </a:cubicBezTo>
                    <a:cubicBezTo>
                      <a:pt x="7540" y="98"/>
                      <a:pt x="7253" y="98"/>
                      <a:pt x="6966" y="97"/>
                    </a:cubicBezTo>
                    <a:cubicBezTo>
                      <a:pt x="6136" y="96"/>
                      <a:pt x="5308" y="77"/>
                      <a:pt x="4479" y="65"/>
                    </a:cubicBezTo>
                    <a:cubicBezTo>
                      <a:pt x="3158" y="46"/>
                      <a:pt x="1839" y="25"/>
                      <a:pt x="520" y="6"/>
                    </a:cubicBezTo>
                    <a:cubicBezTo>
                      <a:pt x="445" y="4"/>
                      <a:pt x="371" y="0"/>
                      <a:pt x="29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9" name="Google Shape;689;p72"/>
              <p:cNvSpPr/>
              <p:nvPr/>
            </p:nvSpPr>
            <p:spPr>
              <a:xfrm>
                <a:off x="5545138" y="1009198"/>
                <a:ext cx="100042" cy="258564"/>
              </a:xfrm>
              <a:custGeom>
                <a:avLst/>
                <a:gdLst/>
                <a:ahLst/>
                <a:cxnLst/>
                <a:rect l="l" t="t" r="r" b="b"/>
                <a:pathLst>
                  <a:path w="1295" h="3347" extrusionOk="0">
                    <a:moveTo>
                      <a:pt x="442" y="0"/>
                    </a:moveTo>
                    <a:cubicBezTo>
                      <a:pt x="339" y="0"/>
                      <a:pt x="234" y="5"/>
                      <a:pt x="126" y="17"/>
                    </a:cubicBezTo>
                    <a:cubicBezTo>
                      <a:pt x="53" y="24"/>
                      <a:pt x="0" y="88"/>
                      <a:pt x="3" y="161"/>
                    </a:cubicBezTo>
                    <a:cubicBezTo>
                      <a:pt x="22" y="548"/>
                      <a:pt x="35" y="908"/>
                      <a:pt x="56" y="1269"/>
                    </a:cubicBezTo>
                    <a:cubicBezTo>
                      <a:pt x="78" y="1682"/>
                      <a:pt x="109" y="2093"/>
                      <a:pt x="133" y="2504"/>
                    </a:cubicBezTo>
                    <a:cubicBezTo>
                      <a:pt x="145" y="2702"/>
                      <a:pt x="193" y="2892"/>
                      <a:pt x="282" y="3068"/>
                    </a:cubicBezTo>
                    <a:cubicBezTo>
                      <a:pt x="374" y="3251"/>
                      <a:pt x="540" y="3346"/>
                      <a:pt x="709" y="3346"/>
                    </a:cubicBezTo>
                    <a:cubicBezTo>
                      <a:pt x="844" y="3346"/>
                      <a:pt x="982" y="3285"/>
                      <a:pt x="1084" y="3158"/>
                    </a:cubicBezTo>
                    <a:cubicBezTo>
                      <a:pt x="1175" y="3046"/>
                      <a:pt x="1242" y="2923"/>
                      <a:pt x="1252" y="2776"/>
                    </a:cubicBezTo>
                    <a:cubicBezTo>
                      <a:pt x="1268" y="2548"/>
                      <a:pt x="1294" y="2321"/>
                      <a:pt x="1291" y="2093"/>
                    </a:cubicBezTo>
                    <a:cubicBezTo>
                      <a:pt x="1286" y="1506"/>
                      <a:pt x="1269" y="921"/>
                      <a:pt x="1254" y="335"/>
                    </a:cubicBezTo>
                    <a:cubicBezTo>
                      <a:pt x="1253" y="276"/>
                      <a:pt x="1244" y="216"/>
                      <a:pt x="1237" y="154"/>
                    </a:cubicBezTo>
                    <a:cubicBezTo>
                      <a:pt x="1227" y="87"/>
                      <a:pt x="1173" y="35"/>
                      <a:pt x="1106" y="33"/>
                    </a:cubicBezTo>
                    <a:cubicBezTo>
                      <a:pt x="885" y="22"/>
                      <a:pt x="668" y="0"/>
                      <a:pt x="4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0" name="Google Shape;690;p72"/>
              <p:cNvSpPr/>
              <p:nvPr/>
            </p:nvSpPr>
            <p:spPr>
              <a:xfrm>
                <a:off x="5523893" y="979379"/>
                <a:ext cx="146780" cy="314881"/>
              </a:xfrm>
              <a:custGeom>
                <a:avLst/>
                <a:gdLst/>
                <a:ahLst/>
                <a:cxnLst/>
                <a:rect l="l" t="t" r="r" b="b"/>
                <a:pathLst>
                  <a:path w="1900" h="4076" extrusionOk="0">
                    <a:moveTo>
                      <a:pt x="717" y="386"/>
                    </a:moveTo>
                    <a:cubicBezTo>
                      <a:pt x="943" y="386"/>
                      <a:pt x="1160" y="408"/>
                      <a:pt x="1381" y="419"/>
                    </a:cubicBezTo>
                    <a:cubicBezTo>
                      <a:pt x="1448" y="421"/>
                      <a:pt x="1502" y="473"/>
                      <a:pt x="1512" y="540"/>
                    </a:cubicBezTo>
                    <a:cubicBezTo>
                      <a:pt x="1519" y="602"/>
                      <a:pt x="1528" y="662"/>
                      <a:pt x="1529" y="721"/>
                    </a:cubicBezTo>
                    <a:cubicBezTo>
                      <a:pt x="1544" y="1307"/>
                      <a:pt x="1561" y="1892"/>
                      <a:pt x="1566" y="2479"/>
                    </a:cubicBezTo>
                    <a:cubicBezTo>
                      <a:pt x="1569" y="2707"/>
                      <a:pt x="1543" y="2934"/>
                      <a:pt x="1527" y="3162"/>
                    </a:cubicBezTo>
                    <a:cubicBezTo>
                      <a:pt x="1517" y="3309"/>
                      <a:pt x="1450" y="3432"/>
                      <a:pt x="1359" y="3544"/>
                    </a:cubicBezTo>
                    <a:cubicBezTo>
                      <a:pt x="1257" y="3671"/>
                      <a:pt x="1119" y="3732"/>
                      <a:pt x="984" y="3732"/>
                    </a:cubicBezTo>
                    <a:cubicBezTo>
                      <a:pt x="815" y="3732"/>
                      <a:pt x="649" y="3637"/>
                      <a:pt x="557" y="3454"/>
                    </a:cubicBezTo>
                    <a:cubicBezTo>
                      <a:pt x="468" y="3278"/>
                      <a:pt x="420" y="3088"/>
                      <a:pt x="408" y="2890"/>
                    </a:cubicBezTo>
                    <a:cubicBezTo>
                      <a:pt x="384" y="2479"/>
                      <a:pt x="353" y="2068"/>
                      <a:pt x="331" y="1655"/>
                    </a:cubicBezTo>
                    <a:cubicBezTo>
                      <a:pt x="310" y="1294"/>
                      <a:pt x="297" y="934"/>
                      <a:pt x="278" y="547"/>
                    </a:cubicBezTo>
                    <a:cubicBezTo>
                      <a:pt x="275" y="474"/>
                      <a:pt x="328" y="410"/>
                      <a:pt x="401" y="403"/>
                    </a:cubicBezTo>
                    <a:cubicBezTo>
                      <a:pt x="509" y="391"/>
                      <a:pt x="614" y="386"/>
                      <a:pt x="717" y="386"/>
                    </a:cubicBezTo>
                    <a:close/>
                    <a:moveTo>
                      <a:pt x="766" y="0"/>
                    </a:moveTo>
                    <a:cubicBezTo>
                      <a:pt x="766" y="3"/>
                      <a:pt x="504" y="3"/>
                      <a:pt x="375" y="12"/>
                    </a:cubicBezTo>
                    <a:cubicBezTo>
                      <a:pt x="33" y="35"/>
                      <a:pt x="0" y="65"/>
                      <a:pt x="6" y="403"/>
                    </a:cubicBezTo>
                    <a:cubicBezTo>
                      <a:pt x="19" y="1197"/>
                      <a:pt x="48" y="1992"/>
                      <a:pt x="59" y="2787"/>
                    </a:cubicBezTo>
                    <a:cubicBezTo>
                      <a:pt x="63" y="3113"/>
                      <a:pt x="184" y="3396"/>
                      <a:pt x="298" y="3693"/>
                    </a:cubicBezTo>
                    <a:cubicBezTo>
                      <a:pt x="394" y="3945"/>
                      <a:pt x="701" y="4076"/>
                      <a:pt x="1001" y="4076"/>
                    </a:cubicBezTo>
                    <a:cubicBezTo>
                      <a:pt x="1247" y="4076"/>
                      <a:pt x="1487" y="3988"/>
                      <a:pt x="1602" y="3806"/>
                    </a:cubicBezTo>
                    <a:cubicBezTo>
                      <a:pt x="1734" y="3600"/>
                      <a:pt x="1830" y="3383"/>
                      <a:pt x="1853" y="3142"/>
                    </a:cubicBezTo>
                    <a:cubicBezTo>
                      <a:pt x="1880" y="2872"/>
                      <a:pt x="1899" y="2599"/>
                      <a:pt x="1899" y="2327"/>
                    </a:cubicBezTo>
                    <a:cubicBezTo>
                      <a:pt x="1897" y="1980"/>
                      <a:pt x="1874" y="1632"/>
                      <a:pt x="1862" y="1283"/>
                    </a:cubicBezTo>
                    <a:cubicBezTo>
                      <a:pt x="1851" y="968"/>
                      <a:pt x="1849" y="653"/>
                      <a:pt x="1832" y="338"/>
                    </a:cubicBezTo>
                    <a:cubicBezTo>
                      <a:pt x="1820" y="131"/>
                      <a:pt x="1753" y="71"/>
                      <a:pt x="1549" y="53"/>
                    </a:cubicBezTo>
                    <a:cubicBezTo>
                      <a:pt x="1288" y="32"/>
                      <a:pt x="1027" y="18"/>
                      <a:pt x="76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1" name="Google Shape;691;p72"/>
              <p:cNvSpPr/>
              <p:nvPr/>
            </p:nvSpPr>
            <p:spPr>
              <a:xfrm>
                <a:off x="4419492" y="539503"/>
                <a:ext cx="1651658" cy="1108342"/>
              </a:xfrm>
              <a:custGeom>
                <a:avLst/>
                <a:gdLst/>
                <a:ahLst/>
                <a:cxnLst/>
                <a:rect l="l" t="t" r="r" b="b"/>
                <a:pathLst>
                  <a:path w="21380" h="14347" extrusionOk="0">
                    <a:moveTo>
                      <a:pt x="5868" y="326"/>
                    </a:moveTo>
                    <a:cubicBezTo>
                      <a:pt x="6370" y="326"/>
                      <a:pt x="6871" y="350"/>
                      <a:pt x="7372" y="411"/>
                    </a:cubicBezTo>
                    <a:cubicBezTo>
                      <a:pt x="7412" y="416"/>
                      <a:pt x="7449" y="435"/>
                      <a:pt x="7479" y="446"/>
                    </a:cubicBezTo>
                    <a:cubicBezTo>
                      <a:pt x="7502" y="534"/>
                      <a:pt x="7458" y="561"/>
                      <a:pt x="7401" y="569"/>
                    </a:cubicBezTo>
                    <a:cubicBezTo>
                      <a:pt x="7348" y="577"/>
                      <a:pt x="7293" y="577"/>
                      <a:pt x="7239" y="577"/>
                    </a:cubicBezTo>
                    <a:cubicBezTo>
                      <a:pt x="6489" y="581"/>
                      <a:pt x="5741" y="584"/>
                      <a:pt x="4992" y="585"/>
                    </a:cubicBezTo>
                    <a:cubicBezTo>
                      <a:pt x="4989" y="587"/>
                      <a:pt x="4985" y="587"/>
                      <a:pt x="4981" y="587"/>
                    </a:cubicBezTo>
                    <a:cubicBezTo>
                      <a:pt x="4979" y="587"/>
                      <a:pt x="4976" y="587"/>
                      <a:pt x="4974" y="587"/>
                    </a:cubicBezTo>
                    <a:cubicBezTo>
                      <a:pt x="4881" y="582"/>
                      <a:pt x="4828" y="470"/>
                      <a:pt x="4889" y="400"/>
                    </a:cubicBezTo>
                    <a:cubicBezTo>
                      <a:pt x="4894" y="394"/>
                      <a:pt x="4901" y="388"/>
                      <a:pt x="4909" y="383"/>
                    </a:cubicBezTo>
                    <a:cubicBezTo>
                      <a:pt x="4960" y="351"/>
                      <a:pt x="5032" y="346"/>
                      <a:pt x="5096" y="343"/>
                    </a:cubicBezTo>
                    <a:cubicBezTo>
                      <a:pt x="5354" y="332"/>
                      <a:pt x="5611" y="326"/>
                      <a:pt x="5868" y="326"/>
                    </a:cubicBezTo>
                    <a:close/>
                    <a:moveTo>
                      <a:pt x="11192" y="617"/>
                    </a:moveTo>
                    <a:cubicBezTo>
                      <a:pt x="11406" y="617"/>
                      <a:pt x="11621" y="627"/>
                      <a:pt x="11835" y="655"/>
                    </a:cubicBezTo>
                    <a:cubicBezTo>
                      <a:pt x="11931" y="666"/>
                      <a:pt x="12026" y="683"/>
                      <a:pt x="12118" y="697"/>
                    </a:cubicBezTo>
                    <a:cubicBezTo>
                      <a:pt x="12134" y="896"/>
                      <a:pt x="12119" y="930"/>
                      <a:pt x="11995" y="953"/>
                    </a:cubicBezTo>
                    <a:cubicBezTo>
                      <a:pt x="11910" y="969"/>
                      <a:pt x="11822" y="975"/>
                      <a:pt x="11735" y="975"/>
                    </a:cubicBezTo>
                    <a:cubicBezTo>
                      <a:pt x="10983" y="975"/>
                      <a:pt x="10232" y="973"/>
                      <a:pt x="9481" y="969"/>
                    </a:cubicBezTo>
                    <a:cubicBezTo>
                      <a:pt x="9461" y="969"/>
                      <a:pt x="9441" y="970"/>
                      <a:pt x="9420" y="970"/>
                    </a:cubicBezTo>
                    <a:cubicBezTo>
                      <a:pt x="9365" y="970"/>
                      <a:pt x="9312" y="961"/>
                      <a:pt x="9289" y="889"/>
                    </a:cubicBezTo>
                    <a:cubicBezTo>
                      <a:pt x="9265" y="822"/>
                      <a:pt x="9326" y="768"/>
                      <a:pt x="9457" y="739"/>
                    </a:cubicBezTo>
                    <a:cubicBezTo>
                      <a:pt x="9553" y="718"/>
                      <a:pt x="9649" y="689"/>
                      <a:pt x="9747" y="687"/>
                    </a:cubicBezTo>
                    <a:cubicBezTo>
                      <a:pt x="10229" y="668"/>
                      <a:pt x="10710" y="617"/>
                      <a:pt x="11192" y="617"/>
                    </a:cubicBezTo>
                    <a:close/>
                    <a:moveTo>
                      <a:pt x="14896" y="595"/>
                    </a:moveTo>
                    <a:cubicBezTo>
                      <a:pt x="15514" y="595"/>
                      <a:pt x="16182" y="626"/>
                      <a:pt x="16436" y="687"/>
                    </a:cubicBezTo>
                    <a:cubicBezTo>
                      <a:pt x="16422" y="787"/>
                      <a:pt x="16410" y="869"/>
                      <a:pt x="16400" y="944"/>
                    </a:cubicBezTo>
                    <a:cubicBezTo>
                      <a:pt x="16259" y="978"/>
                      <a:pt x="15789" y="993"/>
                      <a:pt x="15275" y="993"/>
                    </a:cubicBezTo>
                    <a:cubicBezTo>
                      <a:pt x="14652" y="993"/>
                      <a:pt x="13965" y="970"/>
                      <a:pt x="13726" y="929"/>
                    </a:cubicBezTo>
                    <a:cubicBezTo>
                      <a:pt x="13680" y="795"/>
                      <a:pt x="13680" y="795"/>
                      <a:pt x="13709" y="664"/>
                    </a:cubicBezTo>
                    <a:cubicBezTo>
                      <a:pt x="13869" y="618"/>
                      <a:pt x="14364" y="595"/>
                      <a:pt x="14896" y="595"/>
                    </a:cubicBezTo>
                    <a:close/>
                    <a:moveTo>
                      <a:pt x="14194" y="1331"/>
                    </a:moveTo>
                    <a:cubicBezTo>
                      <a:pt x="14196" y="1331"/>
                      <a:pt x="14199" y="1331"/>
                      <a:pt x="14202" y="1331"/>
                    </a:cubicBezTo>
                    <a:cubicBezTo>
                      <a:pt x="14842" y="1338"/>
                      <a:pt x="15483" y="1349"/>
                      <a:pt x="16122" y="1359"/>
                    </a:cubicBezTo>
                    <a:cubicBezTo>
                      <a:pt x="16206" y="1589"/>
                      <a:pt x="16220" y="2035"/>
                      <a:pt x="16153" y="2408"/>
                    </a:cubicBezTo>
                    <a:cubicBezTo>
                      <a:pt x="15777" y="2432"/>
                      <a:pt x="15399" y="2438"/>
                      <a:pt x="15018" y="2438"/>
                    </a:cubicBezTo>
                    <a:cubicBezTo>
                      <a:pt x="14715" y="2438"/>
                      <a:pt x="14411" y="2434"/>
                      <a:pt x="14104" y="2433"/>
                    </a:cubicBezTo>
                    <a:cubicBezTo>
                      <a:pt x="14042" y="2083"/>
                      <a:pt x="14034" y="1577"/>
                      <a:pt x="14083" y="1350"/>
                    </a:cubicBezTo>
                    <a:cubicBezTo>
                      <a:pt x="14117" y="1344"/>
                      <a:pt x="14155" y="1331"/>
                      <a:pt x="14194" y="1331"/>
                    </a:cubicBezTo>
                    <a:close/>
                    <a:moveTo>
                      <a:pt x="9769" y="1326"/>
                    </a:moveTo>
                    <a:cubicBezTo>
                      <a:pt x="9771" y="1326"/>
                      <a:pt x="9773" y="1326"/>
                      <a:pt x="9775" y="1326"/>
                    </a:cubicBezTo>
                    <a:cubicBezTo>
                      <a:pt x="10429" y="1343"/>
                      <a:pt x="11080" y="1362"/>
                      <a:pt x="11734" y="1381"/>
                    </a:cubicBezTo>
                    <a:cubicBezTo>
                      <a:pt x="11752" y="1381"/>
                      <a:pt x="11771" y="1400"/>
                      <a:pt x="11819" y="1424"/>
                    </a:cubicBezTo>
                    <a:cubicBezTo>
                      <a:pt x="11866" y="1748"/>
                      <a:pt x="11834" y="2092"/>
                      <a:pt x="11825" y="2443"/>
                    </a:cubicBezTo>
                    <a:cubicBezTo>
                      <a:pt x="11706" y="2482"/>
                      <a:pt x="11591" y="2491"/>
                      <a:pt x="11477" y="2491"/>
                    </a:cubicBezTo>
                    <a:cubicBezTo>
                      <a:pt x="11367" y="2491"/>
                      <a:pt x="11258" y="2482"/>
                      <a:pt x="11150" y="2482"/>
                    </a:cubicBezTo>
                    <a:cubicBezTo>
                      <a:pt x="11132" y="2482"/>
                      <a:pt x="11115" y="2483"/>
                      <a:pt x="11097" y="2483"/>
                    </a:cubicBezTo>
                    <a:cubicBezTo>
                      <a:pt x="11002" y="2487"/>
                      <a:pt x="10906" y="2488"/>
                      <a:pt x="10810" y="2488"/>
                    </a:cubicBezTo>
                    <a:cubicBezTo>
                      <a:pt x="10666" y="2488"/>
                      <a:pt x="10522" y="2485"/>
                      <a:pt x="10379" y="2485"/>
                    </a:cubicBezTo>
                    <a:lnTo>
                      <a:pt x="9669" y="2485"/>
                    </a:lnTo>
                    <a:cubicBezTo>
                      <a:pt x="9600" y="2258"/>
                      <a:pt x="9584" y="1782"/>
                      <a:pt x="9631" y="1343"/>
                    </a:cubicBezTo>
                    <a:cubicBezTo>
                      <a:pt x="9688" y="1336"/>
                      <a:pt x="9729" y="1326"/>
                      <a:pt x="9769" y="1326"/>
                    </a:cubicBezTo>
                    <a:close/>
                    <a:moveTo>
                      <a:pt x="7186" y="991"/>
                    </a:moveTo>
                    <a:cubicBezTo>
                      <a:pt x="7215" y="991"/>
                      <a:pt x="7245" y="1009"/>
                      <a:pt x="7272" y="1019"/>
                    </a:cubicBezTo>
                    <a:cubicBezTo>
                      <a:pt x="7317" y="1252"/>
                      <a:pt x="7306" y="2248"/>
                      <a:pt x="7255" y="2552"/>
                    </a:cubicBezTo>
                    <a:cubicBezTo>
                      <a:pt x="7150" y="2598"/>
                      <a:pt x="7039" y="2608"/>
                      <a:pt x="6928" y="2608"/>
                    </a:cubicBezTo>
                    <a:cubicBezTo>
                      <a:pt x="6842" y="2608"/>
                      <a:pt x="6755" y="2602"/>
                      <a:pt x="6669" y="2602"/>
                    </a:cubicBezTo>
                    <a:cubicBezTo>
                      <a:pt x="6643" y="2602"/>
                      <a:pt x="6616" y="2603"/>
                      <a:pt x="6589" y="2605"/>
                    </a:cubicBezTo>
                    <a:cubicBezTo>
                      <a:pt x="6426" y="2615"/>
                      <a:pt x="6261" y="2618"/>
                      <a:pt x="6097" y="2618"/>
                    </a:cubicBezTo>
                    <a:cubicBezTo>
                      <a:pt x="6022" y="2618"/>
                      <a:pt x="5947" y="2617"/>
                      <a:pt x="5872" y="2616"/>
                    </a:cubicBezTo>
                    <a:cubicBezTo>
                      <a:pt x="5869" y="2616"/>
                      <a:pt x="5866" y="2616"/>
                      <a:pt x="5863" y="2616"/>
                    </a:cubicBezTo>
                    <a:cubicBezTo>
                      <a:pt x="5730" y="2616"/>
                      <a:pt x="5595" y="2631"/>
                      <a:pt x="5457" y="2631"/>
                    </a:cubicBezTo>
                    <a:cubicBezTo>
                      <a:pt x="5365" y="2631"/>
                      <a:pt x="5271" y="2624"/>
                      <a:pt x="5175" y="2604"/>
                    </a:cubicBezTo>
                    <a:cubicBezTo>
                      <a:pt x="5149" y="2092"/>
                      <a:pt x="5166" y="1596"/>
                      <a:pt x="5168" y="1082"/>
                    </a:cubicBezTo>
                    <a:cubicBezTo>
                      <a:pt x="5265" y="1056"/>
                      <a:pt x="5344" y="1020"/>
                      <a:pt x="5425" y="1019"/>
                    </a:cubicBezTo>
                    <a:cubicBezTo>
                      <a:pt x="6012" y="1006"/>
                      <a:pt x="6598" y="998"/>
                      <a:pt x="7186" y="991"/>
                    </a:cubicBezTo>
                    <a:close/>
                    <a:moveTo>
                      <a:pt x="17672" y="2784"/>
                    </a:moveTo>
                    <a:cubicBezTo>
                      <a:pt x="17717" y="2784"/>
                      <a:pt x="17766" y="2792"/>
                      <a:pt x="17831" y="2797"/>
                    </a:cubicBezTo>
                    <a:cubicBezTo>
                      <a:pt x="17838" y="2887"/>
                      <a:pt x="17845" y="2967"/>
                      <a:pt x="17850" y="3042"/>
                    </a:cubicBezTo>
                    <a:cubicBezTo>
                      <a:pt x="17800" y="3067"/>
                      <a:pt x="17772" y="3091"/>
                      <a:pt x="17743" y="3091"/>
                    </a:cubicBezTo>
                    <a:cubicBezTo>
                      <a:pt x="17477" y="3096"/>
                      <a:pt x="17211" y="3100"/>
                      <a:pt x="16944" y="3100"/>
                    </a:cubicBezTo>
                    <a:cubicBezTo>
                      <a:pt x="16873" y="3100"/>
                      <a:pt x="16803" y="3099"/>
                      <a:pt x="16732" y="3099"/>
                    </a:cubicBezTo>
                    <a:cubicBezTo>
                      <a:pt x="16730" y="3099"/>
                      <a:pt x="16727" y="3099"/>
                      <a:pt x="16723" y="3099"/>
                    </a:cubicBezTo>
                    <a:cubicBezTo>
                      <a:pt x="16563" y="3099"/>
                      <a:pt x="14699" y="3136"/>
                      <a:pt x="14699" y="3136"/>
                    </a:cubicBezTo>
                    <a:cubicBezTo>
                      <a:pt x="14462" y="3136"/>
                      <a:pt x="13334" y="3176"/>
                      <a:pt x="13334" y="3176"/>
                    </a:cubicBezTo>
                    <a:lnTo>
                      <a:pt x="13208" y="3175"/>
                    </a:lnTo>
                    <a:cubicBezTo>
                      <a:pt x="13114" y="3182"/>
                      <a:pt x="12963" y="3184"/>
                      <a:pt x="12793" y="3184"/>
                    </a:cubicBezTo>
                    <a:cubicBezTo>
                      <a:pt x="12359" y="3184"/>
                      <a:pt x="11807" y="3169"/>
                      <a:pt x="11807" y="3169"/>
                    </a:cubicBezTo>
                    <a:cubicBezTo>
                      <a:pt x="11560" y="3221"/>
                      <a:pt x="9555" y="3263"/>
                      <a:pt x="8409" y="3263"/>
                    </a:cubicBezTo>
                    <a:cubicBezTo>
                      <a:pt x="8056" y="3263"/>
                      <a:pt x="7784" y="3259"/>
                      <a:pt x="7670" y="3250"/>
                    </a:cubicBezTo>
                    <a:lnTo>
                      <a:pt x="7196" y="3250"/>
                    </a:lnTo>
                    <a:cubicBezTo>
                      <a:pt x="7173" y="3264"/>
                      <a:pt x="7137" y="3265"/>
                      <a:pt x="7081" y="3266"/>
                    </a:cubicBezTo>
                    <a:cubicBezTo>
                      <a:pt x="6821" y="3274"/>
                      <a:pt x="6561" y="3278"/>
                      <a:pt x="6300" y="3285"/>
                    </a:cubicBezTo>
                    <a:lnTo>
                      <a:pt x="5234" y="3326"/>
                    </a:lnTo>
                    <a:lnTo>
                      <a:pt x="4695" y="3378"/>
                    </a:lnTo>
                    <a:cubicBezTo>
                      <a:pt x="4680" y="3382"/>
                      <a:pt x="4665" y="3386"/>
                      <a:pt x="4652" y="3386"/>
                    </a:cubicBezTo>
                    <a:cubicBezTo>
                      <a:pt x="4382" y="3405"/>
                      <a:pt x="4111" y="3413"/>
                      <a:pt x="3807" y="3425"/>
                    </a:cubicBezTo>
                    <a:cubicBezTo>
                      <a:pt x="3805" y="3292"/>
                      <a:pt x="3805" y="3211"/>
                      <a:pt x="3805" y="3103"/>
                    </a:cubicBezTo>
                    <a:lnTo>
                      <a:pt x="4792" y="3103"/>
                    </a:lnTo>
                    <a:lnTo>
                      <a:pt x="5255" y="3056"/>
                    </a:lnTo>
                    <a:cubicBezTo>
                      <a:pt x="5286" y="3048"/>
                      <a:pt x="5327" y="3044"/>
                      <a:pt x="5383" y="3042"/>
                    </a:cubicBezTo>
                    <a:cubicBezTo>
                      <a:pt x="5872" y="3030"/>
                      <a:pt x="6362" y="3025"/>
                      <a:pt x="6850" y="3019"/>
                    </a:cubicBezTo>
                    <a:cubicBezTo>
                      <a:pt x="6890" y="3018"/>
                      <a:pt x="6929" y="3018"/>
                      <a:pt x="6969" y="3018"/>
                    </a:cubicBezTo>
                    <a:cubicBezTo>
                      <a:pt x="7049" y="3018"/>
                      <a:pt x="7133" y="3019"/>
                      <a:pt x="7228" y="3019"/>
                    </a:cubicBezTo>
                    <a:lnTo>
                      <a:pt x="7867" y="2986"/>
                    </a:lnTo>
                    <a:cubicBezTo>
                      <a:pt x="7908" y="2983"/>
                      <a:pt x="7948" y="2981"/>
                      <a:pt x="7990" y="2978"/>
                    </a:cubicBezTo>
                    <a:cubicBezTo>
                      <a:pt x="8316" y="2967"/>
                      <a:pt x="8643" y="2955"/>
                      <a:pt x="8970" y="2945"/>
                    </a:cubicBezTo>
                    <a:cubicBezTo>
                      <a:pt x="8977" y="2945"/>
                      <a:pt x="8983" y="2945"/>
                      <a:pt x="8990" y="2945"/>
                    </a:cubicBezTo>
                    <a:cubicBezTo>
                      <a:pt x="9069" y="2945"/>
                      <a:pt x="9147" y="2955"/>
                      <a:pt x="9249" y="2961"/>
                    </a:cubicBezTo>
                    <a:cubicBezTo>
                      <a:pt x="9249" y="2961"/>
                      <a:pt x="10327" y="2912"/>
                      <a:pt x="11112" y="2912"/>
                    </a:cubicBezTo>
                    <a:cubicBezTo>
                      <a:pt x="11411" y="2912"/>
                      <a:pt x="11668" y="2919"/>
                      <a:pt x="11806" y="2939"/>
                    </a:cubicBezTo>
                    <a:lnTo>
                      <a:pt x="12230" y="2943"/>
                    </a:lnTo>
                    <a:cubicBezTo>
                      <a:pt x="12482" y="2891"/>
                      <a:pt x="14349" y="2859"/>
                      <a:pt x="14403" y="2858"/>
                    </a:cubicBezTo>
                    <a:cubicBezTo>
                      <a:pt x="14957" y="2853"/>
                      <a:pt x="15511" y="2847"/>
                      <a:pt x="16064" y="2843"/>
                    </a:cubicBezTo>
                    <a:cubicBezTo>
                      <a:pt x="16095" y="2843"/>
                      <a:pt x="16126" y="2858"/>
                      <a:pt x="16175" y="2870"/>
                    </a:cubicBezTo>
                    <a:lnTo>
                      <a:pt x="16589" y="2843"/>
                    </a:lnTo>
                    <a:lnTo>
                      <a:pt x="16589" y="2841"/>
                    </a:lnTo>
                    <a:cubicBezTo>
                      <a:pt x="16632" y="2839"/>
                      <a:pt x="16674" y="2837"/>
                      <a:pt x="16716" y="2835"/>
                    </a:cubicBezTo>
                    <a:cubicBezTo>
                      <a:pt x="17038" y="2818"/>
                      <a:pt x="17343" y="2801"/>
                      <a:pt x="17650" y="2785"/>
                    </a:cubicBezTo>
                    <a:cubicBezTo>
                      <a:pt x="17657" y="2784"/>
                      <a:pt x="17664" y="2784"/>
                      <a:pt x="17672" y="2784"/>
                    </a:cubicBezTo>
                    <a:close/>
                    <a:moveTo>
                      <a:pt x="6612" y="3661"/>
                    </a:moveTo>
                    <a:cubicBezTo>
                      <a:pt x="6879" y="3661"/>
                      <a:pt x="7110" y="3669"/>
                      <a:pt x="7225" y="3689"/>
                    </a:cubicBezTo>
                    <a:cubicBezTo>
                      <a:pt x="7310" y="3788"/>
                      <a:pt x="7277" y="3913"/>
                      <a:pt x="7278" y="4027"/>
                    </a:cubicBezTo>
                    <a:cubicBezTo>
                      <a:pt x="7289" y="5159"/>
                      <a:pt x="7294" y="6290"/>
                      <a:pt x="7305" y="7424"/>
                    </a:cubicBezTo>
                    <a:cubicBezTo>
                      <a:pt x="7308" y="7716"/>
                      <a:pt x="7330" y="8010"/>
                      <a:pt x="7342" y="8303"/>
                    </a:cubicBezTo>
                    <a:cubicBezTo>
                      <a:pt x="7359" y="8679"/>
                      <a:pt x="7301" y="9041"/>
                      <a:pt x="7135" y="9382"/>
                    </a:cubicBezTo>
                    <a:cubicBezTo>
                      <a:pt x="6956" y="9748"/>
                      <a:pt x="6708" y="9924"/>
                      <a:pt x="6377" y="9924"/>
                    </a:cubicBezTo>
                    <a:cubicBezTo>
                      <a:pt x="6338" y="9924"/>
                      <a:pt x="6298" y="9921"/>
                      <a:pt x="6257" y="9917"/>
                    </a:cubicBezTo>
                    <a:cubicBezTo>
                      <a:pt x="5873" y="9873"/>
                      <a:pt x="5494" y="9584"/>
                      <a:pt x="5441" y="9149"/>
                    </a:cubicBezTo>
                    <a:cubicBezTo>
                      <a:pt x="5404" y="8836"/>
                      <a:pt x="5369" y="8521"/>
                      <a:pt x="5354" y="8207"/>
                    </a:cubicBezTo>
                    <a:cubicBezTo>
                      <a:pt x="5317" y="7459"/>
                      <a:pt x="5286" y="6708"/>
                      <a:pt x="5261" y="5957"/>
                    </a:cubicBezTo>
                    <a:cubicBezTo>
                      <a:pt x="5239" y="5271"/>
                      <a:pt x="5227" y="4585"/>
                      <a:pt x="5212" y="3900"/>
                    </a:cubicBezTo>
                    <a:cubicBezTo>
                      <a:pt x="5211" y="3848"/>
                      <a:pt x="5227" y="3795"/>
                      <a:pt x="5234" y="3747"/>
                    </a:cubicBezTo>
                    <a:cubicBezTo>
                      <a:pt x="5402" y="3695"/>
                      <a:pt x="6078" y="3661"/>
                      <a:pt x="6612" y="3661"/>
                    </a:cubicBezTo>
                    <a:close/>
                    <a:moveTo>
                      <a:pt x="11784" y="3594"/>
                    </a:moveTo>
                    <a:cubicBezTo>
                      <a:pt x="11797" y="3706"/>
                      <a:pt x="11813" y="3778"/>
                      <a:pt x="11813" y="3852"/>
                    </a:cubicBezTo>
                    <a:cubicBezTo>
                      <a:pt x="11819" y="5083"/>
                      <a:pt x="11822" y="6315"/>
                      <a:pt x="11830" y="7546"/>
                    </a:cubicBezTo>
                    <a:cubicBezTo>
                      <a:pt x="11833" y="8049"/>
                      <a:pt x="11778" y="8546"/>
                      <a:pt x="11678" y="9038"/>
                    </a:cubicBezTo>
                    <a:cubicBezTo>
                      <a:pt x="11631" y="9263"/>
                      <a:pt x="11557" y="9479"/>
                      <a:pt x="11418" y="9668"/>
                    </a:cubicBezTo>
                    <a:cubicBezTo>
                      <a:pt x="11249" y="9898"/>
                      <a:pt x="11012" y="10018"/>
                      <a:pt x="10754" y="10018"/>
                    </a:cubicBezTo>
                    <a:cubicBezTo>
                      <a:pt x="10650" y="10018"/>
                      <a:pt x="10542" y="9998"/>
                      <a:pt x="10433" y="9958"/>
                    </a:cubicBezTo>
                    <a:cubicBezTo>
                      <a:pt x="10147" y="9853"/>
                      <a:pt x="9956" y="9668"/>
                      <a:pt x="9857" y="9379"/>
                    </a:cubicBezTo>
                    <a:cubicBezTo>
                      <a:pt x="9791" y="9182"/>
                      <a:pt x="9744" y="8983"/>
                      <a:pt x="9743" y="8772"/>
                    </a:cubicBezTo>
                    <a:cubicBezTo>
                      <a:pt x="9738" y="8271"/>
                      <a:pt x="9736" y="7770"/>
                      <a:pt x="9727" y="7269"/>
                    </a:cubicBezTo>
                    <a:cubicBezTo>
                      <a:pt x="9705" y="6191"/>
                      <a:pt x="9677" y="5113"/>
                      <a:pt x="9654" y="4035"/>
                    </a:cubicBezTo>
                    <a:cubicBezTo>
                      <a:pt x="9651" y="3905"/>
                      <a:pt x="9625" y="3774"/>
                      <a:pt x="9699" y="3628"/>
                    </a:cubicBezTo>
                    <a:cubicBezTo>
                      <a:pt x="10388" y="3598"/>
                      <a:pt x="11079" y="3610"/>
                      <a:pt x="11784" y="3594"/>
                    </a:cubicBezTo>
                    <a:close/>
                    <a:moveTo>
                      <a:pt x="15386" y="3521"/>
                    </a:moveTo>
                    <a:cubicBezTo>
                      <a:pt x="15730" y="3521"/>
                      <a:pt x="16040" y="3532"/>
                      <a:pt x="16170" y="3558"/>
                    </a:cubicBezTo>
                    <a:cubicBezTo>
                      <a:pt x="16181" y="3614"/>
                      <a:pt x="16203" y="3675"/>
                      <a:pt x="16206" y="3738"/>
                    </a:cubicBezTo>
                    <a:cubicBezTo>
                      <a:pt x="16225" y="4228"/>
                      <a:pt x="16249" y="4717"/>
                      <a:pt x="16259" y="5208"/>
                    </a:cubicBezTo>
                    <a:cubicBezTo>
                      <a:pt x="16279" y="6123"/>
                      <a:pt x="16308" y="7039"/>
                      <a:pt x="16305" y="7954"/>
                    </a:cubicBezTo>
                    <a:cubicBezTo>
                      <a:pt x="16304" y="8366"/>
                      <a:pt x="16257" y="8781"/>
                      <a:pt x="16193" y="9189"/>
                    </a:cubicBezTo>
                    <a:cubicBezTo>
                      <a:pt x="16120" y="9656"/>
                      <a:pt x="15810" y="9937"/>
                      <a:pt x="15365" y="10058"/>
                    </a:cubicBezTo>
                    <a:cubicBezTo>
                      <a:pt x="15331" y="10067"/>
                      <a:pt x="15295" y="10071"/>
                      <a:pt x="15258" y="10071"/>
                    </a:cubicBezTo>
                    <a:cubicBezTo>
                      <a:pt x="15176" y="10071"/>
                      <a:pt x="15089" y="10052"/>
                      <a:pt x="15014" y="10027"/>
                    </a:cubicBezTo>
                    <a:cubicBezTo>
                      <a:pt x="14685" y="9920"/>
                      <a:pt x="14457" y="9695"/>
                      <a:pt x="14322" y="9377"/>
                    </a:cubicBezTo>
                    <a:cubicBezTo>
                      <a:pt x="14232" y="9164"/>
                      <a:pt x="14190" y="8940"/>
                      <a:pt x="14186" y="8708"/>
                    </a:cubicBezTo>
                    <a:cubicBezTo>
                      <a:pt x="14161" y="7084"/>
                      <a:pt x="14131" y="5460"/>
                      <a:pt x="14105" y="3836"/>
                    </a:cubicBezTo>
                    <a:cubicBezTo>
                      <a:pt x="14104" y="3753"/>
                      <a:pt x="14119" y="3668"/>
                      <a:pt x="14125" y="3590"/>
                    </a:cubicBezTo>
                    <a:cubicBezTo>
                      <a:pt x="14303" y="3546"/>
                      <a:pt x="14880" y="3521"/>
                      <a:pt x="15386" y="3521"/>
                    </a:cubicBezTo>
                    <a:close/>
                    <a:moveTo>
                      <a:pt x="18801" y="1400"/>
                    </a:moveTo>
                    <a:cubicBezTo>
                      <a:pt x="18882" y="1400"/>
                      <a:pt x="18965" y="1401"/>
                      <a:pt x="19055" y="1401"/>
                    </a:cubicBezTo>
                    <a:cubicBezTo>
                      <a:pt x="19067" y="1487"/>
                      <a:pt x="19087" y="1549"/>
                      <a:pt x="19084" y="1610"/>
                    </a:cubicBezTo>
                    <a:cubicBezTo>
                      <a:pt x="19069" y="2285"/>
                      <a:pt x="19049" y="2961"/>
                      <a:pt x="19033" y="3637"/>
                    </a:cubicBezTo>
                    <a:cubicBezTo>
                      <a:pt x="19028" y="3876"/>
                      <a:pt x="19031" y="4116"/>
                      <a:pt x="19033" y="4356"/>
                    </a:cubicBezTo>
                    <a:cubicBezTo>
                      <a:pt x="19042" y="6024"/>
                      <a:pt x="19058" y="7694"/>
                      <a:pt x="19057" y="9362"/>
                    </a:cubicBezTo>
                    <a:cubicBezTo>
                      <a:pt x="19057" y="10148"/>
                      <a:pt x="19024" y="10931"/>
                      <a:pt x="19004" y="11716"/>
                    </a:cubicBezTo>
                    <a:cubicBezTo>
                      <a:pt x="19002" y="11790"/>
                      <a:pt x="18980" y="11864"/>
                      <a:pt x="18964" y="11959"/>
                    </a:cubicBezTo>
                    <a:lnTo>
                      <a:pt x="18469" y="11959"/>
                    </a:lnTo>
                    <a:cubicBezTo>
                      <a:pt x="18398" y="11834"/>
                      <a:pt x="18394" y="11704"/>
                      <a:pt x="18390" y="11574"/>
                    </a:cubicBezTo>
                    <a:cubicBezTo>
                      <a:pt x="18365" y="10843"/>
                      <a:pt x="18328" y="10114"/>
                      <a:pt x="18321" y="9383"/>
                    </a:cubicBezTo>
                    <a:cubicBezTo>
                      <a:pt x="18302" y="7758"/>
                      <a:pt x="18302" y="6132"/>
                      <a:pt x="18286" y="4508"/>
                    </a:cubicBezTo>
                    <a:cubicBezTo>
                      <a:pt x="18278" y="3712"/>
                      <a:pt x="18253" y="2916"/>
                      <a:pt x="18238" y="2121"/>
                    </a:cubicBezTo>
                    <a:cubicBezTo>
                      <a:pt x="18235" y="1896"/>
                      <a:pt x="18201" y="1667"/>
                      <a:pt x="18261" y="1437"/>
                    </a:cubicBezTo>
                    <a:cubicBezTo>
                      <a:pt x="18331" y="1406"/>
                      <a:pt x="18401" y="1400"/>
                      <a:pt x="18472" y="1400"/>
                    </a:cubicBezTo>
                    <a:cubicBezTo>
                      <a:pt x="18519" y="1400"/>
                      <a:pt x="18567" y="1403"/>
                      <a:pt x="18613" y="1403"/>
                    </a:cubicBezTo>
                    <a:cubicBezTo>
                      <a:pt x="18626" y="1403"/>
                      <a:pt x="18639" y="1403"/>
                      <a:pt x="18651" y="1402"/>
                    </a:cubicBezTo>
                    <a:cubicBezTo>
                      <a:pt x="18701" y="1400"/>
                      <a:pt x="18750" y="1400"/>
                      <a:pt x="18801" y="1400"/>
                    </a:cubicBezTo>
                    <a:close/>
                    <a:moveTo>
                      <a:pt x="3268" y="1408"/>
                    </a:moveTo>
                    <a:cubicBezTo>
                      <a:pt x="3283" y="1480"/>
                      <a:pt x="3306" y="1551"/>
                      <a:pt x="3309" y="1623"/>
                    </a:cubicBezTo>
                    <a:cubicBezTo>
                      <a:pt x="3334" y="2211"/>
                      <a:pt x="3355" y="2797"/>
                      <a:pt x="3380" y="3386"/>
                    </a:cubicBezTo>
                    <a:cubicBezTo>
                      <a:pt x="3465" y="5479"/>
                      <a:pt x="3431" y="7572"/>
                      <a:pt x="3448" y="9664"/>
                    </a:cubicBezTo>
                    <a:cubicBezTo>
                      <a:pt x="3452" y="10307"/>
                      <a:pt x="3477" y="10950"/>
                      <a:pt x="3488" y="11593"/>
                    </a:cubicBezTo>
                    <a:cubicBezTo>
                      <a:pt x="3491" y="11710"/>
                      <a:pt x="3476" y="11828"/>
                      <a:pt x="3467" y="11949"/>
                    </a:cubicBezTo>
                    <a:cubicBezTo>
                      <a:pt x="3359" y="11985"/>
                      <a:pt x="3256" y="11998"/>
                      <a:pt x="3154" y="11998"/>
                    </a:cubicBezTo>
                    <a:cubicBezTo>
                      <a:pt x="3045" y="11998"/>
                      <a:pt x="2938" y="11983"/>
                      <a:pt x="2825" y="11964"/>
                    </a:cubicBezTo>
                    <a:cubicBezTo>
                      <a:pt x="2812" y="11886"/>
                      <a:pt x="2794" y="11814"/>
                      <a:pt x="2791" y="11741"/>
                    </a:cubicBezTo>
                    <a:cubicBezTo>
                      <a:pt x="2774" y="11152"/>
                      <a:pt x="2747" y="10564"/>
                      <a:pt x="2745" y="9975"/>
                    </a:cubicBezTo>
                    <a:cubicBezTo>
                      <a:pt x="2737" y="8286"/>
                      <a:pt x="2752" y="6596"/>
                      <a:pt x="2736" y="4906"/>
                    </a:cubicBezTo>
                    <a:cubicBezTo>
                      <a:pt x="2729" y="4112"/>
                      <a:pt x="2665" y="3317"/>
                      <a:pt x="2638" y="2522"/>
                    </a:cubicBezTo>
                    <a:cubicBezTo>
                      <a:pt x="2628" y="2198"/>
                      <a:pt x="2647" y="1870"/>
                      <a:pt x="2657" y="1544"/>
                    </a:cubicBezTo>
                    <a:cubicBezTo>
                      <a:pt x="2658" y="1502"/>
                      <a:pt x="2678" y="1463"/>
                      <a:pt x="2694" y="1408"/>
                    </a:cubicBezTo>
                    <a:close/>
                    <a:moveTo>
                      <a:pt x="17264" y="3525"/>
                    </a:moveTo>
                    <a:cubicBezTo>
                      <a:pt x="17492" y="3525"/>
                      <a:pt x="17721" y="3539"/>
                      <a:pt x="17870" y="3569"/>
                    </a:cubicBezTo>
                    <a:cubicBezTo>
                      <a:pt x="17902" y="6310"/>
                      <a:pt x="17938" y="9022"/>
                      <a:pt x="17969" y="11736"/>
                    </a:cubicBezTo>
                    <a:cubicBezTo>
                      <a:pt x="17971" y="11799"/>
                      <a:pt x="17957" y="11863"/>
                      <a:pt x="17949" y="11949"/>
                    </a:cubicBezTo>
                    <a:cubicBezTo>
                      <a:pt x="17860" y="11960"/>
                      <a:pt x="17778" y="11980"/>
                      <a:pt x="17694" y="11982"/>
                    </a:cubicBezTo>
                    <a:cubicBezTo>
                      <a:pt x="17163" y="11990"/>
                      <a:pt x="16632" y="12007"/>
                      <a:pt x="16102" y="12007"/>
                    </a:cubicBezTo>
                    <a:cubicBezTo>
                      <a:pt x="15945" y="12007"/>
                      <a:pt x="15789" y="12005"/>
                      <a:pt x="15633" y="12002"/>
                    </a:cubicBezTo>
                    <a:cubicBezTo>
                      <a:pt x="15270" y="11994"/>
                      <a:pt x="14907" y="11991"/>
                      <a:pt x="14544" y="11991"/>
                    </a:cubicBezTo>
                    <a:cubicBezTo>
                      <a:pt x="13162" y="11991"/>
                      <a:pt x="11781" y="12037"/>
                      <a:pt x="10400" y="12040"/>
                    </a:cubicBezTo>
                    <a:cubicBezTo>
                      <a:pt x="10246" y="12040"/>
                      <a:pt x="10093" y="12040"/>
                      <a:pt x="9939" y="12040"/>
                    </a:cubicBezTo>
                    <a:cubicBezTo>
                      <a:pt x="8665" y="12040"/>
                      <a:pt x="7390" y="12033"/>
                      <a:pt x="6114" y="12028"/>
                    </a:cubicBezTo>
                    <a:cubicBezTo>
                      <a:pt x="5504" y="12026"/>
                      <a:pt x="4894" y="12024"/>
                      <a:pt x="4284" y="12020"/>
                    </a:cubicBezTo>
                    <a:cubicBezTo>
                      <a:pt x="4175" y="12019"/>
                      <a:pt x="4069" y="12008"/>
                      <a:pt x="3955" y="12002"/>
                    </a:cubicBezTo>
                    <a:cubicBezTo>
                      <a:pt x="3892" y="11876"/>
                      <a:pt x="3909" y="11756"/>
                      <a:pt x="3907" y="11640"/>
                    </a:cubicBezTo>
                    <a:cubicBezTo>
                      <a:pt x="3887" y="10266"/>
                      <a:pt x="3866" y="8892"/>
                      <a:pt x="3849" y="7518"/>
                    </a:cubicBezTo>
                    <a:cubicBezTo>
                      <a:pt x="3838" y="6548"/>
                      <a:pt x="3829" y="5577"/>
                      <a:pt x="3821" y="4607"/>
                    </a:cubicBezTo>
                    <a:cubicBezTo>
                      <a:pt x="3817" y="4358"/>
                      <a:pt x="3821" y="4107"/>
                      <a:pt x="3821" y="3856"/>
                    </a:cubicBezTo>
                    <a:cubicBezTo>
                      <a:pt x="3951" y="3811"/>
                      <a:pt x="4323" y="3776"/>
                      <a:pt x="4612" y="3776"/>
                    </a:cubicBezTo>
                    <a:cubicBezTo>
                      <a:pt x="4700" y="3776"/>
                      <a:pt x="4781" y="3779"/>
                      <a:pt x="4844" y="3787"/>
                    </a:cubicBezTo>
                    <a:cubicBezTo>
                      <a:pt x="4851" y="3824"/>
                      <a:pt x="4866" y="3866"/>
                      <a:pt x="4870" y="3907"/>
                    </a:cubicBezTo>
                    <a:cubicBezTo>
                      <a:pt x="4892" y="4342"/>
                      <a:pt x="4914" y="4777"/>
                      <a:pt x="4931" y="5213"/>
                    </a:cubicBezTo>
                    <a:cubicBezTo>
                      <a:pt x="4956" y="5856"/>
                      <a:pt x="4978" y="6497"/>
                      <a:pt x="4995" y="7140"/>
                    </a:cubicBezTo>
                    <a:cubicBezTo>
                      <a:pt x="5008" y="7588"/>
                      <a:pt x="5001" y="8035"/>
                      <a:pt x="5015" y="8481"/>
                    </a:cubicBezTo>
                    <a:cubicBezTo>
                      <a:pt x="5022" y="8697"/>
                      <a:pt x="5048" y="8914"/>
                      <a:pt x="5083" y="9131"/>
                    </a:cubicBezTo>
                    <a:cubicBezTo>
                      <a:pt x="5127" y="9418"/>
                      <a:pt x="5260" y="9671"/>
                      <a:pt x="5450" y="9885"/>
                    </a:cubicBezTo>
                    <a:cubicBezTo>
                      <a:pt x="5667" y="10131"/>
                      <a:pt x="5941" y="10262"/>
                      <a:pt x="6257" y="10262"/>
                    </a:cubicBezTo>
                    <a:cubicBezTo>
                      <a:pt x="6309" y="10262"/>
                      <a:pt x="6361" y="10259"/>
                      <a:pt x="6415" y="10252"/>
                    </a:cubicBezTo>
                    <a:cubicBezTo>
                      <a:pt x="7091" y="10166"/>
                      <a:pt x="7482" y="9765"/>
                      <a:pt x="7590" y="9094"/>
                    </a:cubicBezTo>
                    <a:cubicBezTo>
                      <a:pt x="7635" y="8812"/>
                      <a:pt x="7641" y="8531"/>
                      <a:pt x="7636" y="8248"/>
                    </a:cubicBezTo>
                    <a:cubicBezTo>
                      <a:pt x="7622" y="6983"/>
                      <a:pt x="7608" y="5719"/>
                      <a:pt x="7599" y="4453"/>
                    </a:cubicBezTo>
                    <a:cubicBezTo>
                      <a:pt x="7598" y="4195"/>
                      <a:pt x="7620" y="3934"/>
                      <a:pt x="7631" y="3681"/>
                    </a:cubicBezTo>
                    <a:cubicBezTo>
                      <a:pt x="7789" y="3635"/>
                      <a:pt x="8179" y="3609"/>
                      <a:pt x="8589" y="3609"/>
                    </a:cubicBezTo>
                    <a:cubicBezTo>
                      <a:pt x="8810" y="3609"/>
                      <a:pt x="9037" y="3617"/>
                      <a:pt x="9238" y="3632"/>
                    </a:cubicBezTo>
                    <a:cubicBezTo>
                      <a:pt x="9252" y="3707"/>
                      <a:pt x="9274" y="3788"/>
                      <a:pt x="9278" y="3870"/>
                    </a:cubicBezTo>
                    <a:cubicBezTo>
                      <a:pt x="9300" y="4425"/>
                      <a:pt x="9321" y="4981"/>
                      <a:pt x="9333" y="5536"/>
                    </a:cubicBezTo>
                    <a:cubicBezTo>
                      <a:pt x="9351" y="6375"/>
                      <a:pt x="9365" y="7215"/>
                      <a:pt x="9375" y="8055"/>
                    </a:cubicBezTo>
                    <a:cubicBezTo>
                      <a:pt x="9380" y="8348"/>
                      <a:pt x="9327" y="8643"/>
                      <a:pt x="9397" y="8934"/>
                    </a:cubicBezTo>
                    <a:cubicBezTo>
                      <a:pt x="9449" y="9154"/>
                      <a:pt x="9487" y="9384"/>
                      <a:pt x="9572" y="9592"/>
                    </a:cubicBezTo>
                    <a:cubicBezTo>
                      <a:pt x="9766" y="10068"/>
                      <a:pt x="10139" y="10340"/>
                      <a:pt x="10649" y="10373"/>
                    </a:cubicBezTo>
                    <a:cubicBezTo>
                      <a:pt x="10683" y="10376"/>
                      <a:pt x="10717" y="10377"/>
                      <a:pt x="10750" y="10377"/>
                    </a:cubicBezTo>
                    <a:cubicBezTo>
                      <a:pt x="11223" y="10377"/>
                      <a:pt x="11594" y="10145"/>
                      <a:pt x="11850" y="9727"/>
                    </a:cubicBezTo>
                    <a:cubicBezTo>
                      <a:pt x="11990" y="9500"/>
                      <a:pt x="12069" y="9248"/>
                      <a:pt x="12090" y="8987"/>
                    </a:cubicBezTo>
                    <a:cubicBezTo>
                      <a:pt x="12129" y="8477"/>
                      <a:pt x="12171" y="7965"/>
                      <a:pt x="12175" y="7453"/>
                    </a:cubicBezTo>
                    <a:cubicBezTo>
                      <a:pt x="12184" y="6309"/>
                      <a:pt x="12172" y="5164"/>
                      <a:pt x="12170" y="4019"/>
                    </a:cubicBezTo>
                    <a:cubicBezTo>
                      <a:pt x="12170" y="3889"/>
                      <a:pt x="12177" y="3760"/>
                      <a:pt x="12181" y="3641"/>
                    </a:cubicBezTo>
                    <a:cubicBezTo>
                      <a:pt x="12348" y="3578"/>
                      <a:pt x="12720" y="3544"/>
                      <a:pt x="13087" y="3544"/>
                    </a:cubicBezTo>
                    <a:cubicBezTo>
                      <a:pt x="13311" y="3544"/>
                      <a:pt x="13533" y="3557"/>
                      <a:pt x="13705" y="3583"/>
                    </a:cubicBezTo>
                    <a:cubicBezTo>
                      <a:pt x="13717" y="3660"/>
                      <a:pt x="13737" y="3743"/>
                      <a:pt x="13741" y="3827"/>
                    </a:cubicBezTo>
                    <a:cubicBezTo>
                      <a:pt x="13758" y="4371"/>
                      <a:pt x="13773" y="4917"/>
                      <a:pt x="13786" y="5462"/>
                    </a:cubicBezTo>
                    <a:cubicBezTo>
                      <a:pt x="13800" y="5974"/>
                      <a:pt x="13815" y="6486"/>
                      <a:pt x="13823" y="6998"/>
                    </a:cubicBezTo>
                    <a:cubicBezTo>
                      <a:pt x="13829" y="7368"/>
                      <a:pt x="13816" y="7739"/>
                      <a:pt x="13831" y="8108"/>
                    </a:cubicBezTo>
                    <a:cubicBezTo>
                      <a:pt x="13843" y="8434"/>
                      <a:pt x="13874" y="8760"/>
                      <a:pt x="13911" y="9085"/>
                    </a:cubicBezTo>
                    <a:cubicBezTo>
                      <a:pt x="13944" y="9382"/>
                      <a:pt x="14047" y="9661"/>
                      <a:pt x="14227" y="9900"/>
                    </a:cubicBezTo>
                    <a:cubicBezTo>
                      <a:pt x="14478" y="10234"/>
                      <a:pt x="14809" y="10429"/>
                      <a:pt x="15206" y="10429"/>
                    </a:cubicBezTo>
                    <a:cubicBezTo>
                      <a:pt x="15267" y="10429"/>
                      <a:pt x="15329" y="10424"/>
                      <a:pt x="15393" y="10415"/>
                    </a:cubicBezTo>
                    <a:cubicBezTo>
                      <a:pt x="15918" y="10338"/>
                      <a:pt x="16291" y="10035"/>
                      <a:pt x="16481" y="9534"/>
                    </a:cubicBezTo>
                    <a:cubicBezTo>
                      <a:pt x="16531" y="9404"/>
                      <a:pt x="16557" y="9261"/>
                      <a:pt x="16573" y="9122"/>
                    </a:cubicBezTo>
                    <a:cubicBezTo>
                      <a:pt x="16622" y="8723"/>
                      <a:pt x="16669" y="8323"/>
                      <a:pt x="16633" y="7919"/>
                    </a:cubicBezTo>
                    <a:cubicBezTo>
                      <a:pt x="16624" y="7832"/>
                      <a:pt x="16623" y="7744"/>
                      <a:pt x="16623" y="7658"/>
                    </a:cubicBezTo>
                    <a:cubicBezTo>
                      <a:pt x="16614" y="6393"/>
                      <a:pt x="16606" y="5129"/>
                      <a:pt x="16598" y="3863"/>
                    </a:cubicBezTo>
                    <a:cubicBezTo>
                      <a:pt x="16598" y="3768"/>
                      <a:pt x="16606" y="3672"/>
                      <a:pt x="16611" y="3583"/>
                    </a:cubicBezTo>
                    <a:cubicBezTo>
                      <a:pt x="16740" y="3544"/>
                      <a:pt x="17001" y="3525"/>
                      <a:pt x="17264" y="3525"/>
                    </a:cubicBezTo>
                    <a:close/>
                    <a:moveTo>
                      <a:pt x="808" y="12389"/>
                    </a:moveTo>
                    <a:cubicBezTo>
                      <a:pt x="882" y="12389"/>
                      <a:pt x="956" y="12393"/>
                      <a:pt x="1031" y="12395"/>
                    </a:cubicBezTo>
                    <a:cubicBezTo>
                      <a:pt x="2350" y="12414"/>
                      <a:pt x="3669" y="12435"/>
                      <a:pt x="4990" y="12454"/>
                    </a:cubicBezTo>
                    <a:cubicBezTo>
                      <a:pt x="5819" y="12466"/>
                      <a:pt x="6647" y="12485"/>
                      <a:pt x="7477" y="12486"/>
                    </a:cubicBezTo>
                    <a:cubicBezTo>
                      <a:pt x="7764" y="12487"/>
                      <a:pt x="8051" y="12487"/>
                      <a:pt x="8339" y="12487"/>
                    </a:cubicBezTo>
                    <a:cubicBezTo>
                      <a:pt x="9153" y="12487"/>
                      <a:pt x="9967" y="12484"/>
                      <a:pt x="10781" y="12464"/>
                    </a:cubicBezTo>
                    <a:cubicBezTo>
                      <a:pt x="11897" y="12438"/>
                      <a:pt x="13012" y="12432"/>
                      <a:pt x="14128" y="12432"/>
                    </a:cubicBezTo>
                    <a:cubicBezTo>
                      <a:pt x="14910" y="12432"/>
                      <a:pt x="15692" y="12435"/>
                      <a:pt x="16474" y="12435"/>
                    </a:cubicBezTo>
                    <a:cubicBezTo>
                      <a:pt x="17401" y="12435"/>
                      <a:pt x="18328" y="12409"/>
                      <a:pt x="19255" y="12408"/>
                    </a:cubicBezTo>
                    <a:cubicBezTo>
                      <a:pt x="19756" y="12408"/>
                      <a:pt x="20258" y="12436"/>
                      <a:pt x="20760" y="12455"/>
                    </a:cubicBezTo>
                    <a:cubicBezTo>
                      <a:pt x="20800" y="12456"/>
                      <a:pt x="20842" y="12470"/>
                      <a:pt x="20926" y="12484"/>
                    </a:cubicBezTo>
                    <a:cubicBezTo>
                      <a:pt x="20937" y="12924"/>
                      <a:pt x="20948" y="13337"/>
                      <a:pt x="20919" y="13738"/>
                    </a:cubicBezTo>
                    <a:cubicBezTo>
                      <a:pt x="20844" y="13796"/>
                      <a:pt x="20768" y="13807"/>
                      <a:pt x="20695" y="13807"/>
                    </a:cubicBezTo>
                    <a:cubicBezTo>
                      <a:pt x="20649" y="13807"/>
                      <a:pt x="20604" y="13803"/>
                      <a:pt x="20560" y="13803"/>
                    </a:cubicBezTo>
                    <a:cubicBezTo>
                      <a:pt x="20558" y="13803"/>
                      <a:pt x="20556" y="13803"/>
                      <a:pt x="20554" y="13803"/>
                    </a:cubicBezTo>
                    <a:cubicBezTo>
                      <a:pt x="20484" y="13803"/>
                      <a:pt x="20415" y="13803"/>
                      <a:pt x="20345" y="13803"/>
                    </a:cubicBezTo>
                    <a:cubicBezTo>
                      <a:pt x="20066" y="13803"/>
                      <a:pt x="19787" y="13800"/>
                      <a:pt x="19507" y="13800"/>
                    </a:cubicBezTo>
                    <a:cubicBezTo>
                      <a:pt x="19333" y="13800"/>
                      <a:pt x="19158" y="13801"/>
                      <a:pt x="18983" y="13806"/>
                    </a:cubicBezTo>
                    <a:cubicBezTo>
                      <a:pt x="18036" y="13829"/>
                      <a:pt x="17088" y="13876"/>
                      <a:pt x="16139" y="13900"/>
                    </a:cubicBezTo>
                    <a:cubicBezTo>
                      <a:pt x="16014" y="13903"/>
                      <a:pt x="15889" y="13904"/>
                      <a:pt x="15764" y="13904"/>
                    </a:cubicBezTo>
                    <a:cubicBezTo>
                      <a:pt x="15409" y="13904"/>
                      <a:pt x="15055" y="13894"/>
                      <a:pt x="14700" y="13894"/>
                    </a:cubicBezTo>
                    <a:cubicBezTo>
                      <a:pt x="13180" y="13893"/>
                      <a:pt x="11660" y="13892"/>
                      <a:pt x="10140" y="13892"/>
                    </a:cubicBezTo>
                    <a:cubicBezTo>
                      <a:pt x="9456" y="13892"/>
                      <a:pt x="8773" y="13892"/>
                      <a:pt x="8090" y="13893"/>
                    </a:cubicBezTo>
                    <a:cubicBezTo>
                      <a:pt x="7621" y="13894"/>
                      <a:pt x="7153" y="13924"/>
                      <a:pt x="6684" y="13928"/>
                    </a:cubicBezTo>
                    <a:cubicBezTo>
                      <a:pt x="6676" y="13928"/>
                      <a:pt x="6667" y="13928"/>
                      <a:pt x="6659" y="13928"/>
                    </a:cubicBezTo>
                    <a:cubicBezTo>
                      <a:pt x="6412" y="13928"/>
                      <a:pt x="6162" y="13899"/>
                      <a:pt x="5913" y="13899"/>
                    </a:cubicBezTo>
                    <a:cubicBezTo>
                      <a:pt x="5909" y="13899"/>
                      <a:pt x="5905" y="13899"/>
                      <a:pt x="5900" y="13900"/>
                    </a:cubicBezTo>
                    <a:cubicBezTo>
                      <a:pt x="5456" y="13903"/>
                      <a:pt x="5012" y="13929"/>
                      <a:pt x="4568" y="13929"/>
                    </a:cubicBezTo>
                    <a:cubicBezTo>
                      <a:pt x="4544" y="13929"/>
                      <a:pt x="4519" y="13928"/>
                      <a:pt x="4495" y="13928"/>
                    </a:cubicBezTo>
                    <a:cubicBezTo>
                      <a:pt x="3274" y="13915"/>
                      <a:pt x="2052" y="13892"/>
                      <a:pt x="831" y="13872"/>
                    </a:cubicBezTo>
                    <a:cubicBezTo>
                      <a:pt x="766" y="13871"/>
                      <a:pt x="702" y="13861"/>
                      <a:pt x="629" y="13855"/>
                    </a:cubicBezTo>
                    <a:cubicBezTo>
                      <a:pt x="547" y="13744"/>
                      <a:pt x="526" y="13616"/>
                      <a:pt x="522" y="13487"/>
                    </a:cubicBezTo>
                    <a:cubicBezTo>
                      <a:pt x="515" y="13193"/>
                      <a:pt x="512" y="12898"/>
                      <a:pt x="516" y="12605"/>
                    </a:cubicBezTo>
                    <a:cubicBezTo>
                      <a:pt x="518" y="12441"/>
                      <a:pt x="569" y="12397"/>
                      <a:pt x="736" y="12390"/>
                    </a:cubicBezTo>
                    <a:cubicBezTo>
                      <a:pt x="760" y="12389"/>
                      <a:pt x="784" y="12389"/>
                      <a:pt x="808" y="12389"/>
                    </a:cubicBezTo>
                    <a:close/>
                    <a:moveTo>
                      <a:pt x="6186" y="0"/>
                    </a:moveTo>
                    <a:cubicBezTo>
                      <a:pt x="5847" y="0"/>
                      <a:pt x="5509" y="3"/>
                      <a:pt x="5170" y="5"/>
                    </a:cubicBezTo>
                    <a:cubicBezTo>
                      <a:pt x="5052" y="6"/>
                      <a:pt x="4931" y="27"/>
                      <a:pt x="4813" y="46"/>
                    </a:cubicBezTo>
                    <a:cubicBezTo>
                      <a:pt x="4583" y="82"/>
                      <a:pt x="4494" y="245"/>
                      <a:pt x="4444" y="450"/>
                    </a:cubicBezTo>
                    <a:cubicBezTo>
                      <a:pt x="4396" y="649"/>
                      <a:pt x="4424" y="818"/>
                      <a:pt x="4593" y="949"/>
                    </a:cubicBezTo>
                    <a:cubicBezTo>
                      <a:pt x="4660" y="1001"/>
                      <a:pt x="4731" y="1050"/>
                      <a:pt x="4793" y="1095"/>
                    </a:cubicBezTo>
                    <a:cubicBezTo>
                      <a:pt x="4834" y="1699"/>
                      <a:pt x="4818" y="2403"/>
                      <a:pt x="4758" y="2644"/>
                    </a:cubicBezTo>
                    <a:cubicBezTo>
                      <a:pt x="4575" y="2674"/>
                      <a:pt x="4390" y="2684"/>
                      <a:pt x="4196" y="2684"/>
                    </a:cubicBezTo>
                    <a:cubicBezTo>
                      <a:pt x="4064" y="2684"/>
                      <a:pt x="3928" y="2680"/>
                      <a:pt x="3785" y="2674"/>
                    </a:cubicBezTo>
                    <a:cubicBezTo>
                      <a:pt x="3774" y="2548"/>
                      <a:pt x="3760" y="2452"/>
                      <a:pt x="3757" y="2355"/>
                    </a:cubicBezTo>
                    <a:cubicBezTo>
                      <a:pt x="3741" y="2040"/>
                      <a:pt x="3733" y="1723"/>
                      <a:pt x="3712" y="1408"/>
                    </a:cubicBezTo>
                    <a:cubicBezTo>
                      <a:pt x="3694" y="1139"/>
                      <a:pt x="3599" y="1028"/>
                      <a:pt x="3333" y="1003"/>
                    </a:cubicBezTo>
                    <a:cubicBezTo>
                      <a:pt x="3217" y="992"/>
                      <a:pt x="3100" y="986"/>
                      <a:pt x="2982" y="986"/>
                    </a:cubicBezTo>
                    <a:cubicBezTo>
                      <a:pt x="2871" y="986"/>
                      <a:pt x="2759" y="991"/>
                      <a:pt x="2649" y="1002"/>
                    </a:cubicBezTo>
                    <a:cubicBezTo>
                      <a:pt x="2346" y="1031"/>
                      <a:pt x="2251" y="1142"/>
                      <a:pt x="2253" y="1453"/>
                    </a:cubicBezTo>
                    <a:cubicBezTo>
                      <a:pt x="2258" y="1943"/>
                      <a:pt x="2276" y="2434"/>
                      <a:pt x="2290" y="2924"/>
                    </a:cubicBezTo>
                    <a:cubicBezTo>
                      <a:pt x="2299" y="3185"/>
                      <a:pt x="2321" y="3447"/>
                      <a:pt x="2322" y="3708"/>
                    </a:cubicBezTo>
                    <a:cubicBezTo>
                      <a:pt x="2333" y="5181"/>
                      <a:pt x="2336" y="6651"/>
                      <a:pt x="2348" y="8123"/>
                    </a:cubicBezTo>
                    <a:cubicBezTo>
                      <a:pt x="2357" y="9302"/>
                      <a:pt x="2379" y="10479"/>
                      <a:pt x="2390" y="11657"/>
                    </a:cubicBezTo>
                    <a:cubicBezTo>
                      <a:pt x="2391" y="11762"/>
                      <a:pt x="2425" y="11875"/>
                      <a:pt x="2321" y="11988"/>
                    </a:cubicBezTo>
                    <a:cubicBezTo>
                      <a:pt x="2267" y="11988"/>
                      <a:pt x="2206" y="11988"/>
                      <a:pt x="2142" y="11988"/>
                    </a:cubicBezTo>
                    <a:cubicBezTo>
                      <a:pt x="2110" y="11988"/>
                      <a:pt x="2078" y="11988"/>
                      <a:pt x="2045" y="11988"/>
                    </a:cubicBezTo>
                    <a:cubicBezTo>
                      <a:pt x="1566" y="11982"/>
                      <a:pt x="1086" y="11975"/>
                      <a:pt x="607" y="11968"/>
                    </a:cubicBezTo>
                    <a:cubicBezTo>
                      <a:pt x="561" y="11967"/>
                      <a:pt x="514" y="11966"/>
                      <a:pt x="467" y="11966"/>
                    </a:cubicBezTo>
                    <a:cubicBezTo>
                      <a:pt x="437" y="11966"/>
                      <a:pt x="407" y="11966"/>
                      <a:pt x="378" y="11968"/>
                    </a:cubicBezTo>
                    <a:cubicBezTo>
                      <a:pt x="268" y="11973"/>
                      <a:pt x="191" y="12029"/>
                      <a:pt x="153" y="12130"/>
                    </a:cubicBezTo>
                    <a:cubicBezTo>
                      <a:pt x="128" y="12189"/>
                      <a:pt x="117" y="12254"/>
                      <a:pt x="103" y="12318"/>
                    </a:cubicBezTo>
                    <a:cubicBezTo>
                      <a:pt x="1" y="12828"/>
                      <a:pt x="94" y="13339"/>
                      <a:pt x="105" y="13851"/>
                    </a:cubicBezTo>
                    <a:cubicBezTo>
                      <a:pt x="108" y="14055"/>
                      <a:pt x="236" y="14193"/>
                      <a:pt x="439" y="14245"/>
                    </a:cubicBezTo>
                    <a:cubicBezTo>
                      <a:pt x="533" y="14268"/>
                      <a:pt x="630" y="14282"/>
                      <a:pt x="728" y="14287"/>
                    </a:cubicBezTo>
                    <a:cubicBezTo>
                      <a:pt x="935" y="14298"/>
                      <a:pt x="1142" y="14303"/>
                      <a:pt x="1350" y="14305"/>
                    </a:cubicBezTo>
                    <a:cubicBezTo>
                      <a:pt x="2417" y="14320"/>
                      <a:pt x="3486" y="14337"/>
                      <a:pt x="4553" y="14346"/>
                    </a:cubicBezTo>
                    <a:cubicBezTo>
                      <a:pt x="4618" y="14346"/>
                      <a:pt x="4683" y="14346"/>
                      <a:pt x="4748" y="14346"/>
                    </a:cubicBezTo>
                    <a:cubicBezTo>
                      <a:pt x="5250" y="14346"/>
                      <a:pt x="5752" y="14333"/>
                      <a:pt x="6254" y="14325"/>
                    </a:cubicBezTo>
                    <a:cubicBezTo>
                      <a:pt x="6842" y="14318"/>
                      <a:pt x="7431" y="14305"/>
                      <a:pt x="8019" y="14302"/>
                    </a:cubicBezTo>
                    <a:cubicBezTo>
                      <a:pt x="9372" y="14293"/>
                      <a:pt x="10725" y="14283"/>
                      <a:pt x="12078" y="14283"/>
                    </a:cubicBezTo>
                    <a:cubicBezTo>
                      <a:pt x="12196" y="14283"/>
                      <a:pt x="12315" y="14283"/>
                      <a:pt x="12434" y="14283"/>
                    </a:cubicBezTo>
                    <a:cubicBezTo>
                      <a:pt x="13371" y="14284"/>
                      <a:pt x="14308" y="14321"/>
                      <a:pt x="15247" y="14324"/>
                    </a:cubicBezTo>
                    <a:cubicBezTo>
                      <a:pt x="15261" y="14324"/>
                      <a:pt x="15274" y="14324"/>
                      <a:pt x="15287" y="14324"/>
                    </a:cubicBezTo>
                    <a:cubicBezTo>
                      <a:pt x="15950" y="14324"/>
                      <a:pt x="16611" y="14298"/>
                      <a:pt x="17274" y="14278"/>
                    </a:cubicBezTo>
                    <a:cubicBezTo>
                      <a:pt x="18037" y="14254"/>
                      <a:pt x="18800" y="14224"/>
                      <a:pt x="19563" y="14224"/>
                    </a:cubicBezTo>
                    <a:cubicBezTo>
                      <a:pt x="19846" y="14224"/>
                      <a:pt x="20130" y="14228"/>
                      <a:pt x="20414" y="14238"/>
                    </a:cubicBezTo>
                    <a:cubicBezTo>
                      <a:pt x="20451" y="14239"/>
                      <a:pt x="20489" y="14240"/>
                      <a:pt x="20528" y="14240"/>
                    </a:cubicBezTo>
                    <a:cubicBezTo>
                      <a:pt x="20620" y="14240"/>
                      <a:pt x="20714" y="14237"/>
                      <a:pt x="20807" y="14231"/>
                    </a:cubicBezTo>
                    <a:cubicBezTo>
                      <a:pt x="21255" y="14204"/>
                      <a:pt x="21342" y="14130"/>
                      <a:pt x="21361" y="13684"/>
                    </a:cubicBezTo>
                    <a:cubicBezTo>
                      <a:pt x="21379" y="13253"/>
                      <a:pt x="21368" y="12827"/>
                      <a:pt x="21368" y="12402"/>
                    </a:cubicBezTo>
                    <a:cubicBezTo>
                      <a:pt x="21368" y="12370"/>
                      <a:pt x="21362" y="12337"/>
                      <a:pt x="21358" y="12305"/>
                    </a:cubicBezTo>
                    <a:cubicBezTo>
                      <a:pt x="21341" y="12171"/>
                      <a:pt x="21265" y="12087"/>
                      <a:pt x="21135" y="12057"/>
                    </a:cubicBezTo>
                    <a:cubicBezTo>
                      <a:pt x="21071" y="12042"/>
                      <a:pt x="21006" y="12036"/>
                      <a:pt x="20941" y="12034"/>
                    </a:cubicBezTo>
                    <a:cubicBezTo>
                      <a:pt x="20516" y="12013"/>
                      <a:pt x="20091" y="11996"/>
                      <a:pt x="19667" y="11975"/>
                    </a:cubicBezTo>
                    <a:cubicBezTo>
                      <a:pt x="19595" y="11971"/>
                      <a:pt x="19521" y="11958"/>
                      <a:pt x="19430" y="11946"/>
                    </a:cubicBezTo>
                    <a:cubicBezTo>
                      <a:pt x="19414" y="11354"/>
                      <a:pt x="19397" y="10779"/>
                      <a:pt x="19383" y="10204"/>
                    </a:cubicBezTo>
                    <a:cubicBezTo>
                      <a:pt x="19381" y="10085"/>
                      <a:pt x="19398" y="9965"/>
                      <a:pt x="19399" y="9845"/>
                    </a:cubicBezTo>
                    <a:cubicBezTo>
                      <a:pt x="19415" y="7753"/>
                      <a:pt x="19433" y="5659"/>
                      <a:pt x="19443" y="3566"/>
                    </a:cubicBezTo>
                    <a:cubicBezTo>
                      <a:pt x="19445" y="3042"/>
                      <a:pt x="19425" y="2519"/>
                      <a:pt x="19467" y="1997"/>
                    </a:cubicBezTo>
                    <a:cubicBezTo>
                      <a:pt x="19487" y="1748"/>
                      <a:pt x="19466" y="1496"/>
                      <a:pt x="19447" y="1246"/>
                    </a:cubicBezTo>
                    <a:cubicBezTo>
                      <a:pt x="19435" y="1090"/>
                      <a:pt x="19386" y="1037"/>
                      <a:pt x="19250" y="1033"/>
                    </a:cubicBezTo>
                    <a:cubicBezTo>
                      <a:pt x="18986" y="1023"/>
                      <a:pt x="18723" y="1014"/>
                      <a:pt x="18459" y="1014"/>
                    </a:cubicBezTo>
                    <a:cubicBezTo>
                      <a:pt x="18363" y="1014"/>
                      <a:pt x="18268" y="1015"/>
                      <a:pt x="18172" y="1018"/>
                    </a:cubicBezTo>
                    <a:cubicBezTo>
                      <a:pt x="17971" y="1023"/>
                      <a:pt x="17905" y="1096"/>
                      <a:pt x="17884" y="1303"/>
                    </a:cubicBezTo>
                    <a:cubicBezTo>
                      <a:pt x="17859" y="1551"/>
                      <a:pt x="17860" y="1804"/>
                      <a:pt x="17847" y="2054"/>
                    </a:cubicBezTo>
                    <a:cubicBezTo>
                      <a:pt x="17842" y="2148"/>
                      <a:pt x="17832" y="2244"/>
                      <a:pt x="17826" y="2332"/>
                    </a:cubicBezTo>
                    <a:cubicBezTo>
                      <a:pt x="17605" y="2381"/>
                      <a:pt x="17316" y="2407"/>
                      <a:pt x="17060" y="2407"/>
                    </a:cubicBezTo>
                    <a:cubicBezTo>
                      <a:pt x="16860" y="2407"/>
                      <a:pt x="16680" y="2391"/>
                      <a:pt x="16568" y="2359"/>
                    </a:cubicBezTo>
                    <a:cubicBezTo>
                      <a:pt x="16559" y="2050"/>
                      <a:pt x="16552" y="1736"/>
                      <a:pt x="16542" y="1419"/>
                    </a:cubicBezTo>
                    <a:cubicBezTo>
                      <a:pt x="16539" y="1333"/>
                      <a:pt x="16590" y="1283"/>
                      <a:pt x="16644" y="1225"/>
                    </a:cubicBezTo>
                    <a:cubicBezTo>
                      <a:pt x="16813" y="1039"/>
                      <a:pt x="16832" y="817"/>
                      <a:pt x="16783" y="581"/>
                    </a:cubicBezTo>
                    <a:cubicBezTo>
                      <a:pt x="16754" y="442"/>
                      <a:pt x="16676" y="342"/>
                      <a:pt x="16529" y="316"/>
                    </a:cubicBezTo>
                    <a:cubicBezTo>
                      <a:pt x="16390" y="293"/>
                      <a:pt x="16250" y="268"/>
                      <a:pt x="16110" y="256"/>
                    </a:cubicBezTo>
                    <a:cubicBezTo>
                      <a:pt x="15831" y="233"/>
                      <a:pt x="15551" y="224"/>
                      <a:pt x="15272" y="224"/>
                    </a:cubicBezTo>
                    <a:cubicBezTo>
                      <a:pt x="14821" y="224"/>
                      <a:pt x="14370" y="246"/>
                      <a:pt x="13919" y="263"/>
                    </a:cubicBezTo>
                    <a:cubicBezTo>
                      <a:pt x="13812" y="267"/>
                      <a:pt x="13704" y="287"/>
                      <a:pt x="13597" y="308"/>
                    </a:cubicBezTo>
                    <a:cubicBezTo>
                      <a:pt x="13466" y="331"/>
                      <a:pt x="13381" y="417"/>
                      <a:pt x="13343" y="539"/>
                    </a:cubicBezTo>
                    <a:cubicBezTo>
                      <a:pt x="13290" y="709"/>
                      <a:pt x="13302" y="880"/>
                      <a:pt x="13352" y="1054"/>
                    </a:cubicBezTo>
                    <a:cubicBezTo>
                      <a:pt x="13398" y="1216"/>
                      <a:pt x="13506" y="1311"/>
                      <a:pt x="13656" y="1369"/>
                    </a:cubicBezTo>
                    <a:cubicBezTo>
                      <a:pt x="13672" y="1376"/>
                      <a:pt x="13680" y="1403"/>
                      <a:pt x="13711" y="1449"/>
                    </a:cubicBezTo>
                    <a:cubicBezTo>
                      <a:pt x="13711" y="1584"/>
                      <a:pt x="13714" y="1747"/>
                      <a:pt x="13710" y="1911"/>
                    </a:cubicBezTo>
                    <a:cubicBezTo>
                      <a:pt x="13705" y="2083"/>
                      <a:pt x="13735" y="2255"/>
                      <a:pt x="13689" y="2419"/>
                    </a:cubicBezTo>
                    <a:cubicBezTo>
                      <a:pt x="13527" y="2458"/>
                      <a:pt x="13174" y="2478"/>
                      <a:pt x="12847" y="2478"/>
                    </a:cubicBezTo>
                    <a:cubicBezTo>
                      <a:pt x="12599" y="2478"/>
                      <a:pt x="12367" y="2466"/>
                      <a:pt x="12241" y="2442"/>
                    </a:cubicBezTo>
                    <a:cubicBezTo>
                      <a:pt x="12234" y="2407"/>
                      <a:pt x="12216" y="2365"/>
                      <a:pt x="12214" y="2325"/>
                    </a:cubicBezTo>
                    <a:cubicBezTo>
                      <a:pt x="12212" y="1999"/>
                      <a:pt x="12213" y="1673"/>
                      <a:pt x="12213" y="1352"/>
                    </a:cubicBezTo>
                    <a:cubicBezTo>
                      <a:pt x="12262" y="1313"/>
                      <a:pt x="12294" y="1285"/>
                      <a:pt x="12330" y="1260"/>
                    </a:cubicBezTo>
                    <a:cubicBezTo>
                      <a:pt x="12546" y="1100"/>
                      <a:pt x="12566" y="886"/>
                      <a:pt x="12506" y="646"/>
                    </a:cubicBezTo>
                    <a:cubicBezTo>
                      <a:pt x="12448" y="410"/>
                      <a:pt x="12257" y="353"/>
                      <a:pt x="12058" y="335"/>
                    </a:cubicBezTo>
                    <a:cubicBezTo>
                      <a:pt x="11781" y="308"/>
                      <a:pt x="11502" y="290"/>
                      <a:pt x="11223" y="290"/>
                    </a:cubicBezTo>
                    <a:cubicBezTo>
                      <a:pt x="11207" y="290"/>
                      <a:pt x="11192" y="290"/>
                      <a:pt x="11176" y="290"/>
                    </a:cubicBezTo>
                    <a:cubicBezTo>
                      <a:pt x="10773" y="294"/>
                      <a:pt x="10370" y="316"/>
                      <a:pt x="9967" y="338"/>
                    </a:cubicBezTo>
                    <a:cubicBezTo>
                      <a:pt x="9738" y="351"/>
                      <a:pt x="9511" y="368"/>
                      <a:pt x="9284" y="400"/>
                    </a:cubicBezTo>
                    <a:cubicBezTo>
                      <a:pt x="9033" y="434"/>
                      <a:pt x="8951" y="543"/>
                      <a:pt x="8932" y="791"/>
                    </a:cubicBezTo>
                    <a:cubicBezTo>
                      <a:pt x="8912" y="1050"/>
                      <a:pt x="9008" y="1236"/>
                      <a:pt x="9253" y="1343"/>
                    </a:cubicBezTo>
                    <a:cubicBezTo>
                      <a:pt x="9253" y="1535"/>
                      <a:pt x="9259" y="1722"/>
                      <a:pt x="9252" y="1906"/>
                    </a:cubicBezTo>
                    <a:cubicBezTo>
                      <a:pt x="9243" y="2098"/>
                      <a:pt x="9290" y="2295"/>
                      <a:pt x="9216" y="2487"/>
                    </a:cubicBezTo>
                    <a:cubicBezTo>
                      <a:pt x="8950" y="2558"/>
                      <a:pt x="8687" y="2542"/>
                      <a:pt x="8428" y="2546"/>
                    </a:cubicBezTo>
                    <a:cubicBezTo>
                      <a:pt x="8272" y="2547"/>
                      <a:pt x="8114" y="2570"/>
                      <a:pt x="7958" y="2570"/>
                    </a:cubicBezTo>
                    <a:cubicBezTo>
                      <a:pt x="7858" y="2570"/>
                      <a:pt x="7758" y="2561"/>
                      <a:pt x="7660" y="2530"/>
                    </a:cubicBezTo>
                    <a:cubicBezTo>
                      <a:pt x="7647" y="2483"/>
                      <a:pt x="7633" y="2452"/>
                      <a:pt x="7633" y="2422"/>
                    </a:cubicBezTo>
                    <a:cubicBezTo>
                      <a:pt x="7631" y="1954"/>
                      <a:pt x="7631" y="1485"/>
                      <a:pt x="7631" y="1014"/>
                    </a:cubicBezTo>
                    <a:cubicBezTo>
                      <a:pt x="7871" y="869"/>
                      <a:pt x="7926" y="658"/>
                      <a:pt x="7906" y="413"/>
                    </a:cubicBezTo>
                    <a:cubicBezTo>
                      <a:pt x="7890" y="210"/>
                      <a:pt x="7822" y="114"/>
                      <a:pt x="7618" y="75"/>
                    </a:cubicBezTo>
                    <a:cubicBezTo>
                      <a:pt x="7415" y="38"/>
                      <a:pt x="7208" y="8"/>
                      <a:pt x="7002" y="6"/>
                    </a:cubicBezTo>
                    <a:cubicBezTo>
                      <a:pt x="6729" y="2"/>
                      <a:pt x="6458" y="0"/>
                      <a:pt x="61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2" name="Google Shape;692;p72"/>
              <p:cNvSpPr/>
              <p:nvPr/>
            </p:nvSpPr>
            <p:spPr>
              <a:xfrm>
                <a:off x="5180506" y="901122"/>
                <a:ext cx="138436" cy="392134"/>
              </a:xfrm>
              <a:custGeom>
                <a:avLst/>
                <a:gdLst/>
                <a:ahLst/>
                <a:cxnLst/>
                <a:rect l="l" t="t" r="r" b="b"/>
                <a:pathLst>
                  <a:path w="1792" h="5076" extrusionOk="0">
                    <a:moveTo>
                      <a:pt x="779" y="353"/>
                    </a:moveTo>
                    <a:cubicBezTo>
                      <a:pt x="928" y="353"/>
                      <a:pt x="1077" y="366"/>
                      <a:pt x="1228" y="377"/>
                    </a:cubicBezTo>
                    <a:cubicBezTo>
                      <a:pt x="1292" y="382"/>
                      <a:pt x="1345" y="426"/>
                      <a:pt x="1357" y="489"/>
                    </a:cubicBezTo>
                    <a:cubicBezTo>
                      <a:pt x="1367" y="532"/>
                      <a:pt x="1373" y="571"/>
                      <a:pt x="1374" y="612"/>
                    </a:cubicBezTo>
                    <a:cubicBezTo>
                      <a:pt x="1383" y="839"/>
                      <a:pt x="1384" y="1068"/>
                      <a:pt x="1389" y="1297"/>
                    </a:cubicBezTo>
                    <a:cubicBezTo>
                      <a:pt x="1401" y="1785"/>
                      <a:pt x="1417" y="2275"/>
                      <a:pt x="1427" y="2765"/>
                    </a:cubicBezTo>
                    <a:cubicBezTo>
                      <a:pt x="1434" y="3114"/>
                      <a:pt x="1449" y="3462"/>
                      <a:pt x="1432" y="3811"/>
                    </a:cubicBezTo>
                    <a:cubicBezTo>
                      <a:pt x="1422" y="4014"/>
                      <a:pt x="1372" y="4219"/>
                      <a:pt x="1316" y="4416"/>
                    </a:cubicBezTo>
                    <a:cubicBezTo>
                      <a:pt x="1259" y="4612"/>
                      <a:pt x="1118" y="4727"/>
                      <a:pt x="958" y="4727"/>
                    </a:cubicBezTo>
                    <a:cubicBezTo>
                      <a:pt x="953" y="4727"/>
                      <a:pt x="948" y="4727"/>
                      <a:pt x="943" y="4727"/>
                    </a:cubicBezTo>
                    <a:cubicBezTo>
                      <a:pt x="766" y="4718"/>
                      <a:pt x="635" y="4622"/>
                      <a:pt x="563" y="4461"/>
                    </a:cubicBezTo>
                    <a:cubicBezTo>
                      <a:pt x="458" y="4229"/>
                      <a:pt x="408" y="3987"/>
                      <a:pt x="408" y="3732"/>
                    </a:cubicBezTo>
                    <a:cubicBezTo>
                      <a:pt x="408" y="3089"/>
                      <a:pt x="404" y="2445"/>
                      <a:pt x="394" y="1804"/>
                    </a:cubicBezTo>
                    <a:cubicBezTo>
                      <a:pt x="389" y="1444"/>
                      <a:pt x="366" y="1087"/>
                      <a:pt x="355" y="728"/>
                    </a:cubicBezTo>
                    <a:cubicBezTo>
                      <a:pt x="354" y="654"/>
                      <a:pt x="358" y="581"/>
                      <a:pt x="365" y="504"/>
                    </a:cubicBezTo>
                    <a:cubicBezTo>
                      <a:pt x="370" y="438"/>
                      <a:pt x="416" y="385"/>
                      <a:pt x="480" y="374"/>
                    </a:cubicBezTo>
                    <a:cubicBezTo>
                      <a:pt x="581" y="358"/>
                      <a:pt x="680" y="353"/>
                      <a:pt x="779" y="353"/>
                    </a:cubicBezTo>
                    <a:close/>
                    <a:moveTo>
                      <a:pt x="1139" y="0"/>
                    </a:moveTo>
                    <a:cubicBezTo>
                      <a:pt x="823" y="0"/>
                      <a:pt x="507" y="13"/>
                      <a:pt x="192" y="26"/>
                    </a:cubicBezTo>
                    <a:cubicBezTo>
                      <a:pt x="66" y="31"/>
                      <a:pt x="24" y="89"/>
                      <a:pt x="8" y="213"/>
                    </a:cubicBezTo>
                    <a:cubicBezTo>
                      <a:pt x="0" y="268"/>
                      <a:pt x="0" y="323"/>
                      <a:pt x="0" y="377"/>
                    </a:cubicBezTo>
                    <a:cubicBezTo>
                      <a:pt x="0" y="965"/>
                      <a:pt x="48" y="2774"/>
                      <a:pt x="57" y="3093"/>
                    </a:cubicBezTo>
                    <a:cubicBezTo>
                      <a:pt x="64" y="3376"/>
                      <a:pt x="61" y="3659"/>
                      <a:pt x="67" y="3944"/>
                    </a:cubicBezTo>
                    <a:cubicBezTo>
                      <a:pt x="74" y="4208"/>
                      <a:pt x="125" y="4462"/>
                      <a:pt x="256" y="4697"/>
                    </a:cubicBezTo>
                    <a:cubicBezTo>
                      <a:pt x="377" y="4911"/>
                      <a:pt x="559" y="5033"/>
                      <a:pt x="803" y="5065"/>
                    </a:cubicBezTo>
                    <a:cubicBezTo>
                      <a:pt x="858" y="5072"/>
                      <a:pt x="910" y="5076"/>
                      <a:pt x="960" y="5076"/>
                    </a:cubicBezTo>
                    <a:cubicBezTo>
                      <a:pt x="1320" y="5076"/>
                      <a:pt x="1564" y="4893"/>
                      <a:pt x="1670" y="4508"/>
                    </a:cubicBezTo>
                    <a:cubicBezTo>
                      <a:pt x="1739" y="4259"/>
                      <a:pt x="1784" y="3994"/>
                      <a:pt x="1786" y="3736"/>
                    </a:cubicBezTo>
                    <a:cubicBezTo>
                      <a:pt x="1792" y="2864"/>
                      <a:pt x="1774" y="1991"/>
                      <a:pt x="1760" y="1118"/>
                    </a:cubicBezTo>
                    <a:cubicBezTo>
                      <a:pt x="1754" y="846"/>
                      <a:pt x="1738" y="573"/>
                      <a:pt x="1710" y="303"/>
                    </a:cubicBezTo>
                    <a:cubicBezTo>
                      <a:pt x="1686" y="71"/>
                      <a:pt x="1634" y="9"/>
                      <a:pt x="1401" y="3"/>
                    </a:cubicBezTo>
                    <a:cubicBezTo>
                      <a:pt x="1314" y="1"/>
                      <a:pt x="1226" y="0"/>
                      <a:pt x="11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3" name="Google Shape;693;p72"/>
              <p:cNvSpPr/>
              <p:nvPr/>
            </p:nvSpPr>
            <p:spPr>
              <a:xfrm>
                <a:off x="5207776" y="928315"/>
                <a:ext cx="84669" cy="33798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4375" extrusionOk="0">
                    <a:moveTo>
                      <a:pt x="426" y="1"/>
                    </a:moveTo>
                    <a:cubicBezTo>
                      <a:pt x="327" y="1"/>
                      <a:pt x="228" y="6"/>
                      <a:pt x="127" y="22"/>
                    </a:cubicBezTo>
                    <a:cubicBezTo>
                      <a:pt x="63" y="33"/>
                      <a:pt x="17" y="86"/>
                      <a:pt x="12" y="152"/>
                    </a:cubicBezTo>
                    <a:cubicBezTo>
                      <a:pt x="5" y="229"/>
                      <a:pt x="1" y="302"/>
                      <a:pt x="2" y="376"/>
                    </a:cubicBezTo>
                    <a:cubicBezTo>
                      <a:pt x="13" y="735"/>
                      <a:pt x="36" y="1092"/>
                      <a:pt x="41" y="1452"/>
                    </a:cubicBezTo>
                    <a:cubicBezTo>
                      <a:pt x="51" y="2093"/>
                      <a:pt x="55" y="2737"/>
                      <a:pt x="55" y="3380"/>
                    </a:cubicBezTo>
                    <a:cubicBezTo>
                      <a:pt x="55" y="3635"/>
                      <a:pt x="105" y="3877"/>
                      <a:pt x="210" y="4109"/>
                    </a:cubicBezTo>
                    <a:cubicBezTo>
                      <a:pt x="282" y="4270"/>
                      <a:pt x="413" y="4366"/>
                      <a:pt x="590" y="4375"/>
                    </a:cubicBezTo>
                    <a:cubicBezTo>
                      <a:pt x="595" y="4375"/>
                      <a:pt x="600" y="4375"/>
                      <a:pt x="605" y="4375"/>
                    </a:cubicBezTo>
                    <a:cubicBezTo>
                      <a:pt x="765" y="4375"/>
                      <a:pt x="906" y="4260"/>
                      <a:pt x="963" y="4064"/>
                    </a:cubicBezTo>
                    <a:cubicBezTo>
                      <a:pt x="1019" y="3867"/>
                      <a:pt x="1069" y="3662"/>
                      <a:pt x="1079" y="3459"/>
                    </a:cubicBezTo>
                    <a:cubicBezTo>
                      <a:pt x="1096" y="3110"/>
                      <a:pt x="1081" y="2762"/>
                      <a:pt x="1074" y="2413"/>
                    </a:cubicBezTo>
                    <a:cubicBezTo>
                      <a:pt x="1064" y="1923"/>
                      <a:pt x="1048" y="1433"/>
                      <a:pt x="1036" y="945"/>
                    </a:cubicBezTo>
                    <a:cubicBezTo>
                      <a:pt x="1031" y="716"/>
                      <a:pt x="1030" y="487"/>
                      <a:pt x="1021" y="260"/>
                    </a:cubicBezTo>
                    <a:cubicBezTo>
                      <a:pt x="1020" y="219"/>
                      <a:pt x="1014" y="180"/>
                      <a:pt x="1004" y="137"/>
                    </a:cubicBezTo>
                    <a:cubicBezTo>
                      <a:pt x="992" y="74"/>
                      <a:pt x="939" y="30"/>
                      <a:pt x="875" y="25"/>
                    </a:cubicBezTo>
                    <a:cubicBezTo>
                      <a:pt x="724" y="14"/>
                      <a:pt x="575" y="1"/>
                      <a:pt x="42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4" name="Google Shape;694;p72"/>
              <p:cNvSpPr/>
              <p:nvPr/>
            </p:nvSpPr>
            <p:spPr>
              <a:xfrm>
                <a:off x="4842217" y="1043807"/>
                <a:ext cx="133879" cy="248676"/>
              </a:xfrm>
              <a:custGeom>
                <a:avLst/>
                <a:gdLst/>
                <a:ahLst/>
                <a:cxnLst/>
                <a:rect l="l" t="t" r="r" b="b"/>
                <a:pathLst>
                  <a:path w="1733" h="3219" extrusionOk="0">
                    <a:moveTo>
                      <a:pt x="986" y="416"/>
                    </a:moveTo>
                    <a:cubicBezTo>
                      <a:pt x="1044" y="416"/>
                      <a:pt x="1102" y="418"/>
                      <a:pt x="1161" y="423"/>
                    </a:cubicBezTo>
                    <a:cubicBezTo>
                      <a:pt x="1230" y="430"/>
                      <a:pt x="1285" y="484"/>
                      <a:pt x="1290" y="554"/>
                    </a:cubicBezTo>
                    <a:cubicBezTo>
                      <a:pt x="1341" y="1163"/>
                      <a:pt x="1421" y="1759"/>
                      <a:pt x="1305" y="2361"/>
                    </a:cubicBezTo>
                    <a:cubicBezTo>
                      <a:pt x="1275" y="2514"/>
                      <a:pt x="1216" y="2653"/>
                      <a:pt x="1104" y="2762"/>
                    </a:cubicBezTo>
                    <a:cubicBezTo>
                      <a:pt x="1035" y="2829"/>
                      <a:pt x="965" y="2862"/>
                      <a:pt x="897" y="2862"/>
                    </a:cubicBezTo>
                    <a:cubicBezTo>
                      <a:pt x="823" y="2862"/>
                      <a:pt x="750" y="2822"/>
                      <a:pt x="683" y="2741"/>
                    </a:cubicBezTo>
                    <a:cubicBezTo>
                      <a:pt x="540" y="2569"/>
                      <a:pt x="442" y="2368"/>
                      <a:pt x="425" y="2151"/>
                    </a:cubicBezTo>
                    <a:cubicBezTo>
                      <a:pt x="384" y="1621"/>
                      <a:pt x="367" y="1090"/>
                      <a:pt x="342" y="559"/>
                    </a:cubicBezTo>
                    <a:cubicBezTo>
                      <a:pt x="342" y="550"/>
                      <a:pt x="343" y="542"/>
                      <a:pt x="346" y="531"/>
                    </a:cubicBezTo>
                    <a:cubicBezTo>
                      <a:pt x="363" y="473"/>
                      <a:pt x="420" y="432"/>
                      <a:pt x="481" y="432"/>
                    </a:cubicBezTo>
                    <a:cubicBezTo>
                      <a:pt x="651" y="431"/>
                      <a:pt x="818" y="416"/>
                      <a:pt x="986" y="416"/>
                    </a:cubicBezTo>
                    <a:close/>
                    <a:moveTo>
                      <a:pt x="1241" y="1"/>
                    </a:moveTo>
                    <a:cubicBezTo>
                      <a:pt x="1240" y="1"/>
                      <a:pt x="1238" y="1"/>
                      <a:pt x="1237" y="1"/>
                    </a:cubicBezTo>
                    <a:cubicBezTo>
                      <a:pt x="1029" y="1"/>
                      <a:pt x="822" y="2"/>
                      <a:pt x="617" y="17"/>
                    </a:cubicBezTo>
                    <a:cubicBezTo>
                      <a:pt x="476" y="28"/>
                      <a:pt x="338" y="58"/>
                      <a:pt x="199" y="87"/>
                    </a:cubicBezTo>
                    <a:cubicBezTo>
                      <a:pt x="107" y="107"/>
                      <a:pt x="48" y="172"/>
                      <a:pt x="33" y="267"/>
                    </a:cubicBezTo>
                    <a:cubicBezTo>
                      <a:pt x="17" y="375"/>
                      <a:pt x="0" y="484"/>
                      <a:pt x="5" y="592"/>
                    </a:cubicBezTo>
                    <a:cubicBezTo>
                      <a:pt x="22" y="1082"/>
                      <a:pt x="38" y="1571"/>
                      <a:pt x="72" y="2058"/>
                    </a:cubicBezTo>
                    <a:cubicBezTo>
                      <a:pt x="93" y="2368"/>
                      <a:pt x="196" y="2655"/>
                      <a:pt x="373" y="2913"/>
                    </a:cubicBezTo>
                    <a:cubicBezTo>
                      <a:pt x="521" y="3129"/>
                      <a:pt x="691" y="3218"/>
                      <a:pt x="862" y="3218"/>
                    </a:cubicBezTo>
                    <a:cubicBezTo>
                      <a:pt x="1019" y="3218"/>
                      <a:pt x="1177" y="3143"/>
                      <a:pt x="1322" y="3022"/>
                    </a:cubicBezTo>
                    <a:cubicBezTo>
                      <a:pt x="1504" y="2871"/>
                      <a:pt x="1620" y="2672"/>
                      <a:pt x="1652" y="2437"/>
                    </a:cubicBezTo>
                    <a:cubicBezTo>
                      <a:pt x="1694" y="2126"/>
                      <a:pt x="1715" y="1811"/>
                      <a:pt x="1733" y="1620"/>
                    </a:cubicBezTo>
                    <a:cubicBezTo>
                      <a:pt x="1700" y="1117"/>
                      <a:pt x="1680" y="736"/>
                      <a:pt x="1646" y="356"/>
                    </a:cubicBezTo>
                    <a:cubicBezTo>
                      <a:pt x="1621" y="92"/>
                      <a:pt x="1513" y="1"/>
                      <a:pt x="124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72"/>
              <p:cNvSpPr/>
              <p:nvPr/>
            </p:nvSpPr>
            <p:spPr>
              <a:xfrm>
                <a:off x="4868638" y="1075867"/>
                <a:ext cx="83355" cy="189114"/>
              </a:xfrm>
              <a:custGeom>
                <a:avLst/>
                <a:gdLst/>
                <a:ahLst/>
                <a:cxnLst/>
                <a:rect l="l" t="t" r="r" b="b"/>
                <a:pathLst>
                  <a:path w="1079" h="2448" extrusionOk="0">
                    <a:moveTo>
                      <a:pt x="644" y="1"/>
                    </a:moveTo>
                    <a:cubicBezTo>
                      <a:pt x="476" y="1"/>
                      <a:pt x="309" y="16"/>
                      <a:pt x="139" y="17"/>
                    </a:cubicBezTo>
                    <a:cubicBezTo>
                      <a:pt x="78" y="17"/>
                      <a:pt x="21" y="58"/>
                      <a:pt x="4" y="116"/>
                    </a:cubicBezTo>
                    <a:cubicBezTo>
                      <a:pt x="1" y="127"/>
                      <a:pt x="0" y="135"/>
                      <a:pt x="0" y="144"/>
                    </a:cubicBezTo>
                    <a:cubicBezTo>
                      <a:pt x="25" y="675"/>
                      <a:pt x="42" y="1206"/>
                      <a:pt x="83" y="1736"/>
                    </a:cubicBezTo>
                    <a:cubicBezTo>
                      <a:pt x="100" y="1953"/>
                      <a:pt x="198" y="2154"/>
                      <a:pt x="341" y="2326"/>
                    </a:cubicBezTo>
                    <a:cubicBezTo>
                      <a:pt x="408" y="2407"/>
                      <a:pt x="481" y="2447"/>
                      <a:pt x="555" y="2447"/>
                    </a:cubicBezTo>
                    <a:cubicBezTo>
                      <a:pt x="623" y="2447"/>
                      <a:pt x="693" y="2414"/>
                      <a:pt x="762" y="2347"/>
                    </a:cubicBezTo>
                    <a:cubicBezTo>
                      <a:pt x="874" y="2238"/>
                      <a:pt x="933" y="2099"/>
                      <a:pt x="963" y="1946"/>
                    </a:cubicBezTo>
                    <a:cubicBezTo>
                      <a:pt x="1079" y="1344"/>
                      <a:pt x="999" y="748"/>
                      <a:pt x="948" y="139"/>
                    </a:cubicBezTo>
                    <a:cubicBezTo>
                      <a:pt x="943" y="69"/>
                      <a:pt x="888" y="15"/>
                      <a:pt x="819" y="8"/>
                    </a:cubicBezTo>
                    <a:cubicBezTo>
                      <a:pt x="760" y="3"/>
                      <a:pt x="702" y="1"/>
                      <a:pt x="64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6" name="Google Shape;696;p72"/>
            <p:cNvGrpSpPr/>
            <p:nvPr/>
          </p:nvGrpSpPr>
          <p:grpSpPr>
            <a:xfrm>
              <a:off x="1226613" y="1762258"/>
              <a:ext cx="618727" cy="384878"/>
              <a:chOff x="1393358" y="518347"/>
              <a:chExt cx="1103686" cy="686546"/>
            </a:xfrm>
          </p:grpSpPr>
          <p:sp>
            <p:nvSpPr>
              <p:cNvPr id="697" name="Google Shape;697;p72"/>
              <p:cNvSpPr/>
              <p:nvPr/>
            </p:nvSpPr>
            <p:spPr>
              <a:xfrm>
                <a:off x="1393358" y="518347"/>
                <a:ext cx="1103686" cy="686546"/>
              </a:xfrm>
              <a:custGeom>
                <a:avLst/>
                <a:gdLst/>
                <a:ahLst/>
                <a:cxnLst/>
                <a:rect l="l" t="t" r="r" b="b"/>
                <a:pathLst>
                  <a:path w="17616" h="10958" extrusionOk="0">
                    <a:moveTo>
                      <a:pt x="10034" y="438"/>
                    </a:moveTo>
                    <a:cubicBezTo>
                      <a:pt x="10160" y="438"/>
                      <a:pt x="10287" y="439"/>
                      <a:pt x="10413" y="441"/>
                    </a:cubicBezTo>
                    <a:cubicBezTo>
                      <a:pt x="11143" y="447"/>
                      <a:pt x="11872" y="452"/>
                      <a:pt x="12599" y="530"/>
                    </a:cubicBezTo>
                    <a:cubicBezTo>
                      <a:pt x="13923" y="670"/>
                      <a:pt x="15153" y="1066"/>
                      <a:pt x="16255" y="1827"/>
                    </a:cubicBezTo>
                    <a:cubicBezTo>
                      <a:pt x="16553" y="2034"/>
                      <a:pt x="16826" y="2264"/>
                      <a:pt x="17054" y="2548"/>
                    </a:cubicBezTo>
                    <a:cubicBezTo>
                      <a:pt x="17183" y="2710"/>
                      <a:pt x="17235" y="2895"/>
                      <a:pt x="17219" y="3098"/>
                    </a:cubicBezTo>
                    <a:cubicBezTo>
                      <a:pt x="17202" y="3333"/>
                      <a:pt x="17209" y="3579"/>
                      <a:pt x="16987" y="3765"/>
                    </a:cubicBezTo>
                    <a:cubicBezTo>
                      <a:pt x="16933" y="3743"/>
                      <a:pt x="16901" y="3733"/>
                      <a:pt x="16874" y="3715"/>
                    </a:cubicBezTo>
                    <a:cubicBezTo>
                      <a:pt x="15842" y="3048"/>
                      <a:pt x="14691" y="2688"/>
                      <a:pt x="13508" y="2417"/>
                    </a:cubicBezTo>
                    <a:cubicBezTo>
                      <a:pt x="12608" y="2212"/>
                      <a:pt x="11696" y="2091"/>
                      <a:pt x="10772" y="2091"/>
                    </a:cubicBezTo>
                    <a:cubicBezTo>
                      <a:pt x="10733" y="2091"/>
                      <a:pt x="10695" y="2091"/>
                      <a:pt x="10656" y="2091"/>
                    </a:cubicBezTo>
                    <a:cubicBezTo>
                      <a:pt x="9969" y="2099"/>
                      <a:pt x="9286" y="2173"/>
                      <a:pt x="8608" y="2278"/>
                    </a:cubicBezTo>
                    <a:cubicBezTo>
                      <a:pt x="7778" y="2403"/>
                      <a:pt x="6954" y="2558"/>
                      <a:pt x="6149" y="2799"/>
                    </a:cubicBezTo>
                    <a:cubicBezTo>
                      <a:pt x="4932" y="3164"/>
                      <a:pt x="3780" y="3669"/>
                      <a:pt x="2711" y="4366"/>
                    </a:cubicBezTo>
                    <a:cubicBezTo>
                      <a:pt x="2051" y="4797"/>
                      <a:pt x="1452" y="5298"/>
                      <a:pt x="887" y="5846"/>
                    </a:cubicBezTo>
                    <a:cubicBezTo>
                      <a:pt x="794" y="5937"/>
                      <a:pt x="797" y="5938"/>
                      <a:pt x="628" y="5997"/>
                    </a:cubicBezTo>
                    <a:cubicBezTo>
                      <a:pt x="613" y="5936"/>
                      <a:pt x="594" y="5877"/>
                      <a:pt x="589" y="5817"/>
                    </a:cubicBezTo>
                    <a:cubicBezTo>
                      <a:pt x="532" y="5173"/>
                      <a:pt x="706" y="4584"/>
                      <a:pt x="1068" y="4056"/>
                    </a:cubicBezTo>
                    <a:cubicBezTo>
                      <a:pt x="1441" y="3513"/>
                      <a:pt x="1899" y="3051"/>
                      <a:pt x="2444" y="2674"/>
                    </a:cubicBezTo>
                    <a:cubicBezTo>
                      <a:pt x="3348" y="2050"/>
                      <a:pt x="4335" y="1600"/>
                      <a:pt x="5374" y="1252"/>
                    </a:cubicBezTo>
                    <a:cubicBezTo>
                      <a:pt x="6326" y="933"/>
                      <a:pt x="7303" y="711"/>
                      <a:pt x="8294" y="551"/>
                    </a:cubicBezTo>
                    <a:cubicBezTo>
                      <a:pt x="8869" y="459"/>
                      <a:pt x="9452" y="438"/>
                      <a:pt x="10034" y="438"/>
                    </a:cubicBezTo>
                    <a:close/>
                    <a:moveTo>
                      <a:pt x="10749" y="2494"/>
                    </a:moveTo>
                    <a:cubicBezTo>
                      <a:pt x="10802" y="2494"/>
                      <a:pt x="10855" y="2495"/>
                      <a:pt x="10908" y="2496"/>
                    </a:cubicBezTo>
                    <a:cubicBezTo>
                      <a:pt x="12160" y="2518"/>
                      <a:pt x="13377" y="2741"/>
                      <a:pt x="14569" y="3118"/>
                    </a:cubicBezTo>
                    <a:cubicBezTo>
                      <a:pt x="15141" y="3300"/>
                      <a:pt x="15702" y="3510"/>
                      <a:pt x="16233" y="3792"/>
                    </a:cubicBezTo>
                    <a:cubicBezTo>
                      <a:pt x="16289" y="3823"/>
                      <a:pt x="16348" y="3853"/>
                      <a:pt x="16406" y="3885"/>
                    </a:cubicBezTo>
                    <a:cubicBezTo>
                      <a:pt x="16803" y="4108"/>
                      <a:pt x="16837" y="4249"/>
                      <a:pt x="16570" y="4630"/>
                    </a:cubicBezTo>
                    <a:cubicBezTo>
                      <a:pt x="16342" y="4952"/>
                      <a:pt x="16071" y="5237"/>
                      <a:pt x="15776" y="5496"/>
                    </a:cubicBezTo>
                    <a:cubicBezTo>
                      <a:pt x="15181" y="6020"/>
                      <a:pt x="14499" y="6404"/>
                      <a:pt x="13785" y="6735"/>
                    </a:cubicBezTo>
                    <a:cubicBezTo>
                      <a:pt x="12360" y="7396"/>
                      <a:pt x="10867" y="7817"/>
                      <a:pt x="9316" y="8046"/>
                    </a:cubicBezTo>
                    <a:cubicBezTo>
                      <a:pt x="8421" y="8179"/>
                      <a:pt x="7521" y="8246"/>
                      <a:pt x="6591" y="8246"/>
                    </a:cubicBezTo>
                    <a:cubicBezTo>
                      <a:pt x="6556" y="8246"/>
                      <a:pt x="6520" y="8246"/>
                      <a:pt x="6484" y="8246"/>
                    </a:cubicBezTo>
                    <a:cubicBezTo>
                      <a:pt x="6420" y="8246"/>
                      <a:pt x="6355" y="8247"/>
                      <a:pt x="6290" y="8247"/>
                    </a:cubicBezTo>
                    <a:cubicBezTo>
                      <a:pt x="5277" y="8247"/>
                      <a:pt x="4248" y="8158"/>
                      <a:pt x="3239" y="7907"/>
                    </a:cubicBezTo>
                    <a:cubicBezTo>
                      <a:pt x="2564" y="7740"/>
                      <a:pt x="1937" y="7471"/>
                      <a:pt x="1383" y="7048"/>
                    </a:cubicBezTo>
                    <a:cubicBezTo>
                      <a:pt x="1245" y="6942"/>
                      <a:pt x="1124" y="6815"/>
                      <a:pt x="997" y="6696"/>
                    </a:cubicBezTo>
                    <a:cubicBezTo>
                      <a:pt x="904" y="6608"/>
                      <a:pt x="899" y="6497"/>
                      <a:pt x="972" y="6400"/>
                    </a:cubicBezTo>
                    <a:cubicBezTo>
                      <a:pt x="1077" y="6262"/>
                      <a:pt x="1182" y="6118"/>
                      <a:pt x="1313" y="6006"/>
                    </a:cubicBezTo>
                    <a:cubicBezTo>
                      <a:pt x="1708" y="5664"/>
                      <a:pt x="2099" y="5314"/>
                      <a:pt x="2522" y="5006"/>
                    </a:cubicBezTo>
                    <a:cubicBezTo>
                      <a:pt x="3470" y="4314"/>
                      <a:pt x="4505" y="3786"/>
                      <a:pt x="5613" y="3398"/>
                    </a:cubicBezTo>
                    <a:cubicBezTo>
                      <a:pt x="6574" y="3062"/>
                      <a:pt x="7560" y="2842"/>
                      <a:pt x="8565" y="2694"/>
                    </a:cubicBezTo>
                    <a:cubicBezTo>
                      <a:pt x="9290" y="2588"/>
                      <a:pt x="10015" y="2494"/>
                      <a:pt x="10749" y="2494"/>
                    </a:cubicBezTo>
                    <a:close/>
                    <a:moveTo>
                      <a:pt x="17011" y="4780"/>
                    </a:moveTo>
                    <a:cubicBezTo>
                      <a:pt x="17018" y="4780"/>
                      <a:pt x="17027" y="4780"/>
                      <a:pt x="17039" y="4780"/>
                    </a:cubicBezTo>
                    <a:cubicBezTo>
                      <a:pt x="17043" y="4780"/>
                      <a:pt x="17046" y="4780"/>
                      <a:pt x="17050" y="4780"/>
                    </a:cubicBezTo>
                    <a:lnTo>
                      <a:pt x="17050" y="4780"/>
                    </a:lnTo>
                    <a:cubicBezTo>
                      <a:pt x="17050" y="4884"/>
                      <a:pt x="17058" y="4988"/>
                      <a:pt x="17049" y="5090"/>
                    </a:cubicBezTo>
                    <a:cubicBezTo>
                      <a:pt x="17021" y="5405"/>
                      <a:pt x="16981" y="5718"/>
                      <a:pt x="16957" y="6034"/>
                    </a:cubicBezTo>
                    <a:cubicBezTo>
                      <a:pt x="16936" y="6328"/>
                      <a:pt x="16921" y="6623"/>
                      <a:pt x="16918" y="6917"/>
                    </a:cubicBezTo>
                    <a:cubicBezTo>
                      <a:pt x="16916" y="7193"/>
                      <a:pt x="16825" y="7423"/>
                      <a:pt x="16629" y="7620"/>
                    </a:cubicBezTo>
                    <a:cubicBezTo>
                      <a:pt x="16390" y="7863"/>
                      <a:pt x="16121" y="8067"/>
                      <a:pt x="15830" y="8241"/>
                    </a:cubicBezTo>
                    <a:cubicBezTo>
                      <a:pt x="14854" y="8828"/>
                      <a:pt x="13811" y="9269"/>
                      <a:pt x="12722" y="9599"/>
                    </a:cubicBezTo>
                    <a:cubicBezTo>
                      <a:pt x="11645" y="9925"/>
                      <a:pt x="10547" y="10153"/>
                      <a:pt x="9428" y="10270"/>
                    </a:cubicBezTo>
                    <a:cubicBezTo>
                      <a:pt x="8550" y="10362"/>
                      <a:pt x="7672" y="10457"/>
                      <a:pt x="6790" y="10505"/>
                    </a:cubicBezTo>
                    <a:cubicBezTo>
                      <a:pt x="6541" y="10519"/>
                      <a:pt x="6292" y="10526"/>
                      <a:pt x="6045" y="10526"/>
                    </a:cubicBezTo>
                    <a:cubicBezTo>
                      <a:pt x="4598" y="10526"/>
                      <a:pt x="3184" y="10288"/>
                      <a:pt x="1822" y="9733"/>
                    </a:cubicBezTo>
                    <a:cubicBezTo>
                      <a:pt x="1554" y="9624"/>
                      <a:pt x="1370" y="9450"/>
                      <a:pt x="1300" y="9154"/>
                    </a:cubicBezTo>
                    <a:cubicBezTo>
                      <a:pt x="1170" y="8593"/>
                      <a:pt x="1022" y="8034"/>
                      <a:pt x="884" y="7473"/>
                    </a:cubicBezTo>
                    <a:cubicBezTo>
                      <a:pt x="868" y="7412"/>
                      <a:pt x="867" y="7347"/>
                      <a:pt x="850" y="7213"/>
                    </a:cubicBezTo>
                    <a:lnTo>
                      <a:pt x="850" y="7213"/>
                    </a:lnTo>
                    <a:cubicBezTo>
                      <a:pt x="951" y="7276"/>
                      <a:pt x="999" y="7300"/>
                      <a:pt x="1037" y="7331"/>
                    </a:cubicBezTo>
                    <a:cubicBezTo>
                      <a:pt x="1721" y="7863"/>
                      <a:pt x="2498" y="8190"/>
                      <a:pt x="3340" y="8377"/>
                    </a:cubicBezTo>
                    <a:cubicBezTo>
                      <a:pt x="4328" y="8595"/>
                      <a:pt x="5326" y="8691"/>
                      <a:pt x="6330" y="8691"/>
                    </a:cubicBezTo>
                    <a:cubicBezTo>
                      <a:pt x="6622" y="8691"/>
                      <a:pt x="6915" y="8683"/>
                      <a:pt x="7209" y="8667"/>
                    </a:cubicBezTo>
                    <a:cubicBezTo>
                      <a:pt x="7795" y="8636"/>
                      <a:pt x="8384" y="8591"/>
                      <a:pt x="8968" y="8530"/>
                    </a:cubicBezTo>
                    <a:cubicBezTo>
                      <a:pt x="10133" y="8409"/>
                      <a:pt x="11263" y="8126"/>
                      <a:pt x="12374" y="7760"/>
                    </a:cubicBezTo>
                    <a:cubicBezTo>
                      <a:pt x="13163" y="7501"/>
                      <a:pt x="13920" y="7168"/>
                      <a:pt x="14653" y="6777"/>
                    </a:cubicBezTo>
                    <a:cubicBezTo>
                      <a:pt x="15539" y="6303"/>
                      <a:pt x="16314" y="5694"/>
                      <a:pt x="16910" y="4876"/>
                    </a:cubicBezTo>
                    <a:cubicBezTo>
                      <a:pt x="16936" y="4841"/>
                      <a:pt x="16969" y="4812"/>
                      <a:pt x="17000" y="4782"/>
                    </a:cubicBezTo>
                    <a:cubicBezTo>
                      <a:pt x="17002" y="4780"/>
                      <a:pt x="17006" y="4780"/>
                      <a:pt x="17011" y="4780"/>
                    </a:cubicBezTo>
                    <a:close/>
                    <a:moveTo>
                      <a:pt x="10889" y="0"/>
                    </a:moveTo>
                    <a:cubicBezTo>
                      <a:pt x="10489" y="0"/>
                      <a:pt x="10087" y="13"/>
                      <a:pt x="9686" y="38"/>
                    </a:cubicBezTo>
                    <a:cubicBezTo>
                      <a:pt x="8441" y="118"/>
                      <a:pt x="7218" y="313"/>
                      <a:pt x="6011" y="622"/>
                    </a:cubicBezTo>
                    <a:cubicBezTo>
                      <a:pt x="5110" y="853"/>
                      <a:pt x="4256" y="1207"/>
                      <a:pt x="3420" y="1613"/>
                    </a:cubicBezTo>
                    <a:cubicBezTo>
                      <a:pt x="2857" y="1886"/>
                      <a:pt x="2331" y="2214"/>
                      <a:pt x="1846" y="2603"/>
                    </a:cubicBezTo>
                    <a:cubicBezTo>
                      <a:pt x="1400" y="2960"/>
                      <a:pt x="1000" y="3362"/>
                      <a:pt x="685" y="3839"/>
                    </a:cubicBezTo>
                    <a:cubicBezTo>
                      <a:pt x="208" y="4558"/>
                      <a:pt x="0" y="5350"/>
                      <a:pt x="176" y="6204"/>
                    </a:cubicBezTo>
                    <a:cubicBezTo>
                      <a:pt x="349" y="7048"/>
                      <a:pt x="555" y="7884"/>
                      <a:pt x="760" y="8719"/>
                    </a:cubicBezTo>
                    <a:cubicBezTo>
                      <a:pt x="827" y="8993"/>
                      <a:pt x="928" y="9260"/>
                      <a:pt x="1023" y="9527"/>
                    </a:cubicBezTo>
                    <a:cubicBezTo>
                      <a:pt x="1117" y="9786"/>
                      <a:pt x="1289" y="9974"/>
                      <a:pt x="1553" y="10072"/>
                    </a:cubicBezTo>
                    <a:cubicBezTo>
                      <a:pt x="1931" y="10210"/>
                      <a:pt x="2304" y="10367"/>
                      <a:pt x="2688" y="10485"/>
                    </a:cubicBezTo>
                    <a:cubicBezTo>
                      <a:pt x="3763" y="10817"/>
                      <a:pt x="4867" y="10957"/>
                      <a:pt x="5989" y="10957"/>
                    </a:cubicBezTo>
                    <a:cubicBezTo>
                      <a:pt x="6051" y="10957"/>
                      <a:pt x="6112" y="10957"/>
                      <a:pt x="6174" y="10956"/>
                    </a:cubicBezTo>
                    <a:cubicBezTo>
                      <a:pt x="7167" y="10946"/>
                      <a:pt x="8155" y="10862"/>
                      <a:pt x="9140" y="10751"/>
                    </a:cubicBezTo>
                    <a:cubicBezTo>
                      <a:pt x="10367" y="10612"/>
                      <a:pt x="11575" y="10381"/>
                      <a:pt x="12758" y="10027"/>
                    </a:cubicBezTo>
                    <a:cubicBezTo>
                      <a:pt x="13901" y="9686"/>
                      <a:pt x="15009" y="9260"/>
                      <a:pt x="16029" y="8635"/>
                    </a:cubicBezTo>
                    <a:cubicBezTo>
                      <a:pt x="16315" y="8460"/>
                      <a:pt x="16579" y="8243"/>
                      <a:pt x="16840" y="8029"/>
                    </a:cubicBezTo>
                    <a:cubicBezTo>
                      <a:pt x="17133" y="7789"/>
                      <a:pt x="17264" y="7469"/>
                      <a:pt x="17294" y="7087"/>
                    </a:cubicBezTo>
                    <a:cubicBezTo>
                      <a:pt x="17386" y="5879"/>
                      <a:pt x="17498" y="4675"/>
                      <a:pt x="17599" y="3469"/>
                    </a:cubicBezTo>
                    <a:cubicBezTo>
                      <a:pt x="17615" y="3285"/>
                      <a:pt x="17612" y="3099"/>
                      <a:pt x="17613" y="2913"/>
                    </a:cubicBezTo>
                    <a:cubicBezTo>
                      <a:pt x="17614" y="2710"/>
                      <a:pt x="17539" y="2532"/>
                      <a:pt x="17429" y="2364"/>
                    </a:cubicBezTo>
                    <a:cubicBezTo>
                      <a:pt x="17267" y="2115"/>
                      <a:pt x="17065" y="1904"/>
                      <a:pt x="16833" y="1718"/>
                    </a:cubicBezTo>
                    <a:cubicBezTo>
                      <a:pt x="15537" y="680"/>
                      <a:pt x="14035" y="189"/>
                      <a:pt x="12399" y="59"/>
                    </a:cubicBezTo>
                    <a:cubicBezTo>
                      <a:pt x="11896" y="20"/>
                      <a:pt x="11393" y="0"/>
                      <a:pt x="10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72"/>
              <p:cNvSpPr/>
              <p:nvPr/>
            </p:nvSpPr>
            <p:spPr>
              <a:xfrm>
                <a:off x="1446550" y="817763"/>
                <a:ext cx="1015597" cy="360064"/>
              </a:xfrm>
              <a:custGeom>
                <a:avLst/>
                <a:gdLst/>
                <a:ahLst/>
                <a:cxnLst/>
                <a:rect l="l" t="t" r="r" b="b"/>
                <a:pathLst>
                  <a:path w="16210" h="5747" extrusionOk="0">
                    <a:moveTo>
                      <a:pt x="16162" y="1"/>
                    </a:moveTo>
                    <a:cubicBezTo>
                      <a:pt x="16157" y="1"/>
                      <a:pt x="16153" y="1"/>
                      <a:pt x="16151" y="3"/>
                    </a:cubicBezTo>
                    <a:cubicBezTo>
                      <a:pt x="16120" y="33"/>
                      <a:pt x="16087" y="62"/>
                      <a:pt x="16061" y="97"/>
                    </a:cubicBezTo>
                    <a:cubicBezTo>
                      <a:pt x="15465" y="915"/>
                      <a:pt x="14690" y="1524"/>
                      <a:pt x="13804" y="1998"/>
                    </a:cubicBezTo>
                    <a:cubicBezTo>
                      <a:pt x="13071" y="2389"/>
                      <a:pt x="12314" y="2722"/>
                      <a:pt x="11525" y="2981"/>
                    </a:cubicBezTo>
                    <a:cubicBezTo>
                      <a:pt x="10414" y="3347"/>
                      <a:pt x="9284" y="3630"/>
                      <a:pt x="8119" y="3751"/>
                    </a:cubicBezTo>
                    <a:cubicBezTo>
                      <a:pt x="7535" y="3812"/>
                      <a:pt x="6946" y="3857"/>
                      <a:pt x="6360" y="3888"/>
                    </a:cubicBezTo>
                    <a:cubicBezTo>
                      <a:pt x="6066" y="3904"/>
                      <a:pt x="5773" y="3912"/>
                      <a:pt x="5481" y="3912"/>
                    </a:cubicBezTo>
                    <a:cubicBezTo>
                      <a:pt x="4477" y="3912"/>
                      <a:pt x="3479" y="3816"/>
                      <a:pt x="2491" y="3598"/>
                    </a:cubicBezTo>
                    <a:cubicBezTo>
                      <a:pt x="1649" y="3411"/>
                      <a:pt x="872" y="3084"/>
                      <a:pt x="188" y="2552"/>
                    </a:cubicBezTo>
                    <a:cubicBezTo>
                      <a:pt x="150" y="2521"/>
                      <a:pt x="102" y="2497"/>
                      <a:pt x="1" y="2434"/>
                    </a:cubicBezTo>
                    <a:lnTo>
                      <a:pt x="1" y="2434"/>
                    </a:lnTo>
                    <a:cubicBezTo>
                      <a:pt x="18" y="2568"/>
                      <a:pt x="19" y="2633"/>
                      <a:pt x="35" y="2694"/>
                    </a:cubicBezTo>
                    <a:cubicBezTo>
                      <a:pt x="173" y="3255"/>
                      <a:pt x="321" y="3814"/>
                      <a:pt x="451" y="4375"/>
                    </a:cubicBezTo>
                    <a:cubicBezTo>
                      <a:pt x="521" y="4671"/>
                      <a:pt x="705" y="4845"/>
                      <a:pt x="973" y="4954"/>
                    </a:cubicBezTo>
                    <a:cubicBezTo>
                      <a:pt x="2335" y="5509"/>
                      <a:pt x="3749" y="5747"/>
                      <a:pt x="5196" y="5747"/>
                    </a:cubicBezTo>
                    <a:cubicBezTo>
                      <a:pt x="5443" y="5747"/>
                      <a:pt x="5692" y="5740"/>
                      <a:pt x="5941" y="5726"/>
                    </a:cubicBezTo>
                    <a:cubicBezTo>
                      <a:pt x="6823" y="5678"/>
                      <a:pt x="7701" y="5583"/>
                      <a:pt x="8579" y="5491"/>
                    </a:cubicBezTo>
                    <a:cubicBezTo>
                      <a:pt x="9698" y="5374"/>
                      <a:pt x="10796" y="5146"/>
                      <a:pt x="11873" y="4820"/>
                    </a:cubicBezTo>
                    <a:cubicBezTo>
                      <a:pt x="12962" y="4490"/>
                      <a:pt x="14005" y="4049"/>
                      <a:pt x="14981" y="3462"/>
                    </a:cubicBezTo>
                    <a:cubicBezTo>
                      <a:pt x="15272" y="3288"/>
                      <a:pt x="15541" y="3084"/>
                      <a:pt x="15780" y="2841"/>
                    </a:cubicBezTo>
                    <a:cubicBezTo>
                      <a:pt x="15976" y="2644"/>
                      <a:pt x="16067" y="2414"/>
                      <a:pt x="16069" y="2138"/>
                    </a:cubicBezTo>
                    <a:cubicBezTo>
                      <a:pt x="16072" y="1844"/>
                      <a:pt x="16087" y="1549"/>
                      <a:pt x="16108" y="1255"/>
                    </a:cubicBezTo>
                    <a:cubicBezTo>
                      <a:pt x="16132" y="939"/>
                      <a:pt x="16172" y="626"/>
                      <a:pt x="16200" y="311"/>
                    </a:cubicBezTo>
                    <a:cubicBezTo>
                      <a:pt x="16209" y="209"/>
                      <a:pt x="16201" y="105"/>
                      <a:pt x="16201" y="1"/>
                    </a:cubicBezTo>
                    <a:lnTo>
                      <a:pt x="16201" y="1"/>
                    </a:lnTo>
                    <a:cubicBezTo>
                      <a:pt x="16197" y="1"/>
                      <a:pt x="16194" y="1"/>
                      <a:pt x="16190" y="1"/>
                    </a:cubicBezTo>
                    <a:cubicBezTo>
                      <a:pt x="16178" y="1"/>
                      <a:pt x="16169" y="1"/>
                      <a:pt x="1616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9" name="Google Shape;699;p72"/>
              <p:cNvSpPr/>
              <p:nvPr/>
            </p:nvSpPr>
            <p:spPr>
              <a:xfrm>
                <a:off x="1426689" y="545789"/>
                <a:ext cx="1046547" cy="348348"/>
              </a:xfrm>
              <a:custGeom>
                <a:avLst/>
                <a:gdLst/>
                <a:ahLst/>
                <a:cxnLst/>
                <a:rect l="l" t="t" r="r" b="b"/>
                <a:pathLst>
                  <a:path w="16704" h="5560" extrusionOk="0">
                    <a:moveTo>
                      <a:pt x="9502" y="0"/>
                    </a:moveTo>
                    <a:cubicBezTo>
                      <a:pt x="8920" y="0"/>
                      <a:pt x="8337" y="21"/>
                      <a:pt x="7762" y="113"/>
                    </a:cubicBezTo>
                    <a:cubicBezTo>
                      <a:pt x="6771" y="273"/>
                      <a:pt x="5794" y="495"/>
                      <a:pt x="4842" y="814"/>
                    </a:cubicBezTo>
                    <a:cubicBezTo>
                      <a:pt x="3803" y="1162"/>
                      <a:pt x="2816" y="1612"/>
                      <a:pt x="1912" y="2236"/>
                    </a:cubicBezTo>
                    <a:cubicBezTo>
                      <a:pt x="1367" y="2613"/>
                      <a:pt x="909" y="3075"/>
                      <a:pt x="536" y="3618"/>
                    </a:cubicBezTo>
                    <a:cubicBezTo>
                      <a:pt x="174" y="4146"/>
                      <a:pt x="0" y="4735"/>
                      <a:pt x="57" y="5379"/>
                    </a:cubicBezTo>
                    <a:cubicBezTo>
                      <a:pt x="62" y="5439"/>
                      <a:pt x="81" y="5498"/>
                      <a:pt x="96" y="5559"/>
                    </a:cubicBezTo>
                    <a:cubicBezTo>
                      <a:pt x="265" y="5500"/>
                      <a:pt x="262" y="5499"/>
                      <a:pt x="355" y="5408"/>
                    </a:cubicBezTo>
                    <a:cubicBezTo>
                      <a:pt x="920" y="4860"/>
                      <a:pt x="1519" y="4359"/>
                      <a:pt x="2179" y="3928"/>
                    </a:cubicBezTo>
                    <a:cubicBezTo>
                      <a:pt x="3248" y="3231"/>
                      <a:pt x="4400" y="2726"/>
                      <a:pt x="5617" y="2361"/>
                    </a:cubicBezTo>
                    <a:cubicBezTo>
                      <a:pt x="6422" y="2120"/>
                      <a:pt x="7246" y="1965"/>
                      <a:pt x="8076" y="1840"/>
                    </a:cubicBezTo>
                    <a:cubicBezTo>
                      <a:pt x="8754" y="1735"/>
                      <a:pt x="9437" y="1661"/>
                      <a:pt x="10124" y="1653"/>
                    </a:cubicBezTo>
                    <a:cubicBezTo>
                      <a:pt x="10163" y="1653"/>
                      <a:pt x="10201" y="1653"/>
                      <a:pt x="10240" y="1653"/>
                    </a:cubicBezTo>
                    <a:cubicBezTo>
                      <a:pt x="11164" y="1653"/>
                      <a:pt x="12076" y="1774"/>
                      <a:pt x="12976" y="1979"/>
                    </a:cubicBezTo>
                    <a:cubicBezTo>
                      <a:pt x="14159" y="2250"/>
                      <a:pt x="15310" y="2610"/>
                      <a:pt x="16342" y="3277"/>
                    </a:cubicBezTo>
                    <a:cubicBezTo>
                      <a:pt x="16369" y="3295"/>
                      <a:pt x="16401" y="3305"/>
                      <a:pt x="16455" y="3327"/>
                    </a:cubicBezTo>
                    <a:cubicBezTo>
                      <a:pt x="16677" y="3141"/>
                      <a:pt x="16670" y="2895"/>
                      <a:pt x="16687" y="2660"/>
                    </a:cubicBezTo>
                    <a:cubicBezTo>
                      <a:pt x="16703" y="2457"/>
                      <a:pt x="16651" y="2272"/>
                      <a:pt x="16522" y="2110"/>
                    </a:cubicBezTo>
                    <a:cubicBezTo>
                      <a:pt x="16294" y="1826"/>
                      <a:pt x="16021" y="1596"/>
                      <a:pt x="15723" y="1389"/>
                    </a:cubicBezTo>
                    <a:cubicBezTo>
                      <a:pt x="14621" y="628"/>
                      <a:pt x="13391" y="232"/>
                      <a:pt x="12067" y="92"/>
                    </a:cubicBezTo>
                    <a:cubicBezTo>
                      <a:pt x="11340" y="14"/>
                      <a:pt x="10611" y="9"/>
                      <a:pt x="9881" y="3"/>
                    </a:cubicBezTo>
                    <a:cubicBezTo>
                      <a:pt x="9755" y="1"/>
                      <a:pt x="9628" y="0"/>
                      <a:pt x="9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0" name="Google Shape;700;p72"/>
              <p:cNvSpPr/>
              <p:nvPr/>
            </p:nvSpPr>
            <p:spPr>
              <a:xfrm>
                <a:off x="1449620" y="674602"/>
                <a:ext cx="998618" cy="360440"/>
              </a:xfrm>
              <a:custGeom>
                <a:avLst/>
                <a:gdLst/>
                <a:ahLst/>
                <a:cxnLst/>
                <a:rect l="l" t="t" r="r" b="b"/>
                <a:pathLst>
                  <a:path w="15939" h="5753" extrusionOk="0">
                    <a:moveTo>
                      <a:pt x="9851" y="0"/>
                    </a:moveTo>
                    <a:cubicBezTo>
                      <a:pt x="9117" y="0"/>
                      <a:pt x="8392" y="94"/>
                      <a:pt x="7667" y="200"/>
                    </a:cubicBezTo>
                    <a:cubicBezTo>
                      <a:pt x="6662" y="348"/>
                      <a:pt x="5676" y="568"/>
                      <a:pt x="4715" y="904"/>
                    </a:cubicBezTo>
                    <a:cubicBezTo>
                      <a:pt x="3607" y="1292"/>
                      <a:pt x="2572" y="1820"/>
                      <a:pt x="1624" y="2512"/>
                    </a:cubicBezTo>
                    <a:cubicBezTo>
                      <a:pt x="1201" y="2820"/>
                      <a:pt x="810" y="3170"/>
                      <a:pt x="415" y="3512"/>
                    </a:cubicBezTo>
                    <a:cubicBezTo>
                      <a:pt x="284" y="3624"/>
                      <a:pt x="179" y="3768"/>
                      <a:pt x="74" y="3906"/>
                    </a:cubicBezTo>
                    <a:cubicBezTo>
                      <a:pt x="1" y="4003"/>
                      <a:pt x="6" y="4114"/>
                      <a:pt x="99" y="4202"/>
                    </a:cubicBezTo>
                    <a:cubicBezTo>
                      <a:pt x="226" y="4321"/>
                      <a:pt x="347" y="4448"/>
                      <a:pt x="485" y="4554"/>
                    </a:cubicBezTo>
                    <a:cubicBezTo>
                      <a:pt x="1039" y="4977"/>
                      <a:pt x="1666" y="5246"/>
                      <a:pt x="2341" y="5413"/>
                    </a:cubicBezTo>
                    <a:cubicBezTo>
                      <a:pt x="3350" y="5664"/>
                      <a:pt x="4379" y="5753"/>
                      <a:pt x="5392" y="5753"/>
                    </a:cubicBezTo>
                    <a:cubicBezTo>
                      <a:pt x="5457" y="5753"/>
                      <a:pt x="5522" y="5752"/>
                      <a:pt x="5586" y="5752"/>
                    </a:cubicBezTo>
                    <a:cubicBezTo>
                      <a:pt x="5622" y="5752"/>
                      <a:pt x="5658" y="5752"/>
                      <a:pt x="5693" y="5752"/>
                    </a:cubicBezTo>
                    <a:cubicBezTo>
                      <a:pt x="6623" y="5752"/>
                      <a:pt x="7523" y="5685"/>
                      <a:pt x="8418" y="5552"/>
                    </a:cubicBezTo>
                    <a:cubicBezTo>
                      <a:pt x="9969" y="5323"/>
                      <a:pt x="11462" y="4902"/>
                      <a:pt x="12887" y="4241"/>
                    </a:cubicBezTo>
                    <a:cubicBezTo>
                      <a:pt x="13601" y="3910"/>
                      <a:pt x="14283" y="3526"/>
                      <a:pt x="14878" y="3002"/>
                    </a:cubicBezTo>
                    <a:cubicBezTo>
                      <a:pt x="15173" y="2743"/>
                      <a:pt x="15444" y="2458"/>
                      <a:pt x="15672" y="2136"/>
                    </a:cubicBezTo>
                    <a:cubicBezTo>
                      <a:pt x="15939" y="1755"/>
                      <a:pt x="15905" y="1614"/>
                      <a:pt x="15508" y="1391"/>
                    </a:cubicBezTo>
                    <a:cubicBezTo>
                      <a:pt x="15450" y="1359"/>
                      <a:pt x="15391" y="1329"/>
                      <a:pt x="15335" y="1298"/>
                    </a:cubicBezTo>
                    <a:cubicBezTo>
                      <a:pt x="14804" y="1016"/>
                      <a:pt x="14243" y="806"/>
                      <a:pt x="13671" y="624"/>
                    </a:cubicBezTo>
                    <a:cubicBezTo>
                      <a:pt x="12479" y="247"/>
                      <a:pt x="11262" y="24"/>
                      <a:pt x="10010" y="2"/>
                    </a:cubicBezTo>
                    <a:cubicBezTo>
                      <a:pt x="9957" y="1"/>
                      <a:pt x="9904" y="0"/>
                      <a:pt x="985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1" name="Google Shape;701;p72"/>
              <p:cNvSpPr/>
              <p:nvPr/>
            </p:nvSpPr>
            <p:spPr>
              <a:xfrm>
                <a:off x="1555503" y="696405"/>
                <a:ext cx="793431" cy="303113"/>
              </a:xfrm>
              <a:custGeom>
                <a:avLst/>
                <a:gdLst/>
                <a:ahLst/>
                <a:cxnLst/>
                <a:rect l="l" t="t" r="r" b="b"/>
                <a:pathLst>
                  <a:path w="12664" h="4838" extrusionOk="0">
                    <a:moveTo>
                      <a:pt x="6907" y="433"/>
                    </a:moveTo>
                    <a:cubicBezTo>
                      <a:pt x="7223" y="433"/>
                      <a:pt x="7542" y="482"/>
                      <a:pt x="7865" y="581"/>
                    </a:cubicBezTo>
                    <a:cubicBezTo>
                      <a:pt x="8104" y="655"/>
                      <a:pt x="8347" y="724"/>
                      <a:pt x="8578" y="819"/>
                    </a:cubicBezTo>
                    <a:cubicBezTo>
                      <a:pt x="8847" y="929"/>
                      <a:pt x="9119" y="978"/>
                      <a:pt x="9394" y="978"/>
                    </a:cubicBezTo>
                    <a:cubicBezTo>
                      <a:pt x="9559" y="978"/>
                      <a:pt x="9726" y="960"/>
                      <a:pt x="9894" y="929"/>
                    </a:cubicBezTo>
                    <a:cubicBezTo>
                      <a:pt x="10200" y="871"/>
                      <a:pt x="10508" y="812"/>
                      <a:pt x="10818" y="812"/>
                    </a:cubicBezTo>
                    <a:cubicBezTo>
                      <a:pt x="10910" y="812"/>
                      <a:pt x="11003" y="818"/>
                      <a:pt x="11096" y="830"/>
                    </a:cubicBezTo>
                    <a:cubicBezTo>
                      <a:pt x="11298" y="854"/>
                      <a:pt x="11500" y="911"/>
                      <a:pt x="11696" y="971"/>
                    </a:cubicBezTo>
                    <a:cubicBezTo>
                      <a:pt x="11843" y="1018"/>
                      <a:pt x="11960" y="1122"/>
                      <a:pt x="12043" y="1257"/>
                    </a:cubicBezTo>
                    <a:cubicBezTo>
                      <a:pt x="12168" y="1461"/>
                      <a:pt x="12139" y="1655"/>
                      <a:pt x="11954" y="1809"/>
                    </a:cubicBezTo>
                    <a:cubicBezTo>
                      <a:pt x="11896" y="1858"/>
                      <a:pt x="11829" y="1898"/>
                      <a:pt x="11762" y="1933"/>
                    </a:cubicBezTo>
                    <a:cubicBezTo>
                      <a:pt x="11676" y="1980"/>
                      <a:pt x="11587" y="2024"/>
                      <a:pt x="11495" y="2055"/>
                    </a:cubicBezTo>
                    <a:cubicBezTo>
                      <a:pt x="11070" y="2196"/>
                      <a:pt x="10756" y="2461"/>
                      <a:pt x="10557" y="2865"/>
                    </a:cubicBezTo>
                    <a:cubicBezTo>
                      <a:pt x="10450" y="3080"/>
                      <a:pt x="10267" y="3215"/>
                      <a:pt x="10047" y="3301"/>
                    </a:cubicBezTo>
                    <a:cubicBezTo>
                      <a:pt x="9760" y="3413"/>
                      <a:pt x="9465" y="3488"/>
                      <a:pt x="9156" y="3494"/>
                    </a:cubicBezTo>
                    <a:cubicBezTo>
                      <a:pt x="9068" y="3496"/>
                      <a:pt x="8980" y="3497"/>
                      <a:pt x="8892" y="3497"/>
                    </a:cubicBezTo>
                    <a:cubicBezTo>
                      <a:pt x="8751" y="3497"/>
                      <a:pt x="8610" y="3495"/>
                      <a:pt x="8469" y="3495"/>
                    </a:cubicBezTo>
                    <a:lnTo>
                      <a:pt x="8469" y="3489"/>
                    </a:lnTo>
                    <a:lnTo>
                      <a:pt x="7949" y="3489"/>
                    </a:lnTo>
                    <a:cubicBezTo>
                      <a:pt x="7539" y="3489"/>
                      <a:pt x="7147" y="3570"/>
                      <a:pt x="6772" y="3733"/>
                    </a:cubicBezTo>
                    <a:cubicBezTo>
                      <a:pt x="6491" y="3853"/>
                      <a:pt x="6218" y="3994"/>
                      <a:pt x="5932" y="4097"/>
                    </a:cubicBezTo>
                    <a:cubicBezTo>
                      <a:pt x="5637" y="4204"/>
                      <a:pt x="5331" y="4290"/>
                      <a:pt x="5025" y="4367"/>
                    </a:cubicBezTo>
                    <a:cubicBezTo>
                      <a:pt x="4913" y="4396"/>
                      <a:pt x="4802" y="4410"/>
                      <a:pt x="4694" y="4410"/>
                    </a:cubicBezTo>
                    <a:cubicBezTo>
                      <a:pt x="4451" y="4410"/>
                      <a:pt x="4219" y="4337"/>
                      <a:pt x="3999" y="4181"/>
                    </a:cubicBezTo>
                    <a:cubicBezTo>
                      <a:pt x="3499" y="3825"/>
                      <a:pt x="2943" y="3670"/>
                      <a:pt x="2347" y="3670"/>
                    </a:cubicBezTo>
                    <a:cubicBezTo>
                      <a:pt x="2258" y="3670"/>
                      <a:pt x="2167" y="3674"/>
                      <a:pt x="2076" y="3680"/>
                    </a:cubicBezTo>
                    <a:cubicBezTo>
                      <a:pt x="1827" y="3699"/>
                      <a:pt x="1576" y="3715"/>
                      <a:pt x="1326" y="3715"/>
                    </a:cubicBezTo>
                    <a:cubicBezTo>
                      <a:pt x="1164" y="3715"/>
                      <a:pt x="996" y="3704"/>
                      <a:pt x="840" y="3665"/>
                    </a:cubicBezTo>
                    <a:cubicBezTo>
                      <a:pt x="595" y="3601"/>
                      <a:pt x="499" y="3422"/>
                      <a:pt x="585" y="3187"/>
                    </a:cubicBezTo>
                    <a:cubicBezTo>
                      <a:pt x="709" y="2839"/>
                      <a:pt x="942" y="2593"/>
                      <a:pt x="1318" y="2509"/>
                    </a:cubicBezTo>
                    <a:cubicBezTo>
                      <a:pt x="1403" y="2490"/>
                      <a:pt x="1490" y="2482"/>
                      <a:pt x="1576" y="2469"/>
                    </a:cubicBezTo>
                    <a:cubicBezTo>
                      <a:pt x="1949" y="2410"/>
                      <a:pt x="2295" y="2291"/>
                      <a:pt x="2578" y="2029"/>
                    </a:cubicBezTo>
                    <a:cubicBezTo>
                      <a:pt x="2651" y="1962"/>
                      <a:pt x="2736" y="1912"/>
                      <a:pt x="2815" y="1853"/>
                    </a:cubicBezTo>
                    <a:cubicBezTo>
                      <a:pt x="3003" y="1712"/>
                      <a:pt x="3216" y="1637"/>
                      <a:pt x="3450" y="1622"/>
                    </a:cubicBezTo>
                    <a:cubicBezTo>
                      <a:pt x="3895" y="1594"/>
                      <a:pt x="4297" y="1443"/>
                      <a:pt x="4678" y="1212"/>
                    </a:cubicBezTo>
                    <a:cubicBezTo>
                      <a:pt x="4957" y="1044"/>
                      <a:pt x="5244" y="883"/>
                      <a:pt x="5539" y="745"/>
                    </a:cubicBezTo>
                    <a:cubicBezTo>
                      <a:pt x="5985" y="539"/>
                      <a:pt x="6442" y="433"/>
                      <a:pt x="6907" y="433"/>
                    </a:cubicBezTo>
                    <a:close/>
                    <a:moveTo>
                      <a:pt x="6889" y="0"/>
                    </a:moveTo>
                    <a:cubicBezTo>
                      <a:pt x="6376" y="0"/>
                      <a:pt x="5872" y="112"/>
                      <a:pt x="5378" y="337"/>
                    </a:cubicBezTo>
                    <a:cubicBezTo>
                      <a:pt x="5042" y="490"/>
                      <a:pt x="4722" y="678"/>
                      <a:pt x="4403" y="867"/>
                    </a:cubicBezTo>
                    <a:cubicBezTo>
                      <a:pt x="4155" y="1012"/>
                      <a:pt x="3899" y="1122"/>
                      <a:pt x="3615" y="1166"/>
                    </a:cubicBezTo>
                    <a:cubicBezTo>
                      <a:pt x="3509" y="1183"/>
                      <a:pt x="3399" y="1190"/>
                      <a:pt x="3292" y="1208"/>
                    </a:cubicBezTo>
                    <a:cubicBezTo>
                      <a:pt x="2945" y="1265"/>
                      <a:pt x="2593" y="1329"/>
                      <a:pt x="2336" y="1588"/>
                    </a:cubicBezTo>
                    <a:cubicBezTo>
                      <a:pt x="2086" y="1839"/>
                      <a:pt x="1788" y="1966"/>
                      <a:pt x="1454" y="2050"/>
                    </a:cubicBezTo>
                    <a:cubicBezTo>
                      <a:pt x="1253" y="2099"/>
                      <a:pt x="1058" y="2170"/>
                      <a:pt x="868" y="2249"/>
                    </a:cubicBezTo>
                    <a:cubicBezTo>
                      <a:pt x="524" y="2392"/>
                      <a:pt x="315" y="2668"/>
                      <a:pt x="190" y="3005"/>
                    </a:cubicBezTo>
                    <a:cubicBezTo>
                      <a:pt x="1" y="3521"/>
                      <a:pt x="228" y="3948"/>
                      <a:pt x="755" y="4094"/>
                    </a:cubicBezTo>
                    <a:cubicBezTo>
                      <a:pt x="795" y="4105"/>
                      <a:pt x="840" y="4111"/>
                      <a:pt x="883" y="4118"/>
                    </a:cubicBezTo>
                    <a:cubicBezTo>
                      <a:pt x="1036" y="4149"/>
                      <a:pt x="1190" y="4161"/>
                      <a:pt x="1345" y="4161"/>
                    </a:cubicBezTo>
                    <a:cubicBezTo>
                      <a:pt x="1472" y="4161"/>
                      <a:pt x="1601" y="4153"/>
                      <a:pt x="1729" y="4142"/>
                    </a:cubicBezTo>
                    <a:cubicBezTo>
                      <a:pt x="1935" y="4124"/>
                      <a:pt x="2141" y="4108"/>
                      <a:pt x="2348" y="4101"/>
                    </a:cubicBezTo>
                    <a:cubicBezTo>
                      <a:pt x="2369" y="4101"/>
                      <a:pt x="2390" y="4100"/>
                      <a:pt x="2411" y="4100"/>
                    </a:cubicBezTo>
                    <a:cubicBezTo>
                      <a:pt x="2835" y="4100"/>
                      <a:pt x="3228" y="4223"/>
                      <a:pt x="3591" y="4441"/>
                    </a:cubicBezTo>
                    <a:cubicBezTo>
                      <a:pt x="3712" y="4512"/>
                      <a:pt x="3833" y="4590"/>
                      <a:pt x="3953" y="4663"/>
                    </a:cubicBezTo>
                    <a:cubicBezTo>
                      <a:pt x="4147" y="4780"/>
                      <a:pt x="4356" y="4837"/>
                      <a:pt x="4582" y="4837"/>
                    </a:cubicBezTo>
                    <a:cubicBezTo>
                      <a:pt x="4591" y="4837"/>
                      <a:pt x="4599" y="4837"/>
                      <a:pt x="4607" y="4837"/>
                    </a:cubicBezTo>
                    <a:cubicBezTo>
                      <a:pt x="4892" y="4832"/>
                      <a:pt x="5170" y="4798"/>
                      <a:pt x="5446" y="4724"/>
                    </a:cubicBezTo>
                    <a:cubicBezTo>
                      <a:pt x="5879" y="4608"/>
                      <a:pt x="6288" y="4430"/>
                      <a:pt x="6689" y="4232"/>
                    </a:cubicBezTo>
                    <a:cubicBezTo>
                      <a:pt x="7123" y="4017"/>
                      <a:pt x="7577" y="3906"/>
                      <a:pt x="8056" y="3906"/>
                    </a:cubicBezTo>
                    <a:cubicBezTo>
                      <a:pt x="8105" y="3906"/>
                      <a:pt x="8155" y="3907"/>
                      <a:pt x="8205" y="3909"/>
                    </a:cubicBezTo>
                    <a:cubicBezTo>
                      <a:pt x="8250" y="3912"/>
                      <a:pt x="8295" y="3913"/>
                      <a:pt x="8340" y="3913"/>
                    </a:cubicBezTo>
                    <a:cubicBezTo>
                      <a:pt x="8415" y="3913"/>
                      <a:pt x="8490" y="3911"/>
                      <a:pt x="8565" y="3911"/>
                    </a:cubicBezTo>
                    <a:cubicBezTo>
                      <a:pt x="8565" y="3912"/>
                      <a:pt x="8565" y="3914"/>
                      <a:pt x="8566" y="3914"/>
                    </a:cubicBezTo>
                    <a:cubicBezTo>
                      <a:pt x="8566" y="3914"/>
                      <a:pt x="8566" y="3913"/>
                      <a:pt x="8566" y="3913"/>
                    </a:cubicBezTo>
                    <a:lnTo>
                      <a:pt x="9186" y="3913"/>
                    </a:lnTo>
                    <a:cubicBezTo>
                      <a:pt x="9495" y="3913"/>
                      <a:pt x="9792" y="3844"/>
                      <a:pt x="10084" y="3751"/>
                    </a:cubicBezTo>
                    <a:cubicBezTo>
                      <a:pt x="10460" y="3629"/>
                      <a:pt x="10771" y="3414"/>
                      <a:pt x="10952" y="3053"/>
                    </a:cubicBezTo>
                    <a:cubicBezTo>
                      <a:pt x="11097" y="2765"/>
                      <a:pt x="11318" y="2579"/>
                      <a:pt x="11617" y="2463"/>
                    </a:cubicBezTo>
                    <a:cubicBezTo>
                      <a:pt x="11807" y="2390"/>
                      <a:pt x="11998" y="2295"/>
                      <a:pt x="12164" y="2177"/>
                    </a:cubicBezTo>
                    <a:cubicBezTo>
                      <a:pt x="12602" y="1865"/>
                      <a:pt x="12663" y="1375"/>
                      <a:pt x="12338" y="948"/>
                    </a:cubicBezTo>
                    <a:cubicBezTo>
                      <a:pt x="12188" y="751"/>
                      <a:pt x="11990" y="623"/>
                      <a:pt x="11759" y="540"/>
                    </a:cubicBezTo>
                    <a:cubicBezTo>
                      <a:pt x="11454" y="431"/>
                      <a:pt x="11145" y="387"/>
                      <a:pt x="10834" y="387"/>
                    </a:cubicBezTo>
                    <a:cubicBezTo>
                      <a:pt x="10628" y="387"/>
                      <a:pt x="10420" y="407"/>
                      <a:pt x="10212" y="439"/>
                    </a:cubicBezTo>
                    <a:cubicBezTo>
                      <a:pt x="10049" y="464"/>
                      <a:pt x="9889" y="499"/>
                      <a:pt x="9728" y="523"/>
                    </a:cubicBezTo>
                    <a:cubicBezTo>
                      <a:pt x="9618" y="539"/>
                      <a:pt x="9509" y="548"/>
                      <a:pt x="9400" y="548"/>
                    </a:cubicBezTo>
                    <a:cubicBezTo>
                      <a:pt x="9186" y="548"/>
                      <a:pt x="8976" y="513"/>
                      <a:pt x="8765" y="427"/>
                    </a:cubicBezTo>
                    <a:cubicBezTo>
                      <a:pt x="8505" y="319"/>
                      <a:pt x="8232" y="240"/>
                      <a:pt x="7960" y="160"/>
                    </a:cubicBezTo>
                    <a:cubicBezTo>
                      <a:pt x="7600" y="54"/>
                      <a:pt x="7242" y="0"/>
                      <a:pt x="688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2" name="Google Shape;702;p72"/>
              <p:cNvSpPr/>
              <p:nvPr/>
            </p:nvSpPr>
            <p:spPr>
              <a:xfrm>
                <a:off x="1586766" y="723534"/>
                <a:ext cx="731092" cy="249232"/>
              </a:xfrm>
              <a:custGeom>
                <a:avLst/>
                <a:gdLst/>
                <a:ahLst/>
                <a:cxnLst/>
                <a:rect l="l" t="t" r="r" b="b"/>
                <a:pathLst>
                  <a:path w="11669" h="3978" extrusionOk="0">
                    <a:moveTo>
                      <a:pt x="6408" y="0"/>
                    </a:moveTo>
                    <a:cubicBezTo>
                      <a:pt x="5943" y="0"/>
                      <a:pt x="5486" y="106"/>
                      <a:pt x="5040" y="312"/>
                    </a:cubicBezTo>
                    <a:cubicBezTo>
                      <a:pt x="4745" y="450"/>
                      <a:pt x="4458" y="611"/>
                      <a:pt x="4179" y="779"/>
                    </a:cubicBezTo>
                    <a:cubicBezTo>
                      <a:pt x="3798" y="1010"/>
                      <a:pt x="3396" y="1161"/>
                      <a:pt x="2951" y="1189"/>
                    </a:cubicBezTo>
                    <a:cubicBezTo>
                      <a:pt x="2717" y="1204"/>
                      <a:pt x="2504" y="1279"/>
                      <a:pt x="2316" y="1420"/>
                    </a:cubicBezTo>
                    <a:cubicBezTo>
                      <a:pt x="2237" y="1479"/>
                      <a:pt x="2152" y="1529"/>
                      <a:pt x="2079" y="1596"/>
                    </a:cubicBezTo>
                    <a:cubicBezTo>
                      <a:pt x="1796" y="1858"/>
                      <a:pt x="1450" y="1977"/>
                      <a:pt x="1077" y="2036"/>
                    </a:cubicBezTo>
                    <a:cubicBezTo>
                      <a:pt x="991" y="2049"/>
                      <a:pt x="904" y="2057"/>
                      <a:pt x="819" y="2076"/>
                    </a:cubicBezTo>
                    <a:cubicBezTo>
                      <a:pt x="443" y="2160"/>
                      <a:pt x="210" y="2406"/>
                      <a:pt x="86" y="2754"/>
                    </a:cubicBezTo>
                    <a:cubicBezTo>
                      <a:pt x="0" y="2989"/>
                      <a:pt x="96" y="3168"/>
                      <a:pt x="341" y="3232"/>
                    </a:cubicBezTo>
                    <a:cubicBezTo>
                      <a:pt x="497" y="3271"/>
                      <a:pt x="665" y="3282"/>
                      <a:pt x="827" y="3282"/>
                    </a:cubicBezTo>
                    <a:cubicBezTo>
                      <a:pt x="1077" y="3282"/>
                      <a:pt x="1328" y="3266"/>
                      <a:pt x="1577" y="3247"/>
                    </a:cubicBezTo>
                    <a:cubicBezTo>
                      <a:pt x="1668" y="3241"/>
                      <a:pt x="1759" y="3237"/>
                      <a:pt x="1848" y="3237"/>
                    </a:cubicBezTo>
                    <a:cubicBezTo>
                      <a:pt x="2444" y="3237"/>
                      <a:pt x="3000" y="3392"/>
                      <a:pt x="3500" y="3748"/>
                    </a:cubicBezTo>
                    <a:cubicBezTo>
                      <a:pt x="3720" y="3904"/>
                      <a:pt x="3952" y="3977"/>
                      <a:pt x="4195" y="3977"/>
                    </a:cubicBezTo>
                    <a:cubicBezTo>
                      <a:pt x="4303" y="3977"/>
                      <a:pt x="4414" y="3963"/>
                      <a:pt x="4526" y="3934"/>
                    </a:cubicBezTo>
                    <a:cubicBezTo>
                      <a:pt x="4832" y="3857"/>
                      <a:pt x="5138" y="3771"/>
                      <a:pt x="5433" y="3664"/>
                    </a:cubicBezTo>
                    <a:cubicBezTo>
                      <a:pt x="5719" y="3561"/>
                      <a:pt x="5992" y="3420"/>
                      <a:pt x="6273" y="3300"/>
                    </a:cubicBezTo>
                    <a:cubicBezTo>
                      <a:pt x="6648" y="3137"/>
                      <a:pt x="7040" y="3056"/>
                      <a:pt x="7450" y="3056"/>
                    </a:cubicBezTo>
                    <a:lnTo>
                      <a:pt x="7970" y="3056"/>
                    </a:lnTo>
                    <a:lnTo>
                      <a:pt x="7970" y="3062"/>
                    </a:lnTo>
                    <a:cubicBezTo>
                      <a:pt x="8111" y="3062"/>
                      <a:pt x="8252" y="3064"/>
                      <a:pt x="8393" y="3064"/>
                    </a:cubicBezTo>
                    <a:cubicBezTo>
                      <a:pt x="8481" y="3064"/>
                      <a:pt x="8569" y="3063"/>
                      <a:pt x="8657" y="3061"/>
                    </a:cubicBezTo>
                    <a:cubicBezTo>
                      <a:pt x="8966" y="3055"/>
                      <a:pt x="9261" y="2980"/>
                      <a:pt x="9548" y="2868"/>
                    </a:cubicBezTo>
                    <a:cubicBezTo>
                      <a:pt x="9768" y="2782"/>
                      <a:pt x="9951" y="2647"/>
                      <a:pt x="10058" y="2432"/>
                    </a:cubicBezTo>
                    <a:cubicBezTo>
                      <a:pt x="10257" y="2028"/>
                      <a:pt x="10571" y="1763"/>
                      <a:pt x="10996" y="1622"/>
                    </a:cubicBezTo>
                    <a:cubicBezTo>
                      <a:pt x="11088" y="1591"/>
                      <a:pt x="11177" y="1547"/>
                      <a:pt x="11263" y="1500"/>
                    </a:cubicBezTo>
                    <a:cubicBezTo>
                      <a:pt x="11330" y="1465"/>
                      <a:pt x="11397" y="1425"/>
                      <a:pt x="11455" y="1376"/>
                    </a:cubicBezTo>
                    <a:cubicBezTo>
                      <a:pt x="11640" y="1222"/>
                      <a:pt x="11669" y="1028"/>
                      <a:pt x="11544" y="824"/>
                    </a:cubicBezTo>
                    <a:cubicBezTo>
                      <a:pt x="11461" y="689"/>
                      <a:pt x="11344" y="585"/>
                      <a:pt x="11197" y="538"/>
                    </a:cubicBezTo>
                    <a:cubicBezTo>
                      <a:pt x="11001" y="478"/>
                      <a:pt x="10799" y="421"/>
                      <a:pt x="10597" y="397"/>
                    </a:cubicBezTo>
                    <a:cubicBezTo>
                      <a:pt x="10504" y="385"/>
                      <a:pt x="10411" y="379"/>
                      <a:pt x="10319" y="379"/>
                    </a:cubicBezTo>
                    <a:cubicBezTo>
                      <a:pt x="10009" y="379"/>
                      <a:pt x="9701" y="438"/>
                      <a:pt x="9395" y="496"/>
                    </a:cubicBezTo>
                    <a:cubicBezTo>
                      <a:pt x="9227" y="527"/>
                      <a:pt x="9060" y="545"/>
                      <a:pt x="8895" y="545"/>
                    </a:cubicBezTo>
                    <a:cubicBezTo>
                      <a:pt x="8620" y="545"/>
                      <a:pt x="8348" y="496"/>
                      <a:pt x="8079" y="386"/>
                    </a:cubicBezTo>
                    <a:cubicBezTo>
                      <a:pt x="7848" y="291"/>
                      <a:pt x="7605" y="222"/>
                      <a:pt x="7366" y="148"/>
                    </a:cubicBezTo>
                    <a:cubicBezTo>
                      <a:pt x="7043" y="49"/>
                      <a:pt x="6724" y="0"/>
                      <a:pt x="640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3" name="Google Shape;703;p72"/>
          <p:cNvGrpSpPr/>
          <p:nvPr/>
        </p:nvGrpSpPr>
        <p:grpSpPr>
          <a:xfrm>
            <a:off x="3644275" y="3673376"/>
            <a:ext cx="4398300" cy="882924"/>
            <a:chOff x="3644275" y="3296600"/>
            <a:chExt cx="4398300" cy="1259700"/>
          </a:xfrm>
        </p:grpSpPr>
        <p:sp>
          <p:nvSpPr>
            <p:cNvPr id="704" name="Google Shape;704;p72"/>
            <p:cNvSpPr/>
            <p:nvPr/>
          </p:nvSpPr>
          <p:spPr>
            <a:xfrm>
              <a:off x="3644275" y="3296600"/>
              <a:ext cx="4398300" cy="1259700"/>
            </a:xfrm>
            <a:prstGeom prst="rect">
              <a:avLst/>
            </a:prstGeom>
            <a:solidFill>
              <a:schemeClr val="dk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05" name="Google Shape;705;p72"/>
            <p:cNvGrpSpPr/>
            <p:nvPr/>
          </p:nvGrpSpPr>
          <p:grpSpPr>
            <a:xfrm>
              <a:off x="3966161" y="3675708"/>
              <a:ext cx="771720" cy="562984"/>
              <a:chOff x="1529874" y="1385891"/>
              <a:chExt cx="1204494" cy="878701"/>
            </a:xfrm>
          </p:grpSpPr>
          <p:sp>
            <p:nvSpPr>
              <p:cNvPr id="706" name="Google Shape;706;p72"/>
              <p:cNvSpPr/>
              <p:nvPr/>
            </p:nvSpPr>
            <p:spPr>
              <a:xfrm>
                <a:off x="1529874" y="1385891"/>
                <a:ext cx="874692" cy="878701"/>
              </a:xfrm>
              <a:custGeom>
                <a:avLst/>
                <a:gdLst/>
                <a:ahLst/>
                <a:cxnLst/>
                <a:rect l="l" t="t" r="r" b="b"/>
                <a:pathLst>
                  <a:path w="13961" h="14025" extrusionOk="0">
                    <a:moveTo>
                      <a:pt x="10279" y="408"/>
                    </a:moveTo>
                    <a:cubicBezTo>
                      <a:pt x="11222" y="408"/>
                      <a:pt x="12160" y="492"/>
                      <a:pt x="13092" y="630"/>
                    </a:cubicBezTo>
                    <a:cubicBezTo>
                      <a:pt x="13624" y="707"/>
                      <a:pt x="13575" y="763"/>
                      <a:pt x="13550" y="1221"/>
                    </a:cubicBezTo>
                    <a:cubicBezTo>
                      <a:pt x="13522" y="1742"/>
                      <a:pt x="13498" y="2264"/>
                      <a:pt x="13474" y="2786"/>
                    </a:cubicBezTo>
                    <a:cubicBezTo>
                      <a:pt x="13470" y="2851"/>
                      <a:pt x="13471" y="2916"/>
                      <a:pt x="13463" y="2981"/>
                    </a:cubicBezTo>
                    <a:cubicBezTo>
                      <a:pt x="13453" y="3070"/>
                      <a:pt x="13395" y="3114"/>
                      <a:pt x="13311" y="3125"/>
                    </a:cubicBezTo>
                    <a:cubicBezTo>
                      <a:pt x="13287" y="3128"/>
                      <a:pt x="13263" y="3130"/>
                      <a:pt x="13239" y="3130"/>
                    </a:cubicBezTo>
                    <a:cubicBezTo>
                      <a:pt x="13209" y="3130"/>
                      <a:pt x="13179" y="3127"/>
                      <a:pt x="13149" y="3124"/>
                    </a:cubicBezTo>
                    <a:cubicBezTo>
                      <a:pt x="12641" y="3066"/>
                      <a:pt x="12132" y="3050"/>
                      <a:pt x="11623" y="3050"/>
                    </a:cubicBezTo>
                    <a:cubicBezTo>
                      <a:pt x="11197" y="3050"/>
                      <a:pt x="10770" y="3061"/>
                      <a:pt x="10343" y="3068"/>
                    </a:cubicBezTo>
                    <a:cubicBezTo>
                      <a:pt x="10320" y="3069"/>
                      <a:pt x="10297" y="3069"/>
                      <a:pt x="10274" y="3069"/>
                    </a:cubicBezTo>
                    <a:cubicBezTo>
                      <a:pt x="10157" y="3069"/>
                      <a:pt x="10039" y="3065"/>
                      <a:pt x="9909" y="3064"/>
                    </a:cubicBezTo>
                    <a:cubicBezTo>
                      <a:pt x="9833" y="2502"/>
                      <a:pt x="9818" y="760"/>
                      <a:pt x="9885" y="430"/>
                    </a:cubicBezTo>
                    <a:cubicBezTo>
                      <a:pt x="9940" y="423"/>
                      <a:pt x="10003" y="410"/>
                      <a:pt x="10066" y="409"/>
                    </a:cubicBezTo>
                    <a:cubicBezTo>
                      <a:pt x="10137" y="408"/>
                      <a:pt x="10208" y="408"/>
                      <a:pt x="10279" y="408"/>
                    </a:cubicBezTo>
                    <a:close/>
                    <a:moveTo>
                      <a:pt x="9172" y="425"/>
                    </a:moveTo>
                    <a:cubicBezTo>
                      <a:pt x="9239" y="425"/>
                      <a:pt x="9313" y="428"/>
                      <a:pt x="9406" y="428"/>
                    </a:cubicBezTo>
                    <a:cubicBezTo>
                      <a:pt x="9412" y="1312"/>
                      <a:pt x="9418" y="2171"/>
                      <a:pt x="9425" y="3051"/>
                    </a:cubicBezTo>
                    <a:cubicBezTo>
                      <a:pt x="9356" y="3064"/>
                      <a:pt x="9275" y="3083"/>
                      <a:pt x="9193" y="3088"/>
                    </a:cubicBezTo>
                    <a:cubicBezTo>
                      <a:pt x="8166" y="3141"/>
                      <a:pt x="7155" y="3300"/>
                      <a:pt x="6154" y="3523"/>
                    </a:cubicBezTo>
                    <a:cubicBezTo>
                      <a:pt x="5529" y="3663"/>
                      <a:pt x="4939" y="3886"/>
                      <a:pt x="4446" y="4308"/>
                    </a:cubicBezTo>
                    <a:cubicBezTo>
                      <a:pt x="3778" y="4883"/>
                      <a:pt x="3348" y="5595"/>
                      <a:pt x="3245" y="6486"/>
                    </a:cubicBezTo>
                    <a:cubicBezTo>
                      <a:pt x="3195" y="6911"/>
                      <a:pt x="3177" y="7331"/>
                      <a:pt x="3236" y="7757"/>
                    </a:cubicBezTo>
                    <a:cubicBezTo>
                      <a:pt x="3337" y="8487"/>
                      <a:pt x="3666" y="9102"/>
                      <a:pt x="4161" y="9633"/>
                    </a:cubicBezTo>
                    <a:cubicBezTo>
                      <a:pt x="4914" y="10441"/>
                      <a:pt x="5854" y="10877"/>
                      <a:pt x="6944" y="11003"/>
                    </a:cubicBezTo>
                    <a:cubicBezTo>
                      <a:pt x="7703" y="11091"/>
                      <a:pt x="8461" y="11163"/>
                      <a:pt x="9226" y="11180"/>
                    </a:cubicBezTo>
                    <a:cubicBezTo>
                      <a:pt x="9290" y="11182"/>
                      <a:pt x="9354" y="11197"/>
                      <a:pt x="9427" y="11208"/>
                    </a:cubicBezTo>
                    <a:cubicBezTo>
                      <a:pt x="9502" y="11458"/>
                      <a:pt x="9451" y="11710"/>
                      <a:pt x="9461" y="11957"/>
                    </a:cubicBezTo>
                    <a:cubicBezTo>
                      <a:pt x="9472" y="12219"/>
                      <a:pt x="9472" y="12479"/>
                      <a:pt x="9475" y="12741"/>
                    </a:cubicBezTo>
                    <a:cubicBezTo>
                      <a:pt x="9476" y="12992"/>
                      <a:pt x="9475" y="13241"/>
                      <a:pt x="9475" y="13507"/>
                    </a:cubicBezTo>
                    <a:cubicBezTo>
                      <a:pt x="9404" y="13520"/>
                      <a:pt x="9345" y="13540"/>
                      <a:pt x="9285" y="13540"/>
                    </a:cubicBezTo>
                    <a:cubicBezTo>
                      <a:pt x="9283" y="13540"/>
                      <a:pt x="9282" y="13540"/>
                      <a:pt x="9280" y="13540"/>
                    </a:cubicBezTo>
                    <a:cubicBezTo>
                      <a:pt x="9198" y="13539"/>
                      <a:pt x="9116" y="13539"/>
                      <a:pt x="9033" y="13539"/>
                    </a:cubicBezTo>
                    <a:cubicBezTo>
                      <a:pt x="8853" y="13539"/>
                      <a:pt x="8673" y="13540"/>
                      <a:pt x="8493" y="13540"/>
                    </a:cubicBezTo>
                    <a:cubicBezTo>
                      <a:pt x="8058" y="13540"/>
                      <a:pt x="7622" y="13532"/>
                      <a:pt x="7189" y="13474"/>
                    </a:cubicBezTo>
                    <a:cubicBezTo>
                      <a:pt x="5552" y="13253"/>
                      <a:pt x="4025" y="12756"/>
                      <a:pt x="2721" y="11694"/>
                    </a:cubicBezTo>
                    <a:cubicBezTo>
                      <a:pt x="2362" y="11401"/>
                      <a:pt x="2065" y="11057"/>
                      <a:pt x="1805" y="10676"/>
                    </a:cubicBezTo>
                    <a:cubicBezTo>
                      <a:pt x="1585" y="10354"/>
                      <a:pt x="1374" y="10022"/>
                      <a:pt x="1172" y="9685"/>
                    </a:cubicBezTo>
                    <a:cubicBezTo>
                      <a:pt x="962" y="9337"/>
                      <a:pt x="846" y="8948"/>
                      <a:pt x="739" y="8559"/>
                    </a:cubicBezTo>
                    <a:cubicBezTo>
                      <a:pt x="542" y="7838"/>
                      <a:pt x="432" y="7106"/>
                      <a:pt x="473" y="6360"/>
                    </a:cubicBezTo>
                    <a:cubicBezTo>
                      <a:pt x="547" y="5042"/>
                      <a:pt x="950" y="3837"/>
                      <a:pt x="1791" y="2803"/>
                    </a:cubicBezTo>
                    <a:cubicBezTo>
                      <a:pt x="1953" y="2603"/>
                      <a:pt x="2157" y="2431"/>
                      <a:pt x="2362" y="2271"/>
                    </a:cubicBezTo>
                    <a:cubicBezTo>
                      <a:pt x="3363" y="1486"/>
                      <a:pt x="4534" y="1079"/>
                      <a:pt x="5755" y="807"/>
                    </a:cubicBezTo>
                    <a:cubicBezTo>
                      <a:pt x="6148" y="719"/>
                      <a:pt x="6549" y="666"/>
                      <a:pt x="6949" y="623"/>
                    </a:cubicBezTo>
                    <a:cubicBezTo>
                      <a:pt x="7652" y="550"/>
                      <a:pt x="8359" y="492"/>
                      <a:pt x="9065" y="430"/>
                    </a:cubicBezTo>
                    <a:cubicBezTo>
                      <a:pt x="9100" y="426"/>
                      <a:pt x="9135" y="425"/>
                      <a:pt x="9172" y="425"/>
                    </a:cubicBezTo>
                    <a:close/>
                    <a:moveTo>
                      <a:pt x="10598" y="11203"/>
                    </a:moveTo>
                    <a:cubicBezTo>
                      <a:pt x="11354" y="11203"/>
                      <a:pt x="12102" y="11221"/>
                      <a:pt x="12849" y="11221"/>
                    </a:cubicBezTo>
                    <a:cubicBezTo>
                      <a:pt x="12895" y="11221"/>
                      <a:pt x="12941" y="11221"/>
                      <a:pt x="12987" y="11221"/>
                    </a:cubicBezTo>
                    <a:cubicBezTo>
                      <a:pt x="13050" y="11221"/>
                      <a:pt x="13113" y="11238"/>
                      <a:pt x="13215" y="11254"/>
                    </a:cubicBezTo>
                    <a:cubicBezTo>
                      <a:pt x="13215" y="11394"/>
                      <a:pt x="13218" y="11503"/>
                      <a:pt x="13214" y="11608"/>
                    </a:cubicBezTo>
                    <a:cubicBezTo>
                      <a:pt x="13205" y="12141"/>
                      <a:pt x="13194" y="12675"/>
                      <a:pt x="13184" y="13208"/>
                    </a:cubicBezTo>
                    <a:cubicBezTo>
                      <a:pt x="13183" y="13240"/>
                      <a:pt x="13189" y="13273"/>
                      <a:pt x="13184" y="13305"/>
                    </a:cubicBezTo>
                    <a:cubicBezTo>
                      <a:pt x="13166" y="13453"/>
                      <a:pt x="13106" y="13516"/>
                      <a:pt x="12951" y="13522"/>
                    </a:cubicBezTo>
                    <a:cubicBezTo>
                      <a:pt x="12560" y="13540"/>
                      <a:pt x="12169" y="13554"/>
                      <a:pt x="11778" y="13564"/>
                    </a:cubicBezTo>
                    <a:cubicBezTo>
                      <a:pt x="11266" y="13576"/>
                      <a:pt x="10755" y="13585"/>
                      <a:pt x="10244" y="13591"/>
                    </a:cubicBezTo>
                    <a:cubicBezTo>
                      <a:pt x="10241" y="13591"/>
                      <a:pt x="10238" y="13591"/>
                      <a:pt x="10235" y="13591"/>
                    </a:cubicBezTo>
                    <a:cubicBezTo>
                      <a:pt x="10153" y="13591"/>
                      <a:pt x="10070" y="13577"/>
                      <a:pt x="9977" y="13570"/>
                    </a:cubicBezTo>
                    <a:cubicBezTo>
                      <a:pt x="9881" y="13311"/>
                      <a:pt x="9926" y="13048"/>
                      <a:pt x="9907" y="12794"/>
                    </a:cubicBezTo>
                    <a:cubicBezTo>
                      <a:pt x="9888" y="12534"/>
                      <a:pt x="9893" y="12272"/>
                      <a:pt x="9893" y="12011"/>
                    </a:cubicBezTo>
                    <a:cubicBezTo>
                      <a:pt x="9893" y="11753"/>
                      <a:pt x="9877" y="11493"/>
                      <a:pt x="9909" y="11209"/>
                    </a:cubicBezTo>
                    <a:cubicBezTo>
                      <a:pt x="10139" y="11205"/>
                      <a:pt x="10369" y="11203"/>
                      <a:pt x="10598" y="11203"/>
                    </a:cubicBezTo>
                    <a:close/>
                    <a:moveTo>
                      <a:pt x="10001" y="1"/>
                    </a:moveTo>
                    <a:cubicBezTo>
                      <a:pt x="9512" y="1"/>
                      <a:pt x="9023" y="20"/>
                      <a:pt x="8534" y="50"/>
                    </a:cubicBezTo>
                    <a:cubicBezTo>
                      <a:pt x="7695" y="102"/>
                      <a:pt x="6859" y="162"/>
                      <a:pt x="6033" y="322"/>
                    </a:cubicBezTo>
                    <a:cubicBezTo>
                      <a:pt x="4958" y="530"/>
                      <a:pt x="3922" y="854"/>
                      <a:pt x="2948" y="1362"/>
                    </a:cubicBezTo>
                    <a:cubicBezTo>
                      <a:pt x="1749" y="1990"/>
                      <a:pt x="956" y="2960"/>
                      <a:pt x="510" y="4229"/>
                    </a:cubicBezTo>
                    <a:cubicBezTo>
                      <a:pt x="304" y="4818"/>
                      <a:pt x="224" y="5435"/>
                      <a:pt x="121" y="6047"/>
                    </a:cubicBezTo>
                    <a:cubicBezTo>
                      <a:pt x="85" y="6249"/>
                      <a:pt x="64" y="6457"/>
                      <a:pt x="54" y="6664"/>
                    </a:cubicBezTo>
                    <a:cubicBezTo>
                      <a:pt x="0" y="7654"/>
                      <a:pt x="270" y="8586"/>
                      <a:pt x="621" y="9493"/>
                    </a:cubicBezTo>
                    <a:cubicBezTo>
                      <a:pt x="892" y="10190"/>
                      <a:pt x="1319" y="10801"/>
                      <a:pt x="1783" y="11380"/>
                    </a:cubicBezTo>
                    <a:cubicBezTo>
                      <a:pt x="1974" y="11616"/>
                      <a:pt x="2192" y="11836"/>
                      <a:pt x="2427" y="12026"/>
                    </a:cubicBezTo>
                    <a:cubicBezTo>
                      <a:pt x="2741" y="12277"/>
                      <a:pt x="3073" y="12511"/>
                      <a:pt x="3418" y="12719"/>
                    </a:cubicBezTo>
                    <a:cubicBezTo>
                      <a:pt x="4699" y="13489"/>
                      <a:pt x="6113" y="13827"/>
                      <a:pt x="7585" y="13934"/>
                    </a:cubicBezTo>
                    <a:cubicBezTo>
                      <a:pt x="8486" y="14001"/>
                      <a:pt x="9392" y="13997"/>
                      <a:pt x="10296" y="14025"/>
                    </a:cubicBezTo>
                    <a:cubicBezTo>
                      <a:pt x="10296" y="14023"/>
                      <a:pt x="10296" y="14018"/>
                      <a:pt x="10297" y="14017"/>
                    </a:cubicBezTo>
                    <a:cubicBezTo>
                      <a:pt x="10602" y="14017"/>
                      <a:pt x="10908" y="14020"/>
                      <a:pt x="11213" y="14020"/>
                    </a:cubicBezTo>
                    <a:cubicBezTo>
                      <a:pt x="11387" y="14020"/>
                      <a:pt x="11562" y="14019"/>
                      <a:pt x="11736" y="14016"/>
                    </a:cubicBezTo>
                    <a:cubicBezTo>
                      <a:pt x="12194" y="14008"/>
                      <a:pt x="12652" y="13986"/>
                      <a:pt x="13109" y="13964"/>
                    </a:cubicBezTo>
                    <a:cubicBezTo>
                      <a:pt x="13418" y="13949"/>
                      <a:pt x="13520" y="13859"/>
                      <a:pt x="13566" y="13560"/>
                    </a:cubicBezTo>
                    <a:cubicBezTo>
                      <a:pt x="13593" y="13378"/>
                      <a:pt x="13608" y="13193"/>
                      <a:pt x="13615" y="13008"/>
                    </a:cubicBezTo>
                    <a:cubicBezTo>
                      <a:pt x="13634" y="12441"/>
                      <a:pt x="13645" y="11876"/>
                      <a:pt x="13658" y="11308"/>
                    </a:cubicBezTo>
                    <a:cubicBezTo>
                      <a:pt x="13669" y="10844"/>
                      <a:pt x="13621" y="10806"/>
                      <a:pt x="13165" y="10798"/>
                    </a:cubicBezTo>
                    <a:cubicBezTo>
                      <a:pt x="11193" y="10765"/>
                      <a:pt x="9217" y="10851"/>
                      <a:pt x="7253" y="10605"/>
                    </a:cubicBezTo>
                    <a:cubicBezTo>
                      <a:pt x="6741" y="10541"/>
                      <a:pt x="6241" y="10449"/>
                      <a:pt x="5761" y="10262"/>
                    </a:cubicBezTo>
                    <a:cubicBezTo>
                      <a:pt x="4193" y="9653"/>
                      <a:pt x="3439" y="8066"/>
                      <a:pt x="3667" y="6719"/>
                    </a:cubicBezTo>
                    <a:cubicBezTo>
                      <a:pt x="3715" y="6431"/>
                      <a:pt x="3791" y="6146"/>
                      <a:pt x="3859" y="5860"/>
                    </a:cubicBezTo>
                    <a:cubicBezTo>
                      <a:pt x="3908" y="5644"/>
                      <a:pt x="4012" y="5452"/>
                      <a:pt x="4140" y="5274"/>
                    </a:cubicBezTo>
                    <a:cubicBezTo>
                      <a:pt x="4585" y="4646"/>
                      <a:pt x="5176" y="4221"/>
                      <a:pt x="5926" y="4032"/>
                    </a:cubicBezTo>
                    <a:cubicBezTo>
                      <a:pt x="6910" y="3783"/>
                      <a:pt x="7910" y="3617"/>
                      <a:pt x="8923" y="3559"/>
                    </a:cubicBezTo>
                    <a:cubicBezTo>
                      <a:pt x="9642" y="3519"/>
                      <a:pt x="10362" y="3501"/>
                      <a:pt x="11081" y="3501"/>
                    </a:cubicBezTo>
                    <a:cubicBezTo>
                      <a:pt x="11090" y="3501"/>
                      <a:pt x="11100" y="3501"/>
                      <a:pt x="11109" y="3501"/>
                    </a:cubicBezTo>
                    <a:cubicBezTo>
                      <a:pt x="11764" y="3501"/>
                      <a:pt x="12419" y="3537"/>
                      <a:pt x="13075" y="3555"/>
                    </a:cubicBezTo>
                    <a:cubicBezTo>
                      <a:pt x="13147" y="3557"/>
                      <a:pt x="13220" y="3560"/>
                      <a:pt x="13293" y="3560"/>
                    </a:cubicBezTo>
                    <a:cubicBezTo>
                      <a:pt x="13362" y="3560"/>
                      <a:pt x="13431" y="3558"/>
                      <a:pt x="13498" y="3551"/>
                    </a:cubicBezTo>
                    <a:cubicBezTo>
                      <a:pt x="13706" y="3532"/>
                      <a:pt x="13811" y="3433"/>
                      <a:pt x="13853" y="3226"/>
                    </a:cubicBezTo>
                    <a:cubicBezTo>
                      <a:pt x="13871" y="3132"/>
                      <a:pt x="13874" y="3032"/>
                      <a:pt x="13879" y="2934"/>
                    </a:cubicBezTo>
                    <a:cubicBezTo>
                      <a:pt x="13895" y="2597"/>
                      <a:pt x="13907" y="2260"/>
                      <a:pt x="13921" y="1922"/>
                    </a:cubicBezTo>
                    <a:cubicBezTo>
                      <a:pt x="13935" y="1550"/>
                      <a:pt x="13959" y="1180"/>
                      <a:pt x="13960" y="810"/>
                    </a:cubicBezTo>
                    <a:cubicBezTo>
                      <a:pt x="13961" y="478"/>
                      <a:pt x="13816" y="304"/>
                      <a:pt x="13490" y="243"/>
                    </a:cubicBezTo>
                    <a:cubicBezTo>
                      <a:pt x="13211" y="191"/>
                      <a:pt x="12931" y="152"/>
                      <a:pt x="12649" y="130"/>
                    </a:cubicBezTo>
                    <a:cubicBezTo>
                      <a:pt x="12029" y="83"/>
                      <a:pt x="11409" y="47"/>
                      <a:pt x="10788" y="18"/>
                    </a:cubicBezTo>
                    <a:cubicBezTo>
                      <a:pt x="10526" y="6"/>
                      <a:pt x="10264" y="1"/>
                      <a:pt x="100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7" name="Google Shape;707;p72"/>
              <p:cNvSpPr/>
              <p:nvPr/>
            </p:nvSpPr>
            <p:spPr>
              <a:xfrm>
                <a:off x="1556878" y="1412456"/>
                <a:ext cx="568321" cy="821813"/>
              </a:xfrm>
              <a:custGeom>
                <a:avLst/>
                <a:gdLst/>
                <a:ahLst/>
                <a:cxnLst/>
                <a:rect l="l" t="t" r="r" b="b"/>
                <a:pathLst>
                  <a:path w="9071" h="13117" extrusionOk="0">
                    <a:moveTo>
                      <a:pt x="8741" y="1"/>
                    </a:moveTo>
                    <a:cubicBezTo>
                      <a:pt x="8704" y="1"/>
                      <a:pt x="8669" y="2"/>
                      <a:pt x="8634" y="6"/>
                    </a:cubicBezTo>
                    <a:cubicBezTo>
                      <a:pt x="7928" y="68"/>
                      <a:pt x="7221" y="126"/>
                      <a:pt x="6518" y="199"/>
                    </a:cubicBezTo>
                    <a:cubicBezTo>
                      <a:pt x="6118" y="242"/>
                      <a:pt x="5717" y="295"/>
                      <a:pt x="5324" y="383"/>
                    </a:cubicBezTo>
                    <a:cubicBezTo>
                      <a:pt x="4103" y="655"/>
                      <a:pt x="2932" y="1062"/>
                      <a:pt x="1931" y="1847"/>
                    </a:cubicBezTo>
                    <a:cubicBezTo>
                      <a:pt x="1726" y="2007"/>
                      <a:pt x="1522" y="2179"/>
                      <a:pt x="1360" y="2379"/>
                    </a:cubicBezTo>
                    <a:cubicBezTo>
                      <a:pt x="519" y="3413"/>
                      <a:pt x="116" y="4618"/>
                      <a:pt x="42" y="5936"/>
                    </a:cubicBezTo>
                    <a:cubicBezTo>
                      <a:pt x="1" y="6682"/>
                      <a:pt x="111" y="7414"/>
                      <a:pt x="308" y="8135"/>
                    </a:cubicBezTo>
                    <a:cubicBezTo>
                      <a:pt x="415" y="8524"/>
                      <a:pt x="531" y="8913"/>
                      <a:pt x="741" y="9261"/>
                    </a:cubicBezTo>
                    <a:cubicBezTo>
                      <a:pt x="943" y="9598"/>
                      <a:pt x="1154" y="9930"/>
                      <a:pt x="1374" y="10252"/>
                    </a:cubicBezTo>
                    <a:cubicBezTo>
                      <a:pt x="1634" y="10633"/>
                      <a:pt x="1931" y="10977"/>
                      <a:pt x="2290" y="11270"/>
                    </a:cubicBezTo>
                    <a:cubicBezTo>
                      <a:pt x="3594" y="12332"/>
                      <a:pt x="5121" y="12829"/>
                      <a:pt x="6758" y="13050"/>
                    </a:cubicBezTo>
                    <a:cubicBezTo>
                      <a:pt x="7191" y="13108"/>
                      <a:pt x="7627" y="13116"/>
                      <a:pt x="8062" y="13116"/>
                    </a:cubicBezTo>
                    <a:cubicBezTo>
                      <a:pt x="8242" y="13116"/>
                      <a:pt x="8422" y="13115"/>
                      <a:pt x="8602" y="13115"/>
                    </a:cubicBezTo>
                    <a:cubicBezTo>
                      <a:pt x="8685" y="13115"/>
                      <a:pt x="8767" y="13115"/>
                      <a:pt x="8849" y="13116"/>
                    </a:cubicBezTo>
                    <a:cubicBezTo>
                      <a:pt x="8851" y="13116"/>
                      <a:pt x="8852" y="13116"/>
                      <a:pt x="8854" y="13116"/>
                    </a:cubicBezTo>
                    <a:cubicBezTo>
                      <a:pt x="8914" y="13116"/>
                      <a:pt x="8973" y="13096"/>
                      <a:pt x="9044" y="13083"/>
                    </a:cubicBezTo>
                    <a:cubicBezTo>
                      <a:pt x="9044" y="12817"/>
                      <a:pt x="9045" y="12568"/>
                      <a:pt x="9044" y="12317"/>
                    </a:cubicBezTo>
                    <a:cubicBezTo>
                      <a:pt x="9041" y="12055"/>
                      <a:pt x="9041" y="11795"/>
                      <a:pt x="9030" y="11533"/>
                    </a:cubicBezTo>
                    <a:cubicBezTo>
                      <a:pt x="9020" y="11286"/>
                      <a:pt x="9071" y="11034"/>
                      <a:pt x="8996" y="10784"/>
                    </a:cubicBezTo>
                    <a:cubicBezTo>
                      <a:pt x="8923" y="10773"/>
                      <a:pt x="8859" y="10758"/>
                      <a:pt x="8795" y="10756"/>
                    </a:cubicBezTo>
                    <a:cubicBezTo>
                      <a:pt x="8030" y="10739"/>
                      <a:pt x="7272" y="10667"/>
                      <a:pt x="6513" y="10579"/>
                    </a:cubicBezTo>
                    <a:cubicBezTo>
                      <a:pt x="5423" y="10453"/>
                      <a:pt x="4483" y="10017"/>
                      <a:pt x="3730" y="9209"/>
                    </a:cubicBezTo>
                    <a:cubicBezTo>
                      <a:pt x="3235" y="8678"/>
                      <a:pt x="2906" y="8063"/>
                      <a:pt x="2805" y="7333"/>
                    </a:cubicBezTo>
                    <a:cubicBezTo>
                      <a:pt x="2746" y="6907"/>
                      <a:pt x="2764" y="6487"/>
                      <a:pt x="2814" y="6062"/>
                    </a:cubicBezTo>
                    <a:cubicBezTo>
                      <a:pt x="2917" y="5171"/>
                      <a:pt x="3347" y="4459"/>
                      <a:pt x="4015" y="3884"/>
                    </a:cubicBezTo>
                    <a:cubicBezTo>
                      <a:pt x="4508" y="3462"/>
                      <a:pt x="5098" y="3239"/>
                      <a:pt x="5723" y="3099"/>
                    </a:cubicBezTo>
                    <a:cubicBezTo>
                      <a:pt x="6724" y="2876"/>
                      <a:pt x="7735" y="2717"/>
                      <a:pt x="8762" y="2664"/>
                    </a:cubicBezTo>
                    <a:cubicBezTo>
                      <a:pt x="8844" y="2659"/>
                      <a:pt x="8925" y="2640"/>
                      <a:pt x="8994" y="2627"/>
                    </a:cubicBezTo>
                    <a:cubicBezTo>
                      <a:pt x="8987" y="1747"/>
                      <a:pt x="8981" y="888"/>
                      <a:pt x="8975" y="4"/>
                    </a:cubicBezTo>
                    <a:cubicBezTo>
                      <a:pt x="8882" y="4"/>
                      <a:pt x="8808" y="1"/>
                      <a:pt x="874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8" name="Google Shape;708;p72"/>
              <p:cNvSpPr/>
              <p:nvPr/>
            </p:nvSpPr>
            <p:spPr>
              <a:xfrm>
                <a:off x="2144997" y="1411391"/>
                <a:ext cx="238518" cy="170603"/>
              </a:xfrm>
              <a:custGeom>
                <a:avLst/>
                <a:gdLst/>
                <a:ahLst/>
                <a:cxnLst/>
                <a:rect l="l" t="t" r="r" b="b"/>
                <a:pathLst>
                  <a:path w="3807" h="2723" extrusionOk="0">
                    <a:moveTo>
                      <a:pt x="461" y="1"/>
                    </a:moveTo>
                    <a:cubicBezTo>
                      <a:pt x="390" y="1"/>
                      <a:pt x="319" y="1"/>
                      <a:pt x="248" y="2"/>
                    </a:cubicBezTo>
                    <a:cubicBezTo>
                      <a:pt x="185" y="3"/>
                      <a:pt x="122" y="16"/>
                      <a:pt x="67" y="23"/>
                    </a:cubicBezTo>
                    <a:cubicBezTo>
                      <a:pt x="0" y="353"/>
                      <a:pt x="15" y="2095"/>
                      <a:pt x="91" y="2657"/>
                    </a:cubicBezTo>
                    <a:cubicBezTo>
                      <a:pt x="221" y="2658"/>
                      <a:pt x="339" y="2662"/>
                      <a:pt x="456" y="2662"/>
                    </a:cubicBezTo>
                    <a:cubicBezTo>
                      <a:pt x="479" y="2662"/>
                      <a:pt x="502" y="2662"/>
                      <a:pt x="525" y="2661"/>
                    </a:cubicBezTo>
                    <a:cubicBezTo>
                      <a:pt x="952" y="2654"/>
                      <a:pt x="1379" y="2643"/>
                      <a:pt x="1805" y="2643"/>
                    </a:cubicBezTo>
                    <a:cubicBezTo>
                      <a:pt x="2314" y="2643"/>
                      <a:pt x="2823" y="2659"/>
                      <a:pt x="3331" y="2717"/>
                    </a:cubicBezTo>
                    <a:cubicBezTo>
                      <a:pt x="3361" y="2720"/>
                      <a:pt x="3391" y="2723"/>
                      <a:pt x="3421" y="2723"/>
                    </a:cubicBezTo>
                    <a:cubicBezTo>
                      <a:pt x="3445" y="2723"/>
                      <a:pt x="3469" y="2721"/>
                      <a:pt x="3493" y="2718"/>
                    </a:cubicBezTo>
                    <a:cubicBezTo>
                      <a:pt x="3577" y="2707"/>
                      <a:pt x="3635" y="2663"/>
                      <a:pt x="3645" y="2574"/>
                    </a:cubicBezTo>
                    <a:cubicBezTo>
                      <a:pt x="3653" y="2509"/>
                      <a:pt x="3652" y="2444"/>
                      <a:pt x="3656" y="2379"/>
                    </a:cubicBezTo>
                    <a:cubicBezTo>
                      <a:pt x="3680" y="1857"/>
                      <a:pt x="3704" y="1335"/>
                      <a:pt x="3732" y="814"/>
                    </a:cubicBezTo>
                    <a:cubicBezTo>
                      <a:pt x="3757" y="356"/>
                      <a:pt x="3806" y="300"/>
                      <a:pt x="3274" y="223"/>
                    </a:cubicBezTo>
                    <a:cubicBezTo>
                      <a:pt x="2342" y="85"/>
                      <a:pt x="1404" y="1"/>
                      <a:pt x="461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9" name="Google Shape;709;p72"/>
              <p:cNvSpPr/>
              <p:nvPr/>
            </p:nvSpPr>
            <p:spPr>
              <a:xfrm>
                <a:off x="2148630" y="2087787"/>
                <a:ext cx="209447" cy="149677"/>
              </a:xfrm>
              <a:custGeom>
                <a:avLst/>
                <a:gdLst/>
                <a:ahLst/>
                <a:cxnLst/>
                <a:rect l="l" t="t" r="r" b="b"/>
                <a:pathLst>
                  <a:path w="3343" h="2389" extrusionOk="0">
                    <a:moveTo>
                      <a:pt x="722" y="0"/>
                    </a:moveTo>
                    <a:cubicBezTo>
                      <a:pt x="493" y="0"/>
                      <a:pt x="263" y="2"/>
                      <a:pt x="33" y="6"/>
                    </a:cubicBezTo>
                    <a:cubicBezTo>
                      <a:pt x="1" y="290"/>
                      <a:pt x="17" y="550"/>
                      <a:pt x="17" y="808"/>
                    </a:cubicBezTo>
                    <a:cubicBezTo>
                      <a:pt x="17" y="1069"/>
                      <a:pt x="12" y="1331"/>
                      <a:pt x="31" y="1591"/>
                    </a:cubicBezTo>
                    <a:cubicBezTo>
                      <a:pt x="50" y="1845"/>
                      <a:pt x="5" y="2108"/>
                      <a:pt x="101" y="2367"/>
                    </a:cubicBezTo>
                    <a:cubicBezTo>
                      <a:pt x="194" y="2374"/>
                      <a:pt x="277" y="2388"/>
                      <a:pt x="359" y="2388"/>
                    </a:cubicBezTo>
                    <a:cubicBezTo>
                      <a:pt x="362" y="2388"/>
                      <a:pt x="365" y="2388"/>
                      <a:pt x="368" y="2388"/>
                    </a:cubicBezTo>
                    <a:cubicBezTo>
                      <a:pt x="879" y="2382"/>
                      <a:pt x="1390" y="2373"/>
                      <a:pt x="1902" y="2361"/>
                    </a:cubicBezTo>
                    <a:cubicBezTo>
                      <a:pt x="2293" y="2351"/>
                      <a:pt x="2684" y="2337"/>
                      <a:pt x="3075" y="2319"/>
                    </a:cubicBezTo>
                    <a:cubicBezTo>
                      <a:pt x="3230" y="2313"/>
                      <a:pt x="3290" y="2250"/>
                      <a:pt x="3308" y="2102"/>
                    </a:cubicBezTo>
                    <a:cubicBezTo>
                      <a:pt x="3313" y="2070"/>
                      <a:pt x="3307" y="2037"/>
                      <a:pt x="3308" y="2005"/>
                    </a:cubicBezTo>
                    <a:cubicBezTo>
                      <a:pt x="3318" y="1472"/>
                      <a:pt x="3329" y="938"/>
                      <a:pt x="3338" y="405"/>
                    </a:cubicBezTo>
                    <a:cubicBezTo>
                      <a:pt x="3342" y="300"/>
                      <a:pt x="3339" y="191"/>
                      <a:pt x="3339" y="51"/>
                    </a:cubicBezTo>
                    <a:cubicBezTo>
                      <a:pt x="3237" y="35"/>
                      <a:pt x="3174" y="18"/>
                      <a:pt x="3111" y="18"/>
                    </a:cubicBezTo>
                    <a:cubicBezTo>
                      <a:pt x="3065" y="18"/>
                      <a:pt x="3019" y="18"/>
                      <a:pt x="2973" y="18"/>
                    </a:cubicBezTo>
                    <a:cubicBezTo>
                      <a:pt x="2226" y="18"/>
                      <a:pt x="1478" y="0"/>
                      <a:pt x="72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0" name="Google Shape;710;p72"/>
              <p:cNvSpPr/>
              <p:nvPr/>
            </p:nvSpPr>
            <p:spPr>
              <a:xfrm>
                <a:off x="2199003" y="1699342"/>
                <a:ext cx="535366" cy="229997"/>
              </a:xfrm>
              <a:custGeom>
                <a:avLst/>
                <a:gdLst/>
                <a:ahLst/>
                <a:cxnLst/>
                <a:rect l="l" t="t" r="r" b="b"/>
                <a:pathLst>
                  <a:path w="8545" h="3671" extrusionOk="0">
                    <a:moveTo>
                      <a:pt x="3969" y="555"/>
                    </a:moveTo>
                    <a:cubicBezTo>
                      <a:pt x="4079" y="635"/>
                      <a:pt x="4079" y="739"/>
                      <a:pt x="4105" y="831"/>
                    </a:cubicBezTo>
                    <a:cubicBezTo>
                      <a:pt x="4162" y="1040"/>
                      <a:pt x="4210" y="1255"/>
                      <a:pt x="4283" y="1458"/>
                    </a:cubicBezTo>
                    <a:cubicBezTo>
                      <a:pt x="4373" y="1711"/>
                      <a:pt x="4482" y="1808"/>
                      <a:pt x="4707" y="1808"/>
                    </a:cubicBezTo>
                    <a:cubicBezTo>
                      <a:pt x="4744" y="1808"/>
                      <a:pt x="4785" y="1805"/>
                      <a:pt x="4830" y="1800"/>
                    </a:cubicBezTo>
                    <a:cubicBezTo>
                      <a:pt x="5001" y="1780"/>
                      <a:pt x="5174" y="1737"/>
                      <a:pt x="5334" y="1674"/>
                    </a:cubicBezTo>
                    <a:cubicBezTo>
                      <a:pt x="5767" y="1501"/>
                      <a:pt x="6194" y="1311"/>
                      <a:pt x="6626" y="1129"/>
                    </a:cubicBezTo>
                    <a:cubicBezTo>
                      <a:pt x="6724" y="1090"/>
                      <a:pt x="6822" y="1051"/>
                      <a:pt x="6931" y="1033"/>
                    </a:cubicBezTo>
                    <a:lnTo>
                      <a:pt x="6931" y="1033"/>
                    </a:lnTo>
                    <a:cubicBezTo>
                      <a:pt x="6040" y="1912"/>
                      <a:pt x="5026" y="2607"/>
                      <a:pt x="3891" y="3200"/>
                    </a:cubicBezTo>
                    <a:cubicBezTo>
                      <a:pt x="3828" y="2887"/>
                      <a:pt x="3780" y="2632"/>
                      <a:pt x="3727" y="2376"/>
                    </a:cubicBezTo>
                    <a:cubicBezTo>
                      <a:pt x="3694" y="2217"/>
                      <a:pt x="3648" y="2060"/>
                      <a:pt x="3617" y="1900"/>
                    </a:cubicBezTo>
                    <a:cubicBezTo>
                      <a:pt x="3591" y="1759"/>
                      <a:pt x="3505" y="1692"/>
                      <a:pt x="3372" y="1682"/>
                    </a:cubicBezTo>
                    <a:cubicBezTo>
                      <a:pt x="3334" y="1680"/>
                      <a:pt x="3296" y="1679"/>
                      <a:pt x="3257" y="1679"/>
                    </a:cubicBezTo>
                    <a:cubicBezTo>
                      <a:pt x="3198" y="1679"/>
                      <a:pt x="3139" y="1681"/>
                      <a:pt x="3079" y="1684"/>
                    </a:cubicBezTo>
                    <a:cubicBezTo>
                      <a:pt x="2602" y="1714"/>
                      <a:pt x="2124" y="1746"/>
                      <a:pt x="1646" y="1775"/>
                    </a:cubicBezTo>
                    <a:cubicBezTo>
                      <a:pt x="1624" y="1776"/>
                      <a:pt x="1603" y="1777"/>
                      <a:pt x="1579" y="1777"/>
                    </a:cubicBezTo>
                    <a:cubicBezTo>
                      <a:pt x="1531" y="1777"/>
                      <a:pt x="1476" y="1775"/>
                      <a:pt x="1395" y="1775"/>
                    </a:cubicBezTo>
                    <a:cubicBezTo>
                      <a:pt x="1697" y="1577"/>
                      <a:pt x="1990" y="1477"/>
                      <a:pt x="2264" y="1338"/>
                    </a:cubicBezTo>
                    <a:cubicBezTo>
                      <a:pt x="2546" y="1196"/>
                      <a:pt x="2829" y="1058"/>
                      <a:pt x="3116" y="926"/>
                    </a:cubicBezTo>
                    <a:cubicBezTo>
                      <a:pt x="3402" y="795"/>
                      <a:pt x="3692" y="676"/>
                      <a:pt x="3969" y="555"/>
                    </a:cubicBezTo>
                    <a:close/>
                    <a:moveTo>
                      <a:pt x="8314" y="0"/>
                    </a:moveTo>
                    <a:cubicBezTo>
                      <a:pt x="8311" y="0"/>
                      <a:pt x="8308" y="0"/>
                      <a:pt x="8305" y="0"/>
                    </a:cubicBezTo>
                    <a:cubicBezTo>
                      <a:pt x="8232" y="3"/>
                      <a:pt x="8157" y="31"/>
                      <a:pt x="8088" y="60"/>
                    </a:cubicBezTo>
                    <a:cubicBezTo>
                      <a:pt x="7435" y="339"/>
                      <a:pt x="6785" y="622"/>
                      <a:pt x="6134" y="898"/>
                    </a:cubicBezTo>
                    <a:cubicBezTo>
                      <a:pt x="5813" y="1033"/>
                      <a:pt x="5488" y="1162"/>
                      <a:pt x="5161" y="1285"/>
                    </a:cubicBezTo>
                    <a:cubicBezTo>
                      <a:pt x="5031" y="1335"/>
                      <a:pt x="4892" y="1357"/>
                      <a:pt x="4739" y="1397"/>
                    </a:cubicBezTo>
                    <a:cubicBezTo>
                      <a:pt x="4594" y="1144"/>
                      <a:pt x="4581" y="899"/>
                      <a:pt x="4512" y="672"/>
                    </a:cubicBezTo>
                    <a:cubicBezTo>
                      <a:pt x="4472" y="538"/>
                      <a:pt x="4434" y="399"/>
                      <a:pt x="4366" y="277"/>
                    </a:cubicBezTo>
                    <a:cubicBezTo>
                      <a:pt x="4295" y="152"/>
                      <a:pt x="4201" y="94"/>
                      <a:pt x="4082" y="94"/>
                    </a:cubicBezTo>
                    <a:cubicBezTo>
                      <a:pt x="4032" y="94"/>
                      <a:pt x="3977" y="104"/>
                      <a:pt x="3919" y="124"/>
                    </a:cubicBezTo>
                    <a:cubicBezTo>
                      <a:pt x="3845" y="149"/>
                      <a:pt x="3776" y="180"/>
                      <a:pt x="3707" y="212"/>
                    </a:cubicBezTo>
                    <a:cubicBezTo>
                      <a:pt x="2570" y="741"/>
                      <a:pt x="1434" y="1269"/>
                      <a:pt x="298" y="1799"/>
                    </a:cubicBezTo>
                    <a:cubicBezTo>
                      <a:pt x="249" y="1823"/>
                      <a:pt x="199" y="1847"/>
                      <a:pt x="153" y="1874"/>
                    </a:cubicBezTo>
                    <a:cubicBezTo>
                      <a:pt x="62" y="1927"/>
                      <a:pt x="1" y="1998"/>
                      <a:pt x="17" y="2111"/>
                    </a:cubicBezTo>
                    <a:cubicBezTo>
                      <a:pt x="32" y="2216"/>
                      <a:pt x="111" y="2279"/>
                      <a:pt x="255" y="2294"/>
                    </a:cubicBezTo>
                    <a:cubicBezTo>
                      <a:pt x="278" y="2296"/>
                      <a:pt x="302" y="2297"/>
                      <a:pt x="325" y="2297"/>
                    </a:cubicBezTo>
                    <a:cubicBezTo>
                      <a:pt x="367" y="2297"/>
                      <a:pt x="409" y="2295"/>
                      <a:pt x="451" y="2291"/>
                    </a:cubicBezTo>
                    <a:cubicBezTo>
                      <a:pt x="1278" y="2228"/>
                      <a:pt x="2103" y="2164"/>
                      <a:pt x="2929" y="2104"/>
                    </a:cubicBezTo>
                    <a:cubicBezTo>
                      <a:pt x="2961" y="2101"/>
                      <a:pt x="2992" y="2101"/>
                      <a:pt x="3025" y="2101"/>
                    </a:cubicBezTo>
                    <a:cubicBezTo>
                      <a:pt x="3080" y="2101"/>
                      <a:pt x="3138" y="2103"/>
                      <a:pt x="3205" y="2103"/>
                    </a:cubicBezTo>
                    <a:cubicBezTo>
                      <a:pt x="3284" y="2507"/>
                      <a:pt x="3359" y="2891"/>
                      <a:pt x="3433" y="3274"/>
                    </a:cubicBezTo>
                    <a:cubicBezTo>
                      <a:pt x="3446" y="3338"/>
                      <a:pt x="3444" y="3404"/>
                      <a:pt x="3462" y="3467"/>
                    </a:cubicBezTo>
                    <a:cubicBezTo>
                      <a:pt x="3500" y="3597"/>
                      <a:pt x="3586" y="3670"/>
                      <a:pt x="3697" y="3670"/>
                    </a:cubicBezTo>
                    <a:cubicBezTo>
                      <a:pt x="3733" y="3670"/>
                      <a:pt x="3771" y="3663"/>
                      <a:pt x="3812" y="3647"/>
                    </a:cubicBezTo>
                    <a:cubicBezTo>
                      <a:pt x="3974" y="3584"/>
                      <a:pt x="4133" y="3510"/>
                      <a:pt x="4285" y="3424"/>
                    </a:cubicBezTo>
                    <a:cubicBezTo>
                      <a:pt x="5755" y="2594"/>
                      <a:pt x="7102" y="1599"/>
                      <a:pt x="8337" y="450"/>
                    </a:cubicBezTo>
                    <a:cubicBezTo>
                      <a:pt x="8392" y="399"/>
                      <a:pt x="8446" y="340"/>
                      <a:pt x="8481" y="274"/>
                    </a:cubicBezTo>
                    <a:cubicBezTo>
                      <a:pt x="8544" y="149"/>
                      <a:pt x="8453" y="0"/>
                      <a:pt x="831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1" name="Google Shape;711;p72"/>
              <p:cNvSpPr/>
              <p:nvPr/>
            </p:nvSpPr>
            <p:spPr>
              <a:xfrm>
                <a:off x="2286341" y="1734114"/>
                <a:ext cx="346970" cy="165716"/>
              </a:xfrm>
              <a:custGeom>
                <a:avLst/>
                <a:gdLst/>
                <a:ahLst/>
                <a:cxnLst/>
                <a:rect l="l" t="t" r="r" b="b"/>
                <a:pathLst>
                  <a:path w="5538" h="2645" extrusionOk="0">
                    <a:moveTo>
                      <a:pt x="2575" y="0"/>
                    </a:moveTo>
                    <a:cubicBezTo>
                      <a:pt x="2298" y="121"/>
                      <a:pt x="2008" y="240"/>
                      <a:pt x="1722" y="371"/>
                    </a:cubicBezTo>
                    <a:cubicBezTo>
                      <a:pt x="1435" y="503"/>
                      <a:pt x="1152" y="641"/>
                      <a:pt x="870" y="783"/>
                    </a:cubicBezTo>
                    <a:cubicBezTo>
                      <a:pt x="596" y="922"/>
                      <a:pt x="303" y="1022"/>
                      <a:pt x="1" y="1220"/>
                    </a:cubicBezTo>
                    <a:cubicBezTo>
                      <a:pt x="82" y="1220"/>
                      <a:pt x="137" y="1222"/>
                      <a:pt x="185" y="1222"/>
                    </a:cubicBezTo>
                    <a:cubicBezTo>
                      <a:pt x="209" y="1222"/>
                      <a:pt x="230" y="1221"/>
                      <a:pt x="252" y="1220"/>
                    </a:cubicBezTo>
                    <a:cubicBezTo>
                      <a:pt x="730" y="1191"/>
                      <a:pt x="1208" y="1159"/>
                      <a:pt x="1685" y="1129"/>
                    </a:cubicBezTo>
                    <a:cubicBezTo>
                      <a:pt x="1745" y="1126"/>
                      <a:pt x="1804" y="1124"/>
                      <a:pt x="1863" y="1124"/>
                    </a:cubicBezTo>
                    <a:cubicBezTo>
                      <a:pt x="1902" y="1124"/>
                      <a:pt x="1940" y="1125"/>
                      <a:pt x="1978" y="1127"/>
                    </a:cubicBezTo>
                    <a:cubicBezTo>
                      <a:pt x="2111" y="1137"/>
                      <a:pt x="2197" y="1204"/>
                      <a:pt x="2223" y="1345"/>
                    </a:cubicBezTo>
                    <a:cubicBezTo>
                      <a:pt x="2254" y="1505"/>
                      <a:pt x="2300" y="1662"/>
                      <a:pt x="2333" y="1821"/>
                    </a:cubicBezTo>
                    <a:cubicBezTo>
                      <a:pt x="2386" y="2077"/>
                      <a:pt x="2434" y="2332"/>
                      <a:pt x="2497" y="2645"/>
                    </a:cubicBezTo>
                    <a:cubicBezTo>
                      <a:pt x="3632" y="2052"/>
                      <a:pt x="4646" y="1357"/>
                      <a:pt x="5537" y="478"/>
                    </a:cubicBezTo>
                    <a:lnTo>
                      <a:pt x="5537" y="478"/>
                    </a:lnTo>
                    <a:cubicBezTo>
                      <a:pt x="5428" y="496"/>
                      <a:pt x="5330" y="535"/>
                      <a:pt x="5232" y="574"/>
                    </a:cubicBezTo>
                    <a:cubicBezTo>
                      <a:pt x="4800" y="756"/>
                      <a:pt x="4373" y="946"/>
                      <a:pt x="3940" y="1119"/>
                    </a:cubicBezTo>
                    <a:cubicBezTo>
                      <a:pt x="3780" y="1182"/>
                      <a:pt x="3607" y="1225"/>
                      <a:pt x="3436" y="1245"/>
                    </a:cubicBezTo>
                    <a:cubicBezTo>
                      <a:pt x="3391" y="1250"/>
                      <a:pt x="3350" y="1253"/>
                      <a:pt x="3313" y="1253"/>
                    </a:cubicBezTo>
                    <a:cubicBezTo>
                      <a:pt x="3088" y="1253"/>
                      <a:pt x="2979" y="1156"/>
                      <a:pt x="2889" y="903"/>
                    </a:cubicBezTo>
                    <a:cubicBezTo>
                      <a:pt x="2816" y="700"/>
                      <a:pt x="2768" y="485"/>
                      <a:pt x="2711" y="276"/>
                    </a:cubicBezTo>
                    <a:cubicBezTo>
                      <a:pt x="2685" y="184"/>
                      <a:pt x="2685" y="80"/>
                      <a:pt x="257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2" name="Google Shape;712;p72"/>
            <p:cNvGrpSpPr/>
            <p:nvPr/>
          </p:nvGrpSpPr>
          <p:grpSpPr>
            <a:xfrm>
              <a:off x="4737885" y="4152241"/>
              <a:ext cx="685254" cy="285946"/>
              <a:chOff x="3344600" y="2829125"/>
              <a:chExt cx="231325" cy="96525"/>
            </a:xfrm>
          </p:grpSpPr>
          <p:sp>
            <p:nvSpPr>
              <p:cNvPr id="713" name="Google Shape;713;p72"/>
              <p:cNvSpPr/>
              <p:nvPr/>
            </p:nvSpPr>
            <p:spPr>
              <a:xfrm>
                <a:off x="3344600" y="2839400"/>
                <a:ext cx="48725" cy="86250"/>
              </a:xfrm>
              <a:custGeom>
                <a:avLst/>
                <a:gdLst/>
                <a:ahLst/>
                <a:cxnLst/>
                <a:rect l="l" t="t" r="r" b="b"/>
                <a:pathLst>
                  <a:path w="1949" h="3450" extrusionOk="0">
                    <a:moveTo>
                      <a:pt x="1362" y="2279"/>
                    </a:moveTo>
                    <a:cubicBezTo>
                      <a:pt x="1300" y="2254"/>
                      <a:pt x="1277" y="2236"/>
                      <a:pt x="1250" y="2233"/>
                    </a:cubicBezTo>
                    <a:cubicBezTo>
                      <a:pt x="1025" y="2213"/>
                      <a:pt x="800" y="2195"/>
                      <a:pt x="549" y="2176"/>
                    </a:cubicBezTo>
                    <a:cubicBezTo>
                      <a:pt x="549" y="2293"/>
                      <a:pt x="535" y="2391"/>
                      <a:pt x="551" y="2485"/>
                    </a:cubicBezTo>
                    <a:cubicBezTo>
                      <a:pt x="581" y="2653"/>
                      <a:pt x="625" y="2821"/>
                      <a:pt x="666" y="2988"/>
                    </a:cubicBezTo>
                    <a:cubicBezTo>
                      <a:pt x="715" y="3193"/>
                      <a:pt x="679" y="3301"/>
                      <a:pt x="542" y="3342"/>
                    </a:cubicBezTo>
                    <a:cubicBezTo>
                      <a:pt x="389" y="3387"/>
                      <a:pt x="299" y="3310"/>
                      <a:pt x="244" y="3073"/>
                    </a:cubicBezTo>
                    <a:cubicBezTo>
                      <a:pt x="204" y="2906"/>
                      <a:pt x="164" y="2737"/>
                      <a:pt x="135" y="2567"/>
                    </a:cubicBezTo>
                    <a:cubicBezTo>
                      <a:pt x="32" y="1912"/>
                      <a:pt x="0" y="1252"/>
                      <a:pt x="37" y="590"/>
                    </a:cubicBezTo>
                    <a:cubicBezTo>
                      <a:pt x="44" y="479"/>
                      <a:pt x="70" y="364"/>
                      <a:pt x="109" y="259"/>
                    </a:cubicBezTo>
                    <a:cubicBezTo>
                      <a:pt x="143" y="169"/>
                      <a:pt x="241" y="133"/>
                      <a:pt x="324" y="169"/>
                    </a:cubicBezTo>
                    <a:cubicBezTo>
                      <a:pt x="379" y="191"/>
                      <a:pt x="436" y="261"/>
                      <a:pt x="452" y="321"/>
                    </a:cubicBezTo>
                    <a:cubicBezTo>
                      <a:pt x="473" y="401"/>
                      <a:pt x="457" y="491"/>
                      <a:pt x="457" y="579"/>
                    </a:cubicBezTo>
                    <a:lnTo>
                      <a:pt x="457" y="1639"/>
                    </a:lnTo>
                    <a:cubicBezTo>
                      <a:pt x="812" y="1799"/>
                      <a:pt x="846" y="1803"/>
                      <a:pt x="1278" y="1767"/>
                    </a:cubicBezTo>
                    <a:cubicBezTo>
                      <a:pt x="1344" y="1575"/>
                      <a:pt x="1293" y="1377"/>
                      <a:pt x="1283" y="1181"/>
                    </a:cubicBezTo>
                    <a:cubicBezTo>
                      <a:pt x="1272" y="923"/>
                      <a:pt x="1246" y="666"/>
                      <a:pt x="1232" y="408"/>
                    </a:cubicBezTo>
                    <a:cubicBezTo>
                      <a:pt x="1229" y="323"/>
                      <a:pt x="1237" y="235"/>
                      <a:pt x="1257" y="153"/>
                    </a:cubicBezTo>
                    <a:cubicBezTo>
                      <a:pt x="1279" y="62"/>
                      <a:pt x="1352" y="1"/>
                      <a:pt x="1444" y="1"/>
                    </a:cubicBezTo>
                    <a:cubicBezTo>
                      <a:pt x="1538" y="0"/>
                      <a:pt x="1607" y="58"/>
                      <a:pt x="1634" y="149"/>
                    </a:cubicBezTo>
                    <a:cubicBezTo>
                      <a:pt x="1648" y="204"/>
                      <a:pt x="1650" y="262"/>
                      <a:pt x="1653" y="320"/>
                    </a:cubicBezTo>
                    <a:cubicBezTo>
                      <a:pt x="1714" y="1079"/>
                      <a:pt x="1770" y="1837"/>
                      <a:pt x="1836" y="2597"/>
                    </a:cubicBezTo>
                    <a:cubicBezTo>
                      <a:pt x="1849" y="2753"/>
                      <a:pt x="1890" y="2907"/>
                      <a:pt x="1918" y="3062"/>
                    </a:cubicBezTo>
                    <a:cubicBezTo>
                      <a:pt x="1929" y="3119"/>
                      <a:pt x="1949" y="3175"/>
                      <a:pt x="1946" y="3231"/>
                    </a:cubicBezTo>
                    <a:cubicBezTo>
                      <a:pt x="1943" y="3322"/>
                      <a:pt x="1902" y="3397"/>
                      <a:pt x="1805" y="3424"/>
                    </a:cubicBezTo>
                    <a:cubicBezTo>
                      <a:pt x="1712" y="3450"/>
                      <a:pt x="1624" y="3430"/>
                      <a:pt x="1583" y="3344"/>
                    </a:cubicBezTo>
                    <a:cubicBezTo>
                      <a:pt x="1534" y="3242"/>
                      <a:pt x="1497" y="3131"/>
                      <a:pt x="1476" y="3020"/>
                    </a:cubicBezTo>
                    <a:cubicBezTo>
                      <a:pt x="1433" y="2778"/>
                      <a:pt x="1402" y="2535"/>
                      <a:pt x="1362" y="227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4" name="Google Shape;714;p72"/>
              <p:cNvSpPr/>
              <p:nvPr/>
            </p:nvSpPr>
            <p:spPr>
              <a:xfrm>
                <a:off x="3440800" y="2829125"/>
                <a:ext cx="43475" cy="89650"/>
              </a:xfrm>
              <a:custGeom>
                <a:avLst/>
                <a:gdLst/>
                <a:ahLst/>
                <a:cxnLst/>
                <a:rect l="l" t="t" r="r" b="b"/>
                <a:pathLst>
                  <a:path w="1739" h="3586" extrusionOk="0">
                    <a:moveTo>
                      <a:pt x="1686" y="2427"/>
                    </a:moveTo>
                    <a:cubicBezTo>
                      <a:pt x="1724" y="2860"/>
                      <a:pt x="1280" y="3393"/>
                      <a:pt x="947" y="3503"/>
                    </a:cubicBezTo>
                    <a:cubicBezTo>
                      <a:pt x="691" y="3586"/>
                      <a:pt x="466" y="3562"/>
                      <a:pt x="270" y="3371"/>
                    </a:cubicBezTo>
                    <a:cubicBezTo>
                      <a:pt x="199" y="3302"/>
                      <a:pt x="125" y="3229"/>
                      <a:pt x="67" y="3149"/>
                    </a:cubicBezTo>
                    <a:cubicBezTo>
                      <a:pt x="1" y="3059"/>
                      <a:pt x="39" y="2913"/>
                      <a:pt x="134" y="2844"/>
                    </a:cubicBezTo>
                    <a:cubicBezTo>
                      <a:pt x="215" y="2785"/>
                      <a:pt x="328" y="2796"/>
                      <a:pt x="409" y="2869"/>
                    </a:cubicBezTo>
                    <a:cubicBezTo>
                      <a:pt x="430" y="2887"/>
                      <a:pt x="449" y="2910"/>
                      <a:pt x="467" y="2931"/>
                    </a:cubicBezTo>
                    <a:cubicBezTo>
                      <a:pt x="691" y="3167"/>
                      <a:pt x="802" y="3171"/>
                      <a:pt x="1021" y="2947"/>
                    </a:cubicBezTo>
                    <a:cubicBezTo>
                      <a:pt x="1325" y="2638"/>
                      <a:pt x="1346" y="2333"/>
                      <a:pt x="1072" y="1992"/>
                    </a:cubicBezTo>
                    <a:cubicBezTo>
                      <a:pt x="955" y="1847"/>
                      <a:pt x="812" y="1723"/>
                      <a:pt x="688" y="1586"/>
                    </a:cubicBezTo>
                    <a:cubicBezTo>
                      <a:pt x="572" y="1457"/>
                      <a:pt x="456" y="1331"/>
                      <a:pt x="356" y="1191"/>
                    </a:cubicBezTo>
                    <a:cubicBezTo>
                      <a:pt x="263" y="1061"/>
                      <a:pt x="222" y="908"/>
                      <a:pt x="240" y="743"/>
                    </a:cubicBezTo>
                    <a:cubicBezTo>
                      <a:pt x="275" y="417"/>
                      <a:pt x="489" y="134"/>
                      <a:pt x="758" y="66"/>
                    </a:cubicBezTo>
                    <a:cubicBezTo>
                      <a:pt x="1026" y="0"/>
                      <a:pt x="1377" y="134"/>
                      <a:pt x="1556" y="382"/>
                    </a:cubicBezTo>
                    <a:cubicBezTo>
                      <a:pt x="1668" y="536"/>
                      <a:pt x="1739" y="708"/>
                      <a:pt x="1710" y="903"/>
                    </a:cubicBezTo>
                    <a:cubicBezTo>
                      <a:pt x="1696" y="994"/>
                      <a:pt x="1639" y="1072"/>
                      <a:pt x="1541" y="1063"/>
                    </a:cubicBezTo>
                    <a:cubicBezTo>
                      <a:pt x="1478" y="1058"/>
                      <a:pt x="1398" y="1021"/>
                      <a:pt x="1365" y="973"/>
                    </a:cubicBezTo>
                    <a:cubicBezTo>
                      <a:pt x="1311" y="892"/>
                      <a:pt x="1296" y="785"/>
                      <a:pt x="1250" y="696"/>
                    </a:cubicBezTo>
                    <a:cubicBezTo>
                      <a:pt x="1162" y="522"/>
                      <a:pt x="952" y="434"/>
                      <a:pt x="823" y="506"/>
                    </a:cubicBezTo>
                    <a:cubicBezTo>
                      <a:pt x="669" y="592"/>
                      <a:pt x="616" y="828"/>
                      <a:pt x="734" y="997"/>
                    </a:cubicBezTo>
                    <a:cubicBezTo>
                      <a:pt x="816" y="1114"/>
                      <a:pt x="922" y="1212"/>
                      <a:pt x="1018" y="1319"/>
                    </a:cubicBezTo>
                    <a:cubicBezTo>
                      <a:pt x="1170" y="1489"/>
                      <a:pt x="1333" y="1652"/>
                      <a:pt x="1477" y="1830"/>
                    </a:cubicBezTo>
                    <a:cubicBezTo>
                      <a:pt x="1615" y="2003"/>
                      <a:pt x="1691" y="2205"/>
                      <a:pt x="1686" y="242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72"/>
              <p:cNvSpPr/>
              <p:nvPr/>
            </p:nvSpPr>
            <p:spPr>
              <a:xfrm>
                <a:off x="3487075" y="2840225"/>
                <a:ext cx="48550" cy="67625"/>
              </a:xfrm>
              <a:custGeom>
                <a:avLst/>
                <a:gdLst/>
                <a:ahLst/>
                <a:cxnLst/>
                <a:rect l="l" t="t" r="r" b="b"/>
                <a:pathLst>
                  <a:path w="1942" h="2705" extrusionOk="0">
                    <a:moveTo>
                      <a:pt x="6" y="1358"/>
                    </a:moveTo>
                    <a:cubicBezTo>
                      <a:pt x="24" y="919"/>
                      <a:pt x="159" y="521"/>
                      <a:pt x="427" y="169"/>
                    </a:cubicBezTo>
                    <a:cubicBezTo>
                      <a:pt x="522" y="43"/>
                      <a:pt x="633" y="0"/>
                      <a:pt x="797" y="16"/>
                    </a:cubicBezTo>
                    <a:cubicBezTo>
                      <a:pt x="1378" y="75"/>
                      <a:pt x="1734" y="387"/>
                      <a:pt x="1848" y="963"/>
                    </a:cubicBezTo>
                    <a:cubicBezTo>
                      <a:pt x="1941" y="1425"/>
                      <a:pt x="1857" y="1846"/>
                      <a:pt x="1556" y="2212"/>
                    </a:cubicBezTo>
                    <a:cubicBezTo>
                      <a:pt x="1476" y="2309"/>
                      <a:pt x="1375" y="2397"/>
                      <a:pt x="1266" y="2460"/>
                    </a:cubicBezTo>
                    <a:cubicBezTo>
                      <a:pt x="852" y="2704"/>
                      <a:pt x="400" y="2570"/>
                      <a:pt x="171" y="2149"/>
                    </a:cubicBezTo>
                    <a:cubicBezTo>
                      <a:pt x="38" y="1901"/>
                      <a:pt x="1" y="1635"/>
                      <a:pt x="6" y="1358"/>
                    </a:cubicBezTo>
                    <a:close/>
                    <a:moveTo>
                      <a:pt x="410" y="1405"/>
                    </a:moveTo>
                    <a:cubicBezTo>
                      <a:pt x="447" y="1570"/>
                      <a:pt x="464" y="1743"/>
                      <a:pt x="527" y="1898"/>
                    </a:cubicBezTo>
                    <a:cubicBezTo>
                      <a:pt x="642" y="2184"/>
                      <a:pt x="909" y="2234"/>
                      <a:pt x="1149" y="2029"/>
                    </a:cubicBezTo>
                    <a:cubicBezTo>
                      <a:pt x="1529" y="1704"/>
                      <a:pt x="1572" y="999"/>
                      <a:pt x="1234" y="633"/>
                    </a:cubicBezTo>
                    <a:cubicBezTo>
                      <a:pt x="1145" y="536"/>
                      <a:pt x="1043" y="467"/>
                      <a:pt x="903" y="460"/>
                    </a:cubicBezTo>
                    <a:cubicBezTo>
                      <a:pt x="792" y="455"/>
                      <a:pt x="707" y="480"/>
                      <a:pt x="654" y="583"/>
                    </a:cubicBezTo>
                    <a:cubicBezTo>
                      <a:pt x="520" y="840"/>
                      <a:pt x="414" y="1102"/>
                      <a:pt x="410" y="14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72"/>
              <p:cNvSpPr/>
              <p:nvPr/>
            </p:nvSpPr>
            <p:spPr>
              <a:xfrm>
                <a:off x="3536025" y="2866275"/>
                <a:ext cx="39900" cy="55575"/>
              </a:xfrm>
              <a:custGeom>
                <a:avLst/>
                <a:gdLst/>
                <a:ahLst/>
                <a:cxnLst/>
                <a:rect l="l" t="t" r="r" b="b"/>
                <a:pathLst>
                  <a:path w="1596" h="2223" extrusionOk="0">
                    <a:moveTo>
                      <a:pt x="1152" y="910"/>
                    </a:moveTo>
                    <a:cubicBezTo>
                      <a:pt x="1283" y="948"/>
                      <a:pt x="1381" y="966"/>
                      <a:pt x="1471" y="1005"/>
                    </a:cubicBezTo>
                    <a:cubicBezTo>
                      <a:pt x="1555" y="1042"/>
                      <a:pt x="1595" y="1120"/>
                      <a:pt x="1584" y="1216"/>
                    </a:cubicBezTo>
                    <a:cubicBezTo>
                      <a:pt x="1572" y="1312"/>
                      <a:pt x="1514" y="1374"/>
                      <a:pt x="1423" y="1394"/>
                    </a:cubicBezTo>
                    <a:cubicBezTo>
                      <a:pt x="1355" y="1408"/>
                      <a:pt x="1283" y="1408"/>
                      <a:pt x="1207" y="1415"/>
                    </a:cubicBezTo>
                    <a:cubicBezTo>
                      <a:pt x="1132" y="1562"/>
                      <a:pt x="1210" y="1699"/>
                      <a:pt x="1230" y="1834"/>
                    </a:cubicBezTo>
                    <a:cubicBezTo>
                      <a:pt x="1248" y="1959"/>
                      <a:pt x="1210" y="2060"/>
                      <a:pt x="1110" y="2136"/>
                    </a:cubicBezTo>
                    <a:cubicBezTo>
                      <a:pt x="997" y="2222"/>
                      <a:pt x="825" y="2169"/>
                      <a:pt x="805" y="2034"/>
                    </a:cubicBezTo>
                    <a:cubicBezTo>
                      <a:pt x="774" y="1838"/>
                      <a:pt x="756" y="1640"/>
                      <a:pt x="731" y="1421"/>
                    </a:cubicBezTo>
                    <a:cubicBezTo>
                      <a:pt x="575" y="1402"/>
                      <a:pt x="435" y="1395"/>
                      <a:pt x="298" y="1369"/>
                    </a:cubicBezTo>
                    <a:cubicBezTo>
                      <a:pt x="97" y="1332"/>
                      <a:pt x="0" y="1216"/>
                      <a:pt x="3" y="1008"/>
                    </a:cubicBezTo>
                    <a:cubicBezTo>
                      <a:pt x="9" y="734"/>
                      <a:pt x="65" y="467"/>
                      <a:pt x="189" y="219"/>
                    </a:cubicBezTo>
                    <a:cubicBezTo>
                      <a:pt x="220" y="158"/>
                      <a:pt x="267" y="98"/>
                      <a:pt x="322" y="57"/>
                    </a:cubicBezTo>
                    <a:cubicBezTo>
                      <a:pt x="396" y="1"/>
                      <a:pt x="495" y="2"/>
                      <a:pt x="557" y="69"/>
                    </a:cubicBezTo>
                    <a:cubicBezTo>
                      <a:pt x="600" y="114"/>
                      <a:pt x="624" y="195"/>
                      <a:pt x="621" y="260"/>
                    </a:cubicBezTo>
                    <a:cubicBezTo>
                      <a:pt x="618" y="326"/>
                      <a:pt x="566" y="390"/>
                      <a:pt x="544" y="458"/>
                    </a:cubicBezTo>
                    <a:cubicBezTo>
                      <a:pt x="509" y="566"/>
                      <a:pt x="479" y="677"/>
                      <a:pt x="456" y="788"/>
                    </a:cubicBezTo>
                    <a:cubicBezTo>
                      <a:pt x="440" y="863"/>
                      <a:pt x="461" y="929"/>
                      <a:pt x="550" y="950"/>
                    </a:cubicBezTo>
                    <a:cubicBezTo>
                      <a:pt x="639" y="970"/>
                      <a:pt x="709" y="913"/>
                      <a:pt x="716" y="806"/>
                    </a:cubicBezTo>
                    <a:cubicBezTo>
                      <a:pt x="724" y="692"/>
                      <a:pt x="719" y="576"/>
                      <a:pt x="731" y="463"/>
                    </a:cubicBezTo>
                    <a:cubicBezTo>
                      <a:pt x="738" y="394"/>
                      <a:pt x="757" y="322"/>
                      <a:pt x="791" y="262"/>
                    </a:cubicBezTo>
                    <a:cubicBezTo>
                      <a:pt x="837" y="183"/>
                      <a:pt x="919" y="131"/>
                      <a:pt x="1009" y="173"/>
                    </a:cubicBezTo>
                    <a:cubicBezTo>
                      <a:pt x="1066" y="200"/>
                      <a:pt x="1115" y="264"/>
                      <a:pt x="1143" y="323"/>
                    </a:cubicBezTo>
                    <a:cubicBezTo>
                      <a:pt x="1166" y="371"/>
                      <a:pt x="1150" y="434"/>
                      <a:pt x="1150" y="492"/>
                    </a:cubicBezTo>
                    <a:cubicBezTo>
                      <a:pt x="1152" y="620"/>
                      <a:pt x="1152" y="748"/>
                      <a:pt x="1152" y="9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72"/>
              <p:cNvSpPr/>
              <p:nvPr/>
            </p:nvSpPr>
            <p:spPr>
              <a:xfrm>
                <a:off x="3403950" y="2877450"/>
                <a:ext cx="30125" cy="3867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1547" extrusionOk="0">
                    <a:moveTo>
                      <a:pt x="362" y="576"/>
                    </a:moveTo>
                    <a:cubicBezTo>
                      <a:pt x="253" y="495"/>
                      <a:pt x="144" y="430"/>
                      <a:pt x="56" y="341"/>
                    </a:cubicBezTo>
                    <a:cubicBezTo>
                      <a:pt x="17" y="299"/>
                      <a:pt x="1" y="208"/>
                      <a:pt x="16" y="149"/>
                    </a:cubicBezTo>
                    <a:cubicBezTo>
                      <a:pt x="38" y="63"/>
                      <a:pt x="119" y="0"/>
                      <a:pt x="213" y="21"/>
                    </a:cubicBezTo>
                    <a:cubicBezTo>
                      <a:pt x="439" y="74"/>
                      <a:pt x="641" y="178"/>
                      <a:pt x="781" y="372"/>
                    </a:cubicBezTo>
                    <a:cubicBezTo>
                      <a:pt x="853" y="471"/>
                      <a:pt x="845" y="588"/>
                      <a:pt x="794" y="698"/>
                    </a:cubicBezTo>
                    <a:cubicBezTo>
                      <a:pt x="739" y="810"/>
                      <a:pt x="677" y="917"/>
                      <a:pt x="593" y="1076"/>
                    </a:cubicBezTo>
                    <a:cubicBezTo>
                      <a:pt x="735" y="1059"/>
                      <a:pt x="824" y="1046"/>
                      <a:pt x="917" y="1037"/>
                    </a:cubicBezTo>
                    <a:cubicBezTo>
                      <a:pt x="1054" y="1023"/>
                      <a:pt x="1130" y="1059"/>
                      <a:pt x="1164" y="1150"/>
                    </a:cubicBezTo>
                    <a:cubicBezTo>
                      <a:pt x="1204" y="1256"/>
                      <a:pt x="1153" y="1365"/>
                      <a:pt x="1029" y="1427"/>
                    </a:cubicBezTo>
                    <a:cubicBezTo>
                      <a:pt x="800" y="1539"/>
                      <a:pt x="560" y="1547"/>
                      <a:pt x="320" y="1475"/>
                    </a:cubicBezTo>
                    <a:cubicBezTo>
                      <a:pt x="200" y="1439"/>
                      <a:pt x="123" y="1344"/>
                      <a:pt x="128" y="1221"/>
                    </a:cubicBezTo>
                    <a:cubicBezTo>
                      <a:pt x="130" y="1110"/>
                      <a:pt x="154" y="996"/>
                      <a:pt x="193" y="890"/>
                    </a:cubicBezTo>
                    <a:cubicBezTo>
                      <a:pt x="230" y="785"/>
                      <a:pt x="298" y="691"/>
                      <a:pt x="362" y="57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8" name="Google Shape;718;p72"/>
            <p:cNvGrpSpPr/>
            <p:nvPr/>
          </p:nvGrpSpPr>
          <p:grpSpPr>
            <a:xfrm rot="-2392151">
              <a:off x="5204072" y="3539474"/>
              <a:ext cx="731243" cy="741132"/>
              <a:chOff x="1923025" y="4665900"/>
              <a:chExt cx="379650" cy="384825"/>
            </a:xfrm>
          </p:grpSpPr>
          <p:sp>
            <p:nvSpPr>
              <p:cNvPr id="719" name="Google Shape;719;p72"/>
              <p:cNvSpPr/>
              <p:nvPr/>
            </p:nvSpPr>
            <p:spPr>
              <a:xfrm>
                <a:off x="1926950" y="4668425"/>
                <a:ext cx="375375" cy="379275"/>
              </a:xfrm>
              <a:custGeom>
                <a:avLst/>
                <a:gdLst/>
                <a:ahLst/>
                <a:cxnLst/>
                <a:rect l="l" t="t" r="r" b="b"/>
                <a:pathLst>
                  <a:path w="15015" h="15171" extrusionOk="0">
                    <a:moveTo>
                      <a:pt x="2990" y="626"/>
                    </a:moveTo>
                    <a:cubicBezTo>
                      <a:pt x="3003" y="626"/>
                      <a:pt x="3016" y="636"/>
                      <a:pt x="3017" y="653"/>
                    </a:cubicBezTo>
                    <a:cubicBezTo>
                      <a:pt x="3024" y="905"/>
                      <a:pt x="3018" y="1158"/>
                      <a:pt x="3007" y="1409"/>
                    </a:cubicBezTo>
                    <a:cubicBezTo>
                      <a:pt x="3006" y="1438"/>
                      <a:pt x="2983" y="1453"/>
                      <a:pt x="2960" y="1453"/>
                    </a:cubicBezTo>
                    <a:cubicBezTo>
                      <a:pt x="2936" y="1453"/>
                      <a:pt x="2911" y="1437"/>
                      <a:pt x="2912" y="1405"/>
                    </a:cubicBezTo>
                    <a:cubicBezTo>
                      <a:pt x="2922" y="1155"/>
                      <a:pt x="2937" y="901"/>
                      <a:pt x="2963" y="651"/>
                    </a:cubicBezTo>
                    <a:cubicBezTo>
                      <a:pt x="2965" y="634"/>
                      <a:pt x="2978" y="626"/>
                      <a:pt x="2990" y="626"/>
                    </a:cubicBezTo>
                    <a:close/>
                    <a:moveTo>
                      <a:pt x="8174" y="1333"/>
                    </a:moveTo>
                    <a:cubicBezTo>
                      <a:pt x="8191" y="1333"/>
                      <a:pt x="8209" y="1345"/>
                      <a:pt x="8207" y="1365"/>
                    </a:cubicBezTo>
                    <a:cubicBezTo>
                      <a:pt x="8182" y="1557"/>
                      <a:pt x="8154" y="1748"/>
                      <a:pt x="8117" y="1938"/>
                    </a:cubicBezTo>
                    <a:cubicBezTo>
                      <a:pt x="8113" y="1959"/>
                      <a:pt x="8095" y="1968"/>
                      <a:pt x="8076" y="1968"/>
                    </a:cubicBezTo>
                    <a:cubicBezTo>
                      <a:pt x="8051" y="1968"/>
                      <a:pt x="8025" y="1951"/>
                      <a:pt x="8029" y="1923"/>
                    </a:cubicBezTo>
                    <a:cubicBezTo>
                      <a:pt x="8061" y="1732"/>
                      <a:pt x="8103" y="1542"/>
                      <a:pt x="8145" y="1354"/>
                    </a:cubicBezTo>
                    <a:cubicBezTo>
                      <a:pt x="8149" y="1340"/>
                      <a:pt x="8161" y="1333"/>
                      <a:pt x="8174" y="1333"/>
                    </a:cubicBezTo>
                    <a:close/>
                    <a:moveTo>
                      <a:pt x="12818" y="1844"/>
                    </a:moveTo>
                    <a:cubicBezTo>
                      <a:pt x="12835" y="1844"/>
                      <a:pt x="12853" y="1858"/>
                      <a:pt x="12846" y="1880"/>
                    </a:cubicBezTo>
                    <a:cubicBezTo>
                      <a:pt x="12796" y="2048"/>
                      <a:pt x="12740" y="2217"/>
                      <a:pt x="12701" y="2388"/>
                    </a:cubicBezTo>
                    <a:cubicBezTo>
                      <a:pt x="12696" y="2408"/>
                      <a:pt x="12681" y="2417"/>
                      <a:pt x="12664" y="2417"/>
                    </a:cubicBezTo>
                    <a:cubicBezTo>
                      <a:pt x="12637" y="2417"/>
                      <a:pt x="12609" y="2395"/>
                      <a:pt x="12621" y="2364"/>
                    </a:cubicBezTo>
                    <a:cubicBezTo>
                      <a:pt x="12686" y="2201"/>
                      <a:pt x="12735" y="2029"/>
                      <a:pt x="12792" y="1863"/>
                    </a:cubicBezTo>
                    <a:cubicBezTo>
                      <a:pt x="12796" y="1850"/>
                      <a:pt x="12807" y="1844"/>
                      <a:pt x="12818" y="1844"/>
                    </a:cubicBezTo>
                    <a:close/>
                    <a:moveTo>
                      <a:pt x="4209" y="3399"/>
                    </a:moveTo>
                    <a:cubicBezTo>
                      <a:pt x="4223" y="3399"/>
                      <a:pt x="4237" y="3405"/>
                      <a:pt x="4247" y="3420"/>
                    </a:cubicBezTo>
                    <a:cubicBezTo>
                      <a:pt x="4253" y="3430"/>
                      <a:pt x="4258" y="3440"/>
                      <a:pt x="4264" y="3450"/>
                    </a:cubicBezTo>
                    <a:cubicBezTo>
                      <a:pt x="6493" y="3677"/>
                      <a:pt x="8718" y="4094"/>
                      <a:pt x="10914" y="4521"/>
                    </a:cubicBezTo>
                    <a:cubicBezTo>
                      <a:pt x="10981" y="4534"/>
                      <a:pt x="10955" y="4629"/>
                      <a:pt x="10892" y="4629"/>
                    </a:cubicBezTo>
                    <a:cubicBezTo>
                      <a:pt x="10889" y="4629"/>
                      <a:pt x="10885" y="4629"/>
                      <a:pt x="10881" y="4628"/>
                    </a:cubicBezTo>
                    <a:cubicBezTo>
                      <a:pt x="10795" y="5049"/>
                      <a:pt x="10601" y="5431"/>
                      <a:pt x="10410" y="5811"/>
                    </a:cubicBezTo>
                    <a:cubicBezTo>
                      <a:pt x="10161" y="6307"/>
                      <a:pt x="9909" y="6803"/>
                      <a:pt x="9658" y="7300"/>
                    </a:cubicBezTo>
                    <a:cubicBezTo>
                      <a:pt x="9157" y="8291"/>
                      <a:pt x="8664" y="9288"/>
                      <a:pt x="8150" y="10273"/>
                    </a:cubicBezTo>
                    <a:cubicBezTo>
                      <a:pt x="8138" y="10295"/>
                      <a:pt x="8121" y="10304"/>
                      <a:pt x="8103" y="10304"/>
                    </a:cubicBezTo>
                    <a:cubicBezTo>
                      <a:pt x="8078" y="10304"/>
                      <a:pt x="8052" y="10286"/>
                      <a:pt x="8042" y="10260"/>
                    </a:cubicBezTo>
                    <a:cubicBezTo>
                      <a:pt x="8029" y="10277"/>
                      <a:pt x="8007" y="10288"/>
                      <a:pt x="7985" y="10288"/>
                    </a:cubicBezTo>
                    <a:cubicBezTo>
                      <a:pt x="7964" y="10288"/>
                      <a:pt x="7944" y="10278"/>
                      <a:pt x="7930" y="10255"/>
                    </a:cubicBezTo>
                    <a:cubicBezTo>
                      <a:pt x="7273" y="9140"/>
                      <a:pt x="6640" y="8010"/>
                      <a:pt x="6011" y="6879"/>
                    </a:cubicBezTo>
                    <a:cubicBezTo>
                      <a:pt x="5387" y="5754"/>
                      <a:pt x="4706" y="4632"/>
                      <a:pt x="4171" y="3461"/>
                    </a:cubicBezTo>
                    <a:cubicBezTo>
                      <a:pt x="4155" y="3426"/>
                      <a:pt x="4181" y="3399"/>
                      <a:pt x="4209" y="3399"/>
                    </a:cubicBezTo>
                    <a:close/>
                    <a:moveTo>
                      <a:pt x="1" y="1"/>
                    </a:moveTo>
                    <a:lnTo>
                      <a:pt x="1" y="1"/>
                    </a:lnTo>
                    <a:cubicBezTo>
                      <a:pt x="746" y="1273"/>
                      <a:pt x="1394" y="2609"/>
                      <a:pt x="2099" y="3903"/>
                    </a:cubicBezTo>
                    <a:cubicBezTo>
                      <a:pt x="2785" y="5161"/>
                      <a:pt x="3483" y="6416"/>
                      <a:pt x="4193" y="7663"/>
                    </a:cubicBezTo>
                    <a:cubicBezTo>
                      <a:pt x="5633" y="10193"/>
                      <a:pt x="7123" y="12696"/>
                      <a:pt x="8657" y="15171"/>
                    </a:cubicBezTo>
                    <a:cubicBezTo>
                      <a:pt x="8697" y="15080"/>
                      <a:pt x="8746" y="14995"/>
                      <a:pt x="8805" y="14916"/>
                    </a:cubicBezTo>
                    <a:cubicBezTo>
                      <a:pt x="8801" y="14902"/>
                      <a:pt x="8804" y="14886"/>
                      <a:pt x="8813" y="14866"/>
                    </a:cubicBezTo>
                    <a:cubicBezTo>
                      <a:pt x="9775" y="12897"/>
                      <a:pt x="10734" y="10927"/>
                      <a:pt x="11697" y="8959"/>
                    </a:cubicBezTo>
                    <a:cubicBezTo>
                      <a:pt x="12557" y="7200"/>
                      <a:pt x="13416" y="5442"/>
                      <a:pt x="14276" y="3682"/>
                    </a:cubicBezTo>
                    <a:cubicBezTo>
                      <a:pt x="14399" y="3432"/>
                      <a:pt x="14523" y="3181"/>
                      <a:pt x="14646" y="2929"/>
                    </a:cubicBezTo>
                    <a:cubicBezTo>
                      <a:pt x="14792" y="2627"/>
                      <a:pt x="15014" y="2343"/>
                      <a:pt x="14582" y="2147"/>
                    </a:cubicBezTo>
                    <a:cubicBezTo>
                      <a:pt x="14401" y="2066"/>
                      <a:pt x="14146" y="2056"/>
                      <a:pt x="13952" y="2019"/>
                    </a:cubicBezTo>
                    <a:cubicBezTo>
                      <a:pt x="13726" y="1976"/>
                      <a:pt x="13498" y="1935"/>
                      <a:pt x="13272" y="1897"/>
                    </a:cubicBezTo>
                    <a:cubicBezTo>
                      <a:pt x="13267" y="1896"/>
                      <a:pt x="13263" y="1895"/>
                      <a:pt x="13257" y="1895"/>
                    </a:cubicBezTo>
                    <a:cubicBezTo>
                      <a:pt x="13243" y="2030"/>
                      <a:pt x="13206" y="2180"/>
                      <a:pt x="13123" y="2286"/>
                    </a:cubicBezTo>
                    <a:cubicBezTo>
                      <a:pt x="13114" y="2297"/>
                      <a:pt x="13104" y="2301"/>
                      <a:pt x="13093" y="2301"/>
                    </a:cubicBezTo>
                    <a:cubicBezTo>
                      <a:pt x="13070" y="2301"/>
                      <a:pt x="13049" y="2277"/>
                      <a:pt x="13062" y="2249"/>
                    </a:cubicBezTo>
                    <a:cubicBezTo>
                      <a:pt x="13121" y="2127"/>
                      <a:pt x="13177" y="2019"/>
                      <a:pt x="13199" y="1886"/>
                    </a:cubicBezTo>
                    <a:cubicBezTo>
                      <a:pt x="12894" y="1835"/>
                      <a:pt x="12588" y="1790"/>
                      <a:pt x="12284" y="1747"/>
                    </a:cubicBezTo>
                    <a:cubicBezTo>
                      <a:pt x="12231" y="1845"/>
                      <a:pt x="12215" y="1938"/>
                      <a:pt x="12214" y="2050"/>
                    </a:cubicBezTo>
                    <a:cubicBezTo>
                      <a:pt x="12213" y="2070"/>
                      <a:pt x="12194" y="2082"/>
                      <a:pt x="12176" y="2082"/>
                    </a:cubicBezTo>
                    <a:cubicBezTo>
                      <a:pt x="12161" y="2082"/>
                      <a:pt x="12146" y="2074"/>
                      <a:pt x="12144" y="2056"/>
                    </a:cubicBezTo>
                    <a:cubicBezTo>
                      <a:pt x="12134" y="1950"/>
                      <a:pt x="12167" y="1829"/>
                      <a:pt x="12229" y="1741"/>
                    </a:cubicBezTo>
                    <a:cubicBezTo>
                      <a:pt x="12056" y="1716"/>
                      <a:pt x="11886" y="1694"/>
                      <a:pt x="11715" y="1673"/>
                    </a:cubicBezTo>
                    <a:cubicBezTo>
                      <a:pt x="11683" y="1765"/>
                      <a:pt x="11649" y="1855"/>
                      <a:pt x="11629" y="1951"/>
                    </a:cubicBezTo>
                    <a:cubicBezTo>
                      <a:pt x="11607" y="2058"/>
                      <a:pt x="11608" y="2165"/>
                      <a:pt x="11597" y="2273"/>
                    </a:cubicBezTo>
                    <a:cubicBezTo>
                      <a:pt x="11594" y="2297"/>
                      <a:pt x="11571" y="2312"/>
                      <a:pt x="11549" y="2312"/>
                    </a:cubicBezTo>
                    <a:cubicBezTo>
                      <a:pt x="11532" y="2312"/>
                      <a:pt x="11515" y="2302"/>
                      <a:pt x="11513" y="2280"/>
                    </a:cubicBezTo>
                    <a:cubicBezTo>
                      <a:pt x="11496" y="2083"/>
                      <a:pt x="11559" y="1840"/>
                      <a:pt x="11657" y="1666"/>
                    </a:cubicBezTo>
                    <a:cubicBezTo>
                      <a:pt x="11475" y="1643"/>
                      <a:pt x="11293" y="1622"/>
                      <a:pt x="11110" y="1600"/>
                    </a:cubicBezTo>
                    <a:lnTo>
                      <a:pt x="11110" y="1600"/>
                    </a:lnTo>
                    <a:cubicBezTo>
                      <a:pt x="11111" y="1603"/>
                      <a:pt x="11111" y="1606"/>
                      <a:pt x="11111" y="1610"/>
                    </a:cubicBezTo>
                    <a:cubicBezTo>
                      <a:pt x="11105" y="1646"/>
                      <a:pt x="11100" y="1683"/>
                      <a:pt x="11092" y="1720"/>
                    </a:cubicBezTo>
                    <a:cubicBezTo>
                      <a:pt x="11090" y="1738"/>
                      <a:pt x="11089" y="1757"/>
                      <a:pt x="11085" y="1774"/>
                    </a:cubicBezTo>
                    <a:cubicBezTo>
                      <a:pt x="11084" y="1779"/>
                      <a:pt x="11078" y="1791"/>
                      <a:pt x="11074" y="1802"/>
                    </a:cubicBezTo>
                    <a:cubicBezTo>
                      <a:pt x="11085" y="1811"/>
                      <a:pt x="11086" y="1827"/>
                      <a:pt x="11079" y="1839"/>
                    </a:cubicBezTo>
                    <a:cubicBezTo>
                      <a:pt x="11076" y="1844"/>
                      <a:pt x="11073" y="1847"/>
                      <a:pt x="11069" y="1850"/>
                    </a:cubicBezTo>
                    <a:cubicBezTo>
                      <a:pt x="11063" y="1856"/>
                      <a:pt x="11056" y="1859"/>
                      <a:pt x="11050" y="1859"/>
                    </a:cubicBezTo>
                    <a:cubicBezTo>
                      <a:pt x="11041" y="1859"/>
                      <a:pt x="11032" y="1854"/>
                      <a:pt x="11026" y="1848"/>
                    </a:cubicBezTo>
                    <a:cubicBezTo>
                      <a:pt x="11025" y="1847"/>
                      <a:pt x="11021" y="1847"/>
                      <a:pt x="11020" y="1845"/>
                    </a:cubicBezTo>
                    <a:cubicBezTo>
                      <a:pt x="11002" y="1831"/>
                      <a:pt x="11006" y="1810"/>
                      <a:pt x="11009" y="1790"/>
                    </a:cubicBezTo>
                    <a:cubicBezTo>
                      <a:pt x="11017" y="1726"/>
                      <a:pt x="11042" y="1662"/>
                      <a:pt x="11060" y="1600"/>
                    </a:cubicBezTo>
                    <a:cubicBezTo>
                      <a:pt x="11060" y="1598"/>
                      <a:pt x="11063" y="1595"/>
                      <a:pt x="11063" y="1594"/>
                    </a:cubicBezTo>
                    <a:cubicBezTo>
                      <a:pt x="10930" y="1579"/>
                      <a:pt x="10794" y="1563"/>
                      <a:pt x="10660" y="1549"/>
                    </a:cubicBezTo>
                    <a:cubicBezTo>
                      <a:pt x="10604" y="1544"/>
                      <a:pt x="10547" y="1538"/>
                      <a:pt x="10491" y="1531"/>
                    </a:cubicBezTo>
                    <a:cubicBezTo>
                      <a:pt x="10467" y="1725"/>
                      <a:pt x="10426" y="1917"/>
                      <a:pt x="10404" y="2110"/>
                    </a:cubicBezTo>
                    <a:cubicBezTo>
                      <a:pt x="10401" y="2140"/>
                      <a:pt x="10380" y="2154"/>
                      <a:pt x="10358" y="2154"/>
                    </a:cubicBezTo>
                    <a:cubicBezTo>
                      <a:pt x="10331" y="2154"/>
                      <a:pt x="10303" y="2132"/>
                      <a:pt x="10313" y="2094"/>
                    </a:cubicBezTo>
                    <a:cubicBezTo>
                      <a:pt x="10361" y="1907"/>
                      <a:pt x="10391" y="1715"/>
                      <a:pt x="10436" y="1526"/>
                    </a:cubicBezTo>
                    <a:cubicBezTo>
                      <a:pt x="10245" y="1507"/>
                      <a:pt x="10052" y="1486"/>
                      <a:pt x="9859" y="1466"/>
                    </a:cubicBezTo>
                    <a:cubicBezTo>
                      <a:pt x="9843" y="1525"/>
                      <a:pt x="9825" y="1582"/>
                      <a:pt x="9808" y="1640"/>
                    </a:cubicBezTo>
                    <a:cubicBezTo>
                      <a:pt x="9790" y="1701"/>
                      <a:pt x="9777" y="1770"/>
                      <a:pt x="9748" y="1827"/>
                    </a:cubicBezTo>
                    <a:cubicBezTo>
                      <a:pt x="9742" y="1839"/>
                      <a:pt x="9731" y="1844"/>
                      <a:pt x="9719" y="1844"/>
                    </a:cubicBezTo>
                    <a:cubicBezTo>
                      <a:pt x="9699" y="1844"/>
                      <a:pt x="9677" y="1829"/>
                      <a:pt x="9680" y="1806"/>
                    </a:cubicBezTo>
                    <a:cubicBezTo>
                      <a:pt x="9691" y="1742"/>
                      <a:pt x="9721" y="1679"/>
                      <a:pt x="9742" y="1618"/>
                    </a:cubicBezTo>
                    <a:cubicBezTo>
                      <a:pt x="9760" y="1565"/>
                      <a:pt x="9780" y="1513"/>
                      <a:pt x="9798" y="1460"/>
                    </a:cubicBezTo>
                    <a:cubicBezTo>
                      <a:pt x="9623" y="1440"/>
                      <a:pt x="9446" y="1423"/>
                      <a:pt x="9269" y="1405"/>
                    </a:cubicBezTo>
                    <a:cubicBezTo>
                      <a:pt x="9263" y="1610"/>
                      <a:pt x="9253" y="1824"/>
                      <a:pt x="9222" y="2026"/>
                    </a:cubicBezTo>
                    <a:cubicBezTo>
                      <a:pt x="9219" y="2051"/>
                      <a:pt x="9199" y="2063"/>
                      <a:pt x="9180" y="2063"/>
                    </a:cubicBezTo>
                    <a:cubicBezTo>
                      <a:pt x="9160" y="2063"/>
                      <a:pt x="9141" y="2050"/>
                      <a:pt x="9142" y="2023"/>
                    </a:cubicBezTo>
                    <a:cubicBezTo>
                      <a:pt x="9152" y="1817"/>
                      <a:pt x="9184" y="1603"/>
                      <a:pt x="9217" y="1400"/>
                    </a:cubicBezTo>
                    <a:cubicBezTo>
                      <a:pt x="9052" y="1382"/>
                      <a:pt x="8888" y="1365"/>
                      <a:pt x="8723" y="1349"/>
                    </a:cubicBezTo>
                    <a:cubicBezTo>
                      <a:pt x="8715" y="1497"/>
                      <a:pt x="8707" y="1643"/>
                      <a:pt x="8700" y="1790"/>
                    </a:cubicBezTo>
                    <a:cubicBezTo>
                      <a:pt x="8699" y="1815"/>
                      <a:pt x="8679" y="1827"/>
                      <a:pt x="8659" y="1827"/>
                    </a:cubicBezTo>
                    <a:cubicBezTo>
                      <a:pt x="8637" y="1827"/>
                      <a:pt x="8616" y="1813"/>
                      <a:pt x="8618" y="1786"/>
                    </a:cubicBezTo>
                    <a:lnTo>
                      <a:pt x="8666" y="1347"/>
                    </a:lnTo>
                    <a:cubicBezTo>
                      <a:pt x="8666" y="1345"/>
                      <a:pt x="8667" y="1345"/>
                      <a:pt x="8667" y="1344"/>
                    </a:cubicBezTo>
                    <a:cubicBezTo>
                      <a:pt x="8286" y="1306"/>
                      <a:pt x="7907" y="1268"/>
                      <a:pt x="7527" y="1227"/>
                    </a:cubicBezTo>
                    <a:lnTo>
                      <a:pt x="7527" y="1227"/>
                    </a:lnTo>
                    <a:cubicBezTo>
                      <a:pt x="7529" y="1373"/>
                      <a:pt x="7527" y="1524"/>
                      <a:pt x="7516" y="1667"/>
                    </a:cubicBezTo>
                    <a:cubicBezTo>
                      <a:pt x="7514" y="1691"/>
                      <a:pt x="7496" y="1703"/>
                      <a:pt x="7477" y="1703"/>
                    </a:cubicBezTo>
                    <a:cubicBezTo>
                      <a:pt x="7458" y="1703"/>
                      <a:pt x="7439" y="1690"/>
                      <a:pt x="7439" y="1664"/>
                    </a:cubicBezTo>
                    <a:cubicBezTo>
                      <a:pt x="7442" y="1519"/>
                      <a:pt x="7452" y="1369"/>
                      <a:pt x="7468" y="1225"/>
                    </a:cubicBezTo>
                    <a:lnTo>
                      <a:pt x="7468" y="1224"/>
                    </a:lnTo>
                    <a:lnTo>
                      <a:pt x="7005" y="1176"/>
                    </a:lnTo>
                    <a:lnTo>
                      <a:pt x="7005" y="1176"/>
                    </a:lnTo>
                    <a:cubicBezTo>
                      <a:pt x="7013" y="1182"/>
                      <a:pt x="7019" y="1189"/>
                      <a:pt x="7018" y="1201"/>
                    </a:cubicBezTo>
                    <a:cubicBezTo>
                      <a:pt x="6989" y="1423"/>
                      <a:pt x="6958" y="1656"/>
                      <a:pt x="6905" y="1874"/>
                    </a:cubicBezTo>
                    <a:cubicBezTo>
                      <a:pt x="6900" y="1893"/>
                      <a:pt x="6883" y="1902"/>
                      <a:pt x="6865" y="1902"/>
                    </a:cubicBezTo>
                    <a:cubicBezTo>
                      <a:pt x="6842" y="1902"/>
                      <a:pt x="6819" y="1886"/>
                      <a:pt x="6822" y="1859"/>
                    </a:cubicBezTo>
                    <a:cubicBezTo>
                      <a:pt x="6851" y="1636"/>
                      <a:pt x="6905" y="1409"/>
                      <a:pt x="6957" y="1190"/>
                    </a:cubicBezTo>
                    <a:cubicBezTo>
                      <a:pt x="6959" y="1182"/>
                      <a:pt x="6966" y="1174"/>
                      <a:pt x="6974" y="1172"/>
                    </a:cubicBezTo>
                    <a:cubicBezTo>
                      <a:pt x="6793" y="1152"/>
                      <a:pt x="6612" y="1134"/>
                      <a:pt x="6431" y="1112"/>
                    </a:cubicBezTo>
                    <a:cubicBezTo>
                      <a:pt x="6414" y="1215"/>
                      <a:pt x="6394" y="1317"/>
                      <a:pt x="6379" y="1419"/>
                    </a:cubicBezTo>
                    <a:cubicBezTo>
                      <a:pt x="6375" y="1444"/>
                      <a:pt x="6357" y="1455"/>
                      <a:pt x="6339" y="1455"/>
                    </a:cubicBezTo>
                    <a:cubicBezTo>
                      <a:pt x="6316" y="1455"/>
                      <a:pt x="6294" y="1437"/>
                      <a:pt x="6303" y="1406"/>
                    </a:cubicBezTo>
                    <a:cubicBezTo>
                      <a:pt x="6332" y="1307"/>
                      <a:pt x="6356" y="1208"/>
                      <a:pt x="6382" y="1107"/>
                    </a:cubicBezTo>
                    <a:cubicBezTo>
                      <a:pt x="6197" y="1084"/>
                      <a:pt x="6011" y="1062"/>
                      <a:pt x="5826" y="1039"/>
                    </a:cubicBezTo>
                    <a:cubicBezTo>
                      <a:pt x="5803" y="1227"/>
                      <a:pt x="5767" y="1414"/>
                      <a:pt x="5743" y="1602"/>
                    </a:cubicBezTo>
                    <a:cubicBezTo>
                      <a:pt x="5739" y="1631"/>
                      <a:pt x="5718" y="1644"/>
                      <a:pt x="5698" y="1644"/>
                    </a:cubicBezTo>
                    <a:cubicBezTo>
                      <a:pt x="5672" y="1644"/>
                      <a:pt x="5646" y="1623"/>
                      <a:pt x="5654" y="1586"/>
                    </a:cubicBezTo>
                    <a:cubicBezTo>
                      <a:pt x="5691" y="1402"/>
                      <a:pt x="5718" y="1216"/>
                      <a:pt x="5757" y="1030"/>
                    </a:cubicBezTo>
                    <a:cubicBezTo>
                      <a:pt x="5586" y="1009"/>
                      <a:pt x="5418" y="988"/>
                      <a:pt x="5249" y="964"/>
                    </a:cubicBezTo>
                    <a:cubicBezTo>
                      <a:pt x="5186" y="956"/>
                      <a:pt x="5125" y="947"/>
                      <a:pt x="5064" y="938"/>
                    </a:cubicBezTo>
                    <a:lnTo>
                      <a:pt x="5064" y="939"/>
                    </a:lnTo>
                    <a:cubicBezTo>
                      <a:pt x="5084" y="1084"/>
                      <a:pt x="5079" y="1238"/>
                      <a:pt x="5042" y="1380"/>
                    </a:cubicBezTo>
                    <a:cubicBezTo>
                      <a:pt x="5037" y="1400"/>
                      <a:pt x="5019" y="1409"/>
                      <a:pt x="5001" y="1409"/>
                    </a:cubicBezTo>
                    <a:cubicBezTo>
                      <a:pt x="4976" y="1409"/>
                      <a:pt x="4951" y="1393"/>
                      <a:pt x="4956" y="1364"/>
                    </a:cubicBezTo>
                    <a:lnTo>
                      <a:pt x="4979" y="1216"/>
                    </a:lnTo>
                    <a:cubicBezTo>
                      <a:pt x="4979" y="1214"/>
                      <a:pt x="4982" y="1212"/>
                      <a:pt x="4983" y="1209"/>
                    </a:cubicBezTo>
                    <a:cubicBezTo>
                      <a:pt x="4994" y="1121"/>
                      <a:pt x="5003" y="1035"/>
                      <a:pt x="5001" y="944"/>
                    </a:cubicBezTo>
                    <a:cubicBezTo>
                      <a:pt x="5001" y="939"/>
                      <a:pt x="5004" y="934"/>
                      <a:pt x="5006" y="929"/>
                    </a:cubicBezTo>
                    <a:cubicBezTo>
                      <a:pt x="4787" y="896"/>
                      <a:pt x="4566" y="865"/>
                      <a:pt x="4345" y="831"/>
                    </a:cubicBezTo>
                    <a:cubicBezTo>
                      <a:pt x="4322" y="1062"/>
                      <a:pt x="4295" y="1296"/>
                      <a:pt x="4266" y="1526"/>
                    </a:cubicBezTo>
                    <a:cubicBezTo>
                      <a:pt x="4263" y="1556"/>
                      <a:pt x="4238" y="1570"/>
                      <a:pt x="4215" y="1570"/>
                    </a:cubicBezTo>
                    <a:cubicBezTo>
                      <a:pt x="4190" y="1570"/>
                      <a:pt x="4166" y="1554"/>
                      <a:pt x="4170" y="1522"/>
                    </a:cubicBezTo>
                    <a:cubicBezTo>
                      <a:pt x="4202" y="1286"/>
                      <a:pt x="4236" y="1052"/>
                      <a:pt x="4274" y="820"/>
                    </a:cubicBezTo>
                    <a:cubicBezTo>
                      <a:pt x="4062" y="788"/>
                      <a:pt x="3853" y="754"/>
                      <a:pt x="3641" y="718"/>
                    </a:cubicBezTo>
                    <a:cubicBezTo>
                      <a:pt x="3629" y="772"/>
                      <a:pt x="3618" y="823"/>
                      <a:pt x="3612" y="876"/>
                    </a:cubicBezTo>
                    <a:cubicBezTo>
                      <a:pt x="3626" y="884"/>
                      <a:pt x="3636" y="896"/>
                      <a:pt x="3634" y="913"/>
                    </a:cubicBezTo>
                    <a:cubicBezTo>
                      <a:pt x="3625" y="961"/>
                      <a:pt x="3616" y="1011"/>
                      <a:pt x="3609" y="1060"/>
                    </a:cubicBezTo>
                    <a:cubicBezTo>
                      <a:pt x="3604" y="1086"/>
                      <a:pt x="3582" y="1099"/>
                      <a:pt x="3562" y="1099"/>
                    </a:cubicBezTo>
                    <a:cubicBezTo>
                      <a:pt x="3541" y="1099"/>
                      <a:pt x="3521" y="1085"/>
                      <a:pt x="3524" y="1056"/>
                    </a:cubicBezTo>
                    <a:cubicBezTo>
                      <a:pt x="3532" y="938"/>
                      <a:pt x="3545" y="820"/>
                      <a:pt x="3587" y="709"/>
                    </a:cubicBezTo>
                    <a:cubicBezTo>
                      <a:pt x="3171" y="639"/>
                      <a:pt x="2755" y="565"/>
                      <a:pt x="2340" y="486"/>
                    </a:cubicBezTo>
                    <a:cubicBezTo>
                      <a:pt x="2320" y="538"/>
                      <a:pt x="2304" y="592"/>
                      <a:pt x="2297" y="646"/>
                    </a:cubicBezTo>
                    <a:cubicBezTo>
                      <a:pt x="2283" y="725"/>
                      <a:pt x="2297" y="799"/>
                      <a:pt x="2297" y="878"/>
                    </a:cubicBezTo>
                    <a:cubicBezTo>
                      <a:pt x="2297" y="903"/>
                      <a:pt x="2278" y="915"/>
                      <a:pt x="2259" y="915"/>
                    </a:cubicBezTo>
                    <a:cubicBezTo>
                      <a:pt x="2241" y="915"/>
                      <a:pt x="2223" y="905"/>
                      <a:pt x="2217" y="885"/>
                    </a:cubicBezTo>
                    <a:cubicBezTo>
                      <a:pt x="2183" y="756"/>
                      <a:pt x="2219" y="601"/>
                      <a:pt x="2283" y="476"/>
                    </a:cubicBezTo>
                    <a:cubicBezTo>
                      <a:pt x="2044" y="431"/>
                      <a:pt x="1805" y="385"/>
                      <a:pt x="1566" y="337"/>
                    </a:cubicBezTo>
                    <a:cubicBezTo>
                      <a:pt x="1537" y="573"/>
                      <a:pt x="1533" y="795"/>
                      <a:pt x="1555" y="1034"/>
                    </a:cubicBezTo>
                    <a:cubicBezTo>
                      <a:pt x="1558" y="1067"/>
                      <a:pt x="1531" y="1089"/>
                      <a:pt x="1506" y="1089"/>
                    </a:cubicBezTo>
                    <a:cubicBezTo>
                      <a:pt x="1488" y="1089"/>
                      <a:pt x="1472" y="1078"/>
                      <a:pt x="1467" y="1054"/>
                    </a:cubicBezTo>
                    <a:cubicBezTo>
                      <a:pt x="1424" y="817"/>
                      <a:pt x="1438" y="557"/>
                      <a:pt x="1506" y="325"/>
                    </a:cubicBezTo>
                    <a:cubicBezTo>
                      <a:pt x="1002" y="224"/>
                      <a:pt x="500" y="115"/>
                      <a:pt x="1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72"/>
              <p:cNvSpPr/>
              <p:nvPr/>
            </p:nvSpPr>
            <p:spPr>
              <a:xfrm>
                <a:off x="1923025" y="4665900"/>
                <a:ext cx="379650" cy="384825"/>
              </a:xfrm>
              <a:custGeom>
                <a:avLst/>
                <a:gdLst/>
                <a:ahLst/>
                <a:cxnLst/>
                <a:rect l="l" t="t" r="r" b="b"/>
                <a:pathLst>
                  <a:path w="15186" h="15393" extrusionOk="0">
                    <a:moveTo>
                      <a:pt x="155" y="105"/>
                    </a:moveTo>
                    <a:lnTo>
                      <a:pt x="155" y="105"/>
                    </a:lnTo>
                    <a:cubicBezTo>
                      <a:pt x="655" y="220"/>
                      <a:pt x="1157" y="327"/>
                      <a:pt x="1658" y="430"/>
                    </a:cubicBezTo>
                    <a:cubicBezTo>
                      <a:pt x="1592" y="662"/>
                      <a:pt x="1576" y="923"/>
                      <a:pt x="1620" y="1158"/>
                    </a:cubicBezTo>
                    <a:cubicBezTo>
                      <a:pt x="1624" y="1182"/>
                      <a:pt x="1641" y="1192"/>
                      <a:pt x="1659" y="1192"/>
                    </a:cubicBezTo>
                    <a:cubicBezTo>
                      <a:pt x="1684" y="1192"/>
                      <a:pt x="1711" y="1171"/>
                      <a:pt x="1708" y="1138"/>
                    </a:cubicBezTo>
                    <a:cubicBezTo>
                      <a:pt x="1687" y="900"/>
                      <a:pt x="1690" y="678"/>
                      <a:pt x="1720" y="442"/>
                    </a:cubicBezTo>
                    <a:cubicBezTo>
                      <a:pt x="1959" y="490"/>
                      <a:pt x="2198" y="535"/>
                      <a:pt x="2436" y="581"/>
                    </a:cubicBezTo>
                    <a:cubicBezTo>
                      <a:pt x="2372" y="705"/>
                      <a:pt x="2337" y="861"/>
                      <a:pt x="2370" y="989"/>
                    </a:cubicBezTo>
                    <a:cubicBezTo>
                      <a:pt x="2375" y="1009"/>
                      <a:pt x="2394" y="1020"/>
                      <a:pt x="2412" y="1020"/>
                    </a:cubicBezTo>
                    <a:cubicBezTo>
                      <a:pt x="2431" y="1020"/>
                      <a:pt x="2450" y="1007"/>
                      <a:pt x="2450" y="982"/>
                    </a:cubicBezTo>
                    <a:cubicBezTo>
                      <a:pt x="2450" y="904"/>
                      <a:pt x="2438" y="829"/>
                      <a:pt x="2450" y="751"/>
                    </a:cubicBezTo>
                    <a:cubicBezTo>
                      <a:pt x="2457" y="696"/>
                      <a:pt x="2473" y="643"/>
                      <a:pt x="2493" y="592"/>
                    </a:cubicBezTo>
                    <a:cubicBezTo>
                      <a:pt x="2907" y="669"/>
                      <a:pt x="3324" y="744"/>
                      <a:pt x="3740" y="813"/>
                    </a:cubicBezTo>
                    <a:cubicBezTo>
                      <a:pt x="3698" y="924"/>
                      <a:pt x="3685" y="1042"/>
                      <a:pt x="3676" y="1161"/>
                    </a:cubicBezTo>
                    <a:cubicBezTo>
                      <a:pt x="3675" y="1190"/>
                      <a:pt x="3694" y="1204"/>
                      <a:pt x="3715" y="1204"/>
                    </a:cubicBezTo>
                    <a:cubicBezTo>
                      <a:pt x="3736" y="1204"/>
                      <a:pt x="3757" y="1190"/>
                      <a:pt x="3762" y="1164"/>
                    </a:cubicBezTo>
                    <a:cubicBezTo>
                      <a:pt x="3770" y="1116"/>
                      <a:pt x="3780" y="1068"/>
                      <a:pt x="3787" y="1019"/>
                    </a:cubicBezTo>
                    <a:cubicBezTo>
                      <a:pt x="3790" y="1002"/>
                      <a:pt x="3780" y="988"/>
                      <a:pt x="3765" y="981"/>
                    </a:cubicBezTo>
                    <a:cubicBezTo>
                      <a:pt x="3772" y="928"/>
                      <a:pt x="3782" y="875"/>
                      <a:pt x="3793" y="823"/>
                    </a:cubicBezTo>
                    <a:cubicBezTo>
                      <a:pt x="4005" y="858"/>
                      <a:pt x="4216" y="891"/>
                      <a:pt x="4427" y="924"/>
                    </a:cubicBezTo>
                    <a:cubicBezTo>
                      <a:pt x="4389" y="1158"/>
                      <a:pt x="4355" y="1392"/>
                      <a:pt x="4324" y="1627"/>
                    </a:cubicBezTo>
                    <a:cubicBezTo>
                      <a:pt x="4319" y="1659"/>
                      <a:pt x="4343" y="1676"/>
                      <a:pt x="4368" y="1676"/>
                    </a:cubicBezTo>
                    <a:cubicBezTo>
                      <a:pt x="4391" y="1676"/>
                      <a:pt x="4416" y="1661"/>
                      <a:pt x="4420" y="1631"/>
                    </a:cubicBezTo>
                    <a:cubicBezTo>
                      <a:pt x="4448" y="1401"/>
                      <a:pt x="4475" y="1168"/>
                      <a:pt x="4498" y="936"/>
                    </a:cubicBezTo>
                    <a:cubicBezTo>
                      <a:pt x="4718" y="971"/>
                      <a:pt x="4938" y="1003"/>
                      <a:pt x="5160" y="1035"/>
                    </a:cubicBezTo>
                    <a:cubicBezTo>
                      <a:pt x="5157" y="1039"/>
                      <a:pt x="5154" y="1044"/>
                      <a:pt x="5154" y="1049"/>
                    </a:cubicBezTo>
                    <a:cubicBezTo>
                      <a:pt x="5156" y="1140"/>
                      <a:pt x="5148" y="1226"/>
                      <a:pt x="5135" y="1314"/>
                    </a:cubicBezTo>
                    <a:cubicBezTo>
                      <a:pt x="5135" y="1316"/>
                      <a:pt x="5134" y="1318"/>
                      <a:pt x="5133" y="1321"/>
                    </a:cubicBezTo>
                    <a:lnTo>
                      <a:pt x="5109" y="1468"/>
                    </a:lnTo>
                    <a:cubicBezTo>
                      <a:pt x="5104" y="1497"/>
                      <a:pt x="5129" y="1514"/>
                      <a:pt x="5153" y="1514"/>
                    </a:cubicBezTo>
                    <a:cubicBezTo>
                      <a:pt x="5172" y="1514"/>
                      <a:pt x="5190" y="1505"/>
                      <a:pt x="5196" y="1484"/>
                    </a:cubicBezTo>
                    <a:cubicBezTo>
                      <a:pt x="5233" y="1343"/>
                      <a:pt x="5236" y="1189"/>
                      <a:pt x="5217" y="1044"/>
                    </a:cubicBezTo>
                    <a:lnTo>
                      <a:pt x="5217" y="1042"/>
                    </a:lnTo>
                    <a:cubicBezTo>
                      <a:pt x="5279" y="1051"/>
                      <a:pt x="5341" y="1060"/>
                      <a:pt x="5402" y="1069"/>
                    </a:cubicBezTo>
                    <a:cubicBezTo>
                      <a:pt x="5571" y="1093"/>
                      <a:pt x="5740" y="1114"/>
                      <a:pt x="5911" y="1136"/>
                    </a:cubicBezTo>
                    <a:cubicBezTo>
                      <a:pt x="5872" y="1319"/>
                      <a:pt x="5844" y="1507"/>
                      <a:pt x="5806" y="1691"/>
                    </a:cubicBezTo>
                    <a:cubicBezTo>
                      <a:pt x="5799" y="1727"/>
                      <a:pt x="5825" y="1748"/>
                      <a:pt x="5851" y="1748"/>
                    </a:cubicBezTo>
                    <a:cubicBezTo>
                      <a:pt x="5871" y="1748"/>
                      <a:pt x="5891" y="1735"/>
                      <a:pt x="5896" y="1707"/>
                    </a:cubicBezTo>
                    <a:cubicBezTo>
                      <a:pt x="5921" y="1518"/>
                      <a:pt x="5955" y="1332"/>
                      <a:pt x="5980" y="1143"/>
                    </a:cubicBezTo>
                    <a:cubicBezTo>
                      <a:pt x="6164" y="1168"/>
                      <a:pt x="6349" y="1190"/>
                      <a:pt x="6535" y="1211"/>
                    </a:cubicBezTo>
                    <a:cubicBezTo>
                      <a:pt x="6509" y="1311"/>
                      <a:pt x="6486" y="1413"/>
                      <a:pt x="6456" y="1511"/>
                    </a:cubicBezTo>
                    <a:cubicBezTo>
                      <a:pt x="6447" y="1541"/>
                      <a:pt x="6471" y="1560"/>
                      <a:pt x="6494" y="1560"/>
                    </a:cubicBezTo>
                    <a:cubicBezTo>
                      <a:pt x="6511" y="1560"/>
                      <a:pt x="6528" y="1549"/>
                      <a:pt x="6531" y="1524"/>
                    </a:cubicBezTo>
                    <a:cubicBezTo>
                      <a:pt x="6545" y="1422"/>
                      <a:pt x="6566" y="1319"/>
                      <a:pt x="6584" y="1217"/>
                    </a:cubicBezTo>
                    <a:cubicBezTo>
                      <a:pt x="6765" y="1238"/>
                      <a:pt x="6946" y="1257"/>
                      <a:pt x="7127" y="1276"/>
                    </a:cubicBezTo>
                    <a:cubicBezTo>
                      <a:pt x="7119" y="1280"/>
                      <a:pt x="7112" y="1285"/>
                      <a:pt x="7110" y="1295"/>
                    </a:cubicBezTo>
                    <a:cubicBezTo>
                      <a:pt x="7058" y="1514"/>
                      <a:pt x="7003" y="1740"/>
                      <a:pt x="6976" y="1963"/>
                    </a:cubicBezTo>
                    <a:cubicBezTo>
                      <a:pt x="6973" y="1991"/>
                      <a:pt x="6996" y="2007"/>
                      <a:pt x="7019" y="2007"/>
                    </a:cubicBezTo>
                    <a:cubicBezTo>
                      <a:pt x="7036" y="2007"/>
                      <a:pt x="7053" y="1998"/>
                      <a:pt x="7058" y="1978"/>
                    </a:cubicBezTo>
                    <a:cubicBezTo>
                      <a:pt x="7111" y="1760"/>
                      <a:pt x="7142" y="1530"/>
                      <a:pt x="7170" y="1306"/>
                    </a:cubicBezTo>
                    <a:cubicBezTo>
                      <a:pt x="7173" y="1294"/>
                      <a:pt x="7165" y="1286"/>
                      <a:pt x="7158" y="1281"/>
                    </a:cubicBezTo>
                    <a:lnTo>
                      <a:pt x="7158" y="1281"/>
                    </a:lnTo>
                    <a:lnTo>
                      <a:pt x="7621" y="1328"/>
                    </a:lnTo>
                    <a:lnTo>
                      <a:pt x="7621" y="1330"/>
                    </a:lnTo>
                    <a:cubicBezTo>
                      <a:pt x="7605" y="1473"/>
                      <a:pt x="7595" y="1625"/>
                      <a:pt x="7593" y="1769"/>
                    </a:cubicBezTo>
                    <a:cubicBezTo>
                      <a:pt x="7592" y="1794"/>
                      <a:pt x="7611" y="1807"/>
                      <a:pt x="7631" y="1807"/>
                    </a:cubicBezTo>
                    <a:cubicBezTo>
                      <a:pt x="7649" y="1807"/>
                      <a:pt x="7667" y="1796"/>
                      <a:pt x="7669" y="1773"/>
                    </a:cubicBezTo>
                    <a:cubicBezTo>
                      <a:pt x="7679" y="1627"/>
                      <a:pt x="7682" y="1478"/>
                      <a:pt x="7679" y="1333"/>
                    </a:cubicBezTo>
                    <a:lnTo>
                      <a:pt x="7679" y="1333"/>
                    </a:lnTo>
                    <a:cubicBezTo>
                      <a:pt x="8061" y="1373"/>
                      <a:pt x="8440" y="1410"/>
                      <a:pt x="8820" y="1449"/>
                    </a:cubicBezTo>
                    <a:cubicBezTo>
                      <a:pt x="8819" y="1450"/>
                      <a:pt x="8819" y="1450"/>
                      <a:pt x="8819" y="1451"/>
                    </a:cubicBezTo>
                    <a:lnTo>
                      <a:pt x="8771" y="1891"/>
                    </a:lnTo>
                    <a:cubicBezTo>
                      <a:pt x="8768" y="1918"/>
                      <a:pt x="8790" y="1933"/>
                      <a:pt x="8812" y="1933"/>
                    </a:cubicBezTo>
                    <a:cubicBezTo>
                      <a:pt x="8832" y="1933"/>
                      <a:pt x="8852" y="1920"/>
                      <a:pt x="8853" y="1895"/>
                    </a:cubicBezTo>
                    <a:cubicBezTo>
                      <a:pt x="8861" y="1748"/>
                      <a:pt x="8868" y="1600"/>
                      <a:pt x="8876" y="1454"/>
                    </a:cubicBezTo>
                    <a:cubicBezTo>
                      <a:pt x="9042" y="1471"/>
                      <a:pt x="9204" y="1488"/>
                      <a:pt x="9370" y="1504"/>
                    </a:cubicBezTo>
                    <a:cubicBezTo>
                      <a:pt x="9337" y="1708"/>
                      <a:pt x="9305" y="1921"/>
                      <a:pt x="9295" y="2127"/>
                    </a:cubicBezTo>
                    <a:cubicBezTo>
                      <a:pt x="9294" y="2155"/>
                      <a:pt x="9313" y="2168"/>
                      <a:pt x="9333" y="2168"/>
                    </a:cubicBezTo>
                    <a:cubicBezTo>
                      <a:pt x="9352" y="2168"/>
                      <a:pt x="9371" y="2156"/>
                      <a:pt x="9375" y="2131"/>
                    </a:cubicBezTo>
                    <a:cubicBezTo>
                      <a:pt x="9406" y="1929"/>
                      <a:pt x="9415" y="1716"/>
                      <a:pt x="9422" y="1510"/>
                    </a:cubicBezTo>
                    <a:cubicBezTo>
                      <a:pt x="9597" y="1529"/>
                      <a:pt x="9774" y="1546"/>
                      <a:pt x="9952" y="1564"/>
                    </a:cubicBezTo>
                    <a:cubicBezTo>
                      <a:pt x="9933" y="1617"/>
                      <a:pt x="9913" y="1669"/>
                      <a:pt x="9895" y="1723"/>
                    </a:cubicBezTo>
                    <a:cubicBezTo>
                      <a:pt x="9874" y="1784"/>
                      <a:pt x="9845" y="1846"/>
                      <a:pt x="9833" y="1910"/>
                    </a:cubicBezTo>
                    <a:cubicBezTo>
                      <a:pt x="9829" y="1933"/>
                      <a:pt x="9851" y="1948"/>
                      <a:pt x="9872" y="1948"/>
                    </a:cubicBezTo>
                    <a:cubicBezTo>
                      <a:pt x="9884" y="1948"/>
                      <a:pt x="9895" y="1943"/>
                      <a:pt x="9901" y="1931"/>
                    </a:cubicBezTo>
                    <a:cubicBezTo>
                      <a:pt x="9931" y="1875"/>
                      <a:pt x="9943" y="1806"/>
                      <a:pt x="9961" y="1744"/>
                    </a:cubicBezTo>
                    <a:cubicBezTo>
                      <a:pt x="9979" y="1685"/>
                      <a:pt x="9996" y="1628"/>
                      <a:pt x="10012" y="1571"/>
                    </a:cubicBezTo>
                    <a:cubicBezTo>
                      <a:pt x="10204" y="1589"/>
                      <a:pt x="10396" y="1610"/>
                      <a:pt x="10590" y="1631"/>
                    </a:cubicBezTo>
                    <a:cubicBezTo>
                      <a:pt x="10544" y="1819"/>
                      <a:pt x="10513" y="2011"/>
                      <a:pt x="10465" y="2200"/>
                    </a:cubicBezTo>
                    <a:cubicBezTo>
                      <a:pt x="10456" y="2236"/>
                      <a:pt x="10484" y="2258"/>
                      <a:pt x="10511" y="2258"/>
                    </a:cubicBezTo>
                    <a:cubicBezTo>
                      <a:pt x="10533" y="2258"/>
                      <a:pt x="10554" y="2245"/>
                      <a:pt x="10557" y="2216"/>
                    </a:cubicBezTo>
                    <a:cubicBezTo>
                      <a:pt x="10578" y="2021"/>
                      <a:pt x="10619" y="1831"/>
                      <a:pt x="10644" y="1636"/>
                    </a:cubicBezTo>
                    <a:cubicBezTo>
                      <a:pt x="10700" y="1642"/>
                      <a:pt x="10757" y="1647"/>
                      <a:pt x="10813" y="1653"/>
                    </a:cubicBezTo>
                    <a:cubicBezTo>
                      <a:pt x="10948" y="1668"/>
                      <a:pt x="11082" y="1684"/>
                      <a:pt x="11216" y="1699"/>
                    </a:cubicBezTo>
                    <a:cubicBezTo>
                      <a:pt x="11215" y="1701"/>
                      <a:pt x="11214" y="1702"/>
                      <a:pt x="11214" y="1705"/>
                    </a:cubicBezTo>
                    <a:cubicBezTo>
                      <a:pt x="11195" y="1766"/>
                      <a:pt x="11171" y="1831"/>
                      <a:pt x="11162" y="1894"/>
                    </a:cubicBezTo>
                    <a:cubicBezTo>
                      <a:pt x="11160" y="1914"/>
                      <a:pt x="11155" y="1936"/>
                      <a:pt x="11173" y="1950"/>
                    </a:cubicBezTo>
                    <a:cubicBezTo>
                      <a:pt x="11174" y="1951"/>
                      <a:pt x="11177" y="1951"/>
                      <a:pt x="11179" y="1954"/>
                    </a:cubicBezTo>
                    <a:cubicBezTo>
                      <a:pt x="11186" y="1960"/>
                      <a:pt x="11194" y="1964"/>
                      <a:pt x="11203" y="1964"/>
                    </a:cubicBezTo>
                    <a:cubicBezTo>
                      <a:pt x="11210" y="1964"/>
                      <a:pt x="11216" y="1962"/>
                      <a:pt x="11222" y="1956"/>
                    </a:cubicBezTo>
                    <a:cubicBezTo>
                      <a:pt x="11226" y="1951"/>
                      <a:pt x="11230" y="1949"/>
                      <a:pt x="11232" y="1944"/>
                    </a:cubicBezTo>
                    <a:cubicBezTo>
                      <a:pt x="11240" y="1932"/>
                      <a:pt x="11237" y="1916"/>
                      <a:pt x="11227" y="1907"/>
                    </a:cubicBezTo>
                    <a:cubicBezTo>
                      <a:pt x="11231" y="1896"/>
                      <a:pt x="11236" y="1884"/>
                      <a:pt x="11237" y="1879"/>
                    </a:cubicBezTo>
                    <a:cubicBezTo>
                      <a:pt x="11242" y="1860"/>
                      <a:pt x="11243" y="1842"/>
                      <a:pt x="11246" y="1824"/>
                    </a:cubicBezTo>
                    <a:cubicBezTo>
                      <a:pt x="11252" y="1786"/>
                      <a:pt x="11258" y="1751"/>
                      <a:pt x="11264" y="1715"/>
                    </a:cubicBezTo>
                    <a:cubicBezTo>
                      <a:pt x="11264" y="1711"/>
                      <a:pt x="11264" y="1709"/>
                      <a:pt x="11263" y="1705"/>
                    </a:cubicBezTo>
                    <a:lnTo>
                      <a:pt x="11263" y="1705"/>
                    </a:lnTo>
                    <a:cubicBezTo>
                      <a:pt x="11445" y="1727"/>
                      <a:pt x="11628" y="1748"/>
                      <a:pt x="11810" y="1770"/>
                    </a:cubicBezTo>
                    <a:cubicBezTo>
                      <a:pt x="11711" y="1945"/>
                      <a:pt x="11649" y="2188"/>
                      <a:pt x="11667" y="2385"/>
                    </a:cubicBezTo>
                    <a:cubicBezTo>
                      <a:pt x="11669" y="2407"/>
                      <a:pt x="11685" y="2417"/>
                      <a:pt x="11703" y="2417"/>
                    </a:cubicBezTo>
                    <a:cubicBezTo>
                      <a:pt x="11725" y="2417"/>
                      <a:pt x="11748" y="2403"/>
                      <a:pt x="11751" y="2377"/>
                    </a:cubicBezTo>
                    <a:cubicBezTo>
                      <a:pt x="11761" y="2270"/>
                      <a:pt x="11759" y="2163"/>
                      <a:pt x="11783" y="2056"/>
                    </a:cubicBezTo>
                    <a:cubicBezTo>
                      <a:pt x="11804" y="1960"/>
                      <a:pt x="11837" y="1869"/>
                      <a:pt x="11869" y="1778"/>
                    </a:cubicBezTo>
                    <a:cubicBezTo>
                      <a:pt x="12040" y="1799"/>
                      <a:pt x="12211" y="1822"/>
                      <a:pt x="12381" y="1845"/>
                    </a:cubicBezTo>
                    <a:cubicBezTo>
                      <a:pt x="12322" y="1934"/>
                      <a:pt x="12286" y="2055"/>
                      <a:pt x="12297" y="2161"/>
                    </a:cubicBezTo>
                    <a:cubicBezTo>
                      <a:pt x="12299" y="2179"/>
                      <a:pt x="12313" y="2187"/>
                      <a:pt x="12329" y="2187"/>
                    </a:cubicBezTo>
                    <a:cubicBezTo>
                      <a:pt x="12347" y="2187"/>
                      <a:pt x="12366" y="2175"/>
                      <a:pt x="12366" y="2154"/>
                    </a:cubicBezTo>
                    <a:cubicBezTo>
                      <a:pt x="12368" y="2042"/>
                      <a:pt x="12384" y="1950"/>
                      <a:pt x="12438" y="1852"/>
                    </a:cubicBezTo>
                    <a:cubicBezTo>
                      <a:pt x="12743" y="1894"/>
                      <a:pt x="13048" y="1940"/>
                      <a:pt x="13351" y="1991"/>
                    </a:cubicBezTo>
                    <a:cubicBezTo>
                      <a:pt x="13330" y="2124"/>
                      <a:pt x="13275" y="2232"/>
                      <a:pt x="13216" y="2354"/>
                    </a:cubicBezTo>
                    <a:cubicBezTo>
                      <a:pt x="13202" y="2382"/>
                      <a:pt x="13223" y="2406"/>
                      <a:pt x="13247" y="2406"/>
                    </a:cubicBezTo>
                    <a:cubicBezTo>
                      <a:pt x="13257" y="2406"/>
                      <a:pt x="13267" y="2402"/>
                      <a:pt x="13276" y="2391"/>
                    </a:cubicBezTo>
                    <a:cubicBezTo>
                      <a:pt x="13360" y="2285"/>
                      <a:pt x="13397" y="2136"/>
                      <a:pt x="13410" y="1999"/>
                    </a:cubicBezTo>
                    <a:cubicBezTo>
                      <a:pt x="13415" y="1999"/>
                      <a:pt x="13420" y="2000"/>
                      <a:pt x="13425" y="2003"/>
                    </a:cubicBezTo>
                    <a:cubicBezTo>
                      <a:pt x="13652" y="2040"/>
                      <a:pt x="13879" y="2079"/>
                      <a:pt x="14105" y="2124"/>
                    </a:cubicBezTo>
                    <a:cubicBezTo>
                      <a:pt x="14299" y="2159"/>
                      <a:pt x="14554" y="2170"/>
                      <a:pt x="14735" y="2252"/>
                    </a:cubicBezTo>
                    <a:cubicBezTo>
                      <a:pt x="15167" y="2448"/>
                      <a:pt x="14947" y="2732"/>
                      <a:pt x="14799" y="3033"/>
                    </a:cubicBezTo>
                    <a:cubicBezTo>
                      <a:pt x="14676" y="3285"/>
                      <a:pt x="14553" y="3536"/>
                      <a:pt x="14430" y="3787"/>
                    </a:cubicBezTo>
                    <a:cubicBezTo>
                      <a:pt x="13570" y="5546"/>
                      <a:pt x="12710" y="7306"/>
                      <a:pt x="11850" y="9064"/>
                    </a:cubicBezTo>
                    <a:cubicBezTo>
                      <a:pt x="10888" y="11033"/>
                      <a:pt x="9928" y="13003"/>
                      <a:pt x="8967" y="14971"/>
                    </a:cubicBezTo>
                    <a:cubicBezTo>
                      <a:pt x="8961" y="14987"/>
                      <a:pt x="8958" y="15003"/>
                      <a:pt x="8962" y="15017"/>
                    </a:cubicBezTo>
                    <a:cubicBezTo>
                      <a:pt x="8903" y="15097"/>
                      <a:pt x="8854" y="15181"/>
                      <a:pt x="8814" y="15272"/>
                    </a:cubicBezTo>
                    <a:cubicBezTo>
                      <a:pt x="7280" y="12797"/>
                      <a:pt x="5790" y="10293"/>
                      <a:pt x="4346" y="7767"/>
                    </a:cubicBezTo>
                    <a:cubicBezTo>
                      <a:pt x="3637" y="6520"/>
                      <a:pt x="2938" y="5268"/>
                      <a:pt x="2253" y="4007"/>
                    </a:cubicBezTo>
                    <a:cubicBezTo>
                      <a:pt x="1546" y="2712"/>
                      <a:pt x="899" y="1377"/>
                      <a:pt x="155" y="105"/>
                    </a:cubicBezTo>
                    <a:close/>
                    <a:moveTo>
                      <a:pt x="60" y="1"/>
                    </a:moveTo>
                    <a:cubicBezTo>
                      <a:pt x="19" y="1"/>
                      <a:pt x="0" y="66"/>
                      <a:pt x="47" y="76"/>
                    </a:cubicBezTo>
                    <a:cubicBezTo>
                      <a:pt x="58" y="79"/>
                      <a:pt x="68" y="83"/>
                      <a:pt x="80" y="85"/>
                    </a:cubicBezTo>
                    <a:cubicBezTo>
                      <a:pt x="70" y="96"/>
                      <a:pt x="66" y="112"/>
                      <a:pt x="75" y="129"/>
                    </a:cubicBezTo>
                    <a:cubicBezTo>
                      <a:pt x="688" y="1472"/>
                      <a:pt x="1436" y="2766"/>
                      <a:pt x="2141" y="4063"/>
                    </a:cubicBezTo>
                    <a:cubicBezTo>
                      <a:pt x="2824" y="5324"/>
                      <a:pt x="3522" y="6579"/>
                      <a:pt x="4230" y="7827"/>
                    </a:cubicBezTo>
                    <a:cubicBezTo>
                      <a:pt x="5671" y="10361"/>
                      <a:pt x="7161" y="12869"/>
                      <a:pt x="8697" y="15348"/>
                    </a:cubicBezTo>
                    <a:cubicBezTo>
                      <a:pt x="8711" y="15371"/>
                      <a:pt x="8734" y="15381"/>
                      <a:pt x="8756" y="15381"/>
                    </a:cubicBezTo>
                    <a:cubicBezTo>
                      <a:pt x="8768" y="15381"/>
                      <a:pt x="8780" y="15378"/>
                      <a:pt x="8790" y="15373"/>
                    </a:cubicBezTo>
                    <a:cubicBezTo>
                      <a:pt x="8799" y="15384"/>
                      <a:pt x="8812" y="15392"/>
                      <a:pt x="8826" y="15392"/>
                    </a:cubicBezTo>
                    <a:cubicBezTo>
                      <a:pt x="8828" y="15392"/>
                      <a:pt x="8831" y="15392"/>
                      <a:pt x="8834" y="15391"/>
                    </a:cubicBezTo>
                    <a:cubicBezTo>
                      <a:pt x="8948" y="15368"/>
                      <a:pt x="9053" y="15273"/>
                      <a:pt x="9053" y="15151"/>
                    </a:cubicBezTo>
                    <a:cubicBezTo>
                      <a:pt x="9053" y="15128"/>
                      <a:pt x="9034" y="15114"/>
                      <a:pt x="9015" y="15114"/>
                    </a:cubicBezTo>
                    <a:cubicBezTo>
                      <a:pt x="9000" y="15114"/>
                      <a:pt x="8985" y="15122"/>
                      <a:pt x="8978" y="15139"/>
                    </a:cubicBezTo>
                    <a:cubicBezTo>
                      <a:pt x="8958" y="15190"/>
                      <a:pt x="8935" y="15236"/>
                      <a:pt x="8898" y="15268"/>
                    </a:cubicBezTo>
                    <a:cubicBezTo>
                      <a:pt x="8927" y="15200"/>
                      <a:pt x="8958" y="15133"/>
                      <a:pt x="8996" y="15070"/>
                    </a:cubicBezTo>
                    <a:cubicBezTo>
                      <a:pt x="9007" y="15075"/>
                      <a:pt x="9018" y="15079"/>
                      <a:pt x="9030" y="15079"/>
                    </a:cubicBezTo>
                    <a:cubicBezTo>
                      <a:pt x="9049" y="15079"/>
                      <a:pt x="9068" y="15069"/>
                      <a:pt x="9080" y="15044"/>
                    </a:cubicBezTo>
                    <a:cubicBezTo>
                      <a:pt x="10879" y="11356"/>
                      <a:pt x="12674" y="7668"/>
                      <a:pt x="14467" y="3978"/>
                    </a:cubicBezTo>
                    <a:cubicBezTo>
                      <a:pt x="14674" y="3555"/>
                      <a:pt x="14901" y="3138"/>
                      <a:pt x="15086" y="2707"/>
                    </a:cubicBezTo>
                    <a:cubicBezTo>
                      <a:pt x="15171" y="2504"/>
                      <a:pt x="15185" y="2332"/>
                      <a:pt x="14974" y="2210"/>
                    </a:cubicBezTo>
                    <a:cubicBezTo>
                      <a:pt x="14775" y="2094"/>
                      <a:pt x="14486" y="2079"/>
                      <a:pt x="14264" y="2036"/>
                    </a:cubicBezTo>
                    <a:cubicBezTo>
                      <a:pt x="14053" y="1994"/>
                      <a:pt x="13843" y="1956"/>
                      <a:pt x="13633" y="1918"/>
                    </a:cubicBezTo>
                    <a:cubicBezTo>
                      <a:pt x="13207" y="1844"/>
                      <a:pt x="12778" y="1779"/>
                      <a:pt x="12349" y="1720"/>
                    </a:cubicBezTo>
                    <a:cubicBezTo>
                      <a:pt x="10479" y="1464"/>
                      <a:pt x="8595" y="1336"/>
                      <a:pt x="6721" y="1121"/>
                    </a:cubicBezTo>
                    <a:cubicBezTo>
                      <a:pt x="5317" y="961"/>
                      <a:pt x="3921" y="752"/>
                      <a:pt x="2534" y="498"/>
                    </a:cubicBezTo>
                    <a:cubicBezTo>
                      <a:pt x="2539" y="482"/>
                      <a:pt x="2527" y="469"/>
                      <a:pt x="2514" y="469"/>
                    </a:cubicBezTo>
                    <a:cubicBezTo>
                      <a:pt x="2508" y="469"/>
                      <a:pt x="2502" y="472"/>
                      <a:pt x="2497" y="479"/>
                    </a:cubicBezTo>
                    <a:cubicBezTo>
                      <a:pt x="2494" y="482"/>
                      <a:pt x="2493" y="486"/>
                      <a:pt x="2491" y="490"/>
                    </a:cubicBezTo>
                    <a:cubicBezTo>
                      <a:pt x="1682" y="341"/>
                      <a:pt x="873" y="178"/>
                      <a:pt x="69" y="2"/>
                    </a:cubicBezTo>
                    <a:cubicBezTo>
                      <a:pt x="66" y="1"/>
                      <a:pt x="63" y="1"/>
                      <a:pt x="6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72"/>
              <p:cNvSpPr/>
              <p:nvPr/>
            </p:nvSpPr>
            <p:spPr>
              <a:xfrm>
                <a:off x="2030800" y="4753425"/>
                <a:ext cx="170675" cy="172625"/>
              </a:xfrm>
              <a:custGeom>
                <a:avLst/>
                <a:gdLst/>
                <a:ahLst/>
                <a:cxnLst/>
                <a:rect l="l" t="t" r="r" b="b"/>
                <a:pathLst>
                  <a:path w="6827" h="6905" extrusionOk="0">
                    <a:moveTo>
                      <a:pt x="159" y="136"/>
                    </a:moveTo>
                    <a:lnTo>
                      <a:pt x="159" y="136"/>
                    </a:lnTo>
                    <a:cubicBezTo>
                      <a:pt x="2321" y="501"/>
                      <a:pt x="4488" y="808"/>
                      <a:pt x="6642" y="1214"/>
                    </a:cubicBezTo>
                    <a:cubicBezTo>
                      <a:pt x="6319" y="2170"/>
                      <a:pt x="5789" y="3062"/>
                      <a:pt x="5333" y="3958"/>
                    </a:cubicBezTo>
                    <a:cubicBezTo>
                      <a:pt x="4852" y="4904"/>
                      <a:pt x="4362" y="5849"/>
                      <a:pt x="3891" y="6802"/>
                    </a:cubicBezTo>
                    <a:cubicBezTo>
                      <a:pt x="3891" y="6799"/>
                      <a:pt x="3891" y="6798"/>
                      <a:pt x="3890" y="6794"/>
                    </a:cubicBezTo>
                    <a:cubicBezTo>
                      <a:pt x="3250" y="5670"/>
                      <a:pt x="2603" y="4551"/>
                      <a:pt x="1969" y="3421"/>
                    </a:cubicBezTo>
                    <a:cubicBezTo>
                      <a:pt x="1361" y="2332"/>
                      <a:pt x="807" y="1201"/>
                      <a:pt x="159" y="136"/>
                    </a:cubicBezTo>
                    <a:close/>
                    <a:moveTo>
                      <a:pt x="55" y="0"/>
                    </a:moveTo>
                    <a:cubicBezTo>
                      <a:pt x="27" y="0"/>
                      <a:pt x="1" y="27"/>
                      <a:pt x="17" y="62"/>
                    </a:cubicBezTo>
                    <a:cubicBezTo>
                      <a:pt x="552" y="1233"/>
                      <a:pt x="1233" y="2356"/>
                      <a:pt x="1857" y="3480"/>
                    </a:cubicBezTo>
                    <a:cubicBezTo>
                      <a:pt x="2485" y="4611"/>
                      <a:pt x="3118" y="5742"/>
                      <a:pt x="3776" y="6856"/>
                    </a:cubicBezTo>
                    <a:cubicBezTo>
                      <a:pt x="3790" y="6879"/>
                      <a:pt x="3810" y="6888"/>
                      <a:pt x="3831" y="6888"/>
                    </a:cubicBezTo>
                    <a:cubicBezTo>
                      <a:pt x="3853" y="6888"/>
                      <a:pt x="3875" y="6877"/>
                      <a:pt x="3888" y="6860"/>
                    </a:cubicBezTo>
                    <a:cubicBezTo>
                      <a:pt x="3898" y="6886"/>
                      <a:pt x="3924" y="6904"/>
                      <a:pt x="3949" y="6904"/>
                    </a:cubicBezTo>
                    <a:cubicBezTo>
                      <a:pt x="3967" y="6904"/>
                      <a:pt x="3984" y="6895"/>
                      <a:pt x="3996" y="6873"/>
                    </a:cubicBezTo>
                    <a:cubicBezTo>
                      <a:pt x="4509" y="5888"/>
                      <a:pt x="5003" y="4891"/>
                      <a:pt x="5504" y="3901"/>
                    </a:cubicBezTo>
                    <a:cubicBezTo>
                      <a:pt x="5754" y="3405"/>
                      <a:pt x="6007" y="2909"/>
                      <a:pt x="6256" y="2412"/>
                    </a:cubicBezTo>
                    <a:cubicBezTo>
                      <a:pt x="6447" y="2031"/>
                      <a:pt x="6641" y="1649"/>
                      <a:pt x="6727" y="1229"/>
                    </a:cubicBezTo>
                    <a:cubicBezTo>
                      <a:pt x="6731" y="1230"/>
                      <a:pt x="6735" y="1230"/>
                      <a:pt x="6738" y="1230"/>
                    </a:cubicBezTo>
                    <a:cubicBezTo>
                      <a:pt x="6801" y="1230"/>
                      <a:pt x="6827" y="1136"/>
                      <a:pt x="6760" y="1122"/>
                    </a:cubicBezTo>
                    <a:cubicBezTo>
                      <a:pt x="4564" y="695"/>
                      <a:pt x="2339" y="279"/>
                      <a:pt x="110" y="51"/>
                    </a:cubicBezTo>
                    <a:cubicBezTo>
                      <a:pt x="104" y="42"/>
                      <a:pt x="99" y="32"/>
                      <a:pt x="93" y="21"/>
                    </a:cubicBezTo>
                    <a:cubicBezTo>
                      <a:pt x="83" y="6"/>
                      <a:pt x="69" y="0"/>
                      <a:pt x="5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72"/>
              <p:cNvSpPr/>
              <p:nvPr/>
            </p:nvSpPr>
            <p:spPr>
              <a:xfrm>
                <a:off x="2242150" y="4714450"/>
                <a:ext cx="610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244" h="576" extrusionOk="0">
                    <a:moveTo>
                      <a:pt x="208" y="1"/>
                    </a:moveTo>
                    <a:cubicBezTo>
                      <a:pt x="197" y="1"/>
                      <a:pt x="187" y="7"/>
                      <a:pt x="182" y="20"/>
                    </a:cubicBezTo>
                    <a:cubicBezTo>
                      <a:pt x="127" y="188"/>
                      <a:pt x="78" y="359"/>
                      <a:pt x="13" y="523"/>
                    </a:cubicBezTo>
                    <a:cubicBezTo>
                      <a:pt x="1" y="554"/>
                      <a:pt x="29" y="576"/>
                      <a:pt x="56" y="576"/>
                    </a:cubicBezTo>
                    <a:cubicBezTo>
                      <a:pt x="73" y="576"/>
                      <a:pt x="88" y="567"/>
                      <a:pt x="93" y="547"/>
                    </a:cubicBezTo>
                    <a:cubicBezTo>
                      <a:pt x="132" y="376"/>
                      <a:pt x="187" y="207"/>
                      <a:pt x="236" y="38"/>
                    </a:cubicBezTo>
                    <a:cubicBezTo>
                      <a:pt x="243" y="16"/>
                      <a:pt x="226" y="1"/>
                      <a:pt x="20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72"/>
              <p:cNvSpPr/>
              <p:nvPr/>
            </p:nvSpPr>
            <p:spPr>
              <a:xfrm>
                <a:off x="2127575" y="4701725"/>
                <a:ext cx="4625" cy="15900"/>
              </a:xfrm>
              <a:custGeom>
                <a:avLst/>
                <a:gdLst/>
                <a:ahLst/>
                <a:cxnLst/>
                <a:rect l="l" t="t" r="r" b="b"/>
                <a:pathLst>
                  <a:path w="185" h="636" extrusionOk="0">
                    <a:moveTo>
                      <a:pt x="149" y="1"/>
                    </a:moveTo>
                    <a:cubicBezTo>
                      <a:pt x="136" y="1"/>
                      <a:pt x="124" y="7"/>
                      <a:pt x="120" y="22"/>
                    </a:cubicBezTo>
                    <a:cubicBezTo>
                      <a:pt x="77" y="210"/>
                      <a:pt x="36" y="400"/>
                      <a:pt x="4" y="591"/>
                    </a:cubicBezTo>
                    <a:cubicBezTo>
                      <a:pt x="0" y="619"/>
                      <a:pt x="26" y="636"/>
                      <a:pt x="51" y="636"/>
                    </a:cubicBezTo>
                    <a:cubicBezTo>
                      <a:pt x="70" y="636"/>
                      <a:pt x="88" y="627"/>
                      <a:pt x="92" y="606"/>
                    </a:cubicBezTo>
                    <a:cubicBezTo>
                      <a:pt x="129" y="416"/>
                      <a:pt x="157" y="224"/>
                      <a:pt x="182" y="33"/>
                    </a:cubicBezTo>
                    <a:cubicBezTo>
                      <a:pt x="184" y="13"/>
                      <a:pt x="166" y="1"/>
                      <a:pt x="14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72"/>
              <p:cNvSpPr/>
              <p:nvPr/>
            </p:nvSpPr>
            <p:spPr>
              <a:xfrm>
                <a:off x="1999725" y="4684125"/>
                <a:ext cx="2825" cy="20625"/>
              </a:xfrm>
              <a:custGeom>
                <a:avLst/>
                <a:gdLst/>
                <a:ahLst/>
                <a:cxnLst/>
                <a:rect l="l" t="t" r="r" b="b"/>
                <a:pathLst>
                  <a:path w="113" h="825" extrusionOk="0">
                    <a:moveTo>
                      <a:pt x="79" y="0"/>
                    </a:moveTo>
                    <a:cubicBezTo>
                      <a:pt x="67" y="0"/>
                      <a:pt x="54" y="8"/>
                      <a:pt x="52" y="24"/>
                    </a:cubicBezTo>
                    <a:cubicBezTo>
                      <a:pt x="26" y="274"/>
                      <a:pt x="11" y="527"/>
                      <a:pt x="1" y="777"/>
                    </a:cubicBezTo>
                    <a:cubicBezTo>
                      <a:pt x="1" y="808"/>
                      <a:pt x="26" y="825"/>
                      <a:pt x="50" y="825"/>
                    </a:cubicBezTo>
                    <a:cubicBezTo>
                      <a:pt x="73" y="825"/>
                      <a:pt x="95" y="810"/>
                      <a:pt x="96" y="781"/>
                    </a:cubicBezTo>
                    <a:cubicBezTo>
                      <a:pt x="107" y="530"/>
                      <a:pt x="112" y="277"/>
                      <a:pt x="106" y="28"/>
                    </a:cubicBezTo>
                    <a:cubicBezTo>
                      <a:pt x="105" y="9"/>
                      <a:pt x="92" y="0"/>
                      <a:pt x="7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5" name="Google Shape;725;p72"/>
            <p:cNvGrpSpPr/>
            <p:nvPr/>
          </p:nvGrpSpPr>
          <p:grpSpPr>
            <a:xfrm>
              <a:off x="6087855" y="3452764"/>
              <a:ext cx="940978" cy="1008881"/>
              <a:chOff x="5040055" y="1847602"/>
              <a:chExt cx="940978" cy="1008881"/>
            </a:xfrm>
          </p:grpSpPr>
          <p:sp>
            <p:nvSpPr>
              <p:cNvPr id="726" name="Google Shape;726;p72"/>
              <p:cNvSpPr/>
              <p:nvPr/>
            </p:nvSpPr>
            <p:spPr>
              <a:xfrm>
                <a:off x="5486774" y="2316444"/>
                <a:ext cx="84223" cy="85533"/>
              </a:xfrm>
              <a:custGeom>
                <a:avLst/>
                <a:gdLst/>
                <a:ahLst/>
                <a:cxnLst/>
                <a:rect l="l" t="t" r="r" b="b"/>
                <a:pathLst>
                  <a:path w="2250" h="2285" extrusionOk="0">
                    <a:moveTo>
                      <a:pt x="972" y="1"/>
                    </a:moveTo>
                    <a:cubicBezTo>
                      <a:pt x="1031" y="18"/>
                      <a:pt x="1172" y="38"/>
                      <a:pt x="1291" y="101"/>
                    </a:cubicBezTo>
                    <a:cubicBezTo>
                      <a:pt x="1990" y="478"/>
                      <a:pt x="2249" y="1008"/>
                      <a:pt x="1733" y="1774"/>
                    </a:cubicBezTo>
                    <a:cubicBezTo>
                      <a:pt x="1525" y="2082"/>
                      <a:pt x="1251" y="2280"/>
                      <a:pt x="861" y="2283"/>
                    </a:cubicBezTo>
                    <a:cubicBezTo>
                      <a:pt x="536" y="2284"/>
                      <a:pt x="312" y="2131"/>
                      <a:pt x="155" y="1860"/>
                    </a:cubicBezTo>
                    <a:cubicBezTo>
                      <a:pt x="16" y="1623"/>
                      <a:pt x="0" y="1358"/>
                      <a:pt x="19" y="1092"/>
                    </a:cubicBezTo>
                    <a:cubicBezTo>
                      <a:pt x="37" y="835"/>
                      <a:pt x="122" y="606"/>
                      <a:pt x="329" y="430"/>
                    </a:cubicBezTo>
                    <a:cubicBezTo>
                      <a:pt x="413" y="359"/>
                      <a:pt x="459" y="247"/>
                      <a:pt x="534" y="165"/>
                    </a:cubicBezTo>
                    <a:cubicBezTo>
                      <a:pt x="673" y="11"/>
                      <a:pt x="706" y="1"/>
                      <a:pt x="97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7" name="Google Shape;727;p72"/>
              <p:cNvSpPr/>
              <p:nvPr/>
            </p:nvSpPr>
            <p:spPr>
              <a:xfrm>
                <a:off x="5550484" y="2360465"/>
                <a:ext cx="78795" cy="77485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2070" extrusionOk="0">
                    <a:moveTo>
                      <a:pt x="675" y="58"/>
                    </a:moveTo>
                    <a:cubicBezTo>
                      <a:pt x="896" y="0"/>
                      <a:pt x="1066" y="32"/>
                      <a:pt x="1218" y="136"/>
                    </a:cubicBezTo>
                    <a:cubicBezTo>
                      <a:pt x="1382" y="248"/>
                      <a:pt x="1554" y="359"/>
                      <a:pt x="1697" y="498"/>
                    </a:cubicBezTo>
                    <a:cubicBezTo>
                      <a:pt x="2104" y="890"/>
                      <a:pt x="1968" y="1665"/>
                      <a:pt x="1402" y="1925"/>
                    </a:cubicBezTo>
                    <a:cubicBezTo>
                      <a:pt x="1143" y="2043"/>
                      <a:pt x="868" y="2070"/>
                      <a:pt x="591" y="2010"/>
                    </a:cubicBezTo>
                    <a:cubicBezTo>
                      <a:pt x="314" y="1950"/>
                      <a:pt x="114" y="1786"/>
                      <a:pt x="45" y="1499"/>
                    </a:cubicBezTo>
                    <a:cubicBezTo>
                      <a:pt x="1" y="1321"/>
                      <a:pt x="15" y="1164"/>
                      <a:pt x="165" y="1019"/>
                    </a:cubicBezTo>
                    <a:cubicBezTo>
                      <a:pt x="384" y="806"/>
                      <a:pt x="522" y="534"/>
                      <a:pt x="612" y="242"/>
                    </a:cubicBezTo>
                    <a:cubicBezTo>
                      <a:pt x="630" y="184"/>
                      <a:pt x="652" y="125"/>
                      <a:pt x="675" y="5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8" name="Google Shape;728;p72"/>
              <p:cNvSpPr/>
              <p:nvPr/>
            </p:nvSpPr>
            <p:spPr>
              <a:xfrm>
                <a:off x="5478913" y="2411635"/>
                <a:ext cx="75651" cy="64833"/>
              </a:xfrm>
              <a:custGeom>
                <a:avLst/>
                <a:gdLst/>
                <a:ahLst/>
                <a:cxnLst/>
                <a:rect l="l" t="t" r="r" b="b"/>
                <a:pathLst>
                  <a:path w="2021" h="1732" extrusionOk="0">
                    <a:moveTo>
                      <a:pt x="2021" y="845"/>
                    </a:moveTo>
                    <a:cubicBezTo>
                      <a:pt x="1933" y="1041"/>
                      <a:pt x="1864" y="1202"/>
                      <a:pt x="1788" y="1360"/>
                    </a:cubicBezTo>
                    <a:cubicBezTo>
                      <a:pt x="1706" y="1530"/>
                      <a:pt x="1565" y="1627"/>
                      <a:pt x="1385" y="1675"/>
                    </a:cubicBezTo>
                    <a:cubicBezTo>
                      <a:pt x="1174" y="1731"/>
                      <a:pt x="959" y="1731"/>
                      <a:pt x="746" y="1699"/>
                    </a:cubicBezTo>
                    <a:cubicBezTo>
                      <a:pt x="673" y="1689"/>
                      <a:pt x="598" y="1654"/>
                      <a:pt x="542" y="1607"/>
                    </a:cubicBezTo>
                    <a:cubicBezTo>
                      <a:pt x="250" y="1364"/>
                      <a:pt x="66" y="1055"/>
                      <a:pt x="28" y="673"/>
                    </a:cubicBezTo>
                    <a:cubicBezTo>
                      <a:pt x="0" y="407"/>
                      <a:pt x="103" y="205"/>
                      <a:pt x="353" y="89"/>
                    </a:cubicBezTo>
                    <a:cubicBezTo>
                      <a:pt x="410" y="63"/>
                      <a:pt x="465" y="33"/>
                      <a:pt x="526" y="1"/>
                    </a:cubicBezTo>
                    <a:cubicBezTo>
                      <a:pt x="851" y="146"/>
                      <a:pt x="1187" y="130"/>
                      <a:pt x="1539" y="54"/>
                    </a:cubicBezTo>
                    <a:cubicBezTo>
                      <a:pt x="1616" y="364"/>
                      <a:pt x="1738" y="636"/>
                      <a:pt x="2021" y="8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9" name="Google Shape;729;p72"/>
              <p:cNvSpPr/>
              <p:nvPr/>
            </p:nvSpPr>
            <p:spPr>
              <a:xfrm>
                <a:off x="5421267" y="2369037"/>
                <a:ext cx="63822" cy="70223"/>
              </a:xfrm>
              <a:custGeom>
                <a:avLst/>
                <a:gdLst/>
                <a:ahLst/>
                <a:cxnLst/>
                <a:rect l="l" t="t" r="r" b="b"/>
                <a:pathLst>
                  <a:path w="1705" h="1876" extrusionOk="0">
                    <a:moveTo>
                      <a:pt x="1704" y="862"/>
                    </a:moveTo>
                    <a:cubicBezTo>
                      <a:pt x="1186" y="1309"/>
                      <a:pt x="1266" y="1328"/>
                      <a:pt x="1164" y="1765"/>
                    </a:cubicBezTo>
                    <a:cubicBezTo>
                      <a:pt x="960" y="1869"/>
                      <a:pt x="742" y="1876"/>
                      <a:pt x="517" y="1808"/>
                    </a:cubicBezTo>
                    <a:cubicBezTo>
                      <a:pt x="307" y="1746"/>
                      <a:pt x="165" y="1616"/>
                      <a:pt x="104" y="1405"/>
                    </a:cubicBezTo>
                    <a:cubicBezTo>
                      <a:pt x="0" y="1052"/>
                      <a:pt x="18" y="703"/>
                      <a:pt x="182" y="375"/>
                    </a:cubicBezTo>
                    <a:cubicBezTo>
                      <a:pt x="313" y="113"/>
                      <a:pt x="553" y="0"/>
                      <a:pt x="840" y="22"/>
                    </a:cubicBezTo>
                    <a:cubicBezTo>
                      <a:pt x="1142" y="43"/>
                      <a:pt x="1405" y="134"/>
                      <a:pt x="1505" y="472"/>
                    </a:cubicBezTo>
                    <a:cubicBezTo>
                      <a:pt x="1546" y="602"/>
                      <a:pt x="1631" y="719"/>
                      <a:pt x="1704" y="8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0" name="Google Shape;730;p72"/>
              <p:cNvSpPr/>
              <p:nvPr/>
            </p:nvSpPr>
            <p:spPr>
              <a:xfrm>
                <a:off x="5422577" y="2288444"/>
                <a:ext cx="65133" cy="70860"/>
              </a:xfrm>
              <a:custGeom>
                <a:avLst/>
                <a:gdLst/>
                <a:ahLst/>
                <a:cxnLst/>
                <a:rect l="l" t="t" r="r" b="b"/>
                <a:pathLst>
                  <a:path w="1740" h="1893" extrusionOk="0">
                    <a:moveTo>
                      <a:pt x="1740" y="888"/>
                    </a:moveTo>
                    <a:cubicBezTo>
                      <a:pt x="1522" y="1180"/>
                      <a:pt x="1384" y="1511"/>
                      <a:pt x="1326" y="1893"/>
                    </a:cubicBezTo>
                    <a:cubicBezTo>
                      <a:pt x="1212" y="1866"/>
                      <a:pt x="1118" y="1830"/>
                      <a:pt x="1022" y="1824"/>
                    </a:cubicBezTo>
                    <a:cubicBezTo>
                      <a:pt x="847" y="1814"/>
                      <a:pt x="671" y="1815"/>
                      <a:pt x="498" y="1825"/>
                    </a:cubicBezTo>
                    <a:cubicBezTo>
                      <a:pt x="317" y="1836"/>
                      <a:pt x="237" y="1814"/>
                      <a:pt x="169" y="1652"/>
                    </a:cubicBezTo>
                    <a:cubicBezTo>
                      <a:pt x="38" y="1340"/>
                      <a:pt x="1" y="1011"/>
                      <a:pt x="166" y="706"/>
                    </a:cubicBezTo>
                    <a:cubicBezTo>
                      <a:pt x="480" y="126"/>
                      <a:pt x="904" y="0"/>
                      <a:pt x="1452" y="445"/>
                    </a:cubicBezTo>
                    <a:cubicBezTo>
                      <a:pt x="1581" y="550"/>
                      <a:pt x="1686" y="672"/>
                      <a:pt x="1740" y="88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1" name="Google Shape;731;p72"/>
              <p:cNvSpPr/>
              <p:nvPr/>
            </p:nvSpPr>
            <p:spPr>
              <a:xfrm>
                <a:off x="5544533" y="2283578"/>
                <a:ext cx="70523" cy="64459"/>
              </a:xfrm>
              <a:custGeom>
                <a:avLst/>
                <a:gdLst/>
                <a:ahLst/>
                <a:cxnLst/>
                <a:rect l="l" t="t" r="r" b="b"/>
                <a:pathLst>
                  <a:path w="1884" h="1722" extrusionOk="0">
                    <a:moveTo>
                      <a:pt x="853" y="1691"/>
                    </a:moveTo>
                    <a:cubicBezTo>
                      <a:pt x="575" y="1129"/>
                      <a:pt x="575" y="1129"/>
                      <a:pt x="0" y="655"/>
                    </a:cubicBezTo>
                    <a:cubicBezTo>
                      <a:pt x="23" y="596"/>
                      <a:pt x="36" y="521"/>
                      <a:pt x="75" y="462"/>
                    </a:cubicBezTo>
                    <a:cubicBezTo>
                      <a:pt x="168" y="324"/>
                      <a:pt x="303" y="228"/>
                      <a:pt x="452" y="156"/>
                    </a:cubicBezTo>
                    <a:cubicBezTo>
                      <a:pt x="778" y="0"/>
                      <a:pt x="1086" y="23"/>
                      <a:pt x="1367" y="262"/>
                    </a:cubicBezTo>
                    <a:cubicBezTo>
                      <a:pt x="1602" y="465"/>
                      <a:pt x="1769" y="714"/>
                      <a:pt x="1827" y="1023"/>
                    </a:cubicBezTo>
                    <a:cubicBezTo>
                      <a:pt x="1883" y="1332"/>
                      <a:pt x="1762" y="1532"/>
                      <a:pt x="1466" y="1639"/>
                    </a:cubicBezTo>
                    <a:cubicBezTo>
                      <a:pt x="1274" y="1711"/>
                      <a:pt x="1075" y="1721"/>
                      <a:pt x="853" y="169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2" name="Google Shape;732;p72"/>
              <p:cNvSpPr/>
              <p:nvPr/>
            </p:nvSpPr>
            <p:spPr>
              <a:xfrm>
                <a:off x="5474983" y="2255616"/>
                <a:ext cx="66929" cy="52480"/>
              </a:xfrm>
              <a:custGeom>
                <a:avLst/>
                <a:gdLst/>
                <a:ahLst/>
                <a:cxnLst/>
                <a:rect l="l" t="t" r="r" b="b"/>
                <a:pathLst>
                  <a:path w="1788" h="1402" extrusionOk="0">
                    <a:moveTo>
                      <a:pt x="1" y="786"/>
                    </a:moveTo>
                    <a:cubicBezTo>
                      <a:pt x="86" y="521"/>
                      <a:pt x="245" y="303"/>
                      <a:pt x="482" y="143"/>
                    </a:cubicBezTo>
                    <a:cubicBezTo>
                      <a:pt x="686" y="6"/>
                      <a:pt x="909" y="1"/>
                      <a:pt x="1133" y="87"/>
                    </a:cubicBezTo>
                    <a:cubicBezTo>
                      <a:pt x="1455" y="212"/>
                      <a:pt x="1680" y="433"/>
                      <a:pt x="1788" y="774"/>
                    </a:cubicBezTo>
                    <a:cubicBezTo>
                      <a:pt x="1676" y="932"/>
                      <a:pt x="1569" y="1086"/>
                      <a:pt x="1454" y="1249"/>
                    </a:cubicBezTo>
                    <a:cubicBezTo>
                      <a:pt x="1185" y="1258"/>
                      <a:pt x="900" y="1226"/>
                      <a:pt x="664" y="1401"/>
                    </a:cubicBezTo>
                    <a:cubicBezTo>
                      <a:pt x="440" y="1190"/>
                      <a:pt x="229" y="996"/>
                      <a:pt x="1" y="786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3" name="Google Shape;733;p72"/>
              <p:cNvSpPr/>
              <p:nvPr/>
            </p:nvSpPr>
            <p:spPr>
              <a:xfrm>
                <a:off x="5040055" y="1847602"/>
                <a:ext cx="940978" cy="1008881"/>
              </a:xfrm>
              <a:custGeom>
                <a:avLst/>
                <a:gdLst/>
                <a:ahLst/>
                <a:cxnLst/>
                <a:rect l="l" t="t" r="r" b="b"/>
                <a:pathLst>
                  <a:path w="25138" h="26952" extrusionOk="0">
                    <a:moveTo>
                      <a:pt x="11719" y="328"/>
                    </a:moveTo>
                    <a:cubicBezTo>
                      <a:pt x="11784" y="328"/>
                      <a:pt x="11850" y="340"/>
                      <a:pt x="11906" y="359"/>
                    </a:cubicBezTo>
                    <a:cubicBezTo>
                      <a:pt x="12145" y="439"/>
                      <a:pt x="12379" y="534"/>
                      <a:pt x="12603" y="646"/>
                    </a:cubicBezTo>
                    <a:cubicBezTo>
                      <a:pt x="12786" y="738"/>
                      <a:pt x="12914" y="901"/>
                      <a:pt x="13020" y="1075"/>
                    </a:cubicBezTo>
                    <a:cubicBezTo>
                      <a:pt x="13681" y="2151"/>
                      <a:pt x="14291" y="3255"/>
                      <a:pt x="14692" y="4457"/>
                    </a:cubicBezTo>
                    <a:cubicBezTo>
                      <a:pt x="14984" y="5328"/>
                      <a:pt x="15230" y="6215"/>
                      <a:pt x="15495" y="7095"/>
                    </a:cubicBezTo>
                    <a:cubicBezTo>
                      <a:pt x="15517" y="7165"/>
                      <a:pt x="15522" y="7239"/>
                      <a:pt x="15537" y="7325"/>
                    </a:cubicBezTo>
                    <a:cubicBezTo>
                      <a:pt x="15434" y="7387"/>
                      <a:pt x="15342" y="7452"/>
                      <a:pt x="15242" y="7502"/>
                    </a:cubicBezTo>
                    <a:cubicBezTo>
                      <a:pt x="14234" y="7999"/>
                      <a:pt x="13277" y="8584"/>
                      <a:pt x="12323" y="9174"/>
                    </a:cubicBezTo>
                    <a:cubicBezTo>
                      <a:pt x="12259" y="9214"/>
                      <a:pt x="12191" y="9249"/>
                      <a:pt x="12129" y="9292"/>
                    </a:cubicBezTo>
                    <a:cubicBezTo>
                      <a:pt x="12064" y="9337"/>
                      <a:pt x="11999" y="9359"/>
                      <a:pt x="11932" y="9359"/>
                    </a:cubicBezTo>
                    <a:cubicBezTo>
                      <a:pt x="11882" y="9359"/>
                      <a:pt x="11830" y="9347"/>
                      <a:pt x="11774" y="9323"/>
                    </a:cubicBezTo>
                    <a:cubicBezTo>
                      <a:pt x="10948" y="8981"/>
                      <a:pt x="10119" y="8643"/>
                      <a:pt x="9293" y="8303"/>
                    </a:cubicBezTo>
                    <a:cubicBezTo>
                      <a:pt x="9260" y="8288"/>
                      <a:pt x="9230" y="8266"/>
                      <a:pt x="9175" y="8232"/>
                    </a:cubicBezTo>
                    <a:cubicBezTo>
                      <a:pt x="9180" y="7814"/>
                      <a:pt x="9180" y="7388"/>
                      <a:pt x="9208" y="6961"/>
                    </a:cubicBezTo>
                    <a:cubicBezTo>
                      <a:pt x="9278" y="5901"/>
                      <a:pt x="9520" y="4869"/>
                      <a:pt x="9738" y="3835"/>
                    </a:cubicBezTo>
                    <a:cubicBezTo>
                      <a:pt x="9871" y="3206"/>
                      <a:pt x="10026" y="2582"/>
                      <a:pt x="10159" y="1954"/>
                    </a:cubicBezTo>
                    <a:cubicBezTo>
                      <a:pt x="10263" y="1464"/>
                      <a:pt x="10571" y="1099"/>
                      <a:pt x="10881" y="732"/>
                    </a:cubicBezTo>
                    <a:cubicBezTo>
                      <a:pt x="11112" y="604"/>
                      <a:pt x="11333" y="461"/>
                      <a:pt x="11573" y="354"/>
                    </a:cubicBezTo>
                    <a:cubicBezTo>
                      <a:pt x="11615" y="336"/>
                      <a:pt x="11666" y="328"/>
                      <a:pt x="11719" y="328"/>
                    </a:cubicBezTo>
                    <a:close/>
                    <a:moveTo>
                      <a:pt x="9205" y="8809"/>
                    </a:moveTo>
                    <a:cubicBezTo>
                      <a:pt x="9955" y="9039"/>
                      <a:pt x="10651" y="9351"/>
                      <a:pt x="11379" y="9676"/>
                    </a:cubicBezTo>
                    <a:cubicBezTo>
                      <a:pt x="11306" y="9741"/>
                      <a:pt x="11262" y="9795"/>
                      <a:pt x="11205" y="9831"/>
                    </a:cubicBezTo>
                    <a:cubicBezTo>
                      <a:pt x="10819" y="10067"/>
                      <a:pt x="10429" y="10299"/>
                      <a:pt x="10042" y="10533"/>
                    </a:cubicBezTo>
                    <a:cubicBezTo>
                      <a:pt x="9818" y="10669"/>
                      <a:pt x="9595" y="10811"/>
                      <a:pt x="9362" y="10957"/>
                    </a:cubicBezTo>
                    <a:cubicBezTo>
                      <a:pt x="9339" y="10920"/>
                      <a:pt x="9308" y="10892"/>
                      <a:pt x="9307" y="10863"/>
                    </a:cubicBezTo>
                    <a:cubicBezTo>
                      <a:pt x="9263" y="10248"/>
                      <a:pt x="9222" y="9633"/>
                      <a:pt x="9183" y="9018"/>
                    </a:cubicBezTo>
                    <a:cubicBezTo>
                      <a:pt x="9179" y="8959"/>
                      <a:pt x="9193" y="8899"/>
                      <a:pt x="9205" y="8809"/>
                    </a:cubicBezTo>
                    <a:close/>
                    <a:moveTo>
                      <a:pt x="15634" y="7774"/>
                    </a:moveTo>
                    <a:cubicBezTo>
                      <a:pt x="15826" y="8219"/>
                      <a:pt x="16240" y="10765"/>
                      <a:pt x="16197" y="11233"/>
                    </a:cubicBezTo>
                    <a:cubicBezTo>
                      <a:pt x="16190" y="11233"/>
                      <a:pt x="16182" y="11234"/>
                      <a:pt x="16175" y="11234"/>
                    </a:cubicBezTo>
                    <a:cubicBezTo>
                      <a:pt x="16011" y="11234"/>
                      <a:pt x="15884" y="11132"/>
                      <a:pt x="15746" y="11068"/>
                    </a:cubicBezTo>
                    <a:cubicBezTo>
                      <a:pt x="15048" y="10748"/>
                      <a:pt x="14353" y="10421"/>
                      <a:pt x="13654" y="10104"/>
                    </a:cubicBezTo>
                    <a:cubicBezTo>
                      <a:pt x="13356" y="9970"/>
                      <a:pt x="13050" y="9854"/>
                      <a:pt x="12748" y="9728"/>
                    </a:cubicBezTo>
                    <a:cubicBezTo>
                      <a:pt x="12657" y="9691"/>
                      <a:pt x="12571" y="9644"/>
                      <a:pt x="12423" y="9574"/>
                    </a:cubicBezTo>
                    <a:cubicBezTo>
                      <a:pt x="13496" y="8884"/>
                      <a:pt x="14529" y="8266"/>
                      <a:pt x="15634" y="7774"/>
                    </a:cubicBezTo>
                    <a:close/>
                    <a:moveTo>
                      <a:pt x="21770" y="5875"/>
                    </a:moveTo>
                    <a:cubicBezTo>
                      <a:pt x="22046" y="5875"/>
                      <a:pt x="22315" y="5936"/>
                      <a:pt x="22583" y="6033"/>
                    </a:cubicBezTo>
                    <a:cubicBezTo>
                      <a:pt x="22962" y="6171"/>
                      <a:pt x="23120" y="6464"/>
                      <a:pt x="23190" y="6829"/>
                    </a:cubicBezTo>
                    <a:cubicBezTo>
                      <a:pt x="23196" y="6867"/>
                      <a:pt x="23196" y="6905"/>
                      <a:pt x="23196" y="6943"/>
                    </a:cubicBezTo>
                    <a:cubicBezTo>
                      <a:pt x="23188" y="7819"/>
                      <a:pt x="23014" y="8644"/>
                      <a:pt x="22487" y="9369"/>
                    </a:cubicBezTo>
                    <a:cubicBezTo>
                      <a:pt x="21974" y="10073"/>
                      <a:pt x="21452" y="10768"/>
                      <a:pt x="20805" y="11361"/>
                    </a:cubicBezTo>
                    <a:cubicBezTo>
                      <a:pt x="20388" y="11744"/>
                      <a:pt x="19985" y="12146"/>
                      <a:pt x="19573" y="12535"/>
                    </a:cubicBezTo>
                    <a:cubicBezTo>
                      <a:pt x="19492" y="12612"/>
                      <a:pt x="19397" y="12676"/>
                      <a:pt x="19316" y="12742"/>
                    </a:cubicBezTo>
                    <a:cubicBezTo>
                      <a:pt x="18438" y="12327"/>
                      <a:pt x="17575" y="11919"/>
                      <a:pt x="16715" y="11513"/>
                    </a:cubicBezTo>
                    <a:cubicBezTo>
                      <a:pt x="16601" y="10183"/>
                      <a:pt x="16391" y="8878"/>
                      <a:pt x="16107" y="7577"/>
                    </a:cubicBezTo>
                    <a:cubicBezTo>
                      <a:pt x="16143" y="7473"/>
                      <a:pt x="16252" y="7457"/>
                      <a:pt x="16341" y="7415"/>
                    </a:cubicBezTo>
                    <a:cubicBezTo>
                      <a:pt x="16431" y="7371"/>
                      <a:pt x="16527" y="7339"/>
                      <a:pt x="16635" y="7296"/>
                    </a:cubicBezTo>
                    <a:cubicBezTo>
                      <a:pt x="16687" y="7349"/>
                      <a:pt x="16744" y="7396"/>
                      <a:pt x="16787" y="7453"/>
                    </a:cubicBezTo>
                    <a:cubicBezTo>
                      <a:pt x="16994" y="7735"/>
                      <a:pt x="17391" y="7916"/>
                      <a:pt x="17811" y="7916"/>
                    </a:cubicBezTo>
                    <a:cubicBezTo>
                      <a:pt x="18148" y="7916"/>
                      <a:pt x="18500" y="7799"/>
                      <a:pt x="18780" y="7525"/>
                    </a:cubicBezTo>
                    <a:cubicBezTo>
                      <a:pt x="18997" y="7312"/>
                      <a:pt x="19090" y="7038"/>
                      <a:pt x="19110" y="6741"/>
                    </a:cubicBezTo>
                    <a:cubicBezTo>
                      <a:pt x="19117" y="6616"/>
                      <a:pt x="19119" y="6493"/>
                      <a:pt x="19125" y="6358"/>
                    </a:cubicBezTo>
                    <a:cubicBezTo>
                      <a:pt x="19245" y="6322"/>
                      <a:pt x="19350" y="6282"/>
                      <a:pt x="19460" y="6262"/>
                    </a:cubicBezTo>
                    <a:cubicBezTo>
                      <a:pt x="20117" y="6140"/>
                      <a:pt x="20775" y="6026"/>
                      <a:pt x="21432" y="5906"/>
                    </a:cubicBezTo>
                    <a:cubicBezTo>
                      <a:pt x="21546" y="5885"/>
                      <a:pt x="21659" y="5875"/>
                      <a:pt x="21770" y="5875"/>
                    </a:cubicBezTo>
                    <a:close/>
                    <a:moveTo>
                      <a:pt x="3160" y="7381"/>
                    </a:moveTo>
                    <a:cubicBezTo>
                      <a:pt x="3318" y="7381"/>
                      <a:pt x="3475" y="7389"/>
                      <a:pt x="3633" y="7399"/>
                    </a:cubicBezTo>
                    <a:cubicBezTo>
                      <a:pt x="5336" y="7515"/>
                      <a:pt x="6953" y="7994"/>
                      <a:pt x="8555" y="8544"/>
                    </a:cubicBezTo>
                    <a:cubicBezTo>
                      <a:pt x="8603" y="8560"/>
                      <a:pt x="8647" y="8587"/>
                      <a:pt x="8722" y="8623"/>
                    </a:cubicBezTo>
                    <a:cubicBezTo>
                      <a:pt x="8754" y="9534"/>
                      <a:pt x="8860" y="10424"/>
                      <a:pt x="8867" y="11328"/>
                    </a:cubicBezTo>
                    <a:cubicBezTo>
                      <a:pt x="7695" y="12134"/>
                      <a:pt x="6631" y="13059"/>
                      <a:pt x="5603" y="14022"/>
                    </a:cubicBezTo>
                    <a:cubicBezTo>
                      <a:pt x="5292" y="13897"/>
                      <a:pt x="5012" y="13709"/>
                      <a:pt x="4723" y="13434"/>
                    </a:cubicBezTo>
                    <a:cubicBezTo>
                      <a:pt x="4737" y="13393"/>
                      <a:pt x="4751" y="13346"/>
                      <a:pt x="4767" y="13299"/>
                    </a:cubicBezTo>
                    <a:cubicBezTo>
                      <a:pt x="5023" y="12557"/>
                      <a:pt x="4608" y="11754"/>
                      <a:pt x="3859" y="11526"/>
                    </a:cubicBezTo>
                    <a:cubicBezTo>
                      <a:pt x="3759" y="11496"/>
                      <a:pt x="3663" y="11483"/>
                      <a:pt x="3568" y="11483"/>
                    </a:cubicBezTo>
                    <a:cubicBezTo>
                      <a:pt x="3353" y="11483"/>
                      <a:pt x="3147" y="11551"/>
                      <a:pt x="2945" y="11648"/>
                    </a:cubicBezTo>
                    <a:cubicBezTo>
                      <a:pt x="2844" y="11697"/>
                      <a:pt x="2750" y="11760"/>
                      <a:pt x="2641" y="11824"/>
                    </a:cubicBezTo>
                    <a:cubicBezTo>
                      <a:pt x="2561" y="11750"/>
                      <a:pt x="2483" y="11690"/>
                      <a:pt x="2418" y="11616"/>
                    </a:cubicBezTo>
                    <a:cubicBezTo>
                      <a:pt x="1981" y="11126"/>
                      <a:pt x="1548" y="10634"/>
                      <a:pt x="1114" y="10140"/>
                    </a:cubicBezTo>
                    <a:cubicBezTo>
                      <a:pt x="845" y="9830"/>
                      <a:pt x="670" y="9479"/>
                      <a:pt x="585" y="9069"/>
                    </a:cubicBezTo>
                    <a:cubicBezTo>
                      <a:pt x="491" y="8618"/>
                      <a:pt x="680" y="8314"/>
                      <a:pt x="1005" y="8052"/>
                    </a:cubicBezTo>
                    <a:cubicBezTo>
                      <a:pt x="1033" y="8027"/>
                      <a:pt x="1065" y="8008"/>
                      <a:pt x="1100" y="7990"/>
                    </a:cubicBezTo>
                    <a:cubicBezTo>
                      <a:pt x="1571" y="7746"/>
                      <a:pt x="2048" y="7520"/>
                      <a:pt x="2577" y="7427"/>
                    </a:cubicBezTo>
                    <a:cubicBezTo>
                      <a:pt x="2772" y="7393"/>
                      <a:pt x="2966" y="7381"/>
                      <a:pt x="3160" y="7381"/>
                    </a:cubicBezTo>
                    <a:close/>
                    <a:moveTo>
                      <a:pt x="16780" y="12100"/>
                    </a:moveTo>
                    <a:cubicBezTo>
                      <a:pt x="17184" y="12174"/>
                      <a:pt x="18625" y="12859"/>
                      <a:pt x="18868" y="13091"/>
                    </a:cubicBezTo>
                    <a:cubicBezTo>
                      <a:pt x="18574" y="13398"/>
                      <a:pt x="17215" y="14442"/>
                      <a:pt x="16845" y="14640"/>
                    </a:cubicBezTo>
                    <a:cubicBezTo>
                      <a:pt x="16822" y="14593"/>
                      <a:pt x="16802" y="14572"/>
                      <a:pt x="16802" y="14550"/>
                    </a:cubicBezTo>
                    <a:cubicBezTo>
                      <a:pt x="16779" y="13756"/>
                      <a:pt x="16836" y="12961"/>
                      <a:pt x="16756" y="12168"/>
                    </a:cubicBezTo>
                    <a:cubicBezTo>
                      <a:pt x="16753" y="12146"/>
                      <a:pt x="16772" y="12122"/>
                      <a:pt x="16780" y="12100"/>
                    </a:cubicBezTo>
                    <a:close/>
                    <a:moveTo>
                      <a:pt x="8835" y="11941"/>
                    </a:moveTo>
                    <a:cubicBezTo>
                      <a:pt x="8846" y="11946"/>
                      <a:pt x="8859" y="11951"/>
                      <a:pt x="8865" y="11959"/>
                    </a:cubicBezTo>
                    <a:cubicBezTo>
                      <a:pt x="8872" y="11968"/>
                      <a:pt x="8878" y="11982"/>
                      <a:pt x="8878" y="11993"/>
                    </a:cubicBezTo>
                    <a:cubicBezTo>
                      <a:pt x="8930" y="13319"/>
                      <a:pt x="9052" y="14638"/>
                      <a:pt x="9169" y="15956"/>
                    </a:cubicBezTo>
                    <a:cubicBezTo>
                      <a:pt x="9171" y="15976"/>
                      <a:pt x="9149" y="15998"/>
                      <a:pt x="9139" y="16019"/>
                    </a:cubicBezTo>
                    <a:cubicBezTo>
                      <a:pt x="8716" y="15900"/>
                      <a:pt x="6608" y="14741"/>
                      <a:pt x="6021" y="14303"/>
                    </a:cubicBezTo>
                    <a:cubicBezTo>
                      <a:pt x="6460" y="13773"/>
                      <a:pt x="8407" y="12146"/>
                      <a:pt x="8835" y="11941"/>
                    </a:cubicBezTo>
                    <a:close/>
                    <a:moveTo>
                      <a:pt x="11894" y="9899"/>
                    </a:moveTo>
                    <a:cubicBezTo>
                      <a:pt x="13372" y="10459"/>
                      <a:pt x="14829" y="11088"/>
                      <a:pt x="16247" y="11808"/>
                    </a:cubicBezTo>
                    <a:cubicBezTo>
                      <a:pt x="16402" y="12282"/>
                      <a:pt x="16474" y="13904"/>
                      <a:pt x="16383" y="14986"/>
                    </a:cubicBezTo>
                    <a:cubicBezTo>
                      <a:pt x="16248" y="15129"/>
                      <a:pt x="15350" y="15847"/>
                      <a:pt x="14846" y="16204"/>
                    </a:cubicBezTo>
                    <a:cubicBezTo>
                      <a:pt x="14501" y="16448"/>
                      <a:pt x="12977" y="17495"/>
                      <a:pt x="12552" y="17711"/>
                    </a:cubicBezTo>
                    <a:cubicBezTo>
                      <a:pt x="11554" y="17393"/>
                      <a:pt x="10640" y="16861"/>
                      <a:pt x="9696" y="16370"/>
                    </a:cubicBezTo>
                    <a:cubicBezTo>
                      <a:pt x="9538" y="14753"/>
                      <a:pt x="9341" y="13153"/>
                      <a:pt x="9332" y="11556"/>
                    </a:cubicBezTo>
                    <a:cubicBezTo>
                      <a:pt x="9698" y="11210"/>
                      <a:pt x="11321" y="10162"/>
                      <a:pt x="11894" y="9899"/>
                    </a:cubicBezTo>
                    <a:close/>
                    <a:moveTo>
                      <a:pt x="16362" y="15677"/>
                    </a:moveTo>
                    <a:cubicBezTo>
                      <a:pt x="16442" y="16526"/>
                      <a:pt x="16391" y="18317"/>
                      <a:pt x="16268" y="18952"/>
                    </a:cubicBezTo>
                    <a:cubicBezTo>
                      <a:pt x="16235" y="18952"/>
                      <a:pt x="16198" y="18957"/>
                      <a:pt x="16162" y="18957"/>
                    </a:cubicBezTo>
                    <a:cubicBezTo>
                      <a:pt x="16140" y="18957"/>
                      <a:pt x="16118" y="18955"/>
                      <a:pt x="16098" y="18949"/>
                    </a:cubicBezTo>
                    <a:cubicBezTo>
                      <a:pt x="15155" y="18642"/>
                      <a:pt x="14211" y="18331"/>
                      <a:pt x="13268" y="18019"/>
                    </a:cubicBezTo>
                    <a:cubicBezTo>
                      <a:pt x="13225" y="18004"/>
                      <a:pt x="13188" y="17973"/>
                      <a:pt x="13146" y="17950"/>
                    </a:cubicBezTo>
                    <a:cubicBezTo>
                      <a:pt x="13163" y="17914"/>
                      <a:pt x="13168" y="17884"/>
                      <a:pt x="13188" y="17873"/>
                    </a:cubicBezTo>
                    <a:cubicBezTo>
                      <a:pt x="14244" y="17189"/>
                      <a:pt x="15248" y="16430"/>
                      <a:pt x="16265" y="15692"/>
                    </a:cubicBezTo>
                    <a:cubicBezTo>
                      <a:pt x="16281" y="15679"/>
                      <a:pt x="16310" y="15683"/>
                      <a:pt x="16362" y="15677"/>
                    </a:cubicBezTo>
                    <a:close/>
                    <a:moveTo>
                      <a:pt x="9806" y="16886"/>
                    </a:moveTo>
                    <a:cubicBezTo>
                      <a:pt x="9808" y="16886"/>
                      <a:pt x="9810" y="16886"/>
                      <a:pt x="9812" y="16887"/>
                    </a:cubicBezTo>
                    <a:cubicBezTo>
                      <a:pt x="9857" y="16904"/>
                      <a:pt x="9905" y="16922"/>
                      <a:pt x="9950" y="16945"/>
                    </a:cubicBezTo>
                    <a:cubicBezTo>
                      <a:pt x="10650" y="17314"/>
                      <a:pt x="11335" y="17711"/>
                      <a:pt x="12092" y="17993"/>
                    </a:cubicBezTo>
                    <a:cubicBezTo>
                      <a:pt x="11868" y="18219"/>
                      <a:pt x="10353" y="19257"/>
                      <a:pt x="10012" y="19416"/>
                    </a:cubicBezTo>
                    <a:cubicBezTo>
                      <a:pt x="9889" y="18590"/>
                      <a:pt x="9798" y="17792"/>
                      <a:pt x="9733" y="16989"/>
                    </a:cubicBezTo>
                    <a:cubicBezTo>
                      <a:pt x="9730" y="16957"/>
                      <a:pt x="9754" y="16924"/>
                      <a:pt x="9764" y="16898"/>
                    </a:cubicBezTo>
                    <a:cubicBezTo>
                      <a:pt x="9783" y="16893"/>
                      <a:pt x="9797" y="16886"/>
                      <a:pt x="9806" y="16886"/>
                    </a:cubicBezTo>
                    <a:close/>
                    <a:moveTo>
                      <a:pt x="19372" y="13352"/>
                    </a:moveTo>
                    <a:cubicBezTo>
                      <a:pt x="19532" y="13352"/>
                      <a:pt x="19637" y="13448"/>
                      <a:pt x="19750" y="13519"/>
                    </a:cubicBezTo>
                    <a:cubicBezTo>
                      <a:pt x="20335" y="13889"/>
                      <a:pt x="20925" y="14252"/>
                      <a:pt x="21450" y="14713"/>
                    </a:cubicBezTo>
                    <a:cubicBezTo>
                      <a:pt x="22077" y="15262"/>
                      <a:pt x="22731" y="15780"/>
                      <a:pt x="23370" y="16313"/>
                    </a:cubicBezTo>
                    <a:cubicBezTo>
                      <a:pt x="23525" y="16443"/>
                      <a:pt x="23669" y="16586"/>
                      <a:pt x="23827" y="16710"/>
                    </a:cubicBezTo>
                    <a:cubicBezTo>
                      <a:pt x="24243" y="17034"/>
                      <a:pt x="24477" y="17476"/>
                      <a:pt x="24647" y="17956"/>
                    </a:cubicBezTo>
                    <a:cubicBezTo>
                      <a:pt x="24749" y="18234"/>
                      <a:pt x="24714" y="18530"/>
                      <a:pt x="24685" y="18818"/>
                    </a:cubicBezTo>
                    <a:cubicBezTo>
                      <a:pt x="24675" y="18909"/>
                      <a:pt x="24611" y="19011"/>
                      <a:pt x="24541" y="19075"/>
                    </a:cubicBezTo>
                    <a:cubicBezTo>
                      <a:pt x="24348" y="19255"/>
                      <a:pt x="24146" y="19427"/>
                      <a:pt x="23934" y="19582"/>
                    </a:cubicBezTo>
                    <a:cubicBezTo>
                      <a:pt x="23790" y="19688"/>
                      <a:pt x="23613" y="19726"/>
                      <a:pt x="23433" y="19736"/>
                    </a:cubicBezTo>
                    <a:cubicBezTo>
                      <a:pt x="23081" y="19753"/>
                      <a:pt x="22727" y="19779"/>
                      <a:pt x="22375" y="19793"/>
                    </a:cubicBezTo>
                    <a:cubicBezTo>
                      <a:pt x="22147" y="19802"/>
                      <a:pt x="21919" y="19807"/>
                      <a:pt x="21692" y="19807"/>
                    </a:cubicBezTo>
                    <a:cubicBezTo>
                      <a:pt x="20973" y="19807"/>
                      <a:pt x="20257" y="19759"/>
                      <a:pt x="19545" y="19645"/>
                    </a:cubicBezTo>
                    <a:cubicBezTo>
                      <a:pt x="18935" y="19547"/>
                      <a:pt x="18329" y="19422"/>
                      <a:pt x="17722" y="19307"/>
                    </a:cubicBezTo>
                    <a:cubicBezTo>
                      <a:pt x="17449" y="19255"/>
                      <a:pt x="17179" y="19193"/>
                      <a:pt x="16907" y="19135"/>
                    </a:cubicBezTo>
                    <a:cubicBezTo>
                      <a:pt x="16848" y="19122"/>
                      <a:pt x="16790" y="19102"/>
                      <a:pt x="16735" y="19086"/>
                    </a:cubicBezTo>
                    <a:cubicBezTo>
                      <a:pt x="16722" y="19033"/>
                      <a:pt x="16704" y="18995"/>
                      <a:pt x="16708" y="18961"/>
                    </a:cubicBezTo>
                    <a:cubicBezTo>
                      <a:pt x="16799" y="17903"/>
                      <a:pt x="16765" y="16842"/>
                      <a:pt x="16769" y="15782"/>
                    </a:cubicBezTo>
                    <a:cubicBezTo>
                      <a:pt x="16772" y="15256"/>
                      <a:pt x="16714" y="15372"/>
                      <a:pt x="17146" y="15044"/>
                    </a:cubicBezTo>
                    <a:cubicBezTo>
                      <a:pt x="17801" y="14550"/>
                      <a:pt x="18451" y="14050"/>
                      <a:pt x="19101" y="13552"/>
                    </a:cubicBezTo>
                    <a:cubicBezTo>
                      <a:pt x="19192" y="13483"/>
                      <a:pt x="19281" y="13415"/>
                      <a:pt x="19364" y="13352"/>
                    </a:cubicBezTo>
                    <a:cubicBezTo>
                      <a:pt x="19367" y="13352"/>
                      <a:pt x="19369" y="13352"/>
                      <a:pt x="19372" y="13352"/>
                    </a:cubicBezTo>
                    <a:close/>
                    <a:moveTo>
                      <a:pt x="5688" y="14622"/>
                    </a:moveTo>
                    <a:cubicBezTo>
                      <a:pt x="6106" y="14814"/>
                      <a:pt x="6468" y="15088"/>
                      <a:pt x="6864" y="15301"/>
                    </a:cubicBezTo>
                    <a:cubicBezTo>
                      <a:pt x="7253" y="15511"/>
                      <a:pt x="7646" y="15711"/>
                      <a:pt x="8035" y="15918"/>
                    </a:cubicBezTo>
                    <a:cubicBezTo>
                      <a:pt x="8435" y="16130"/>
                      <a:pt x="8844" y="16323"/>
                      <a:pt x="9201" y="16549"/>
                    </a:cubicBezTo>
                    <a:cubicBezTo>
                      <a:pt x="9320" y="17627"/>
                      <a:pt x="9434" y="18664"/>
                      <a:pt x="9552" y="19740"/>
                    </a:cubicBezTo>
                    <a:cubicBezTo>
                      <a:pt x="9276" y="19896"/>
                      <a:pt x="9030" y="20049"/>
                      <a:pt x="8771" y="20179"/>
                    </a:cubicBezTo>
                    <a:cubicBezTo>
                      <a:pt x="8164" y="20486"/>
                      <a:pt x="7557" y="20788"/>
                      <a:pt x="6905" y="20997"/>
                    </a:cubicBezTo>
                    <a:cubicBezTo>
                      <a:pt x="6043" y="21275"/>
                      <a:pt x="5191" y="21590"/>
                      <a:pt x="4332" y="21881"/>
                    </a:cubicBezTo>
                    <a:cubicBezTo>
                      <a:pt x="4082" y="21967"/>
                      <a:pt x="3823" y="22024"/>
                      <a:pt x="3569" y="22098"/>
                    </a:cubicBezTo>
                    <a:cubicBezTo>
                      <a:pt x="3466" y="22126"/>
                      <a:pt x="3362" y="22137"/>
                      <a:pt x="3258" y="22137"/>
                    </a:cubicBezTo>
                    <a:cubicBezTo>
                      <a:pt x="3162" y="22137"/>
                      <a:pt x="3065" y="22128"/>
                      <a:pt x="2969" y="22116"/>
                    </a:cubicBezTo>
                    <a:cubicBezTo>
                      <a:pt x="2934" y="22111"/>
                      <a:pt x="2898" y="22090"/>
                      <a:pt x="2864" y="22090"/>
                    </a:cubicBezTo>
                    <a:cubicBezTo>
                      <a:pt x="2862" y="22090"/>
                      <a:pt x="2860" y="22090"/>
                      <a:pt x="2859" y="22090"/>
                    </a:cubicBezTo>
                    <a:cubicBezTo>
                      <a:pt x="2838" y="22092"/>
                      <a:pt x="2817" y="22092"/>
                      <a:pt x="2796" y="22092"/>
                    </a:cubicBezTo>
                    <a:cubicBezTo>
                      <a:pt x="2462" y="22092"/>
                      <a:pt x="2193" y="21910"/>
                      <a:pt x="1915" y="21754"/>
                    </a:cubicBezTo>
                    <a:cubicBezTo>
                      <a:pt x="1763" y="21668"/>
                      <a:pt x="1649" y="21550"/>
                      <a:pt x="1613" y="21383"/>
                    </a:cubicBezTo>
                    <a:cubicBezTo>
                      <a:pt x="1556" y="21126"/>
                      <a:pt x="1508" y="20864"/>
                      <a:pt x="1489" y="20602"/>
                    </a:cubicBezTo>
                    <a:cubicBezTo>
                      <a:pt x="1474" y="20414"/>
                      <a:pt x="1539" y="20230"/>
                      <a:pt x="1628" y="20058"/>
                    </a:cubicBezTo>
                    <a:cubicBezTo>
                      <a:pt x="2210" y="18922"/>
                      <a:pt x="2844" y="17819"/>
                      <a:pt x="3672" y="16841"/>
                    </a:cubicBezTo>
                    <a:cubicBezTo>
                      <a:pt x="4250" y="16158"/>
                      <a:pt x="4863" y="15506"/>
                      <a:pt x="5461" y="14840"/>
                    </a:cubicBezTo>
                    <a:cubicBezTo>
                      <a:pt x="5527" y="14766"/>
                      <a:pt x="5605" y="14701"/>
                      <a:pt x="5688" y="14622"/>
                    </a:cubicBezTo>
                    <a:close/>
                    <a:moveTo>
                      <a:pt x="12604" y="18255"/>
                    </a:moveTo>
                    <a:cubicBezTo>
                      <a:pt x="13809" y="18695"/>
                      <a:pt x="14996" y="19144"/>
                      <a:pt x="16245" y="19460"/>
                    </a:cubicBezTo>
                    <a:cubicBezTo>
                      <a:pt x="16247" y="19824"/>
                      <a:pt x="16229" y="20170"/>
                      <a:pt x="16124" y="20518"/>
                    </a:cubicBezTo>
                    <a:cubicBezTo>
                      <a:pt x="16070" y="20529"/>
                      <a:pt x="16022" y="20546"/>
                      <a:pt x="15975" y="20548"/>
                    </a:cubicBezTo>
                    <a:cubicBezTo>
                      <a:pt x="15336" y="20567"/>
                      <a:pt x="14719" y="21312"/>
                      <a:pt x="14808" y="22062"/>
                    </a:cubicBezTo>
                    <a:cubicBezTo>
                      <a:pt x="14853" y="22439"/>
                      <a:pt x="15061" y="22713"/>
                      <a:pt x="15362" y="22926"/>
                    </a:cubicBezTo>
                    <a:cubicBezTo>
                      <a:pt x="15453" y="22991"/>
                      <a:pt x="15551" y="23046"/>
                      <a:pt x="15656" y="23110"/>
                    </a:cubicBezTo>
                    <a:cubicBezTo>
                      <a:pt x="15634" y="23206"/>
                      <a:pt x="15623" y="23294"/>
                      <a:pt x="15593" y="23373"/>
                    </a:cubicBezTo>
                    <a:cubicBezTo>
                      <a:pt x="15348" y="24022"/>
                      <a:pt x="15103" y="24671"/>
                      <a:pt x="14852" y="25316"/>
                    </a:cubicBezTo>
                    <a:cubicBezTo>
                      <a:pt x="14707" y="25688"/>
                      <a:pt x="14468" y="25986"/>
                      <a:pt x="14152" y="26237"/>
                    </a:cubicBezTo>
                    <a:cubicBezTo>
                      <a:pt x="13965" y="26386"/>
                      <a:pt x="13772" y="26455"/>
                      <a:pt x="13578" y="26455"/>
                    </a:cubicBezTo>
                    <a:cubicBezTo>
                      <a:pt x="13415" y="26455"/>
                      <a:pt x="13252" y="26406"/>
                      <a:pt x="13094" y="26315"/>
                    </a:cubicBezTo>
                    <a:cubicBezTo>
                      <a:pt x="12444" y="25939"/>
                      <a:pt x="11866" y="25466"/>
                      <a:pt x="11519" y="24778"/>
                    </a:cubicBezTo>
                    <a:cubicBezTo>
                      <a:pt x="11167" y="24079"/>
                      <a:pt x="10859" y="23361"/>
                      <a:pt x="10672" y="22599"/>
                    </a:cubicBezTo>
                    <a:cubicBezTo>
                      <a:pt x="10478" y="21805"/>
                      <a:pt x="10308" y="21003"/>
                      <a:pt x="10128" y="20204"/>
                    </a:cubicBezTo>
                    <a:cubicBezTo>
                      <a:pt x="10109" y="20120"/>
                      <a:pt x="10107" y="20033"/>
                      <a:pt x="10093" y="19918"/>
                    </a:cubicBezTo>
                    <a:cubicBezTo>
                      <a:pt x="10987" y="19406"/>
                      <a:pt x="11749" y="18759"/>
                      <a:pt x="12604" y="18255"/>
                    </a:cubicBezTo>
                    <a:close/>
                    <a:moveTo>
                      <a:pt x="11716" y="0"/>
                    </a:moveTo>
                    <a:cubicBezTo>
                      <a:pt x="11035" y="0"/>
                      <a:pt x="10300" y="531"/>
                      <a:pt x="10064" y="1161"/>
                    </a:cubicBezTo>
                    <a:cubicBezTo>
                      <a:pt x="9931" y="1513"/>
                      <a:pt x="9801" y="1871"/>
                      <a:pt x="9712" y="2237"/>
                    </a:cubicBezTo>
                    <a:cubicBezTo>
                      <a:pt x="9495" y="3132"/>
                      <a:pt x="9302" y="4032"/>
                      <a:pt x="9106" y="4932"/>
                    </a:cubicBezTo>
                    <a:cubicBezTo>
                      <a:pt x="8894" y="5907"/>
                      <a:pt x="8745" y="6891"/>
                      <a:pt x="8736" y="7893"/>
                    </a:cubicBezTo>
                    <a:cubicBezTo>
                      <a:pt x="8736" y="7948"/>
                      <a:pt x="8709" y="8003"/>
                      <a:pt x="8695" y="8059"/>
                    </a:cubicBezTo>
                    <a:cubicBezTo>
                      <a:pt x="8631" y="8049"/>
                      <a:pt x="8592" y="8049"/>
                      <a:pt x="8557" y="8037"/>
                    </a:cubicBezTo>
                    <a:cubicBezTo>
                      <a:pt x="7667" y="7713"/>
                      <a:pt x="6747" y="7494"/>
                      <a:pt x="5830" y="7264"/>
                    </a:cubicBezTo>
                    <a:cubicBezTo>
                      <a:pt x="5401" y="7156"/>
                      <a:pt x="4969" y="7066"/>
                      <a:pt x="4530" y="7024"/>
                    </a:cubicBezTo>
                    <a:cubicBezTo>
                      <a:pt x="4240" y="6998"/>
                      <a:pt x="3950" y="6977"/>
                      <a:pt x="3663" y="6944"/>
                    </a:cubicBezTo>
                    <a:cubicBezTo>
                      <a:pt x="3510" y="6926"/>
                      <a:pt x="3361" y="6918"/>
                      <a:pt x="3213" y="6918"/>
                    </a:cubicBezTo>
                    <a:cubicBezTo>
                      <a:pt x="2340" y="6918"/>
                      <a:pt x="1539" y="7215"/>
                      <a:pt x="768" y="7638"/>
                    </a:cubicBezTo>
                    <a:cubicBezTo>
                      <a:pt x="735" y="7657"/>
                      <a:pt x="702" y="7676"/>
                      <a:pt x="674" y="7700"/>
                    </a:cubicBezTo>
                    <a:cubicBezTo>
                      <a:pt x="261" y="8040"/>
                      <a:pt x="0" y="8445"/>
                      <a:pt x="87" y="9011"/>
                    </a:cubicBezTo>
                    <a:cubicBezTo>
                      <a:pt x="150" y="9430"/>
                      <a:pt x="268" y="9824"/>
                      <a:pt x="533" y="10162"/>
                    </a:cubicBezTo>
                    <a:cubicBezTo>
                      <a:pt x="642" y="10300"/>
                      <a:pt x="751" y="10440"/>
                      <a:pt x="869" y="10571"/>
                    </a:cubicBezTo>
                    <a:cubicBezTo>
                      <a:pt x="1361" y="11113"/>
                      <a:pt x="1856" y="11650"/>
                      <a:pt x="2368" y="12206"/>
                    </a:cubicBezTo>
                    <a:cubicBezTo>
                      <a:pt x="2352" y="12281"/>
                      <a:pt x="2344" y="12332"/>
                      <a:pt x="2330" y="12378"/>
                    </a:cubicBezTo>
                    <a:cubicBezTo>
                      <a:pt x="2114" y="13112"/>
                      <a:pt x="2620" y="13841"/>
                      <a:pt x="3142" y="14082"/>
                    </a:cubicBezTo>
                    <a:cubicBezTo>
                      <a:pt x="3307" y="14158"/>
                      <a:pt x="3466" y="14197"/>
                      <a:pt x="3621" y="14197"/>
                    </a:cubicBezTo>
                    <a:cubicBezTo>
                      <a:pt x="3812" y="14197"/>
                      <a:pt x="3997" y="14138"/>
                      <a:pt x="4180" y="14015"/>
                    </a:cubicBezTo>
                    <a:cubicBezTo>
                      <a:pt x="4272" y="13952"/>
                      <a:pt x="4360" y="13885"/>
                      <a:pt x="4458" y="13814"/>
                    </a:cubicBezTo>
                    <a:cubicBezTo>
                      <a:pt x="4721" y="14022"/>
                      <a:pt x="5020" y="14155"/>
                      <a:pt x="5256" y="14391"/>
                    </a:cubicBezTo>
                    <a:cubicBezTo>
                      <a:pt x="5209" y="14448"/>
                      <a:pt x="5180" y="14490"/>
                      <a:pt x="5147" y="14526"/>
                    </a:cubicBezTo>
                    <a:cubicBezTo>
                      <a:pt x="4559" y="15186"/>
                      <a:pt x="3970" y="15843"/>
                      <a:pt x="3385" y="16503"/>
                    </a:cubicBezTo>
                    <a:cubicBezTo>
                      <a:pt x="2940" y="17004"/>
                      <a:pt x="2528" y="17531"/>
                      <a:pt x="2151" y="18085"/>
                    </a:cubicBezTo>
                    <a:cubicBezTo>
                      <a:pt x="2025" y="18271"/>
                      <a:pt x="1931" y="18479"/>
                      <a:pt x="1821" y="18677"/>
                    </a:cubicBezTo>
                    <a:cubicBezTo>
                      <a:pt x="1743" y="18821"/>
                      <a:pt x="1671" y="18969"/>
                      <a:pt x="1582" y="19106"/>
                    </a:cubicBezTo>
                    <a:cubicBezTo>
                      <a:pt x="1345" y="19472"/>
                      <a:pt x="1199" y="19872"/>
                      <a:pt x="1116" y="20296"/>
                    </a:cubicBezTo>
                    <a:cubicBezTo>
                      <a:pt x="1028" y="20745"/>
                      <a:pt x="1087" y="21153"/>
                      <a:pt x="1308" y="21572"/>
                    </a:cubicBezTo>
                    <a:cubicBezTo>
                      <a:pt x="1600" y="22129"/>
                      <a:pt x="2304" y="22543"/>
                      <a:pt x="2982" y="22543"/>
                    </a:cubicBezTo>
                    <a:cubicBezTo>
                      <a:pt x="3074" y="22543"/>
                      <a:pt x="3166" y="22535"/>
                      <a:pt x="3257" y="22519"/>
                    </a:cubicBezTo>
                    <a:cubicBezTo>
                      <a:pt x="3640" y="22450"/>
                      <a:pt x="4025" y="22367"/>
                      <a:pt x="4394" y="22249"/>
                    </a:cubicBezTo>
                    <a:cubicBezTo>
                      <a:pt x="5282" y="21964"/>
                      <a:pt x="6164" y="21657"/>
                      <a:pt x="7046" y="21354"/>
                    </a:cubicBezTo>
                    <a:cubicBezTo>
                      <a:pt x="7882" y="21068"/>
                      <a:pt x="8699" y="20731"/>
                      <a:pt x="9468" y="20292"/>
                    </a:cubicBezTo>
                    <a:cubicBezTo>
                      <a:pt x="9509" y="20269"/>
                      <a:pt x="9557" y="20261"/>
                      <a:pt x="9618" y="20239"/>
                    </a:cubicBezTo>
                    <a:cubicBezTo>
                      <a:pt x="9644" y="20311"/>
                      <a:pt x="9671" y="20367"/>
                      <a:pt x="9685" y="20427"/>
                    </a:cubicBezTo>
                    <a:cubicBezTo>
                      <a:pt x="9819" y="21017"/>
                      <a:pt x="9956" y="21606"/>
                      <a:pt x="10083" y="22199"/>
                    </a:cubicBezTo>
                    <a:cubicBezTo>
                      <a:pt x="10294" y="23180"/>
                      <a:pt x="10666" y="24102"/>
                      <a:pt x="11116" y="24994"/>
                    </a:cubicBezTo>
                    <a:cubicBezTo>
                      <a:pt x="11517" y="25788"/>
                      <a:pt x="12179" y="26339"/>
                      <a:pt x="12933" y="26767"/>
                    </a:cubicBezTo>
                    <a:cubicBezTo>
                      <a:pt x="13148" y="26889"/>
                      <a:pt x="13369" y="26952"/>
                      <a:pt x="13592" y="26952"/>
                    </a:cubicBezTo>
                    <a:cubicBezTo>
                      <a:pt x="13861" y="26952"/>
                      <a:pt x="14132" y="26859"/>
                      <a:pt x="14392" y="26666"/>
                    </a:cubicBezTo>
                    <a:cubicBezTo>
                      <a:pt x="14833" y="26337"/>
                      <a:pt x="15136" y="25921"/>
                      <a:pt x="15321" y="25407"/>
                    </a:cubicBezTo>
                    <a:cubicBezTo>
                      <a:pt x="15559" y="24744"/>
                      <a:pt x="15802" y="24081"/>
                      <a:pt x="16043" y="23416"/>
                    </a:cubicBezTo>
                    <a:cubicBezTo>
                      <a:pt x="16071" y="23335"/>
                      <a:pt x="16106" y="23254"/>
                      <a:pt x="16130" y="23189"/>
                    </a:cubicBezTo>
                    <a:cubicBezTo>
                      <a:pt x="16161" y="23173"/>
                      <a:pt x="16172" y="23165"/>
                      <a:pt x="16183" y="23160"/>
                    </a:cubicBezTo>
                    <a:cubicBezTo>
                      <a:pt x="16208" y="23153"/>
                      <a:pt x="16231" y="23146"/>
                      <a:pt x="16256" y="23140"/>
                    </a:cubicBezTo>
                    <a:cubicBezTo>
                      <a:pt x="16880" y="23005"/>
                      <a:pt x="17241" y="22594"/>
                      <a:pt x="17381" y="21995"/>
                    </a:cubicBezTo>
                    <a:cubicBezTo>
                      <a:pt x="17538" y="21335"/>
                      <a:pt x="17284" y="20902"/>
                      <a:pt x="16776" y="20687"/>
                    </a:cubicBezTo>
                    <a:cubicBezTo>
                      <a:pt x="16709" y="20658"/>
                      <a:pt x="16650" y="20617"/>
                      <a:pt x="16576" y="20577"/>
                    </a:cubicBezTo>
                    <a:cubicBezTo>
                      <a:pt x="16617" y="20237"/>
                      <a:pt x="16654" y="19916"/>
                      <a:pt x="16692" y="19587"/>
                    </a:cubicBezTo>
                    <a:cubicBezTo>
                      <a:pt x="16737" y="19587"/>
                      <a:pt x="16773" y="19585"/>
                      <a:pt x="16805" y="19585"/>
                    </a:cubicBezTo>
                    <a:cubicBezTo>
                      <a:pt x="16826" y="19585"/>
                      <a:pt x="16845" y="19586"/>
                      <a:pt x="16864" y="19590"/>
                    </a:cubicBezTo>
                    <a:cubicBezTo>
                      <a:pt x="17571" y="19723"/>
                      <a:pt x="18276" y="19857"/>
                      <a:pt x="18982" y="19992"/>
                    </a:cubicBezTo>
                    <a:cubicBezTo>
                      <a:pt x="19751" y="20140"/>
                      <a:pt x="20525" y="20250"/>
                      <a:pt x="21305" y="20312"/>
                    </a:cubicBezTo>
                    <a:cubicBezTo>
                      <a:pt x="21437" y="20322"/>
                      <a:pt x="21572" y="20337"/>
                      <a:pt x="21705" y="20337"/>
                    </a:cubicBezTo>
                    <a:cubicBezTo>
                      <a:pt x="21774" y="20337"/>
                      <a:pt x="21843" y="20333"/>
                      <a:pt x="21909" y="20322"/>
                    </a:cubicBezTo>
                    <a:cubicBezTo>
                      <a:pt x="22236" y="20268"/>
                      <a:pt x="22562" y="20280"/>
                      <a:pt x="22890" y="20268"/>
                    </a:cubicBezTo>
                    <a:cubicBezTo>
                      <a:pt x="23350" y="20251"/>
                      <a:pt x="23786" y="20128"/>
                      <a:pt x="24195" y="19917"/>
                    </a:cubicBezTo>
                    <a:cubicBezTo>
                      <a:pt x="24387" y="19816"/>
                      <a:pt x="24564" y="19696"/>
                      <a:pt x="24689" y="19513"/>
                    </a:cubicBezTo>
                    <a:cubicBezTo>
                      <a:pt x="24964" y="19105"/>
                      <a:pt x="25137" y="18682"/>
                      <a:pt x="25096" y="18166"/>
                    </a:cubicBezTo>
                    <a:cubicBezTo>
                      <a:pt x="25062" y="17727"/>
                      <a:pt x="24904" y="17365"/>
                      <a:pt x="24636" y="17037"/>
                    </a:cubicBezTo>
                    <a:cubicBezTo>
                      <a:pt x="24307" y="16635"/>
                      <a:pt x="23925" y="16285"/>
                      <a:pt x="23530" y="15951"/>
                    </a:cubicBezTo>
                    <a:cubicBezTo>
                      <a:pt x="22845" y="15373"/>
                      <a:pt x="22155" y="14804"/>
                      <a:pt x="21468" y="14229"/>
                    </a:cubicBezTo>
                    <a:cubicBezTo>
                      <a:pt x="20992" y="13830"/>
                      <a:pt x="20485" y="13478"/>
                      <a:pt x="19966" y="13142"/>
                    </a:cubicBezTo>
                    <a:cubicBezTo>
                      <a:pt x="19907" y="13105"/>
                      <a:pt x="19852" y="13063"/>
                      <a:pt x="19781" y="13010"/>
                    </a:cubicBezTo>
                    <a:cubicBezTo>
                      <a:pt x="19862" y="12928"/>
                      <a:pt x="19921" y="12864"/>
                      <a:pt x="19985" y="12804"/>
                    </a:cubicBezTo>
                    <a:cubicBezTo>
                      <a:pt x="20340" y="12462"/>
                      <a:pt x="20687" y="12115"/>
                      <a:pt x="21049" y="11780"/>
                    </a:cubicBezTo>
                    <a:cubicBezTo>
                      <a:pt x="21731" y="11152"/>
                      <a:pt x="22300" y="10431"/>
                      <a:pt x="22829" y="9675"/>
                    </a:cubicBezTo>
                    <a:cubicBezTo>
                      <a:pt x="23158" y="9204"/>
                      <a:pt x="23423" y="8704"/>
                      <a:pt x="23524" y="8136"/>
                    </a:cubicBezTo>
                    <a:cubicBezTo>
                      <a:pt x="23588" y="7776"/>
                      <a:pt x="23629" y="7412"/>
                      <a:pt x="23667" y="7048"/>
                    </a:cubicBezTo>
                    <a:cubicBezTo>
                      <a:pt x="23679" y="6912"/>
                      <a:pt x="23672" y="6768"/>
                      <a:pt x="23641" y="6634"/>
                    </a:cubicBezTo>
                    <a:cubicBezTo>
                      <a:pt x="23555" y="6272"/>
                      <a:pt x="23417" y="5928"/>
                      <a:pt x="23070" y="5736"/>
                    </a:cubicBezTo>
                    <a:cubicBezTo>
                      <a:pt x="22716" y="5538"/>
                      <a:pt x="22341" y="5402"/>
                      <a:pt x="21935" y="5402"/>
                    </a:cubicBezTo>
                    <a:cubicBezTo>
                      <a:pt x="21892" y="5402"/>
                      <a:pt x="21849" y="5403"/>
                      <a:pt x="21805" y="5407"/>
                    </a:cubicBezTo>
                    <a:cubicBezTo>
                      <a:pt x="21505" y="5429"/>
                      <a:pt x="21203" y="5475"/>
                      <a:pt x="20908" y="5532"/>
                    </a:cubicBezTo>
                    <a:cubicBezTo>
                      <a:pt x="20253" y="5657"/>
                      <a:pt x="19600" y="5795"/>
                      <a:pt x="18961" y="5926"/>
                    </a:cubicBezTo>
                    <a:cubicBezTo>
                      <a:pt x="18931" y="5912"/>
                      <a:pt x="18918" y="5908"/>
                      <a:pt x="18908" y="5902"/>
                    </a:cubicBezTo>
                    <a:cubicBezTo>
                      <a:pt x="18880" y="5878"/>
                      <a:pt x="18850" y="5854"/>
                      <a:pt x="18824" y="5826"/>
                    </a:cubicBezTo>
                    <a:cubicBezTo>
                      <a:pt x="18536" y="5515"/>
                      <a:pt x="18189" y="5382"/>
                      <a:pt x="17811" y="5382"/>
                    </a:cubicBezTo>
                    <a:cubicBezTo>
                      <a:pt x="17689" y="5382"/>
                      <a:pt x="17565" y="5396"/>
                      <a:pt x="17438" y="5421"/>
                    </a:cubicBezTo>
                    <a:cubicBezTo>
                      <a:pt x="16906" y="5529"/>
                      <a:pt x="16332" y="5905"/>
                      <a:pt x="16465" y="6718"/>
                    </a:cubicBezTo>
                    <a:cubicBezTo>
                      <a:pt x="16475" y="6776"/>
                      <a:pt x="16468" y="6838"/>
                      <a:pt x="16468" y="6899"/>
                    </a:cubicBezTo>
                    <a:cubicBezTo>
                      <a:pt x="16300" y="6967"/>
                      <a:pt x="16164" y="7053"/>
                      <a:pt x="15980" y="7087"/>
                    </a:cubicBezTo>
                    <a:cubicBezTo>
                      <a:pt x="15951" y="7004"/>
                      <a:pt x="15922" y="6938"/>
                      <a:pt x="15901" y="6869"/>
                    </a:cubicBezTo>
                    <a:cubicBezTo>
                      <a:pt x="15632" y="6002"/>
                      <a:pt x="15365" y="5134"/>
                      <a:pt x="15094" y="4267"/>
                    </a:cubicBezTo>
                    <a:cubicBezTo>
                      <a:pt x="14900" y="3653"/>
                      <a:pt x="14664" y="3054"/>
                      <a:pt x="14399" y="2467"/>
                    </a:cubicBezTo>
                    <a:cubicBezTo>
                      <a:pt x="14339" y="2330"/>
                      <a:pt x="14265" y="2196"/>
                      <a:pt x="14190" y="2066"/>
                    </a:cubicBezTo>
                    <a:cubicBezTo>
                      <a:pt x="14063" y="1849"/>
                      <a:pt x="13919" y="1641"/>
                      <a:pt x="13801" y="1418"/>
                    </a:cubicBezTo>
                    <a:cubicBezTo>
                      <a:pt x="13615" y="1068"/>
                      <a:pt x="13371" y="764"/>
                      <a:pt x="13079" y="501"/>
                    </a:cubicBezTo>
                    <a:cubicBezTo>
                      <a:pt x="12768" y="220"/>
                      <a:pt x="12426" y="8"/>
                      <a:pt x="11997" y="8"/>
                    </a:cubicBezTo>
                    <a:cubicBezTo>
                      <a:pt x="11962" y="8"/>
                      <a:pt x="11927" y="10"/>
                      <a:pt x="11890" y="13"/>
                    </a:cubicBezTo>
                    <a:cubicBezTo>
                      <a:pt x="11833" y="4"/>
                      <a:pt x="11774" y="0"/>
                      <a:pt x="1171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4" name="Google Shape;734;p72"/>
              <p:cNvSpPr/>
              <p:nvPr/>
            </p:nvSpPr>
            <p:spPr>
              <a:xfrm>
                <a:off x="5408353" y="2242777"/>
                <a:ext cx="229012" cy="247054"/>
              </a:xfrm>
              <a:custGeom>
                <a:avLst/>
                <a:gdLst/>
                <a:ahLst/>
                <a:cxnLst/>
                <a:rect l="l" t="t" r="r" b="b"/>
                <a:pathLst>
                  <a:path w="6118" h="6600" extrusionOk="0">
                    <a:moveTo>
                      <a:pt x="2626" y="373"/>
                    </a:moveTo>
                    <a:cubicBezTo>
                      <a:pt x="2721" y="373"/>
                      <a:pt x="2817" y="393"/>
                      <a:pt x="2913" y="430"/>
                    </a:cubicBezTo>
                    <a:cubicBezTo>
                      <a:pt x="3235" y="555"/>
                      <a:pt x="3460" y="776"/>
                      <a:pt x="3568" y="1117"/>
                    </a:cubicBezTo>
                    <a:cubicBezTo>
                      <a:pt x="3456" y="1275"/>
                      <a:pt x="3349" y="1429"/>
                      <a:pt x="3234" y="1592"/>
                    </a:cubicBezTo>
                    <a:cubicBezTo>
                      <a:pt x="2965" y="1601"/>
                      <a:pt x="2680" y="1569"/>
                      <a:pt x="2444" y="1744"/>
                    </a:cubicBezTo>
                    <a:cubicBezTo>
                      <a:pt x="2218" y="1535"/>
                      <a:pt x="2009" y="1340"/>
                      <a:pt x="1781" y="1130"/>
                    </a:cubicBezTo>
                    <a:cubicBezTo>
                      <a:pt x="1866" y="864"/>
                      <a:pt x="2026" y="646"/>
                      <a:pt x="2262" y="486"/>
                    </a:cubicBezTo>
                    <a:cubicBezTo>
                      <a:pt x="2378" y="408"/>
                      <a:pt x="2501" y="373"/>
                      <a:pt x="2626" y="373"/>
                    </a:cubicBezTo>
                    <a:close/>
                    <a:moveTo>
                      <a:pt x="4489" y="1147"/>
                    </a:moveTo>
                    <a:cubicBezTo>
                      <a:pt x="4670" y="1147"/>
                      <a:pt x="4843" y="1213"/>
                      <a:pt x="5006" y="1352"/>
                    </a:cubicBezTo>
                    <a:cubicBezTo>
                      <a:pt x="5241" y="1555"/>
                      <a:pt x="5409" y="1804"/>
                      <a:pt x="5466" y="2113"/>
                    </a:cubicBezTo>
                    <a:cubicBezTo>
                      <a:pt x="5522" y="2422"/>
                      <a:pt x="5401" y="2622"/>
                      <a:pt x="5106" y="2729"/>
                    </a:cubicBezTo>
                    <a:cubicBezTo>
                      <a:pt x="4979" y="2775"/>
                      <a:pt x="4850" y="2796"/>
                      <a:pt x="4714" y="2796"/>
                    </a:cubicBezTo>
                    <a:cubicBezTo>
                      <a:pt x="4643" y="2796"/>
                      <a:pt x="4569" y="2790"/>
                      <a:pt x="4493" y="2779"/>
                    </a:cubicBezTo>
                    <a:cubicBezTo>
                      <a:pt x="4214" y="2218"/>
                      <a:pt x="4214" y="2218"/>
                      <a:pt x="3639" y="1744"/>
                    </a:cubicBezTo>
                    <a:cubicBezTo>
                      <a:pt x="3661" y="1686"/>
                      <a:pt x="3675" y="1610"/>
                      <a:pt x="3714" y="1552"/>
                    </a:cubicBezTo>
                    <a:cubicBezTo>
                      <a:pt x="3808" y="1414"/>
                      <a:pt x="3942" y="1318"/>
                      <a:pt x="4091" y="1246"/>
                    </a:cubicBezTo>
                    <a:cubicBezTo>
                      <a:pt x="4227" y="1181"/>
                      <a:pt x="4360" y="1147"/>
                      <a:pt x="4489" y="1147"/>
                    </a:cubicBezTo>
                    <a:close/>
                    <a:moveTo>
                      <a:pt x="1224" y="1398"/>
                    </a:moveTo>
                    <a:cubicBezTo>
                      <a:pt x="1407" y="1398"/>
                      <a:pt x="1609" y="1484"/>
                      <a:pt x="1832" y="1665"/>
                    </a:cubicBezTo>
                    <a:cubicBezTo>
                      <a:pt x="1961" y="1770"/>
                      <a:pt x="2066" y="1891"/>
                      <a:pt x="2121" y="2108"/>
                    </a:cubicBezTo>
                    <a:cubicBezTo>
                      <a:pt x="1903" y="2400"/>
                      <a:pt x="1765" y="2731"/>
                      <a:pt x="1709" y="3113"/>
                    </a:cubicBezTo>
                    <a:cubicBezTo>
                      <a:pt x="1594" y="3086"/>
                      <a:pt x="1499" y="3050"/>
                      <a:pt x="1403" y="3044"/>
                    </a:cubicBezTo>
                    <a:cubicBezTo>
                      <a:pt x="1320" y="3039"/>
                      <a:pt x="1237" y="3037"/>
                      <a:pt x="1154" y="3037"/>
                    </a:cubicBezTo>
                    <a:cubicBezTo>
                      <a:pt x="1063" y="3037"/>
                      <a:pt x="971" y="3040"/>
                      <a:pt x="879" y="3045"/>
                    </a:cubicBezTo>
                    <a:cubicBezTo>
                      <a:pt x="855" y="3047"/>
                      <a:pt x="833" y="3048"/>
                      <a:pt x="812" y="3048"/>
                    </a:cubicBezTo>
                    <a:cubicBezTo>
                      <a:pt x="677" y="3048"/>
                      <a:pt x="609" y="3012"/>
                      <a:pt x="550" y="2871"/>
                    </a:cubicBezTo>
                    <a:cubicBezTo>
                      <a:pt x="418" y="2560"/>
                      <a:pt x="381" y="2231"/>
                      <a:pt x="546" y="1926"/>
                    </a:cubicBezTo>
                    <a:cubicBezTo>
                      <a:pt x="732" y="1582"/>
                      <a:pt x="957" y="1398"/>
                      <a:pt x="1224" y="1398"/>
                    </a:cubicBezTo>
                    <a:close/>
                    <a:moveTo>
                      <a:pt x="3067" y="1970"/>
                    </a:moveTo>
                    <a:cubicBezTo>
                      <a:pt x="3126" y="1988"/>
                      <a:pt x="3267" y="2007"/>
                      <a:pt x="3385" y="2070"/>
                    </a:cubicBezTo>
                    <a:cubicBezTo>
                      <a:pt x="4085" y="2446"/>
                      <a:pt x="4344" y="2976"/>
                      <a:pt x="3828" y="3742"/>
                    </a:cubicBezTo>
                    <a:cubicBezTo>
                      <a:pt x="3620" y="4050"/>
                      <a:pt x="3346" y="4248"/>
                      <a:pt x="2956" y="4251"/>
                    </a:cubicBezTo>
                    <a:cubicBezTo>
                      <a:pt x="2954" y="4251"/>
                      <a:pt x="2953" y="4251"/>
                      <a:pt x="2952" y="4251"/>
                    </a:cubicBezTo>
                    <a:cubicBezTo>
                      <a:pt x="2629" y="4251"/>
                      <a:pt x="2407" y="4098"/>
                      <a:pt x="2250" y="3828"/>
                    </a:cubicBezTo>
                    <a:cubicBezTo>
                      <a:pt x="2111" y="3591"/>
                      <a:pt x="2095" y="3326"/>
                      <a:pt x="2114" y="3060"/>
                    </a:cubicBezTo>
                    <a:cubicBezTo>
                      <a:pt x="2132" y="2803"/>
                      <a:pt x="2217" y="2574"/>
                      <a:pt x="2424" y="2398"/>
                    </a:cubicBezTo>
                    <a:cubicBezTo>
                      <a:pt x="2508" y="2327"/>
                      <a:pt x="2554" y="2215"/>
                      <a:pt x="2629" y="2133"/>
                    </a:cubicBezTo>
                    <a:cubicBezTo>
                      <a:pt x="2767" y="1979"/>
                      <a:pt x="2801" y="1970"/>
                      <a:pt x="3067" y="1970"/>
                    </a:cubicBezTo>
                    <a:close/>
                    <a:moveTo>
                      <a:pt x="4677" y="3174"/>
                    </a:moveTo>
                    <a:cubicBezTo>
                      <a:pt x="4804" y="3174"/>
                      <a:pt x="4914" y="3211"/>
                      <a:pt x="5015" y="3280"/>
                    </a:cubicBezTo>
                    <a:cubicBezTo>
                      <a:pt x="5179" y="3392"/>
                      <a:pt x="5351" y="3503"/>
                      <a:pt x="5494" y="3642"/>
                    </a:cubicBezTo>
                    <a:cubicBezTo>
                      <a:pt x="5900" y="4034"/>
                      <a:pt x="5764" y="4810"/>
                      <a:pt x="5199" y="5069"/>
                    </a:cubicBezTo>
                    <a:cubicBezTo>
                      <a:pt x="5029" y="5147"/>
                      <a:pt x="4852" y="5185"/>
                      <a:pt x="4672" y="5185"/>
                    </a:cubicBezTo>
                    <a:cubicBezTo>
                      <a:pt x="4578" y="5185"/>
                      <a:pt x="4483" y="5175"/>
                      <a:pt x="4388" y="5154"/>
                    </a:cubicBezTo>
                    <a:cubicBezTo>
                      <a:pt x="4111" y="5094"/>
                      <a:pt x="3911" y="4930"/>
                      <a:pt x="3842" y="4643"/>
                    </a:cubicBezTo>
                    <a:cubicBezTo>
                      <a:pt x="3798" y="4465"/>
                      <a:pt x="3812" y="4310"/>
                      <a:pt x="3962" y="4163"/>
                    </a:cubicBezTo>
                    <a:cubicBezTo>
                      <a:pt x="4181" y="3950"/>
                      <a:pt x="4319" y="3678"/>
                      <a:pt x="4409" y="3386"/>
                    </a:cubicBezTo>
                    <a:cubicBezTo>
                      <a:pt x="4427" y="3328"/>
                      <a:pt x="4449" y="3269"/>
                      <a:pt x="4472" y="3202"/>
                    </a:cubicBezTo>
                    <a:cubicBezTo>
                      <a:pt x="4545" y="3183"/>
                      <a:pt x="4613" y="3174"/>
                      <a:pt x="4677" y="3174"/>
                    </a:cubicBezTo>
                    <a:close/>
                    <a:moveTo>
                      <a:pt x="1119" y="3392"/>
                    </a:moveTo>
                    <a:cubicBezTo>
                      <a:pt x="1141" y="3392"/>
                      <a:pt x="1163" y="3393"/>
                      <a:pt x="1186" y="3395"/>
                    </a:cubicBezTo>
                    <a:cubicBezTo>
                      <a:pt x="1488" y="3416"/>
                      <a:pt x="1752" y="3507"/>
                      <a:pt x="1851" y="3845"/>
                    </a:cubicBezTo>
                    <a:cubicBezTo>
                      <a:pt x="1891" y="3976"/>
                      <a:pt x="1975" y="4092"/>
                      <a:pt x="2048" y="4234"/>
                    </a:cubicBezTo>
                    <a:cubicBezTo>
                      <a:pt x="1531" y="4682"/>
                      <a:pt x="1612" y="4701"/>
                      <a:pt x="1512" y="5138"/>
                    </a:cubicBezTo>
                    <a:cubicBezTo>
                      <a:pt x="1394" y="5198"/>
                      <a:pt x="1272" y="5225"/>
                      <a:pt x="1148" y="5225"/>
                    </a:cubicBezTo>
                    <a:cubicBezTo>
                      <a:pt x="1054" y="5225"/>
                      <a:pt x="959" y="5210"/>
                      <a:pt x="863" y="5181"/>
                    </a:cubicBezTo>
                    <a:cubicBezTo>
                      <a:pt x="653" y="5119"/>
                      <a:pt x="512" y="4989"/>
                      <a:pt x="450" y="4778"/>
                    </a:cubicBezTo>
                    <a:cubicBezTo>
                      <a:pt x="346" y="4425"/>
                      <a:pt x="365" y="4076"/>
                      <a:pt x="529" y="3748"/>
                    </a:cubicBezTo>
                    <a:cubicBezTo>
                      <a:pt x="650" y="3507"/>
                      <a:pt x="863" y="3392"/>
                      <a:pt x="1119" y="3392"/>
                    </a:cubicBezTo>
                    <a:close/>
                    <a:moveTo>
                      <a:pt x="2411" y="4513"/>
                    </a:moveTo>
                    <a:cubicBezTo>
                      <a:pt x="2588" y="4592"/>
                      <a:pt x="2767" y="4623"/>
                      <a:pt x="2951" y="4623"/>
                    </a:cubicBezTo>
                    <a:cubicBezTo>
                      <a:pt x="3106" y="4623"/>
                      <a:pt x="3263" y="4601"/>
                      <a:pt x="3424" y="4566"/>
                    </a:cubicBezTo>
                    <a:cubicBezTo>
                      <a:pt x="3503" y="4875"/>
                      <a:pt x="3625" y="5148"/>
                      <a:pt x="3906" y="5356"/>
                    </a:cubicBezTo>
                    <a:cubicBezTo>
                      <a:pt x="3818" y="5552"/>
                      <a:pt x="3749" y="5713"/>
                      <a:pt x="3673" y="5872"/>
                    </a:cubicBezTo>
                    <a:cubicBezTo>
                      <a:pt x="3591" y="6042"/>
                      <a:pt x="3450" y="6139"/>
                      <a:pt x="3270" y="6187"/>
                    </a:cubicBezTo>
                    <a:cubicBezTo>
                      <a:pt x="3149" y="6219"/>
                      <a:pt x="3028" y="6233"/>
                      <a:pt x="2906" y="6233"/>
                    </a:cubicBezTo>
                    <a:cubicBezTo>
                      <a:pt x="2814" y="6233"/>
                      <a:pt x="2722" y="6225"/>
                      <a:pt x="2631" y="6212"/>
                    </a:cubicBezTo>
                    <a:cubicBezTo>
                      <a:pt x="2558" y="6201"/>
                      <a:pt x="2483" y="6166"/>
                      <a:pt x="2427" y="6120"/>
                    </a:cubicBezTo>
                    <a:cubicBezTo>
                      <a:pt x="2135" y="5876"/>
                      <a:pt x="1951" y="5567"/>
                      <a:pt x="1913" y="5185"/>
                    </a:cubicBezTo>
                    <a:cubicBezTo>
                      <a:pt x="1885" y="4919"/>
                      <a:pt x="1988" y="4717"/>
                      <a:pt x="2238" y="4602"/>
                    </a:cubicBezTo>
                    <a:cubicBezTo>
                      <a:pt x="2295" y="4576"/>
                      <a:pt x="2350" y="4545"/>
                      <a:pt x="2411" y="4513"/>
                    </a:cubicBezTo>
                    <a:close/>
                    <a:moveTo>
                      <a:pt x="2626" y="0"/>
                    </a:moveTo>
                    <a:cubicBezTo>
                      <a:pt x="2370" y="0"/>
                      <a:pt x="2134" y="94"/>
                      <a:pt x="1919" y="278"/>
                    </a:cubicBezTo>
                    <a:cubicBezTo>
                      <a:pt x="1695" y="471"/>
                      <a:pt x="1543" y="716"/>
                      <a:pt x="1408" y="1009"/>
                    </a:cubicBezTo>
                    <a:cubicBezTo>
                      <a:pt x="1338" y="1017"/>
                      <a:pt x="1289" y="1023"/>
                      <a:pt x="1240" y="1027"/>
                    </a:cubicBezTo>
                    <a:cubicBezTo>
                      <a:pt x="608" y="1089"/>
                      <a:pt x="103" y="1627"/>
                      <a:pt x="80" y="2258"/>
                    </a:cubicBezTo>
                    <a:cubicBezTo>
                      <a:pt x="64" y="2708"/>
                      <a:pt x="111" y="2875"/>
                      <a:pt x="373" y="3301"/>
                    </a:cubicBezTo>
                    <a:cubicBezTo>
                      <a:pt x="95" y="3650"/>
                      <a:pt x="0" y="4060"/>
                      <a:pt x="23" y="4502"/>
                    </a:cubicBezTo>
                    <a:cubicBezTo>
                      <a:pt x="26" y="4564"/>
                      <a:pt x="28" y="4628"/>
                      <a:pt x="40" y="4690"/>
                    </a:cubicBezTo>
                    <a:cubicBezTo>
                      <a:pt x="146" y="5260"/>
                      <a:pt x="544" y="5592"/>
                      <a:pt x="1129" y="5592"/>
                    </a:cubicBezTo>
                    <a:cubicBezTo>
                      <a:pt x="1141" y="5592"/>
                      <a:pt x="1153" y="5592"/>
                      <a:pt x="1165" y="5592"/>
                    </a:cubicBezTo>
                    <a:cubicBezTo>
                      <a:pt x="1290" y="5590"/>
                      <a:pt x="1414" y="5562"/>
                      <a:pt x="1565" y="5542"/>
                    </a:cubicBezTo>
                    <a:cubicBezTo>
                      <a:pt x="1602" y="5605"/>
                      <a:pt x="1642" y="5677"/>
                      <a:pt x="1689" y="5748"/>
                    </a:cubicBezTo>
                    <a:cubicBezTo>
                      <a:pt x="1807" y="5926"/>
                      <a:pt x="1913" y="6114"/>
                      <a:pt x="2050" y="6277"/>
                    </a:cubicBezTo>
                    <a:cubicBezTo>
                      <a:pt x="2227" y="6486"/>
                      <a:pt x="2467" y="6598"/>
                      <a:pt x="2749" y="6598"/>
                    </a:cubicBezTo>
                    <a:cubicBezTo>
                      <a:pt x="2809" y="6598"/>
                      <a:pt x="2870" y="6599"/>
                      <a:pt x="2931" y="6599"/>
                    </a:cubicBezTo>
                    <a:cubicBezTo>
                      <a:pt x="2984" y="6599"/>
                      <a:pt x="3037" y="6598"/>
                      <a:pt x="3090" y="6595"/>
                    </a:cubicBezTo>
                    <a:cubicBezTo>
                      <a:pt x="3541" y="6560"/>
                      <a:pt x="3881" y="6357"/>
                      <a:pt x="4063" y="5927"/>
                    </a:cubicBezTo>
                    <a:cubicBezTo>
                      <a:pt x="4116" y="5802"/>
                      <a:pt x="4175" y="5677"/>
                      <a:pt x="4234" y="5547"/>
                    </a:cubicBezTo>
                    <a:cubicBezTo>
                      <a:pt x="4375" y="5547"/>
                      <a:pt x="4517" y="5543"/>
                      <a:pt x="4652" y="5543"/>
                    </a:cubicBezTo>
                    <a:cubicBezTo>
                      <a:pt x="4719" y="5543"/>
                      <a:pt x="4785" y="5544"/>
                      <a:pt x="4848" y="5547"/>
                    </a:cubicBezTo>
                    <a:cubicBezTo>
                      <a:pt x="4866" y="5548"/>
                      <a:pt x="4886" y="5549"/>
                      <a:pt x="4906" y="5549"/>
                    </a:cubicBezTo>
                    <a:cubicBezTo>
                      <a:pt x="5100" y="5549"/>
                      <a:pt x="5393" y="5500"/>
                      <a:pt x="5661" y="5259"/>
                    </a:cubicBezTo>
                    <a:cubicBezTo>
                      <a:pt x="5958" y="4992"/>
                      <a:pt x="6017" y="4716"/>
                      <a:pt x="6061" y="4543"/>
                    </a:cubicBezTo>
                    <a:cubicBezTo>
                      <a:pt x="6105" y="4370"/>
                      <a:pt x="6117" y="4059"/>
                      <a:pt x="6038" y="3825"/>
                    </a:cubicBezTo>
                    <a:cubicBezTo>
                      <a:pt x="5924" y="3498"/>
                      <a:pt x="5681" y="3283"/>
                      <a:pt x="5399" y="3066"/>
                    </a:cubicBezTo>
                    <a:cubicBezTo>
                      <a:pt x="5453" y="3007"/>
                      <a:pt x="5497" y="2952"/>
                      <a:pt x="5549" y="2906"/>
                    </a:cubicBezTo>
                    <a:cubicBezTo>
                      <a:pt x="5842" y="2656"/>
                      <a:pt x="5907" y="2337"/>
                      <a:pt x="5817" y="1980"/>
                    </a:cubicBezTo>
                    <a:cubicBezTo>
                      <a:pt x="5719" y="1589"/>
                      <a:pt x="5505" y="1267"/>
                      <a:pt x="5182" y="1022"/>
                    </a:cubicBezTo>
                    <a:cubicBezTo>
                      <a:pt x="4973" y="863"/>
                      <a:pt x="4747" y="777"/>
                      <a:pt x="4502" y="777"/>
                    </a:cubicBezTo>
                    <a:cubicBezTo>
                      <a:pt x="4410" y="777"/>
                      <a:pt x="4316" y="789"/>
                      <a:pt x="4220" y="813"/>
                    </a:cubicBezTo>
                    <a:cubicBezTo>
                      <a:pt x="4124" y="839"/>
                      <a:pt x="4027" y="860"/>
                      <a:pt x="3918" y="887"/>
                    </a:cubicBezTo>
                    <a:cubicBezTo>
                      <a:pt x="3852" y="791"/>
                      <a:pt x="3794" y="696"/>
                      <a:pt x="3728" y="606"/>
                    </a:cubicBezTo>
                    <a:cubicBezTo>
                      <a:pt x="3527" y="333"/>
                      <a:pt x="3270" y="137"/>
                      <a:pt x="2942" y="45"/>
                    </a:cubicBezTo>
                    <a:cubicBezTo>
                      <a:pt x="2833" y="15"/>
                      <a:pt x="2728" y="0"/>
                      <a:pt x="262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35" name="Google Shape;735;p72"/>
            <p:cNvGrpSpPr/>
            <p:nvPr/>
          </p:nvGrpSpPr>
          <p:grpSpPr>
            <a:xfrm>
              <a:off x="7141648" y="3589905"/>
              <a:ext cx="579053" cy="734606"/>
              <a:chOff x="5089928" y="3299906"/>
              <a:chExt cx="731220" cy="927767"/>
            </a:xfrm>
          </p:grpSpPr>
          <p:sp>
            <p:nvSpPr>
              <p:cNvPr id="736" name="Google Shape;736;p72"/>
              <p:cNvSpPr/>
              <p:nvPr/>
            </p:nvSpPr>
            <p:spPr>
              <a:xfrm>
                <a:off x="5110340" y="3405327"/>
                <a:ext cx="696743" cy="802928"/>
              </a:xfrm>
              <a:custGeom>
                <a:avLst/>
                <a:gdLst/>
                <a:ahLst/>
                <a:cxnLst/>
                <a:rect l="l" t="t" r="r" b="b"/>
                <a:pathLst>
                  <a:path w="9114" h="10503" extrusionOk="0">
                    <a:moveTo>
                      <a:pt x="6592" y="1"/>
                    </a:moveTo>
                    <a:lnTo>
                      <a:pt x="6592" y="1"/>
                    </a:lnTo>
                    <a:cubicBezTo>
                      <a:pt x="6400" y="44"/>
                      <a:pt x="6189" y="52"/>
                      <a:pt x="5998" y="61"/>
                    </a:cubicBezTo>
                    <a:cubicBezTo>
                      <a:pt x="5019" y="105"/>
                      <a:pt x="4037" y="109"/>
                      <a:pt x="3057" y="112"/>
                    </a:cubicBezTo>
                    <a:cubicBezTo>
                      <a:pt x="2905" y="112"/>
                      <a:pt x="2746" y="105"/>
                      <a:pt x="2595" y="75"/>
                    </a:cubicBezTo>
                    <a:lnTo>
                      <a:pt x="2595" y="75"/>
                    </a:lnTo>
                    <a:cubicBezTo>
                      <a:pt x="2607" y="104"/>
                      <a:pt x="2612" y="139"/>
                      <a:pt x="2619" y="194"/>
                    </a:cubicBezTo>
                    <a:cubicBezTo>
                      <a:pt x="2630" y="294"/>
                      <a:pt x="2638" y="394"/>
                      <a:pt x="2646" y="493"/>
                    </a:cubicBezTo>
                    <a:cubicBezTo>
                      <a:pt x="2660" y="709"/>
                      <a:pt x="2670" y="924"/>
                      <a:pt x="2673" y="1141"/>
                    </a:cubicBezTo>
                    <a:cubicBezTo>
                      <a:pt x="2675" y="1556"/>
                      <a:pt x="2662" y="1972"/>
                      <a:pt x="2632" y="2386"/>
                    </a:cubicBezTo>
                    <a:cubicBezTo>
                      <a:pt x="2610" y="2727"/>
                      <a:pt x="2579" y="3070"/>
                      <a:pt x="2495" y="3402"/>
                    </a:cubicBezTo>
                    <a:cubicBezTo>
                      <a:pt x="2410" y="3739"/>
                      <a:pt x="2258" y="4054"/>
                      <a:pt x="2095" y="4360"/>
                    </a:cubicBezTo>
                    <a:cubicBezTo>
                      <a:pt x="1757" y="4996"/>
                      <a:pt x="1405" y="5625"/>
                      <a:pt x="1080" y="6269"/>
                    </a:cubicBezTo>
                    <a:cubicBezTo>
                      <a:pt x="754" y="6916"/>
                      <a:pt x="434" y="7577"/>
                      <a:pt x="197" y="8261"/>
                    </a:cubicBezTo>
                    <a:cubicBezTo>
                      <a:pt x="88" y="8573"/>
                      <a:pt x="1" y="8913"/>
                      <a:pt x="55" y="9245"/>
                    </a:cubicBezTo>
                    <a:cubicBezTo>
                      <a:pt x="80" y="9396"/>
                      <a:pt x="133" y="9543"/>
                      <a:pt x="215" y="9670"/>
                    </a:cubicBezTo>
                    <a:cubicBezTo>
                      <a:pt x="259" y="9741"/>
                      <a:pt x="315" y="9799"/>
                      <a:pt x="365" y="9862"/>
                    </a:cubicBezTo>
                    <a:cubicBezTo>
                      <a:pt x="817" y="10102"/>
                      <a:pt x="1289" y="10272"/>
                      <a:pt x="1795" y="10360"/>
                    </a:cubicBezTo>
                    <a:cubicBezTo>
                      <a:pt x="2332" y="10455"/>
                      <a:pt x="2879" y="10472"/>
                      <a:pt x="3423" y="10488"/>
                    </a:cubicBezTo>
                    <a:cubicBezTo>
                      <a:pt x="3755" y="10498"/>
                      <a:pt x="4087" y="10502"/>
                      <a:pt x="4419" y="10502"/>
                    </a:cubicBezTo>
                    <a:cubicBezTo>
                      <a:pt x="5189" y="10502"/>
                      <a:pt x="5959" y="10477"/>
                      <a:pt x="6727" y="10426"/>
                    </a:cubicBezTo>
                    <a:cubicBezTo>
                      <a:pt x="7198" y="10396"/>
                      <a:pt x="7695" y="10390"/>
                      <a:pt x="8153" y="10261"/>
                    </a:cubicBezTo>
                    <a:cubicBezTo>
                      <a:pt x="8346" y="10206"/>
                      <a:pt x="8535" y="10124"/>
                      <a:pt x="8680" y="9981"/>
                    </a:cubicBezTo>
                    <a:cubicBezTo>
                      <a:pt x="8857" y="9809"/>
                      <a:pt x="8936" y="9569"/>
                      <a:pt x="8972" y="9330"/>
                    </a:cubicBezTo>
                    <a:cubicBezTo>
                      <a:pt x="9113" y="8344"/>
                      <a:pt x="8643" y="7392"/>
                      <a:pt x="8147" y="6575"/>
                    </a:cubicBezTo>
                    <a:cubicBezTo>
                      <a:pt x="7877" y="6125"/>
                      <a:pt x="7585" y="5687"/>
                      <a:pt x="7301" y="5247"/>
                    </a:cubicBezTo>
                    <a:cubicBezTo>
                      <a:pt x="6712" y="4335"/>
                      <a:pt x="6632" y="3509"/>
                      <a:pt x="6605" y="2438"/>
                    </a:cubicBezTo>
                    <a:cubicBezTo>
                      <a:pt x="6595" y="1981"/>
                      <a:pt x="6578" y="1523"/>
                      <a:pt x="6573" y="1067"/>
                    </a:cubicBezTo>
                    <a:cubicBezTo>
                      <a:pt x="6571" y="830"/>
                      <a:pt x="6563" y="593"/>
                      <a:pt x="6572" y="356"/>
                    </a:cubicBezTo>
                    <a:cubicBezTo>
                      <a:pt x="6577" y="237"/>
                      <a:pt x="6583" y="119"/>
                      <a:pt x="659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7" name="Google Shape;737;p72"/>
              <p:cNvSpPr/>
              <p:nvPr/>
            </p:nvSpPr>
            <p:spPr>
              <a:xfrm>
                <a:off x="5263311" y="3317489"/>
                <a:ext cx="390264" cy="79047"/>
              </a:xfrm>
              <a:custGeom>
                <a:avLst/>
                <a:gdLst/>
                <a:ahLst/>
                <a:cxnLst/>
                <a:rect l="l" t="t" r="r" b="b"/>
                <a:pathLst>
                  <a:path w="5105" h="1034" extrusionOk="0">
                    <a:moveTo>
                      <a:pt x="2760" y="1"/>
                    </a:moveTo>
                    <a:cubicBezTo>
                      <a:pt x="2292" y="1"/>
                      <a:pt x="1820" y="13"/>
                      <a:pt x="1356" y="37"/>
                    </a:cubicBezTo>
                    <a:cubicBezTo>
                      <a:pt x="1020" y="54"/>
                      <a:pt x="603" y="36"/>
                      <a:pt x="306" y="225"/>
                    </a:cubicBezTo>
                    <a:cubicBezTo>
                      <a:pt x="1" y="421"/>
                      <a:pt x="135" y="794"/>
                      <a:pt x="421" y="937"/>
                    </a:cubicBezTo>
                    <a:cubicBezTo>
                      <a:pt x="595" y="1023"/>
                      <a:pt x="799" y="1032"/>
                      <a:pt x="991" y="1033"/>
                    </a:cubicBezTo>
                    <a:cubicBezTo>
                      <a:pt x="1009" y="1034"/>
                      <a:pt x="1027" y="1034"/>
                      <a:pt x="1045" y="1034"/>
                    </a:cubicBezTo>
                    <a:cubicBezTo>
                      <a:pt x="1227" y="1034"/>
                      <a:pt x="1411" y="1029"/>
                      <a:pt x="1594" y="1028"/>
                    </a:cubicBezTo>
                    <a:cubicBezTo>
                      <a:pt x="2429" y="1021"/>
                      <a:pt x="3265" y="1017"/>
                      <a:pt x="4099" y="975"/>
                    </a:cubicBezTo>
                    <a:cubicBezTo>
                      <a:pt x="4410" y="959"/>
                      <a:pt x="4827" y="930"/>
                      <a:pt x="4958" y="592"/>
                    </a:cubicBezTo>
                    <a:cubicBezTo>
                      <a:pt x="5105" y="212"/>
                      <a:pt x="4649" y="134"/>
                      <a:pt x="4383" y="96"/>
                    </a:cubicBezTo>
                    <a:cubicBezTo>
                      <a:pt x="3970" y="38"/>
                      <a:pt x="3554" y="9"/>
                      <a:pt x="3138" y="4"/>
                    </a:cubicBezTo>
                    <a:cubicBezTo>
                      <a:pt x="3012" y="2"/>
                      <a:pt x="2886" y="1"/>
                      <a:pt x="276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8" name="Google Shape;738;p72"/>
              <p:cNvSpPr/>
              <p:nvPr/>
            </p:nvSpPr>
            <p:spPr>
              <a:xfrm>
                <a:off x="5089928" y="3299906"/>
                <a:ext cx="731220" cy="927767"/>
              </a:xfrm>
              <a:custGeom>
                <a:avLst/>
                <a:gdLst/>
                <a:ahLst/>
                <a:cxnLst/>
                <a:rect l="l" t="t" r="r" b="b"/>
                <a:pathLst>
                  <a:path w="9565" h="12136" extrusionOk="0">
                    <a:moveTo>
                      <a:pt x="5013" y="231"/>
                    </a:moveTo>
                    <a:cubicBezTo>
                      <a:pt x="5144" y="231"/>
                      <a:pt x="5275" y="232"/>
                      <a:pt x="5405" y="234"/>
                    </a:cubicBezTo>
                    <a:cubicBezTo>
                      <a:pt x="5821" y="239"/>
                      <a:pt x="6237" y="268"/>
                      <a:pt x="6649" y="326"/>
                    </a:cubicBezTo>
                    <a:cubicBezTo>
                      <a:pt x="6915" y="364"/>
                      <a:pt x="7372" y="442"/>
                      <a:pt x="7224" y="822"/>
                    </a:cubicBezTo>
                    <a:cubicBezTo>
                      <a:pt x="7093" y="1160"/>
                      <a:pt x="6675" y="1189"/>
                      <a:pt x="6366" y="1205"/>
                    </a:cubicBezTo>
                    <a:cubicBezTo>
                      <a:pt x="5531" y="1247"/>
                      <a:pt x="4697" y="1249"/>
                      <a:pt x="3861" y="1258"/>
                    </a:cubicBezTo>
                    <a:cubicBezTo>
                      <a:pt x="3686" y="1261"/>
                      <a:pt x="3512" y="1264"/>
                      <a:pt x="3337" y="1264"/>
                    </a:cubicBezTo>
                    <a:cubicBezTo>
                      <a:pt x="3310" y="1264"/>
                      <a:pt x="3283" y="1264"/>
                      <a:pt x="3256" y="1263"/>
                    </a:cubicBezTo>
                    <a:cubicBezTo>
                      <a:pt x="3065" y="1262"/>
                      <a:pt x="2863" y="1253"/>
                      <a:pt x="2687" y="1167"/>
                    </a:cubicBezTo>
                    <a:cubicBezTo>
                      <a:pt x="2402" y="1025"/>
                      <a:pt x="2267" y="652"/>
                      <a:pt x="2573" y="455"/>
                    </a:cubicBezTo>
                    <a:cubicBezTo>
                      <a:pt x="2870" y="266"/>
                      <a:pt x="3287" y="284"/>
                      <a:pt x="3623" y="267"/>
                    </a:cubicBezTo>
                    <a:cubicBezTo>
                      <a:pt x="4083" y="243"/>
                      <a:pt x="4550" y="231"/>
                      <a:pt x="5013" y="231"/>
                    </a:cubicBezTo>
                    <a:close/>
                    <a:moveTo>
                      <a:pt x="6860" y="1380"/>
                    </a:moveTo>
                    <a:cubicBezTo>
                      <a:pt x="6851" y="1498"/>
                      <a:pt x="6845" y="1616"/>
                      <a:pt x="6840" y="1735"/>
                    </a:cubicBezTo>
                    <a:cubicBezTo>
                      <a:pt x="6832" y="1972"/>
                      <a:pt x="6839" y="2209"/>
                      <a:pt x="6843" y="2446"/>
                    </a:cubicBezTo>
                    <a:cubicBezTo>
                      <a:pt x="6846" y="2902"/>
                      <a:pt x="6864" y="3360"/>
                      <a:pt x="6875" y="3817"/>
                    </a:cubicBezTo>
                    <a:cubicBezTo>
                      <a:pt x="6901" y="4888"/>
                      <a:pt x="6981" y="5713"/>
                      <a:pt x="7569" y="6626"/>
                    </a:cubicBezTo>
                    <a:cubicBezTo>
                      <a:pt x="7854" y="7067"/>
                      <a:pt x="8145" y="7505"/>
                      <a:pt x="8417" y="7955"/>
                    </a:cubicBezTo>
                    <a:cubicBezTo>
                      <a:pt x="8911" y="8771"/>
                      <a:pt x="9383" y="9723"/>
                      <a:pt x="9240" y="10709"/>
                    </a:cubicBezTo>
                    <a:cubicBezTo>
                      <a:pt x="9205" y="10949"/>
                      <a:pt x="9125" y="11188"/>
                      <a:pt x="8948" y="11360"/>
                    </a:cubicBezTo>
                    <a:cubicBezTo>
                      <a:pt x="8803" y="11503"/>
                      <a:pt x="8614" y="11586"/>
                      <a:pt x="8421" y="11640"/>
                    </a:cubicBezTo>
                    <a:cubicBezTo>
                      <a:pt x="7963" y="11769"/>
                      <a:pt x="7467" y="11775"/>
                      <a:pt x="6995" y="11805"/>
                    </a:cubicBezTo>
                    <a:cubicBezTo>
                      <a:pt x="6217" y="11856"/>
                      <a:pt x="5438" y="11881"/>
                      <a:pt x="4658" y="11881"/>
                    </a:cubicBezTo>
                    <a:cubicBezTo>
                      <a:pt x="4336" y="11881"/>
                      <a:pt x="4014" y="11877"/>
                      <a:pt x="3691" y="11868"/>
                    </a:cubicBezTo>
                    <a:cubicBezTo>
                      <a:pt x="3148" y="11853"/>
                      <a:pt x="2600" y="11834"/>
                      <a:pt x="2063" y="11740"/>
                    </a:cubicBezTo>
                    <a:cubicBezTo>
                      <a:pt x="1556" y="11651"/>
                      <a:pt x="1087" y="11481"/>
                      <a:pt x="634" y="11241"/>
                    </a:cubicBezTo>
                    <a:cubicBezTo>
                      <a:pt x="584" y="11178"/>
                      <a:pt x="530" y="11120"/>
                      <a:pt x="483" y="11049"/>
                    </a:cubicBezTo>
                    <a:cubicBezTo>
                      <a:pt x="400" y="10922"/>
                      <a:pt x="349" y="10775"/>
                      <a:pt x="323" y="10624"/>
                    </a:cubicBezTo>
                    <a:cubicBezTo>
                      <a:pt x="268" y="10293"/>
                      <a:pt x="355" y="9953"/>
                      <a:pt x="465" y="9640"/>
                    </a:cubicBezTo>
                    <a:cubicBezTo>
                      <a:pt x="703" y="8956"/>
                      <a:pt x="1023" y="8295"/>
                      <a:pt x="1349" y="7648"/>
                    </a:cubicBezTo>
                    <a:cubicBezTo>
                      <a:pt x="1673" y="7005"/>
                      <a:pt x="2026" y="6375"/>
                      <a:pt x="2364" y="5739"/>
                    </a:cubicBezTo>
                    <a:cubicBezTo>
                      <a:pt x="2526" y="5433"/>
                      <a:pt x="2679" y="5118"/>
                      <a:pt x="2764" y="4781"/>
                    </a:cubicBezTo>
                    <a:cubicBezTo>
                      <a:pt x="2847" y="4449"/>
                      <a:pt x="2878" y="4106"/>
                      <a:pt x="2900" y="3765"/>
                    </a:cubicBezTo>
                    <a:cubicBezTo>
                      <a:pt x="2929" y="3351"/>
                      <a:pt x="2942" y="2935"/>
                      <a:pt x="2941" y="2520"/>
                    </a:cubicBezTo>
                    <a:cubicBezTo>
                      <a:pt x="2940" y="2305"/>
                      <a:pt x="2929" y="2088"/>
                      <a:pt x="2914" y="1872"/>
                    </a:cubicBezTo>
                    <a:cubicBezTo>
                      <a:pt x="2908" y="1773"/>
                      <a:pt x="2898" y="1672"/>
                      <a:pt x="2887" y="1573"/>
                    </a:cubicBezTo>
                    <a:cubicBezTo>
                      <a:pt x="2881" y="1518"/>
                      <a:pt x="2877" y="1483"/>
                      <a:pt x="2863" y="1454"/>
                    </a:cubicBezTo>
                    <a:lnTo>
                      <a:pt x="2863" y="1454"/>
                    </a:lnTo>
                    <a:cubicBezTo>
                      <a:pt x="3015" y="1483"/>
                      <a:pt x="3174" y="1491"/>
                      <a:pt x="3325" y="1491"/>
                    </a:cubicBezTo>
                    <a:cubicBezTo>
                      <a:pt x="4305" y="1488"/>
                      <a:pt x="5288" y="1485"/>
                      <a:pt x="6268" y="1440"/>
                    </a:cubicBezTo>
                    <a:cubicBezTo>
                      <a:pt x="6459" y="1433"/>
                      <a:pt x="6668" y="1423"/>
                      <a:pt x="6860" y="1380"/>
                    </a:cubicBezTo>
                    <a:close/>
                    <a:moveTo>
                      <a:pt x="5239" y="1"/>
                    </a:moveTo>
                    <a:cubicBezTo>
                      <a:pt x="5032" y="1"/>
                      <a:pt x="4825" y="8"/>
                      <a:pt x="4619" y="26"/>
                    </a:cubicBezTo>
                    <a:cubicBezTo>
                      <a:pt x="4547" y="23"/>
                      <a:pt x="4474" y="22"/>
                      <a:pt x="4402" y="22"/>
                    </a:cubicBezTo>
                    <a:cubicBezTo>
                      <a:pt x="4366" y="22"/>
                      <a:pt x="4329" y="22"/>
                      <a:pt x="4293" y="23"/>
                    </a:cubicBezTo>
                    <a:cubicBezTo>
                      <a:pt x="4044" y="23"/>
                      <a:pt x="3797" y="32"/>
                      <a:pt x="3549" y="45"/>
                    </a:cubicBezTo>
                    <a:cubicBezTo>
                      <a:pt x="3193" y="64"/>
                      <a:pt x="2788" y="63"/>
                      <a:pt x="2472" y="252"/>
                    </a:cubicBezTo>
                    <a:cubicBezTo>
                      <a:pt x="2185" y="425"/>
                      <a:pt x="2077" y="768"/>
                      <a:pt x="2254" y="1065"/>
                    </a:cubicBezTo>
                    <a:cubicBezTo>
                      <a:pt x="2364" y="1249"/>
                      <a:pt x="2527" y="1354"/>
                      <a:pt x="2713" y="1414"/>
                    </a:cubicBezTo>
                    <a:cubicBezTo>
                      <a:pt x="2692" y="1442"/>
                      <a:pt x="2684" y="1467"/>
                      <a:pt x="2682" y="1523"/>
                    </a:cubicBezTo>
                    <a:cubicBezTo>
                      <a:pt x="2680" y="1623"/>
                      <a:pt x="2681" y="1722"/>
                      <a:pt x="2682" y="1821"/>
                    </a:cubicBezTo>
                    <a:cubicBezTo>
                      <a:pt x="2684" y="2021"/>
                      <a:pt x="2685" y="2220"/>
                      <a:pt x="2684" y="2419"/>
                    </a:cubicBezTo>
                    <a:cubicBezTo>
                      <a:pt x="2681" y="2801"/>
                      <a:pt x="2674" y="3184"/>
                      <a:pt x="2650" y="3565"/>
                    </a:cubicBezTo>
                    <a:cubicBezTo>
                      <a:pt x="2628" y="3932"/>
                      <a:pt x="2605" y="4305"/>
                      <a:pt x="2520" y="4665"/>
                    </a:cubicBezTo>
                    <a:cubicBezTo>
                      <a:pt x="2437" y="5013"/>
                      <a:pt x="2282" y="5332"/>
                      <a:pt x="2114" y="5646"/>
                    </a:cubicBezTo>
                    <a:cubicBezTo>
                      <a:pt x="1757" y="6310"/>
                      <a:pt x="1391" y="6969"/>
                      <a:pt x="1056" y="7644"/>
                    </a:cubicBezTo>
                    <a:cubicBezTo>
                      <a:pt x="731" y="8296"/>
                      <a:pt x="406" y="8966"/>
                      <a:pt x="181" y="9660"/>
                    </a:cubicBezTo>
                    <a:cubicBezTo>
                      <a:pt x="65" y="10015"/>
                      <a:pt x="0" y="10397"/>
                      <a:pt x="85" y="10767"/>
                    </a:cubicBezTo>
                    <a:cubicBezTo>
                      <a:pt x="147" y="11038"/>
                      <a:pt x="327" y="11453"/>
                      <a:pt x="647" y="11469"/>
                    </a:cubicBezTo>
                    <a:cubicBezTo>
                      <a:pt x="1383" y="11991"/>
                      <a:pt x="2388" y="12065"/>
                      <a:pt x="3260" y="12104"/>
                    </a:cubicBezTo>
                    <a:cubicBezTo>
                      <a:pt x="3740" y="12125"/>
                      <a:pt x="4220" y="12135"/>
                      <a:pt x="4700" y="12135"/>
                    </a:cubicBezTo>
                    <a:cubicBezTo>
                      <a:pt x="5382" y="12135"/>
                      <a:pt x="6065" y="12115"/>
                      <a:pt x="6745" y="12076"/>
                    </a:cubicBezTo>
                    <a:cubicBezTo>
                      <a:pt x="7263" y="12046"/>
                      <a:pt x="7797" y="12033"/>
                      <a:pt x="8307" y="11930"/>
                    </a:cubicBezTo>
                    <a:cubicBezTo>
                      <a:pt x="8739" y="11844"/>
                      <a:pt x="9159" y="11637"/>
                      <a:pt x="9356" y="11221"/>
                    </a:cubicBezTo>
                    <a:cubicBezTo>
                      <a:pt x="9565" y="10775"/>
                      <a:pt x="9549" y="10230"/>
                      <a:pt x="9460" y="9756"/>
                    </a:cubicBezTo>
                    <a:cubicBezTo>
                      <a:pt x="9368" y="9257"/>
                      <a:pt x="9164" y="8781"/>
                      <a:pt x="8926" y="8334"/>
                    </a:cubicBezTo>
                    <a:cubicBezTo>
                      <a:pt x="8642" y="7801"/>
                      <a:pt x="8304" y="7301"/>
                      <a:pt x="7975" y="6795"/>
                    </a:cubicBezTo>
                    <a:cubicBezTo>
                      <a:pt x="7812" y="6544"/>
                      <a:pt x="7649" y="6291"/>
                      <a:pt x="7485" y="6040"/>
                    </a:cubicBezTo>
                    <a:cubicBezTo>
                      <a:pt x="7485" y="6010"/>
                      <a:pt x="7483" y="5980"/>
                      <a:pt x="7471" y="5944"/>
                    </a:cubicBezTo>
                    <a:cubicBezTo>
                      <a:pt x="7440" y="5843"/>
                      <a:pt x="7397" y="5746"/>
                      <a:pt x="7367" y="5645"/>
                    </a:cubicBezTo>
                    <a:cubicBezTo>
                      <a:pt x="7307" y="5451"/>
                      <a:pt x="7262" y="5252"/>
                      <a:pt x="7238" y="5052"/>
                    </a:cubicBezTo>
                    <a:cubicBezTo>
                      <a:pt x="7181" y="4618"/>
                      <a:pt x="7186" y="4177"/>
                      <a:pt x="7175" y="3741"/>
                    </a:cubicBezTo>
                    <a:cubicBezTo>
                      <a:pt x="7163" y="3292"/>
                      <a:pt x="7157" y="2844"/>
                      <a:pt x="7138" y="2394"/>
                    </a:cubicBezTo>
                    <a:cubicBezTo>
                      <a:pt x="7128" y="2175"/>
                      <a:pt x="7125" y="1955"/>
                      <a:pt x="7106" y="1734"/>
                    </a:cubicBezTo>
                    <a:cubicBezTo>
                      <a:pt x="7095" y="1616"/>
                      <a:pt x="7084" y="1498"/>
                      <a:pt x="7068" y="1380"/>
                    </a:cubicBezTo>
                    <a:cubicBezTo>
                      <a:pt x="7064" y="1353"/>
                      <a:pt x="7060" y="1327"/>
                      <a:pt x="7056" y="1302"/>
                    </a:cubicBezTo>
                    <a:cubicBezTo>
                      <a:pt x="7162" y="1252"/>
                      <a:pt x="7259" y="1184"/>
                      <a:pt x="7336" y="1083"/>
                    </a:cubicBezTo>
                    <a:cubicBezTo>
                      <a:pt x="7542" y="816"/>
                      <a:pt x="7533" y="433"/>
                      <a:pt x="7227" y="246"/>
                    </a:cubicBezTo>
                    <a:cubicBezTo>
                      <a:pt x="7043" y="135"/>
                      <a:pt x="6814" y="117"/>
                      <a:pt x="6606" y="90"/>
                    </a:cubicBezTo>
                    <a:cubicBezTo>
                      <a:pt x="6338" y="55"/>
                      <a:pt x="6068" y="31"/>
                      <a:pt x="5799" y="16"/>
                    </a:cubicBezTo>
                    <a:cubicBezTo>
                      <a:pt x="5613" y="7"/>
                      <a:pt x="5426" y="1"/>
                      <a:pt x="523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9" name="Google Shape;739;p72"/>
              <p:cNvSpPr/>
              <p:nvPr/>
            </p:nvSpPr>
            <p:spPr>
              <a:xfrm>
                <a:off x="5182124" y="3759126"/>
                <a:ext cx="551951" cy="402114"/>
              </a:xfrm>
              <a:custGeom>
                <a:avLst/>
                <a:gdLst/>
                <a:ahLst/>
                <a:cxnLst/>
                <a:rect l="l" t="t" r="r" b="b"/>
                <a:pathLst>
                  <a:path w="7220" h="5260" extrusionOk="0">
                    <a:moveTo>
                      <a:pt x="2374" y="1"/>
                    </a:moveTo>
                    <a:cubicBezTo>
                      <a:pt x="2173" y="1"/>
                      <a:pt x="1973" y="3"/>
                      <a:pt x="1773" y="29"/>
                    </a:cubicBezTo>
                    <a:cubicBezTo>
                      <a:pt x="1720" y="35"/>
                      <a:pt x="1666" y="43"/>
                      <a:pt x="1613" y="53"/>
                    </a:cubicBezTo>
                    <a:cubicBezTo>
                      <a:pt x="1591" y="60"/>
                      <a:pt x="1570" y="67"/>
                      <a:pt x="1547" y="75"/>
                    </a:cubicBezTo>
                    <a:cubicBezTo>
                      <a:pt x="1314" y="556"/>
                      <a:pt x="1079" y="1034"/>
                      <a:pt x="857" y="1523"/>
                    </a:cubicBezTo>
                    <a:cubicBezTo>
                      <a:pt x="599" y="2093"/>
                      <a:pt x="346" y="2677"/>
                      <a:pt x="157" y="3282"/>
                    </a:cubicBezTo>
                    <a:cubicBezTo>
                      <a:pt x="72" y="3558"/>
                      <a:pt x="1" y="3857"/>
                      <a:pt x="46" y="4150"/>
                    </a:cubicBezTo>
                    <a:cubicBezTo>
                      <a:pt x="65" y="4283"/>
                      <a:pt x="106" y="4413"/>
                      <a:pt x="171" y="4526"/>
                    </a:cubicBezTo>
                    <a:cubicBezTo>
                      <a:pt x="207" y="4589"/>
                      <a:pt x="251" y="4639"/>
                      <a:pt x="291" y="4695"/>
                    </a:cubicBezTo>
                    <a:cubicBezTo>
                      <a:pt x="648" y="4906"/>
                      <a:pt x="1021" y="5057"/>
                      <a:pt x="1423" y="5135"/>
                    </a:cubicBezTo>
                    <a:cubicBezTo>
                      <a:pt x="1848" y="5219"/>
                      <a:pt x="2282" y="5234"/>
                      <a:pt x="2711" y="5247"/>
                    </a:cubicBezTo>
                    <a:cubicBezTo>
                      <a:pt x="2976" y="5256"/>
                      <a:pt x="3240" y="5260"/>
                      <a:pt x="3504" y="5260"/>
                    </a:cubicBezTo>
                    <a:cubicBezTo>
                      <a:pt x="4112" y="5260"/>
                      <a:pt x="4721" y="5237"/>
                      <a:pt x="5328" y="5192"/>
                    </a:cubicBezTo>
                    <a:cubicBezTo>
                      <a:pt x="5700" y="5165"/>
                      <a:pt x="6095" y="5161"/>
                      <a:pt x="6457" y="5047"/>
                    </a:cubicBezTo>
                    <a:cubicBezTo>
                      <a:pt x="6609" y="4999"/>
                      <a:pt x="6758" y="4925"/>
                      <a:pt x="6873" y="4800"/>
                    </a:cubicBezTo>
                    <a:cubicBezTo>
                      <a:pt x="7013" y="4647"/>
                      <a:pt x="7075" y="4435"/>
                      <a:pt x="7103" y="4223"/>
                    </a:cubicBezTo>
                    <a:cubicBezTo>
                      <a:pt x="7219" y="3354"/>
                      <a:pt x="6845" y="2513"/>
                      <a:pt x="6453" y="1791"/>
                    </a:cubicBezTo>
                    <a:cubicBezTo>
                      <a:pt x="6238" y="1395"/>
                      <a:pt x="6007" y="1007"/>
                      <a:pt x="5783" y="619"/>
                    </a:cubicBezTo>
                    <a:cubicBezTo>
                      <a:pt x="5704" y="484"/>
                      <a:pt x="5639" y="351"/>
                      <a:pt x="5581" y="219"/>
                    </a:cubicBezTo>
                    <a:cubicBezTo>
                      <a:pt x="5558" y="220"/>
                      <a:pt x="5533" y="220"/>
                      <a:pt x="5510" y="223"/>
                    </a:cubicBezTo>
                    <a:cubicBezTo>
                      <a:pt x="5308" y="239"/>
                      <a:pt x="5107" y="266"/>
                      <a:pt x="4905" y="280"/>
                    </a:cubicBezTo>
                    <a:cubicBezTo>
                      <a:pt x="4848" y="284"/>
                      <a:pt x="4790" y="286"/>
                      <a:pt x="4734" y="286"/>
                    </a:cubicBezTo>
                    <a:cubicBezTo>
                      <a:pt x="4345" y="286"/>
                      <a:pt x="3968" y="191"/>
                      <a:pt x="3583" y="128"/>
                    </a:cubicBezTo>
                    <a:cubicBezTo>
                      <a:pt x="3183" y="59"/>
                      <a:pt x="2790" y="2"/>
                      <a:pt x="237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40" name="Google Shape;740;p72"/>
          <p:cNvGrpSpPr/>
          <p:nvPr/>
        </p:nvGrpSpPr>
        <p:grpSpPr>
          <a:xfrm>
            <a:off x="1101425" y="3673376"/>
            <a:ext cx="2440996" cy="882923"/>
            <a:chOff x="1101425" y="3296600"/>
            <a:chExt cx="2440800" cy="1259700"/>
          </a:xfrm>
        </p:grpSpPr>
        <p:sp>
          <p:nvSpPr>
            <p:cNvPr id="741" name="Google Shape;741;p72"/>
            <p:cNvSpPr/>
            <p:nvPr/>
          </p:nvSpPr>
          <p:spPr>
            <a:xfrm>
              <a:off x="1101425" y="3296600"/>
              <a:ext cx="2440800" cy="1259700"/>
            </a:xfrm>
            <a:prstGeom prst="rect">
              <a:avLst/>
            </a:prstGeom>
            <a:solidFill>
              <a:schemeClr val="accen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42" name="Google Shape;742;p72"/>
            <p:cNvGrpSpPr/>
            <p:nvPr/>
          </p:nvGrpSpPr>
          <p:grpSpPr>
            <a:xfrm>
              <a:off x="2178064" y="3454792"/>
              <a:ext cx="1204513" cy="943317"/>
              <a:chOff x="2921427" y="589042"/>
              <a:chExt cx="1204513" cy="943317"/>
            </a:xfrm>
          </p:grpSpPr>
          <p:sp>
            <p:nvSpPr>
              <p:cNvPr id="743" name="Google Shape;743;p72"/>
              <p:cNvSpPr/>
              <p:nvPr/>
            </p:nvSpPr>
            <p:spPr>
              <a:xfrm>
                <a:off x="3262598" y="875937"/>
                <a:ext cx="670048" cy="451443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8151" extrusionOk="0">
                    <a:moveTo>
                      <a:pt x="5700" y="1"/>
                    </a:moveTo>
                    <a:cubicBezTo>
                      <a:pt x="5299" y="1"/>
                      <a:pt x="4897" y="48"/>
                      <a:pt x="4495" y="143"/>
                    </a:cubicBezTo>
                    <a:cubicBezTo>
                      <a:pt x="3404" y="399"/>
                      <a:pt x="2377" y="822"/>
                      <a:pt x="1396" y="1362"/>
                    </a:cubicBezTo>
                    <a:cubicBezTo>
                      <a:pt x="1307" y="1410"/>
                      <a:pt x="1228" y="1475"/>
                      <a:pt x="1102" y="1560"/>
                    </a:cubicBezTo>
                    <a:cubicBezTo>
                      <a:pt x="1343" y="1848"/>
                      <a:pt x="1541" y="2086"/>
                      <a:pt x="1742" y="2324"/>
                    </a:cubicBezTo>
                    <a:cubicBezTo>
                      <a:pt x="1984" y="2291"/>
                      <a:pt x="2206" y="2257"/>
                      <a:pt x="2430" y="2231"/>
                    </a:cubicBezTo>
                    <a:cubicBezTo>
                      <a:pt x="2433" y="2231"/>
                      <a:pt x="2436" y="2231"/>
                      <a:pt x="2440" y="2231"/>
                    </a:cubicBezTo>
                    <a:cubicBezTo>
                      <a:pt x="2483" y="2231"/>
                      <a:pt x="2529" y="2261"/>
                      <a:pt x="2584" y="2281"/>
                    </a:cubicBezTo>
                    <a:cubicBezTo>
                      <a:pt x="2593" y="2385"/>
                      <a:pt x="2600" y="2482"/>
                      <a:pt x="2606" y="2556"/>
                    </a:cubicBezTo>
                    <a:cubicBezTo>
                      <a:pt x="2406" y="2741"/>
                      <a:pt x="2126" y="2617"/>
                      <a:pt x="1951" y="2824"/>
                    </a:cubicBezTo>
                    <a:cubicBezTo>
                      <a:pt x="2124" y="3536"/>
                      <a:pt x="2212" y="4254"/>
                      <a:pt x="1919" y="4980"/>
                    </a:cubicBezTo>
                    <a:cubicBezTo>
                      <a:pt x="2078" y="5071"/>
                      <a:pt x="2211" y="5151"/>
                      <a:pt x="2345" y="5225"/>
                    </a:cubicBezTo>
                    <a:cubicBezTo>
                      <a:pt x="2479" y="5299"/>
                      <a:pt x="2616" y="5368"/>
                      <a:pt x="2774" y="5449"/>
                    </a:cubicBezTo>
                    <a:cubicBezTo>
                      <a:pt x="2713" y="5577"/>
                      <a:pt x="2665" y="5678"/>
                      <a:pt x="2604" y="5810"/>
                    </a:cubicBezTo>
                    <a:cubicBezTo>
                      <a:pt x="2263" y="5654"/>
                      <a:pt x="1951" y="5510"/>
                      <a:pt x="1634" y="5363"/>
                    </a:cubicBezTo>
                    <a:cubicBezTo>
                      <a:pt x="1137" y="5821"/>
                      <a:pt x="637" y="6252"/>
                      <a:pt x="1" y="6503"/>
                    </a:cubicBezTo>
                    <a:cubicBezTo>
                      <a:pt x="39" y="6560"/>
                      <a:pt x="58" y="6614"/>
                      <a:pt x="97" y="6641"/>
                    </a:cubicBezTo>
                    <a:cubicBezTo>
                      <a:pt x="725" y="7084"/>
                      <a:pt x="1375" y="7491"/>
                      <a:pt x="2146" y="7640"/>
                    </a:cubicBezTo>
                    <a:cubicBezTo>
                      <a:pt x="2878" y="7781"/>
                      <a:pt x="3616" y="7908"/>
                      <a:pt x="4352" y="8035"/>
                    </a:cubicBezTo>
                    <a:cubicBezTo>
                      <a:pt x="4609" y="8079"/>
                      <a:pt x="4869" y="8119"/>
                      <a:pt x="5129" y="8132"/>
                    </a:cubicBezTo>
                    <a:cubicBezTo>
                      <a:pt x="5361" y="8144"/>
                      <a:pt x="5592" y="8150"/>
                      <a:pt x="5822" y="8150"/>
                    </a:cubicBezTo>
                    <a:cubicBezTo>
                      <a:pt x="7341" y="8150"/>
                      <a:pt x="8814" y="7879"/>
                      <a:pt x="10214" y="7225"/>
                    </a:cubicBezTo>
                    <a:cubicBezTo>
                      <a:pt x="10917" y="6896"/>
                      <a:pt x="11519" y="6431"/>
                      <a:pt x="11977" y="5794"/>
                    </a:cubicBezTo>
                    <a:cubicBezTo>
                      <a:pt x="12020" y="5735"/>
                      <a:pt x="12098" y="5667"/>
                      <a:pt x="12023" y="5549"/>
                    </a:cubicBezTo>
                    <a:lnTo>
                      <a:pt x="12023" y="5549"/>
                    </a:lnTo>
                    <a:cubicBezTo>
                      <a:pt x="11944" y="5570"/>
                      <a:pt x="11863" y="5592"/>
                      <a:pt x="11783" y="5613"/>
                    </a:cubicBezTo>
                    <a:cubicBezTo>
                      <a:pt x="11688" y="5638"/>
                      <a:pt x="11591" y="5683"/>
                      <a:pt x="11499" y="5683"/>
                    </a:cubicBezTo>
                    <a:cubicBezTo>
                      <a:pt x="11493" y="5683"/>
                      <a:pt x="11487" y="5683"/>
                      <a:pt x="11481" y="5683"/>
                    </a:cubicBezTo>
                    <a:cubicBezTo>
                      <a:pt x="11412" y="5678"/>
                      <a:pt x="11323" y="5612"/>
                      <a:pt x="11286" y="5549"/>
                    </a:cubicBezTo>
                    <a:cubicBezTo>
                      <a:pt x="11240" y="5471"/>
                      <a:pt x="11280" y="5377"/>
                      <a:pt x="11364" y="5327"/>
                    </a:cubicBezTo>
                    <a:cubicBezTo>
                      <a:pt x="11437" y="5283"/>
                      <a:pt x="11519" y="5251"/>
                      <a:pt x="11601" y="5220"/>
                    </a:cubicBezTo>
                    <a:cubicBezTo>
                      <a:pt x="11742" y="5167"/>
                      <a:pt x="11885" y="5118"/>
                      <a:pt x="12061" y="5054"/>
                    </a:cubicBezTo>
                    <a:cubicBezTo>
                      <a:pt x="11895" y="4851"/>
                      <a:pt x="11757" y="4685"/>
                      <a:pt x="11540" y="4591"/>
                    </a:cubicBezTo>
                    <a:cubicBezTo>
                      <a:pt x="11447" y="4666"/>
                      <a:pt x="11369" y="4735"/>
                      <a:pt x="11284" y="4797"/>
                    </a:cubicBezTo>
                    <a:cubicBezTo>
                      <a:pt x="11202" y="4856"/>
                      <a:pt x="11112" y="4906"/>
                      <a:pt x="11007" y="4973"/>
                    </a:cubicBezTo>
                    <a:cubicBezTo>
                      <a:pt x="10938" y="4855"/>
                      <a:pt x="10879" y="4754"/>
                      <a:pt x="10829" y="4663"/>
                    </a:cubicBezTo>
                    <a:cubicBezTo>
                      <a:pt x="10959" y="4450"/>
                      <a:pt x="11220" y="4381"/>
                      <a:pt x="11274" y="4117"/>
                    </a:cubicBezTo>
                    <a:cubicBezTo>
                      <a:pt x="11216" y="4021"/>
                      <a:pt x="11112" y="3925"/>
                      <a:pt x="11098" y="3817"/>
                    </a:cubicBezTo>
                    <a:cubicBezTo>
                      <a:pt x="11033" y="3334"/>
                      <a:pt x="10746" y="3100"/>
                      <a:pt x="10295" y="2991"/>
                    </a:cubicBezTo>
                    <a:cubicBezTo>
                      <a:pt x="10070" y="2938"/>
                      <a:pt x="10066" y="2870"/>
                      <a:pt x="10143" y="2528"/>
                    </a:cubicBezTo>
                    <a:cubicBezTo>
                      <a:pt x="10151" y="2528"/>
                      <a:pt x="10158" y="2528"/>
                      <a:pt x="10166" y="2528"/>
                    </a:cubicBezTo>
                    <a:cubicBezTo>
                      <a:pt x="10412" y="2528"/>
                      <a:pt x="10626" y="2713"/>
                      <a:pt x="10889" y="2713"/>
                    </a:cubicBezTo>
                    <a:cubicBezTo>
                      <a:pt x="10908" y="2713"/>
                      <a:pt x="10928" y="2712"/>
                      <a:pt x="10947" y="2710"/>
                    </a:cubicBezTo>
                    <a:cubicBezTo>
                      <a:pt x="11019" y="2541"/>
                      <a:pt x="11086" y="2385"/>
                      <a:pt x="11172" y="2184"/>
                    </a:cubicBezTo>
                    <a:cubicBezTo>
                      <a:pt x="10937" y="2174"/>
                      <a:pt x="10749" y="2168"/>
                      <a:pt x="10560" y="2158"/>
                    </a:cubicBezTo>
                    <a:cubicBezTo>
                      <a:pt x="10432" y="2150"/>
                      <a:pt x="10311" y="2113"/>
                      <a:pt x="10282" y="1970"/>
                    </a:cubicBezTo>
                    <a:cubicBezTo>
                      <a:pt x="10255" y="1847"/>
                      <a:pt x="10357" y="1790"/>
                      <a:pt x="10440" y="1726"/>
                    </a:cubicBezTo>
                    <a:cubicBezTo>
                      <a:pt x="10459" y="1711"/>
                      <a:pt x="10454" y="1668"/>
                      <a:pt x="10465" y="1616"/>
                    </a:cubicBezTo>
                    <a:cubicBezTo>
                      <a:pt x="10103" y="1359"/>
                      <a:pt x="9720" y="1117"/>
                      <a:pt x="9297" y="958"/>
                    </a:cubicBezTo>
                    <a:cubicBezTo>
                      <a:pt x="8629" y="707"/>
                      <a:pt x="7958" y="462"/>
                      <a:pt x="7280" y="247"/>
                    </a:cubicBezTo>
                    <a:cubicBezTo>
                      <a:pt x="6759" y="83"/>
                      <a:pt x="6231" y="1"/>
                      <a:pt x="57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4" name="Google Shape;744;p72"/>
              <p:cNvSpPr/>
              <p:nvPr/>
            </p:nvSpPr>
            <p:spPr>
              <a:xfrm>
                <a:off x="3101539" y="945888"/>
                <a:ext cx="254605" cy="268451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4847" extrusionOk="0">
                    <a:moveTo>
                      <a:pt x="4582" y="2660"/>
                    </a:moveTo>
                    <a:cubicBezTo>
                      <a:pt x="4597" y="2961"/>
                      <a:pt x="4587" y="3255"/>
                      <a:pt x="4332" y="3472"/>
                    </a:cubicBezTo>
                    <a:cubicBezTo>
                      <a:pt x="4145" y="4051"/>
                      <a:pt x="3635" y="4312"/>
                      <a:pt x="3182" y="4625"/>
                    </a:cubicBezTo>
                    <a:cubicBezTo>
                      <a:pt x="2873" y="4839"/>
                      <a:pt x="2533" y="4847"/>
                      <a:pt x="2189" y="4718"/>
                    </a:cubicBezTo>
                    <a:cubicBezTo>
                      <a:pt x="2026" y="4657"/>
                      <a:pt x="1869" y="4585"/>
                      <a:pt x="1710" y="4516"/>
                    </a:cubicBezTo>
                    <a:cubicBezTo>
                      <a:pt x="1551" y="4450"/>
                      <a:pt x="1392" y="4387"/>
                      <a:pt x="1235" y="4319"/>
                    </a:cubicBezTo>
                    <a:cubicBezTo>
                      <a:pt x="1041" y="4239"/>
                      <a:pt x="847" y="4164"/>
                      <a:pt x="790" y="3923"/>
                    </a:cubicBezTo>
                    <a:cubicBezTo>
                      <a:pt x="777" y="3865"/>
                      <a:pt x="716" y="3805"/>
                      <a:pt x="661" y="3770"/>
                    </a:cubicBezTo>
                    <a:cubicBezTo>
                      <a:pt x="349" y="3572"/>
                      <a:pt x="228" y="3296"/>
                      <a:pt x="289" y="2934"/>
                    </a:cubicBezTo>
                    <a:cubicBezTo>
                      <a:pt x="298" y="2885"/>
                      <a:pt x="301" y="2826"/>
                      <a:pt x="284" y="2781"/>
                    </a:cubicBezTo>
                    <a:cubicBezTo>
                      <a:pt x="0" y="2028"/>
                      <a:pt x="316" y="1427"/>
                      <a:pt x="795" y="889"/>
                    </a:cubicBezTo>
                    <a:cubicBezTo>
                      <a:pt x="1075" y="576"/>
                      <a:pt x="1453" y="378"/>
                      <a:pt x="1837" y="224"/>
                    </a:cubicBezTo>
                    <a:cubicBezTo>
                      <a:pt x="2391" y="0"/>
                      <a:pt x="2926" y="70"/>
                      <a:pt x="3419" y="421"/>
                    </a:cubicBezTo>
                    <a:cubicBezTo>
                      <a:pt x="4208" y="980"/>
                      <a:pt x="4510" y="1374"/>
                      <a:pt x="4582" y="2660"/>
                    </a:cubicBezTo>
                    <a:close/>
                    <a:moveTo>
                      <a:pt x="2963" y="2637"/>
                    </a:moveTo>
                    <a:cubicBezTo>
                      <a:pt x="3105" y="2662"/>
                      <a:pt x="3238" y="2694"/>
                      <a:pt x="3372" y="2709"/>
                    </a:cubicBezTo>
                    <a:cubicBezTo>
                      <a:pt x="3466" y="2720"/>
                      <a:pt x="3594" y="2608"/>
                      <a:pt x="3586" y="2519"/>
                    </a:cubicBezTo>
                    <a:cubicBezTo>
                      <a:pt x="3574" y="2349"/>
                      <a:pt x="3546" y="2182"/>
                      <a:pt x="3521" y="2004"/>
                    </a:cubicBezTo>
                    <a:cubicBezTo>
                      <a:pt x="3292" y="1951"/>
                      <a:pt x="3095" y="1905"/>
                      <a:pt x="2893" y="1858"/>
                    </a:cubicBezTo>
                    <a:cubicBezTo>
                      <a:pt x="2861" y="1607"/>
                      <a:pt x="2844" y="1382"/>
                      <a:pt x="2802" y="1161"/>
                    </a:cubicBezTo>
                    <a:cubicBezTo>
                      <a:pt x="2756" y="913"/>
                      <a:pt x="2623" y="797"/>
                      <a:pt x="2387" y="757"/>
                    </a:cubicBezTo>
                    <a:cubicBezTo>
                      <a:pt x="2215" y="730"/>
                      <a:pt x="2079" y="831"/>
                      <a:pt x="2069" y="1012"/>
                    </a:cubicBezTo>
                    <a:cubicBezTo>
                      <a:pt x="2058" y="1185"/>
                      <a:pt x="2072" y="1361"/>
                      <a:pt x="2061" y="1534"/>
                    </a:cubicBezTo>
                    <a:cubicBezTo>
                      <a:pt x="2056" y="1633"/>
                      <a:pt x="2024" y="1728"/>
                      <a:pt x="2004" y="1820"/>
                    </a:cubicBezTo>
                    <a:cubicBezTo>
                      <a:pt x="1768" y="1842"/>
                      <a:pt x="1557" y="1849"/>
                      <a:pt x="1354" y="1888"/>
                    </a:cubicBezTo>
                    <a:cubicBezTo>
                      <a:pt x="1152" y="1927"/>
                      <a:pt x="1003" y="2326"/>
                      <a:pt x="1119" y="2492"/>
                    </a:cubicBezTo>
                    <a:cubicBezTo>
                      <a:pt x="1146" y="2530"/>
                      <a:pt x="1194" y="2572"/>
                      <a:pt x="1239" y="2580"/>
                    </a:cubicBezTo>
                    <a:cubicBezTo>
                      <a:pt x="1359" y="2602"/>
                      <a:pt x="1482" y="2602"/>
                      <a:pt x="1601" y="2616"/>
                    </a:cubicBezTo>
                    <a:cubicBezTo>
                      <a:pt x="1736" y="2632"/>
                      <a:pt x="1870" y="2655"/>
                      <a:pt x="2026" y="2677"/>
                    </a:cubicBezTo>
                    <a:cubicBezTo>
                      <a:pt x="2036" y="2907"/>
                      <a:pt x="2045" y="3113"/>
                      <a:pt x="2051" y="3318"/>
                    </a:cubicBezTo>
                    <a:cubicBezTo>
                      <a:pt x="2058" y="3520"/>
                      <a:pt x="2170" y="3646"/>
                      <a:pt x="2350" y="3704"/>
                    </a:cubicBezTo>
                    <a:cubicBezTo>
                      <a:pt x="2481" y="3744"/>
                      <a:pt x="2620" y="3764"/>
                      <a:pt x="2759" y="3776"/>
                    </a:cubicBezTo>
                    <a:cubicBezTo>
                      <a:pt x="2861" y="3786"/>
                      <a:pt x="2964" y="3685"/>
                      <a:pt x="2964" y="3581"/>
                    </a:cubicBezTo>
                    <a:cubicBezTo>
                      <a:pt x="2964" y="3477"/>
                      <a:pt x="2943" y="3375"/>
                      <a:pt x="2935" y="3270"/>
                    </a:cubicBezTo>
                    <a:cubicBezTo>
                      <a:pt x="2919" y="3065"/>
                      <a:pt x="2864" y="2858"/>
                      <a:pt x="2963" y="263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5" name="Google Shape;745;p72"/>
              <p:cNvSpPr/>
              <p:nvPr/>
            </p:nvSpPr>
            <p:spPr>
              <a:xfrm>
                <a:off x="3895427" y="952977"/>
                <a:ext cx="197060" cy="194346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3509" extrusionOk="0">
                    <a:moveTo>
                      <a:pt x="3512" y="1527"/>
                    </a:moveTo>
                    <a:cubicBezTo>
                      <a:pt x="3472" y="2453"/>
                      <a:pt x="3211" y="2930"/>
                      <a:pt x="2640" y="3210"/>
                    </a:cubicBezTo>
                    <a:cubicBezTo>
                      <a:pt x="2244" y="3403"/>
                      <a:pt x="1837" y="3509"/>
                      <a:pt x="1385" y="3433"/>
                    </a:cubicBezTo>
                    <a:cubicBezTo>
                      <a:pt x="976" y="3364"/>
                      <a:pt x="693" y="3138"/>
                      <a:pt x="461" y="2818"/>
                    </a:cubicBezTo>
                    <a:cubicBezTo>
                      <a:pt x="220" y="2485"/>
                      <a:pt x="135" y="2095"/>
                      <a:pt x="66" y="1703"/>
                    </a:cubicBezTo>
                    <a:cubicBezTo>
                      <a:pt x="1" y="1340"/>
                      <a:pt x="122" y="1033"/>
                      <a:pt x="350" y="742"/>
                    </a:cubicBezTo>
                    <a:cubicBezTo>
                      <a:pt x="642" y="374"/>
                      <a:pt x="975" y="95"/>
                      <a:pt x="1454" y="28"/>
                    </a:cubicBezTo>
                    <a:cubicBezTo>
                      <a:pt x="1557" y="13"/>
                      <a:pt x="1660" y="1"/>
                      <a:pt x="1764" y="2"/>
                    </a:cubicBezTo>
                    <a:cubicBezTo>
                      <a:pt x="2488" y="16"/>
                      <a:pt x="3558" y="829"/>
                      <a:pt x="3512" y="1527"/>
                    </a:cubicBezTo>
                    <a:close/>
                    <a:moveTo>
                      <a:pt x="745" y="1251"/>
                    </a:moveTo>
                    <a:cubicBezTo>
                      <a:pt x="708" y="1346"/>
                      <a:pt x="681" y="1426"/>
                      <a:pt x="643" y="1502"/>
                    </a:cubicBezTo>
                    <a:cubicBezTo>
                      <a:pt x="535" y="1721"/>
                      <a:pt x="661" y="1892"/>
                      <a:pt x="928" y="1927"/>
                    </a:cubicBezTo>
                    <a:cubicBezTo>
                      <a:pt x="1013" y="1938"/>
                      <a:pt x="1101" y="1933"/>
                      <a:pt x="1186" y="1934"/>
                    </a:cubicBezTo>
                    <a:cubicBezTo>
                      <a:pt x="1428" y="1937"/>
                      <a:pt x="1667" y="1940"/>
                      <a:pt x="1908" y="1942"/>
                    </a:cubicBezTo>
                    <a:cubicBezTo>
                      <a:pt x="2080" y="1943"/>
                      <a:pt x="2255" y="1959"/>
                      <a:pt x="2426" y="1937"/>
                    </a:cubicBezTo>
                    <a:cubicBezTo>
                      <a:pt x="2604" y="1912"/>
                      <a:pt x="2767" y="1813"/>
                      <a:pt x="2803" y="1632"/>
                    </a:cubicBezTo>
                    <a:cubicBezTo>
                      <a:pt x="2821" y="1534"/>
                      <a:pt x="2750" y="1396"/>
                      <a:pt x="2677" y="1316"/>
                    </a:cubicBezTo>
                    <a:cubicBezTo>
                      <a:pt x="2618" y="1252"/>
                      <a:pt x="2495" y="1229"/>
                      <a:pt x="2399" y="1225"/>
                    </a:cubicBezTo>
                    <a:cubicBezTo>
                      <a:pt x="1968" y="1211"/>
                      <a:pt x="1535" y="1209"/>
                      <a:pt x="1104" y="1209"/>
                    </a:cubicBezTo>
                    <a:cubicBezTo>
                      <a:pt x="987" y="1209"/>
                      <a:pt x="869" y="1235"/>
                      <a:pt x="745" y="12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46" name="Google Shape;746;p72"/>
              <p:cNvGrpSpPr/>
              <p:nvPr/>
            </p:nvGrpSpPr>
            <p:grpSpPr>
              <a:xfrm>
                <a:off x="2921427" y="589042"/>
                <a:ext cx="1204513" cy="943317"/>
                <a:chOff x="2921427" y="589042"/>
                <a:chExt cx="1204513" cy="943317"/>
              </a:xfrm>
            </p:grpSpPr>
            <p:sp>
              <p:nvSpPr>
                <p:cNvPr id="747" name="Google Shape;747;p72"/>
                <p:cNvSpPr/>
                <p:nvPr/>
              </p:nvSpPr>
              <p:spPr>
                <a:xfrm>
                  <a:off x="2921427" y="589042"/>
                  <a:ext cx="1204513" cy="94331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748" h="17032" extrusionOk="0">
                      <a:moveTo>
                        <a:pt x="20504" y="11186"/>
                      </a:moveTo>
                      <a:cubicBezTo>
                        <a:pt x="20382" y="11383"/>
                        <a:pt x="20397" y="11580"/>
                        <a:pt x="20389" y="11767"/>
                      </a:cubicBezTo>
                      <a:cubicBezTo>
                        <a:pt x="20373" y="12155"/>
                        <a:pt x="20267" y="12522"/>
                        <a:pt x="20133" y="12881"/>
                      </a:cubicBezTo>
                      <a:cubicBezTo>
                        <a:pt x="20009" y="13212"/>
                        <a:pt x="19824" y="13507"/>
                        <a:pt x="19553" y="13736"/>
                      </a:cubicBezTo>
                      <a:cubicBezTo>
                        <a:pt x="18872" y="14306"/>
                        <a:pt x="18196" y="14881"/>
                        <a:pt x="17499" y="15430"/>
                      </a:cubicBezTo>
                      <a:cubicBezTo>
                        <a:pt x="17258" y="15622"/>
                        <a:pt x="16972" y="15771"/>
                        <a:pt x="16689" y="15898"/>
                      </a:cubicBezTo>
                      <a:cubicBezTo>
                        <a:pt x="15681" y="16343"/>
                        <a:pt x="14626" y="16612"/>
                        <a:pt x="13536" y="16778"/>
                      </a:cubicBezTo>
                      <a:cubicBezTo>
                        <a:pt x="11873" y="17032"/>
                        <a:pt x="10278" y="16777"/>
                        <a:pt x="8715" y="16235"/>
                      </a:cubicBezTo>
                      <a:cubicBezTo>
                        <a:pt x="7999" y="15988"/>
                        <a:pt x="7371" y="15585"/>
                        <a:pt x="6804" y="15084"/>
                      </a:cubicBezTo>
                      <a:cubicBezTo>
                        <a:pt x="6215" y="14564"/>
                        <a:pt x="5690" y="13984"/>
                        <a:pt x="5169" y="13398"/>
                      </a:cubicBezTo>
                      <a:cubicBezTo>
                        <a:pt x="4728" y="12903"/>
                        <a:pt x="4109" y="11692"/>
                        <a:pt x="3903" y="11020"/>
                      </a:cubicBezTo>
                      <a:cubicBezTo>
                        <a:pt x="3494" y="11505"/>
                        <a:pt x="3318" y="13471"/>
                        <a:pt x="3588" y="14552"/>
                      </a:cubicBezTo>
                      <a:cubicBezTo>
                        <a:pt x="3709" y="14556"/>
                        <a:pt x="3709" y="14458"/>
                        <a:pt x="3728" y="14378"/>
                      </a:cubicBezTo>
                      <a:cubicBezTo>
                        <a:pt x="3754" y="14279"/>
                        <a:pt x="3764" y="14169"/>
                        <a:pt x="3810" y="14080"/>
                      </a:cubicBezTo>
                      <a:cubicBezTo>
                        <a:pt x="3835" y="14035"/>
                        <a:pt x="3930" y="13999"/>
                        <a:pt x="3987" y="14005"/>
                      </a:cubicBezTo>
                      <a:cubicBezTo>
                        <a:pt x="4045" y="14013"/>
                        <a:pt x="4105" y="14069"/>
                        <a:pt x="4143" y="14121"/>
                      </a:cubicBezTo>
                      <a:cubicBezTo>
                        <a:pt x="4169" y="14159"/>
                        <a:pt x="4171" y="14223"/>
                        <a:pt x="4168" y="14271"/>
                      </a:cubicBezTo>
                      <a:cubicBezTo>
                        <a:pt x="4133" y="14636"/>
                        <a:pt x="4096" y="14999"/>
                        <a:pt x="4056" y="15362"/>
                      </a:cubicBezTo>
                      <a:cubicBezTo>
                        <a:pt x="4051" y="15413"/>
                        <a:pt x="4029" y="15462"/>
                        <a:pt x="4007" y="15509"/>
                      </a:cubicBezTo>
                      <a:cubicBezTo>
                        <a:pt x="3934" y="15663"/>
                        <a:pt x="3774" y="15749"/>
                        <a:pt x="3620" y="15691"/>
                      </a:cubicBezTo>
                      <a:cubicBezTo>
                        <a:pt x="3249" y="15553"/>
                        <a:pt x="2974" y="15291"/>
                        <a:pt x="2751" y="14972"/>
                      </a:cubicBezTo>
                      <a:cubicBezTo>
                        <a:pt x="2682" y="14873"/>
                        <a:pt x="2757" y="14729"/>
                        <a:pt x="2891" y="14694"/>
                      </a:cubicBezTo>
                      <a:cubicBezTo>
                        <a:pt x="2955" y="14676"/>
                        <a:pt x="3027" y="14691"/>
                        <a:pt x="3103" y="14691"/>
                      </a:cubicBezTo>
                      <a:cubicBezTo>
                        <a:pt x="3111" y="14633"/>
                        <a:pt x="3131" y="14580"/>
                        <a:pt x="3121" y="14532"/>
                      </a:cubicBezTo>
                      <a:cubicBezTo>
                        <a:pt x="2917" y="13470"/>
                        <a:pt x="3018" y="12421"/>
                        <a:pt x="3268" y="11378"/>
                      </a:cubicBezTo>
                      <a:cubicBezTo>
                        <a:pt x="3289" y="11294"/>
                        <a:pt x="3316" y="11210"/>
                        <a:pt x="3338" y="11127"/>
                      </a:cubicBezTo>
                      <a:cubicBezTo>
                        <a:pt x="3503" y="10485"/>
                        <a:pt x="3503" y="10485"/>
                        <a:pt x="3097" y="9892"/>
                      </a:cubicBezTo>
                      <a:cubicBezTo>
                        <a:pt x="2138" y="10617"/>
                        <a:pt x="1193" y="13029"/>
                        <a:pt x="1399" y="14269"/>
                      </a:cubicBezTo>
                      <a:cubicBezTo>
                        <a:pt x="1547" y="14183"/>
                        <a:pt x="1611" y="14036"/>
                        <a:pt x="1712" y="13928"/>
                      </a:cubicBezTo>
                      <a:cubicBezTo>
                        <a:pt x="1794" y="13838"/>
                        <a:pt x="1872" y="13741"/>
                        <a:pt x="1966" y="13669"/>
                      </a:cubicBezTo>
                      <a:cubicBezTo>
                        <a:pt x="2038" y="13614"/>
                        <a:pt x="2131" y="13624"/>
                        <a:pt x="2204" y="13690"/>
                      </a:cubicBezTo>
                      <a:cubicBezTo>
                        <a:pt x="2278" y="13757"/>
                        <a:pt x="2304" y="13849"/>
                        <a:pt x="2247" y="13924"/>
                      </a:cubicBezTo>
                      <a:cubicBezTo>
                        <a:pt x="1956" y="14314"/>
                        <a:pt x="1659" y="14700"/>
                        <a:pt x="1359" y="15083"/>
                      </a:cubicBezTo>
                      <a:cubicBezTo>
                        <a:pt x="1318" y="15136"/>
                        <a:pt x="1255" y="15175"/>
                        <a:pt x="1196" y="15212"/>
                      </a:cubicBezTo>
                      <a:cubicBezTo>
                        <a:pt x="996" y="15339"/>
                        <a:pt x="790" y="15333"/>
                        <a:pt x="621" y="15168"/>
                      </a:cubicBezTo>
                      <a:cubicBezTo>
                        <a:pt x="326" y="14884"/>
                        <a:pt x="148" y="14525"/>
                        <a:pt x="28" y="14141"/>
                      </a:cubicBezTo>
                      <a:cubicBezTo>
                        <a:pt x="0" y="14052"/>
                        <a:pt x="52" y="13972"/>
                        <a:pt x="138" y="13925"/>
                      </a:cubicBezTo>
                      <a:cubicBezTo>
                        <a:pt x="230" y="13876"/>
                        <a:pt x="315" y="13908"/>
                        <a:pt x="373" y="13975"/>
                      </a:cubicBezTo>
                      <a:cubicBezTo>
                        <a:pt x="429" y="14039"/>
                        <a:pt x="459" y="14125"/>
                        <a:pt x="501" y="14200"/>
                      </a:cubicBezTo>
                      <a:cubicBezTo>
                        <a:pt x="575" y="14338"/>
                        <a:pt x="645" y="14477"/>
                        <a:pt x="725" y="14611"/>
                      </a:cubicBezTo>
                      <a:cubicBezTo>
                        <a:pt x="747" y="14647"/>
                        <a:pt x="800" y="14662"/>
                        <a:pt x="867" y="14705"/>
                      </a:cubicBezTo>
                      <a:cubicBezTo>
                        <a:pt x="911" y="14180"/>
                        <a:pt x="917" y="13678"/>
                        <a:pt x="1004" y="13191"/>
                      </a:cubicBezTo>
                      <a:cubicBezTo>
                        <a:pt x="1089" y="12715"/>
                        <a:pt x="1239" y="12247"/>
                        <a:pt x="1393" y="11785"/>
                      </a:cubicBezTo>
                      <a:cubicBezTo>
                        <a:pt x="1553" y="11306"/>
                        <a:pt x="1768" y="10846"/>
                        <a:pt x="2062" y="10432"/>
                      </a:cubicBezTo>
                      <a:cubicBezTo>
                        <a:pt x="2343" y="10037"/>
                        <a:pt x="2657" y="9665"/>
                        <a:pt x="2964" y="9273"/>
                      </a:cubicBezTo>
                      <a:cubicBezTo>
                        <a:pt x="3007" y="8900"/>
                        <a:pt x="3058" y="8506"/>
                        <a:pt x="3095" y="8110"/>
                      </a:cubicBezTo>
                      <a:cubicBezTo>
                        <a:pt x="3102" y="8031"/>
                        <a:pt x="3070" y="7939"/>
                        <a:pt x="3030" y="7867"/>
                      </a:cubicBezTo>
                      <a:cubicBezTo>
                        <a:pt x="2981" y="7777"/>
                        <a:pt x="2912" y="7695"/>
                        <a:pt x="2841" y="7620"/>
                      </a:cubicBezTo>
                      <a:cubicBezTo>
                        <a:pt x="2124" y="6847"/>
                        <a:pt x="1673" y="5941"/>
                        <a:pt x="1491" y="4901"/>
                      </a:cubicBezTo>
                      <a:cubicBezTo>
                        <a:pt x="1356" y="4129"/>
                        <a:pt x="1224" y="3357"/>
                        <a:pt x="1268" y="2569"/>
                      </a:cubicBezTo>
                      <a:cubicBezTo>
                        <a:pt x="1297" y="2086"/>
                        <a:pt x="1346" y="1603"/>
                        <a:pt x="1388" y="1102"/>
                      </a:cubicBezTo>
                      <a:cubicBezTo>
                        <a:pt x="1314" y="1035"/>
                        <a:pt x="1249" y="1119"/>
                        <a:pt x="1185" y="1161"/>
                      </a:cubicBezTo>
                      <a:cubicBezTo>
                        <a:pt x="1068" y="1235"/>
                        <a:pt x="962" y="1326"/>
                        <a:pt x="842" y="1397"/>
                      </a:cubicBezTo>
                      <a:cubicBezTo>
                        <a:pt x="749" y="1456"/>
                        <a:pt x="643" y="1461"/>
                        <a:pt x="558" y="1373"/>
                      </a:cubicBezTo>
                      <a:cubicBezTo>
                        <a:pt x="477" y="1289"/>
                        <a:pt x="496" y="1149"/>
                        <a:pt x="602" y="1049"/>
                      </a:cubicBezTo>
                      <a:cubicBezTo>
                        <a:pt x="639" y="1013"/>
                        <a:pt x="682" y="981"/>
                        <a:pt x="723" y="951"/>
                      </a:cubicBezTo>
                      <a:cubicBezTo>
                        <a:pt x="1077" y="698"/>
                        <a:pt x="1431" y="445"/>
                        <a:pt x="1787" y="194"/>
                      </a:cubicBezTo>
                      <a:cubicBezTo>
                        <a:pt x="1857" y="145"/>
                        <a:pt x="1933" y="100"/>
                        <a:pt x="2013" y="66"/>
                      </a:cubicBezTo>
                      <a:cubicBezTo>
                        <a:pt x="2174" y="0"/>
                        <a:pt x="2339" y="87"/>
                        <a:pt x="2375" y="256"/>
                      </a:cubicBezTo>
                      <a:cubicBezTo>
                        <a:pt x="2390" y="324"/>
                        <a:pt x="2386" y="394"/>
                        <a:pt x="2396" y="463"/>
                      </a:cubicBezTo>
                      <a:cubicBezTo>
                        <a:pt x="2435" y="720"/>
                        <a:pt x="2474" y="979"/>
                        <a:pt x="2517" y="1234"/>
                      </a:cubicBezTo>
                      <a:cubicBezTo>
                        <a:pt x="2527" y="1301"/>
                        <a:pt x="2562" y="1367"/>
                        <a:pt x="2572" y="1435"/>
                      </a:cubicBezTo>
                      <a:cubicBezTo>
                        <a:pt x="2589" y="1548"/>
                        <a:pt x="2546" y="1641"/>
                        <a:pt x="2440" y="1692"/>
                      </a:cubicBezTo>
                      <a:cubicBezTo>
                        <a:pt x="2351" y="1736"/>
                        <a:pt x="2236" y="1684"/>
                        <a:pt x="2189" y="1570"/>
                      </a:cubicBezTo>
                      <a:cubicBezTo>
                        <a:pt x="2142" y="1458"/>
                        <a:pt x="2113" y="1339"/>
                        <a:pt x="2070" y="1226"/>
                      </a:cubicBezTo>
                      <a:cubicBezTo>
                        <a:pt x="2048" y="1166"/>
                        <a:pt x="2016" y="1111"/>
                        <a:pt x="1984" y="1045"/>
                      </a:cubicBezTo>
                      <a:cubicBezTo>
                        <a:pt x="1937" y="1080"/>
                        <a:pt x="1899" y="1092"/>
                        <a:pt x="1894" y="1113"/>
                      </a:cubicBezTo>
                      <a:cubicBezTo>
                        <a:pt x="1851" y="1263"/>
                        <a:pt x="1800" y="1412"/>
                        <a:pt x="1777" y="1567"/>
                      </a:cubicBezTo>
                      <a:cubicBezTo>
                        <a:pt x="1579" y="2934"/>
                        <a:pt x="1725" y="4280"/>
                        <a:pt x="2115" y="5592"/>
                      </a:cubicBezTo>
                      <a:cubicBezTo>
                        <a:pt x="2330" y="6314"/>
                        <a:pt x="2749" y="6934"/>
                        <a:pt x="3315" y="7477"/>
                      </a:cubicBezTo>
                      <a:cubicBezTo>
                        <a:pt x="3515" y="7321"/>
                        <a:pt x="3613" y="7174"/>
                        <a:pt x="3563" y="6930"/>
                      </a:cubicBezTo>
                      <a:cubicBezTo>
                        <a:pt x="3223" y="5225"/>
                        <a:pt x="3441" y="3574"/>
                        <a:pt x="4078" y="1969"/>
                      </a:cubicBezTo>
                      <a:cubicBezTo>
                        <a:pt x="4089" y="1937"/>
                        <a:pt x="4088" y="1901"/>
                        <a:pt x="4099" y="1828"/>
                      </a:cubicBezTo>
                      <a:cubicBezTo>
                        <a:pt x="3948" y="1828"/>
                        <a:pt x="3801" y="1845"/>
                        <a:pt x="3658" y="1820"/>
                      </a:cubicBezTo>
                      <a:cubicBezTo>
                        <a:pt x="3589" y="1807"/>
                        <a:pt x="3494" y="1726"/>
                        <a:pt x="3483" y="1664"/>
                      </a:cubicBezTo>
                      <a:cubicBezTo>
                        <a:pt x="3472" y="1602"/>
                        <a:pt x="3537" y="1476"/>
                        <a:pt x="3593" y="1459"/>
                      </a:cubicBezTo>
                      <a:cubicBezTo>
                        <a:pt x="3940" y="1350"/>
                        <a:pt x="4292" y="1250"/>
                        <a:pt x="4649" y="1176"/>
                      </a:cubicBezTo>
                      <a:cubicBezTo>
                        <a:pt x="4852" y="1133"/>
                        <a:pt x="4977" y="1252"/>
                        <a:pt x="4997" y="1464"/>
                      </a:cubicBezTo>
                      <a:cubicBezTo>
                        <a:pt x="5008" y="1568"/>
                        <a:pt x="5005" y="1673"/>
                        <a:pt x="5005" y="1777"/>
                      </a:cubicBezTo>
                      <a:cubicBezTo>
                        <a:pt x="5005" y="2039"/>
                        <a:pt x="4999" y="2301"/>
                        <a:pt x="5167" y="2528"/>
                      </a:cubicBezTo>
                      <a:cubicBezTo>
                        <a:pt x="5186" y="2553"/>
                        <a:pt x="5203" y="2600"/>
                        <a:pt x="5193" y="2625"/>
                      </a:cubicBezTo>
                      <a:cubicBezTo>
                        <a:pt x="5161" y="2700"/>
                        <a:pt x="5129" y="2786"/>
                        <a:pt x="5070" y="2835"/>
                      </a:cubicBezTo>
                      <a:cubicBezTo>
                        <a:pt x="4996" y="2898"/>
                        <a:pt x="4898" y="2865"/>
                        <a:pt x="4839" y="2792"/>
                      </a:cubicBezTo>
                      <a:cubicBezTo>
                        <a:pt x="4773" y="2712"/>
                        <a:pt x="4718" y="2622"/>
                        <a:pt x="4676" y="2528"/>
                      </a:cubicBezTo>
                      <a:cubicBezTo>
                        <a:pt x="4623" y="2404"/>
                        <a:pt x="4590" y="2271"/>
                        <a:pt x="4544" y="2135"/>
                      </a:cubicBezTo>
                      <a:cubicBezTo>
                        <a:pt x="3965" y="2943"/>
                        <a:pt x="3600" y="5650"/>
                        <a:pt x="3995" y="6700"/>
                      </a:cubicBezTo>
                      <a:cubicBezTo>
                        <a:pt x="4139" y="6721"/>
                        <a:pt x="4230" y="6641"/>
                        <a:pt x="4269" y="6521"/>
                      </a:cubicBezTo>
                      <a:cubicBezTo>
                        <a:pt x="4635" y="5397"/>
                        <a:pt x="5425" y="4586"/>
                        <a:pt x="6285" y="3846"/>
                      </a:cubicBezTo>
                      <a:cubicBezTo>
                        <a:pt x="7219" y="3042"/>
                        <a:pt x="8284" y="2464"/>
                        <a:pt x="9484" y="2147"/>
                      </a:cubicBezTo>
                      <a:cubicBezTo>
                        <a:pt x="10654" y="1838"/>
                        <a:pt x="11839" y="1683"/>
                        <a:pt x="13048" y="1741"/>
                      </a:cubicBezTo>
                      <a:cubicBezTo>
                        <a:pt x="13341" y="1756"/>
                        <a:pt x="13636" y="1815"/>
                        <a:pt x="13923" y="1879"/>
                      </a:cubicBezTo>
                      <a:cubicBezTo>
                        <a:pt x="14621" y="2034"/>
                        <a:pt x="15294" y="2269"/>
                        <a:pt x="15943" y="2568"/>
                      </a:cubicBezTo>
                      <a:cubicBezTo>
                        <a:pt x="16405" y="2780"/>
                        <a:pt x="16836" y="3039"/>
                        <a:pt x="17222" y="3370"/>
                      </a:cubicBezTo>
                      <a:cubicBezTo>
                        <a:pt x="17632" y="3720"/>
                        <a:pt x="18040" y="4072"/>
                        <a:pt x="18446" y="4429"/>
                      </a:cubicBezTo>
                      <a:cubicBezTo>
                        <a:pt x="18801" y="4740"/>
                        <a:pt x="19131" y="5073"/>
                        <a:pt x="19370" y="5485"/>
                      </a:cubicBezTo>
                      <a:cubicBezTo>
                        <a:pt x="19397" y="5530"/>
                        <a:pt x="19426" y="5573"/>
                        <a:pt x="19483" y="5666"/>
                      </a:cubicBezTo>
                      <a:cubicBezTo>
                        <a:pt x="19551" y="5462"/>
                        <a:pt x="19589" y="5330"/>
                        <a:pt x="19639" y="5203"/>
                      </a:cubicBezTo>
                      <a:cubicBezTo>
                        <a:pt x="19671" y="5124"/>
                        <a:pt x="19707" y="5038"/>
                        <a:pt x="19766" y="4980"/>
                      </a:cubicBezTo>
                      <a:cubicBezTo>
                        <a:pt x="19807" y="4939"/>
                        <a:pt x="19892" y="4914"/>
                        <a:pt x="19951" y="4923"/>
                      </a:cubicBezTo>
                      <a:cubicBezTo>
                        <a:pt x="20042" y="4937"/>
                        <a:pt x="20102" y="5014"/>
                        <a:pt x="20096" y="5111"/>
                      </a:cubicBezTo>
                      <a:cubicBezTo>
                        <a:pt x="20089" y="5196"/>
                        <a:pt x="20057" y="5278"/>
                        <a:pt x="20039" y="5363"/>
                      </a:cubicBezTo>
                      <a:cubicBezTo>
                        <a:pt x="19989" y="5635"/>
                        <a:pt x="19940" y="5906"/>
                        <a:pt x="19888" y="6188"/>
                      </a:cubicBezTo>
                      <a:cubicBezTo>
                        <a:pt x="20017" y="6265"/>
                        <a:pt x="20117" y="6329"/>
                        <a:pt x="20220" y="6384"/>
                      </a:cubicBezTo>
                      <a:cubicBezTo>
                        <a:pt x="20515" y="6543"/>
                        <a:pt x="20762" y="6758"/>
                        <a:pt x="20991" y="7001"/>
                      </a:cubicBezTo>
                      <a:cubicBezTo>
                        <a:pt x="21701" y="7753"/>
                        <a:pt x="21747" y="9180"/>
                        <a:pt x="20784" y="9932"/>
                      </a:cubicBezTo>
                      <a:cubicBezTo>
                        <a:pt x="20458" y="10187"/>
                        <a:pt x="20426" y="10286"/>
                        <a:pt x="20683" y="10660"/>
                      </a:cubicBezTo>
                      <a:cubicBezTo>
                        <a:pt x="20792" y="10818"/>
                        <a:pt x="20932" y="10952"/>
                        <a:pt x="21046" y="11103"/>
                      </a:cubicBezTo>
                      <a:cubicBezTo>
                        <a:pt x="21119" y="11201"/>
                        <a:pt x="21058" y="11377"/>
                        <a:pt x="20942" y="11401"/>
                      </a:cubicBezTo>
                      <a:cubicBezTo>
                        <a:pt x="20881" y="11415"/>
                        <a:pt x="20803" y="11404"/>
                        <a:pt x="20747" y="11374"/>
                      </a:cubicBezTo>
                      <a:cubicBezTo>
                        <a:pt x="20663" y="11327"/>
                        <a:pt x="20590" y="11256"/>
                        <a:pt x="20504" y="11186"/>
                      </a:cubicBezTo>
                      <a:close/>
                      <a:moveTo>
                        <a:pt x="7259" y="6737"/>
                      </a:moveTo>
                      <a:cubicBezTo>
                        <a:pt x="7500" y="7024"/>
                        <a:pt x="7699" y="7263"/>
                        <a:pt x="7900" y="7502"/>
                      </a:cubicBezTo>
                      <a:cubicBezTo>
                        <a:pt x="8142" y="7468"/>
                        <a:pt x="8364" y="7433"/>
                        <a:pt x="8588" y="7408"/>
                      </a:cubicBezTo>
                      <a:cubicBezTo>
                        <a:pt x="8633" y="7403"/>
                        <a:pt x="8683" y="7438"/>
                        <a:pt x="8742" y="7459"/>
                      </a:cubicBezTo>
                      <a:cubicBezTo>
                        <a:pt x="8750" y="7562"/>
                        <a:pt x="8758" y="7659"/>
                        <a:pt x="8764" y="7733"/>
                      </a:cubicBezTo>
                      <a:cubicBezTo>
                        <a:pt x="8563" y="7918"/>
                        <a:pt x="8284" y="7794"/>
                        <a:pt x="8109" y="8002"/>
                      </a:cubicBezTo>
                      <a:cubicBezTo>
                        <a:pt x="8281" y="8712"/>
                        <a:pt x="8369" y="9431"/>
                        <a:pt x="8077" y="10157"/>
                      </a:cubicBezTo>
                      <a:cubicBezTo>
                        <a:pt x="8236" y="10249"/>
                        <a:pt x="8368" y="10329"/>
                        <a:pt x="8503" y="10401"/>
                      </a:cubicBezTo>
                      <a:cubicBezTo>
                        <a:pt x="8637" y="10476"/>
                        <a:pt x="8774" y="10545"/>
                        <a:pt x="8931" y="10627"/>
                      </a:cubicBezTo>
                      <a:cubicBezTo>
                        <a:pt x="8871" y="10755"/>
                        <a:pt x="8823" y="10856"/>
                        <a:pt x="8760" y="10987"/>
                      </a:cubicBezTo>
                      <a:cubicBezTo>
                        <a:pt x="8420" y="10831"/>
                        <a:pt x="8109" y="10687"/>
                        <a:pt x="7791" y="10540"/>
                      </a:cubicBezTo>
                      <a:cubicBezTo>
                        <a:pt x="7295" y="10998"/>
                        <a:pt x="6794" y="11429"/>
                        <a:pt x="6158" y="11679"/>
                      </a:cubicBezTo>
                      <a:cubicBezTo>
                        <a:pt x="6197" y="11737"/>
                        <a:pt x="6215" y="11791"/>
                        <a:pt x="6253" y="11818"/>
                      </a:cubicBezTo>
                      <a:cubicBezTo>
                        <a:pt x="6882" y="12262"/>
                        <a:pt x="7531" y="12668"/>
                        <a:pt x="8302" y="12817"/>
                      </a:cubicBezTo>
                      <a:cubicBezTo>
                        <a:pt x="9036" y="12957"/>
                        <a:pt x="9773" y="13085"/>
                        <a:pt x="10510" y="13212"/>
                      </a:cubicBezTo>
                      <a:cubicBezTo>
                        <a:pt x="10767" y="13256"/>
                        <a:pt x="11027" y="13296"/>
                        <a:pt x="11286" y="13309"/>
                      </a:cubicBezTo>
                      <a:cubicBezTo>
                        <a:pt x="13051" y="13401"/>
                        <a:pt x="14759" y="13156"/>
                        <a:pt x="16370" y="12401"/>
                      </a:cubicBezTo>
                      <a:cubicBezTo>
                        <a:pt x="17073" y="12072"/>
                        <a:pt x="17677" y="11608"/>
                        <a:pt x="18135" y="10971"/>
                      </a:cubicBezTo>
                      <a:cubicBezTo>
                        <a:pt x="18178" y="10912"/>
                        <a:pt x="18254" y="10843"/>
                        <a:pt x="18180" y="10726"/>
                      </a:cubicBezTo>
                      <a:cubicBezTo>
                        <a:pt x="18103" y="10748"/>
                        <a:pt x="18023" y="10769"/>
                        <a:pt x="17941" y="10790"/>
                      </a:cubicBezTo>
                      <a:cubicBezTo>
                        <a:pt x="17840" y="10817"/>
                        <a:pt x="17738" y="10867"/>
                        <a:pt x="17640" y="10859"/>
                      </a:cubicBezTo>
                      <a:cubicBezTo>
                        <a:pt x="17571" y="10856"/>
                        <a:pt x="17482" y="10789"/>
                        <a:pt x="17445" y="10726"/>
                      </a:cubicBezTo>
                      <a:cubicBezTo>
                        <a:pt x="17398" y="10649"/>
                        <a:pt x="17439" y="10554"/>
                        <a:pt x="17523" y="10505"/>
                      </a:cubicBezTo>
                      <a:cubicBezTo>
                        <a:pt x="17595" y="10460"/>
                        <a:pt x="17678" y="10428"/>
                        <a:pt x="17759" y="10398"/>
                      </a:cubicBezTo>
                      <a:cubicBezTo>
                        <a:pt x="17901" y="10345"/>
                        <a:pt x="18042" y="10295"/>
                        <a:pt x="18220" y="10231"/>
                      </a:cubicBezTo>
                      <a:cubicBezTo>
                        <a:pt x="18054" y="10028"/>
                        <a:pt x="17916" y="9862"/>
                        <a:pt x="17698" y="9768"/>
                      </a:cubicBezTo>
                      <a:cubicBezTo>
                        <a:pt x="17605" y="9842"/>
                        <a:pt x="17528" y="9912"/>
                        <a:pt x="17443" y="9973"/>
                      </a:cubicBezTo>
                      <a:cubicBezTo>
                        <a:pt x="17360" y="10033"/>
                        <a:pt x="17271" y="10084"/>
                        <a:pt x="17166" y="10150"/>
                      </a:cubicBezTo>
                      <a:cubicBezTo>
                        <a:pt x="17097" y="10032"/>
                        <a:pt x="17038" y="9931"/>
                        <a:pt x="16987" y="9840"/>
                      </a:cubicBezTo>
                      <a:cubicBezTo>
                        <a:pt x="17118" y="9627"/>
                        <a:pt x="17379" y="9558"/>
                        <a:pt x="17433" y="9294"/>
                      </a:cubicBezTo>
                      <a:cubicBezTo>
                        <a:pt x="17375" y="9198"/>
                        <a:pt x="17271" y="9102"/>
                        <a:pt x="17256" y="8994"/>
                      </a:cubicBezTo>
                      <a:cubicBezTo>
                        <a:pt x="17192" y="8511"/>
                        <a:pt x="16905" y="8277"/>
                        <a:pt x="16454" y="8168"/>
                      </a:cubicBezTo>
                      <a:cubicBezTo>
                        <a:pt x="16229" y="8115"/>
                        <a:pt x="16225" y="8047"/>
                        <a:pt x="16302" y="7705"/>
                      </a:cubicBezTo>
                      <a:cubicBezTo>
                        <a:pt x="16576" y="7693"/>
                        <a:pt x="16808" y="7919"/>
                        <a:pt x="17106" y="7887"/>
                      </a:cubicBezTo>
                      <a:cubicBezTo>
                        <a:pt x="17178" y="7718"/>
                        <a:pt x="17244" y="7562"/>
                        <a:pt x="17331" y="7361"/>
                      </a:cubicBezTo>
                      <a:cubicBezTo>
                        <a:pt x="17096" y="7351"/>
                        <a:pt x="16907" y="7345"/>
                        <a:pt x="16719" y="7334"/>
                      </a:cubicBezTo>
                      <a:cubicBezTo>
                        <a:pt x="16591" y="7327"/>
                        <a:pt x="16469" y="7290"/>
                        <a:pt x="16441" y="7147"/>
                      </a:cubicBezTo>
                      <a:cubicBezTo>
                        <a:pt x="16414" y="7023"/>
                        <a:pt x="16516" y="6967"/>
                        <a:pt x="16598" y="6903"/>
                      </a:cubicBezTo>
                      <a:cubicBezTo>
                        <a:pt x="16618" y="6889"/>
                        <a:pt x="16613" y="6846"/>
                        <a:pt x="16624" y="6793"/>
                      </a:cubicBezTo>
                      <a:cubicBezTo>
                        <a:pt x="16262" y="6537"/>
                        <a:pt x="15878" y="6294"/>
                        <a:pt x="15455" y="6135"/>
                      </a:cubicBezTo>
                      <a:cubicBezTo>
                        <a:pt x="14788" y="5884"/>
                        <a:pt x="14117" y="5639"/>
                        <a:pt x="13439" y="5425"/>
                      </a:cubicBezTo>
                      <a:cubicBezTo>
                        <a:pt x="12524" y="5137"/>
                        <a:pt x="11588" y="5100"/>
                        <a:pt x="10654" y="5319"/>
                      </a:cubicBezTo>
                      <a:cubicBezTo>
                        <a:pt x="9563" y="5576"/>
                        <a:pt x="8536" y="6000"/>
                        <a:pt x="7555" y="6539"/>
                      </a:cubicBezTo>
                      <a:cubicBezTo>
                        <a:pt x="7465" y="6587"/>
                        <a:pt x="7385" y="6651"/>
                        <a:pt x="7259" y="6737"/>
                      </a:cubicBezTo>
                      <a:close/>
                      <a:moveTo>
                        <a:pt x="4452" y="11228"/>
                      </a:moveTo>
                      <a:cubicBezTo>
                        <a:pt x="4744" y="11974"/>
                        <a:pt x="5042" y="12580"/>
                        <a:pt x="5483" y="13100"/>
                      </a:cubicBezTo>
                      <a:cubicBezTo>
                        <a:pt x="5990" y="13699"/>
                        <a:pt x="6524" y="14270"/>
                        <a:pt x="7115" y="14787"/>
                      </a:cubicBezTo>
                      <a:cubicBezTo>
                        <a:pt x="7631" y="15238"/>
                        <a:pt x="8203" y="15603"/>
                        <a:pt x="8851" y="15826"/>
                      </a:cubicBezTo>
                      <a:cubicBezTo>
                        <a:pt x="10333" y="16336"/>
                        <a:pt x="11840" y="16601"/>
                        <a:pt x="13416" y="16361"/>
                      </a:cubicBezTo>
                      <a:cubicBezTo>
                        <a:pt x="14455" y="16202"/>
                        <a:pt x="15466" y="15969"/>
                        <a:pt x="16425" y="15538"/>
                      </a:cubicBezTo>
                      <a:cubicBezTo>
                        <a:pt x="16724" y="15404"/>
                        <a:pt x="17029" y="15256"/>
                        <a:pt x="17285" y="15054"/>
                      </a:cubicBezTo>
                      <a:cubicBezTo>
                        <a:pt x="17943" y="14541"/>
                        <a:pt x="18578" y="13997"/>
                        <a:pt x="19218" y="13460"/>
                      </a:cubicBezTo>
                      <a:cubicBezTo>
                        <a:pt x="19478" y="13243"/>
                        <a:pt x="19642" y="12964"/>
                        <a:pt x="19762" y="12645"/>
                      </a:cubicBezTo>
                      <a:cubicBezTo>
                        <a:pt x="19998" y="12030"/>
                        <a:pt x="19984" y="11384"/>
                        <a:pt x="20027" y="10745"/>
                      </a:cubicBezTo>
                      <a:cubicBezTo>
                        <a:pt x="20027" y="10736"/>
                        <a:pt x="20007" y="10725"/>
                        <a:pt x="19980" y="10698"/>
                      </a:cubicBezTo>
                      <a:cubicBezTo>
                        <a:pt x="19882" y="10720"/>
                        <a:pt x="19826" y="10810"/>
                        <a:pt x="19764" y="10890"/>
                      </a:cubicBezTo>
                      <a:cubicBezTo>
                        <a:pt x="19690" y="10985"/>
                        <a:pt x="19623" y="11090"/>
                        <a:pt x="19539" y="11177"/>
                      </a:cubicBezTo>
                      <a:cubicBezTo>
                        <a:pt x="19473" y="11245"/>
                        <a:pt x="19373" y="11250"/>
                        <a:pt x="19302" y="11188"/>
                      </a:cubicBezTo>
                      <a:cubicBezTo>
                        <a:pt x="19256" y="11149"/>
                        <a:pt x="19214" y="11065"/>
                        <a:pt x="19225" y="11011"/>
                      </a:cubicBezTo>
                      <a:cubicBezTo>
                        <a:pt x="19244" y="10912"/>
                        <a:pt x="19299" y="10820"/>
                        <a:pt x="19346" y="10729"/>
                      </a:cubicBezTo>
                      <a:cubicBezTo>
                        <a:pt x="19382" y="10658"/>
                        <a:pt x="19472" y="10602"/>
                        <a:pt x="19394" y="10495"/>
                      </a:cubicBezTo>
                      <a:cubicBezTo>
                        <a:pt x="19351" y="10489"/>
                        <a:pt x="19301" y="10473"/>
                        <a:pt x="19252" y="10475"/>
                      </a:cubicBezTo>
                      <a:cubicBezTo>
                        <a:pt x="19184" y="10478"/>
                        <a:pt x="19117" y="10495"/>
                        <a:pt x="19043" y="10509"/>
                      </a:cubicBezTo>
                      <a:cubicBezTo>
                        <a:pt x="18986" y="10760"/>
                        <a:pt x="19008" y="11001"/>
                        <a:pt x="19039" y="11242"/>
                      </a:cubicBezTo>
                      <a:cubicBezTo>
                        <a:pt x="19047" y="11310"/>
                        <a:pt x="19079" y="11390"/>
                        <a:pt x="19054" y="11446"/>
                      </a:cubicBezTo>
                      <a:cubicBezTo>
                        <a:pt x="19025" y="11516"/>
                        <a:pt x="18960" y="11590"/>
                        <a:pt x="18892" y="11619"/>
                      </a:cubicBezTo>
                      <a:cubicBezTo>
                        <a:pt x="18851" y="11638"/>
                        <a:pt x="18751" y="11592"/>
                        <a:pt x="18720" y="11547"/>
                      </a:cubicBezTo>
                      <a:cubicBezTo>
                        <a:pt x="18652" y="11449"/>
                        <a:pt x="18609" y="11334"/>
                        <a:pt x="18557" y="11226"/>
                      </a:cubicBezTo>
                      <a:cubicBezTo>
                        <a:pt x="18531" y="11235"/>
                        <a:pt x="18512" y="11239"/>
                        <a:pt x="18501" y="11250"/>
                      </a:cubicBezTo>
                      <a:cubicBezTo>
                        <a:pt x="18419" y="11341"/>
                        <a:pt x="18344" y="11436"/>
                        <a:pt x="18260" y="11523"/>
                      </a:cubicBezTo>
                      <a:cubicBezTo>
                        <a:pt x="17764" y="12044"/>
                        <a:pt x="17217" y="12500"/>
                        <a:pt x="16558" y="12794"/>
                      </a:cubicBezTo>
                      <a:cubicBezTo>
                        <a:pt x="15729" y="13164"/>
                        <a:pt x="14875" y="13448"/>
                        <a:pt x="13973" y="13593"/>
                      </a:cubicBezTo>
                      <a:cubicBezTo>
                        <a:pt x="12988" y="13752"/>
                        <a:pt x="11998" y="13823"/>
                        <a:pt x="11009" y="13711"/>
                      </a:cubicBezTo>
                      <a:cubicBezTo>
                        <a:pt x="10129" y="13613"/>
                        <a:pt x="9252" y="13461"/>
                        <a:pt x="8384" y="13280"/>
                      </a:cubicBezTo>
                      <a:cubicBezTo>
                        <a:pt x="7253" y="13044"/>
                        <a:pt x="6266" y="12516"/>
                        <a:pt x="5462" y="11672"/>
                      </a:cubicBezTo>
                      <a:cubicBezTo>
                        <a:pt x="5427" y="11635"/>
                        <a:pt x="5382" y="11603"/>
                        <a:pt x="5335" y="11582"/>
                      </a:cubicBezTo>
                      <a:cubicBezTo>
                        <a:pt x="5079" y="11478"/>
                        <a:pt x="4822" y="11376"/>
                        <a:pt x="4452" y="11228"/>
                      </a:cubicBezTo>
                      <a:close/>
                      <a:moveTo>
                        <a:pt x="6900" y="6414"/>
                      </a:moveTo>
                      <a:cubicBezTo>
                        <a:pt x="6926" y="6400"/>
                        <a:pt x="6987" y="6371"/>
                        <a:pt x="7046" y="6337"/>
                      </a:cubicBezTo>
                      <a:cubicBezTo>
                        <a:pt x="8007" y="5761"/>
                        <a:pt x="9031" y="5335"/>
                        <a:pt x="10102" y="5017"/>
                      </a:cubicBezTo>
                      <a:cubicBezTo>
                        <a:pt x="11106" y="4719"/>
                        <a:pt x="12129" y="4642"/>
                        <a:pt x="13142" y="4908"/>
                      </a:cubicBezTo>
                      <a:cubicBezTo>
                        <a:pt x="14471" y="5259"/>
                        <a:pt x="15783" y="5671"/>
                        <a:pt x="16932" y="6469"/>
                      </a:cubicBezTo>
                      <a:cubicBezTo>
                        <a:pt x="17012" y="6523"/>
                        <a:pt x="17108" y="6553"/>
                        <a:pt x="17227" y="6607"/>
                      </a:cubicBezTo>
                      <a:cubicBezTo>
                        <a:pt x="17227" y="6427"/>
                        <a:pt x="17216" y="6289"/>
                        <a:pt x="17231" y="6153"/>
                      </a:cubicBezTo>
                      <a:cubicBezTo>
                        <a:pt x="17241" y="6060"/>
                        <a:pt x="17316" y="5995"/>
                        <a:pt x="17413" y="6006"/>
                      </a:cubicBezTo>
                      <a:cubicBezTo>
                        <a:pt x="17475" y="6015"/>
                        <a:pt x="17555" y="6050"/>
                        <a:pt x="17583" y="6100"/>
                      </a:cubicBezTo>
                      <a:cubicBezTo>
                        <a:pt x="17626" y="6170"/>
                        <a:pt x="17630" y="6263"/>
                        <a:pt x="17655" y="6346"/>
                      </a:cubicBezTo>
                      <a:cubicBezTo>
                        <a:pt x="17688" y="6459"/>
                        <a:pt x="17703" y="6586"/>
                        <a:pt x="17838" y="6627"/>
                      </a:cubicBezTo>
                      <a:cubicBezTo>
                        <a:pt x="18169" y="6465"/>
                        <a:pt x="18496" y="6309"/>
                        <a:pt x="18850" y="6138"/>
                      </a:cubicBezTo>
                      <a:cubicBezTo>
                        <a:pt x="18769" y="6093"/>
                        <a:pt x="18702" y="6043"/>
                        <a:pt x="18626" y="6017"/>
                      </a:cubicBezTo>
                      <a:cubicBezTo>
                        <a:pt x="18478" y="5968"/>
                        <a:pt x="18323" y="5938"/>
                        <a:pt x="18174" y="5889"/>
                      </a:cubicBezTo>
                      <a:cubicBezTo>
                        <a:pt x="18086" y="5858"/>
                        <a:pt x="18024" y="5776"/>
                        <a:pt x="18059" y="5687"/>
                      </a:cubicBezTo>
                      <a:cubicBezTo>
                        <a:pt x="18087" y="5618"/>
                        <a:pt x="18159" y="5542"/>
                        <a:pt x="18228" y="5519"/>
                      </a:cubicBezTo>
                      <a:cubicBezTo>
                        <a:pt x="18302" y="5494"/>
                        <a:pt x="18397" y="5523"/>
                        <a:pt x="18482" y="5534"/>
                      </a:cubicBezTo>
                      <a:cubicBezTo>
                        <a:pt x="18599" y="5550"/>
                        <a:pt x="18715" y="5571"/>
                        <a:pt x="18908" y="5603"/>
                      </a:cubicBezTo>
                      <a:cubicBezTo>
                        <a:pt x="18792" y="5433"/>
                        <a:pt x="18731" y="5311"/>
                        <a:pt x="18640" y="5219"/>
                      </a:cubicBezTo>
                      <a:cubicBezTo>
                        <a:pt x="17976" y="4553"/>
                        <a:pt x="17275" y="3930"/>
                        <a:pt x="16511" y="3380"/>
                      </a:cubicBezTo>
                      <a:cubicBezTo>
                        <a:pt x="16329" y="3249"/>
                        <a:pt x="16129" y="3137"/>
                        <a:pt x="15925" y="3039"/>
                      </a:cubicBezTo>
                      <a:cubicBezTo>
                        <a:pt x="15154" y="2667"/>
                        <a:pt x="14351" y="2387"/>
                        <a:pt x="13509" y="2235"/>
                      </a:cubicBezTo>
                      <a:cubicBezTo>
                        <a:pt x="13356" y="2207"/>
                        <a:pt x="13200" y="2175"/>
                        <a:pt x="13046" y="2171"/>
                      </a:cubicBezTo>
                      <a:cubicBezTo>
                        <a:pt x="12173" y="2145"/>
                        <a:pt x="11309" y="2195"/>
                        <a:pt x="10450" y="2363"/>
                      </a:cubicBezTo>
                      <a:cubicBezTo>
                        <a:pt x="9205" y="2608"/>
                        <a:pt x="8047" y="3047"/>
                        <a:pt x="7021" y="3812"/>
                      </a:cubicBezTo>
                      <a:cubicBezTo>
                        <a:pt x="6289" y="4357"/>
                        <a:pt x="5654" y="4991"/>
                        <a:pt x="5127" y="5736"/>
                      </a:cubicBezTo>
                      <a:cubicBezTo>
                        <a:pt x="5032" y="5870"/>
                        <a:pt x="4905" y="6000"/>
                        <a:pt x="4930" y="6197"/>
                      </a:cubicBezTo>
                      <a:cubicBezTo>
                        <a:pt x="5272" y="6170"/>
                        <a:pt x="5602" y="6097"/>
                        <a:pt x="5921" y="6131"/>
                      </a:cubicBezTo>
                      <a:cubicBezTo>
                        <a:pt x="6241" y="6167"/>
                        <a:pt x="6548" y="6309"/>
                        <a:pt x="6900" y="6414"/>
                      </a:cubicBezTo>
                      <a:close/>
                      <a:moveTo>
                        <a:pt x="7834" y="9103"/>
                      </a:moveTo>
                      <a:cubicBezTo>
                        <a:pt x="7762" y="7817"/>
                        <a:pt x="7460" y="7424"/>
                        <a:pt x="6671" y="6863"/>
                      </a:cubicBezTo>
                      <a:cubicBezTo>
                        <a:pt x="6178" y="6513"/>
                        <a:pt x="5643" y="6442"/>
                        <a:pt x="5089" y="6666"/>
                      </a:cubicBezTo>
                      <a:cubicBezTo>
                        <a:pt x="4704" y="6821"/>
                        <a:pt x="4326" y="7018"/>
                        <a:pt x="4047" y="7331"/>
                      </a:cubicBezTo>
                      <a:cubicBezTo>
                        <a:pt x="3568" y="7869"/>
                        <a:pt x="3252" y="8470"/>
                        <a:pt x="3536" y="9223"/>
                      </a:cubicBezTo>
                      <a:cubicBezTo>
                        <a:pt x="3553" y="9268"/>
                        <a:pt x="3548" y="9325"/>
                        <a:pt x="3541" y="9376"/>
                      </a:cubicBezTo>
                      <a:cubicBezTo>
                        <a:pt x="3481" y="9738"/>
                        <a:pt x="3602" y="10015"/>
                        <a:pt x="3913" y="10212"/>
                      </a:cubicBezTo>
                      <a:cubicBezTo>
                        <a:pt x="3967" y="10246"/>
                        <a:pt x="4027" y="10307"/>
                        <a:pt x="4042" y="10365"/>
                      </a:cubicBezTo>
                      <a:cubicBezTo>
                        <a:pt x="4099" y="10606"/>
                        <a:pt x="4293" y="10680"/>
                        <a:pt x="4486" y="10761"/>
                      </a:cubicBezTo>
                      <a:cubicBezTo>
                        <a:pt x="4644" y="10829"/>
                        <a:pt x="4803" y="10892"/>
                        <a:pt x="4962" y="10958"/>
                      </a:cubicBezTo>
                      <a:cubicBezTo>
                        <a:pt x="5121" y="11026"/>
                        <a:pt x="5279" y="11098"/>
                        <a:pt x="5441" y="11160"/>
                      </a:cubicBezTo>
                      <a:cubicBezTo>
                        <a:pt x="5785" y="11289"/>
                        <a:pt x="6125" y="11281"/>
                        <a:pt x="6434" y="11066"/>
                      </a:cubicBezTo>
                      <a:cubicBezTo>
                        <a:pt x="6889" y="10754"/>
                        <a:pt x="7397" y="10493"/>
                        <a:pt x="7584" y="9914"/>
                      </a:cubicBezTo>
                      <a:cubicBezTo>
                        <a:pt x="7839" y="9698"/>
                        <a:pt x="7849" y="9404"/>
                        <a:pt x="7834" y="9103"/>
                      </a:cubicBezTo>
                      <a:close/>
                      <a:moveTo>
                        <a:pt x="21098" y="8098"/>
                      </a:moveTo>
                      <a:cubicBezTo>
                        <a:pt x="21144" y="7400"/>
                        <a:pt x="20074" y="6587"/>
                        <a:pt x="19350" y="6575"/>
                      </a:cubicBezTo>
                      <a:cubicBezTo>
                        <a:pt x="19246" y="6574"/>
                        <a:pt x="19143" y="6586"/>
                        <a:pt x="19040" y="6601"/>
                      </a:cubicBezTo>
                      <a:cubicBezTo>
                        <a:pt x="18561" y="6667"/>
                        <a:pt x="18228" y="6947"/>
                        <a:pt x="17936" y="7315"/>
                      </a:cubicBezTo>
                      <a:cubicBezTo>
                        <a:pt x="17706" y="7605"/>
                        <a:pt x="17587" y="7913"/>
                        <a:pt x="17652" y="8275"/>
                      </a:cubicBezTo>
                      <a:cubicBezTo>
                        <a:pt x="17721" y="8668"/>
                        <a:pt x="17806" y="9057"/>
                        <a:pt x="18047" y="9391"/>
                      </a:cubicBezTo>
                      <a:cubicBezTo>
                        <a:pt x="18279" y="9711"/>
                        <a:pt x="18562" y="9936"/>
                        <a:pt x="18971" y="10005"/>
                      </a:cubicBezTo>
                      <a:cubicBezTo>
                        <a:pt x="19422" y="10081"/>
                        <a:pt x="19830" y="9977"/>
                        <a:pt x="20226" y="9782"/>
                      </a:cubicBezTo>
                      <a:cubicBezTo>
                        <a:pt x="20797" y="9501"/>
                        <a:pt x="21058" y="9024"/>
                        <a:pt x="21098" y="8098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8" name="Google Shape;748;p72"/>
                <p:cNvSpPr/>
                <p:nvPr/>
              </p:nvSpPr>
              <p:spPr>
                <a:xfrm>
                  <a:off x="3522188" y="1203041"/>
                  <a:ext cx="78924" cy="304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5" h="549" extrusionOk="0">
                      <a:moveTo>
                        <a:pt x="1394" y="124"/>
                      </a:moveTo>
                      <a:cubicBezTo>
                        <a:pt x="1404" y="260"/>
                        <a:pt x="1414" y="368"/>
                        <a:pt x="1424" y="508"/>
                      </a:cubicBezTo>
                      <a:cubicBezTo>
                        <a:pt x="925" y="549"/>
                        <a:pt x="477" y="452"/>
                        <a:pt x="1" y="414"/>
                      </a:cubicBezTo>
                      <a:cubicBezTo>
                        <a:pt x="13" y="271"/>
                        <a:pt x="21" y="175"/>
                        <a:pt x="32" y="55"/>
                      </a:cubicBezTo>
                      <a:cubicBezTo>
                        <a:pt x="498" y="0"/>
                        <a:pt x="931" y="77"/>
                        <a:pt x="1394" y="12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9" name="Google Shape;749;p72"/>
                <p:cNvSpPr/>
                <p:nvPr/>
              </p:nvSpPr>
              <p:spPr>
                <a:xfrm>
                  <a:off x="3700251" y="1185982"/>
                  <a:ext cx="77373" cy="36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7" h="659" extrusionOk="0">
                      <a:moveTo>
                        <a:pt x="1" y="285"/>
                      </a:moveTo>
                      <a:cubicBezTo>
                        <a:pt x="472" y="181"/>
                        <a:pt x="872" y="95"/>
                        <a:pt x="1300" y="0"/>
                      </a:cubicBezTo>
                      <a:cubicBezTo>
                        <a:pt x="1336" y="134"/>
                        <a:pt x="1365" y="238"/>
                        <a:pt x="1397" y="357"/>
                      </a:cubicBezTo>
                      <a:cubicBezTo>
                        <a:pt x="976" y="546"/>
                        <a:pt x="561" y="618"/>
                        <a:pt x="107" y="659"/>
                      </a:cubicBezTo>
                      <a:cubicBezTo>
                        <a:pt x="74" y="538"/>
                        <a:pt x="43" y="431"/>
                        <a:pt x="1" y="28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0" name="Google Shape;750;p72"/>
                <p:cNvSpPr/>
                <p:nvPr/>
              </p:nvSpPr>
              <p:spPr>
                <a:xfrm>
                  <a:off x="3513769" y="983107"/>
                  <a:ext cx="71613" cy="2758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3" h="498" extrusionOk="0">
                      <a:moveTo>
                        <a:pt x="1292" y="36"/>
                      </a:moveTo>
                      <a:lnTo>
                        <a:pt x="1292" y="388"/>
                      </a:lnTo>
                      <a:cubicBezTo>
                        <a:pt x="898" y="497"/>
                        <a:pt x="506" y="447"/>
                        <a:pt x="141" y="462"/>
                      </a:cubicBezTo>
                      <a:cubicBezTo>
                        <a:pt x="0" y="340"/>
                        <a:pt x="59" y="226"/>
                        <a:pt x="78" y="95"/>
                      </a:cubicBezTo>
                      <a:cubicBezTo>
                        <a:pt x="476" y="0"/>
                        <a:pt x="866" y="23"/>
                        <a:pt x="1292" y="3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1" name="Google Shape;751;p72"/>
                <p:cNvSpPr/>
                <p:nvPr/>
              </p:nvSpPr>
              <p:spPr>
                <a:xfrm>
                  <a:off x="3429196" y="1186813"/>
                  <a:ext cx="69951" cy="348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3" h="629" extrusionOk="0">
                      <a:moveTo>
                        <a:pt x="0" y="334"/>
                      </a:moveTo>
                      <a:cubicBezTo>
                        <a:pt x="62" y="201"/>
                        <a:pt x="103" y="112"/>
                        <a:pt x="157" y="0"/>
                      </a:cubicBezTo>
                      <a:cubicBezTo>
                        <a:pt x="537" y="71"/>
                        <a:pt x="897" y="151"/>
                        <a:pt x="1262" y="272"/>
                      </a:cubicBezTo>
                      <a:cubicBezTo>
                        <a:pt x="1252" y="357"/>
                        <a:pt x="1252" y="425"/>
                        <a:pt x="1232" y="489"/>
                      </a:cubicBezTo>
                      <a:cubicBezTo>
                        <a:pt x="1220" y="534"/>
                        <a:pt x="1181" y="571"/>
                        <a:pt x="1144" y="629"/>
                      </a:cubicBezTo>
                      <a:cubicBezTo>
                        <a:pt x="766" y="606"/>
                        <a:pt x="409" y="506"/>
                        <a:pt x="0" y="33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2" name="Google Shape;752;p72"/>
                <p:cNvSpPr/>
                <p:nvPr/>
              </p:nvSpPr>
              <p:spPr>
                <a:xfrm>
                  <a:off x="3428643" y="990473"/>
                  <a:ext cx="64690" cy="2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8" h="520" extrusionOk="0">
                      <a:moveTo>
                        <a:pt x="36" y="507"/>
                      </a:moveTo>
                      <a:cubicBezTo>
                        <a:pt x="22" y="364"/>
                        <a:pt x="12" y="266"/>
                        <a:pt x="1" y="134"/>
                      </a:cubicBezTo>
                      <a:cubicBezTo>
                        <a:pt x="372" y="80"/>
                        <a:pt x="721" y="0"/>
                        <a:pt x="1119" y="25"/>
                      </a:cubicBezTo>
                      <a:cubicBezTo>
                        <a:pt x="1134" y="132"/>
                        <a:pt x="1150" y="240"/>
                        <a:pt x="1168" y="368"/>
                      </a:cubicBezTo>
                      <a:cubicBezTo>
                        <a:pt x="800" y="477"/>
                        <a:pt x="449" y="520"/>
                        <a:pt x="36" y="50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3" name="Google Shape;753;p72"/>
                <p:cNvSpPr/>
                <p:nvPr/>
              </p:nvSpPr>
              <p:spPr>
                <a:xfrm>
                  <a:off x="3611745" y="985544"/>
                  <a:ext cx="54222" cy="258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9" h="467" extrusionOk="0">
                      <a:moveTo>
                        <a:pt x="0" y="382"/>
                      </a:moveTo>
                      <a:lnTo>
                        <a:pt x="0" y="52"/>
                      </a:lnTo>
                      <a:cubicBezTo>
                        <a:pt x="37" y="31"/>
                        <a:pt x="68" y="1"/>
                        <a:pt x="97" y="2"/>
                      </a:cubicBezTo>
                      <a:cubicBezTo>
                        <a:pt x="304" y="6"/>
                        <a:pt x="511" y="3"/>
                        <a:pt x="715" y="25"/>
                      </a:cubicBezTo>
                      <a:cubicBezTo>
                        <a:pt x="958" y="52"/>
                        <a:pt x="979" y="104"/>
                        <a:pt x="911" y="450"/>
                      </a:cubicBezTo>
                      <a:cubicBezTo>
                        <a:pt x="627" y="466"/>
                        <a:pt x="342" y="414"/>
                        <a:pt x="0" y="382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4" name="Google Shape;754;p72"/>
                <p:cNvSpPr/>
                <p:nvPr/>
              </p:nvSpPr>
              <p:spPr>
                <a:xfrm>
                  <a:off x="3796177" y="1149926"/>
                  <a:ext cx="58653" cy="44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9" h="804" extrusionOk="0">
                      <a:moveTo>
                        <a:pt x="854" y="1"/>
                      </a:moveTo>
                      <a:cubicBezTo>
                        <a:pt x="927" y="114"/>
                        <a:pt x="989" y="207"/>
                        <a:pt x="1059" y="316"/>
                      </a:cubicBezTo>
                      <a:cubicBezTo>
                        <a:pt x="776" y="555"/>
                        <a:pt x="458" y="662"/>
                        <a:pt x="115" y="804"/>
                      </a:cubicBezTo>
                      <a:cubicBezTo>
                        <a:pt x="75" y="666"/>
                        <a:pt x="43" y="559"/>
                        <a:pt x="0" y="419"/>
                      </a:cubicBezTo>
                      <a:cubicBezTo>
                        <a:pt x="288" y="278"/>
                        <a:pt x="559" y="145"/>
                        <a:pt x="85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5" name="Google Shape;755;p72"/>
                <p:cNvSpPr/>
                <p:nvPr/>
              </p:nvSpPr>
              <p:spPr>
                <a:xfrm>
                  <a:off x="3626589" y="1205422"/>
                  <a:ext cx="55163" cy="305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" h="552" extrusionOk="0">
                      <a:moveTo>
                        <a:pt x="27" y="426"/>
                      </a:moveTo>
                      <a:cubicBezTo>
                        <a:pt x="17" y="328"/>
                        <a:pt x="9" y="243"/>
                        <a:pt x="1" y="165"/>
                      </a:cubicBezTo>
                      <a:cubicBezTo>
                        <a:pt x="35" y="133"/>
                        <a:pt x="57" y="94"/>
                        <a:pt x="84" y="90"/>
                      </a:cubicBezTo>
                      <a:cubicBezTo>
                        <a:pt x="338" y="58"/>
                        <a:pt x="594" y="32"/>
                        <a:pt x="881" y="1"/>
                      </a:cubicBezTo>
                      <a:cubicBezTo>
                        <a:pt x="921" y="133"/>
                        <a:pt x="954" y="240"/>
                        <a:pt x="995" y="373"/>
                      </a:cubicBezTo>
                      <a:cubicBezTo>
                        <a:pt x="665" y="466"/>
                        <a:pt x="357" y="551"/>
                        <a:pt x="27" y="426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6" name="Google Shape;756;p72"/>
                <p:cNvSpPr/>
                <p:nvPr/>
              </p:nvSpPr>
              <p:spPr>
                <a:xfrm>
                  <a:off x="3690614" y="992965"/>
                  <a:ext cx="48850" cy="285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2" h="516" extrusionOk="0">
                      <a:moveTo>
                        <a:pt x="882" y="85"/>
                      </a:moveTo>
                      <a:lnTo>
                        <a:pt x="882" y="459"/>
                      </a:lnTo>
                      <a:cubicBezTo>
                        <a:pt x="594" y="515"/>
                        <a:pt x="329" y="461"/>
                        <a:pt x="34" y="382"/>
                      </a:cubicBezTo>
                      <a:cubicBezTo>
                        <a:pt x="23" y="278"/>
                        <a:pt x="11" y="166"/>
                        <a:pt x="0" y="67"/>
                      </a:cubicBezTo>
                      <a:cubicBezTo>
                        <a:pt x="52" y="35"/>
                        <a:pt x="83" y="1"/>
                        <a:pt x="110" y="3"/>
                      </a:cubicBezTo>
                      <a:cubicBezTo>
                        <a:pt x="348" y="24"/>
                        <a:pt x="588" y="53"/>
                        <a:pt x="882" y="85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7" name="Google Shape;757;p72"/>
                <p:cNvSpPr/>
                <p:nvPr/>
              </p:nvSpPr>
              <p:spPr>
                <a:xfrm>
                  <a:off x="3765051" y="1002990"/>
                  <a:ext cx="34228" cy="262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" h="474" extrusionOk="0">
                      <a:moveTo>
                        <a:pt x="538" y="474"/>
                      </a:moveTo>
                      <a:cubicBezTo>
                        <a:pt x="360" y="445"/>
                        <a:pt x="213" y="422"/>
                        <a:pt x="40" y="395"/>
                      </a:cubicBezTo>
                      <a:cubicBezTo>
                        <a:pt x="28" y="275"/>
                        <a:pt x="16" y="163"/>
                        <a:pt x="0" y="17"/>
                      </a:cubicBezTo>
                      <a:cubicBezTo>
                        <a:pt x="138" y="17"/>
                        <a:pt x="252" y="1"/>
                        <a:pt x="360" y="19"/>
                      </a:cubicBezTo>
                      <a:cubicBezTo>
                        <a:pt x="601" y="62"/>
                        <a:pt x="618" y="103"/>
                        <a:pt x="538" y="47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8" name="Google Shape;758;p72"/>
                <p:cNvSpPr/>
                <p:nvPr/>
              </p:nvSpPr>
              <p:spPr>
                <a:xfrm>
                  <a:off x="3157090" y="986097"/>
                  <a:ext cx="143558" cy="169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92" h="3057" extrusionOk="0">
                      <a:moveTo>
                        <a:pt x="1960" y="1911"/>
                      </a:moveTo>
                      <a:cubicBezTo>
                        <a:pt x="1861" y="2132"/>
                        <a:pt x="1916" y="2339"/>
                        <a:pt x="1933" y="2542"/>
                      </a:cubicBezTo>
                      <a:cubicBezTo>
                        <a:pt x="1942" y="2646"/>
                        <a:pt x="1963" y="2748"/>
                        <a:pt x="1963" y="2852"/>
                      </a:cubicBezTo>
                      <a:cubicBezTo>
                        <a:pt x="1963" y="2956"/>
                        <a:pt x="1859" y="3057"/>
                        <a:pt x="1757" y="3048"/>
                      </a:cubicBezTo>
                      <a:cubicBezTo>
                        <a:pt x="1619" y="3034"/>
                        <a:pt x="1480" y="3016"/>
                        <a:pt x="1348" y="2975"/>
                      </a:cubicBezTo>
                      <a:cubicBezTo>
                        <a:pt x="1169" y="2917"/>
                        <a:pt x="1057" y="2792"/>
                        <a:pt x="1050" y="2590"/>
                      </a:cubicBezTo>
                      <a:cubicBezTo>
                        <a:pt x="1043" y="2384"/>
                        <a:pt x="1034" y="2179"/>
                        <a:pt x="1025" y="1948"/>
                      </a:cubicBezTo>
                      <a:cubicBezTo>
                        <a:pt x="867" y="1926"/>
                        <a:pt x="734" y="1903"/>
                        <a:pt x="600" y="1887"/>
                      </a:cubicBezTo>
                      <a:cubicBezTo>
                        <a:pt x="479" y="1873"/>
                        <a:pt x="356" y="1873"/>
                        <a:pt x="238" y="1851"/>
                      </a:cubicBezTo>
                      <a:cubicBezTo>
                        <a:pt x="194" y="1843"/>
                        <a:pt x="144" y="1802"/>
                        <a:pt x="117" y="1763"/>
                      </a:cubicBezTo>
                      <a:cubicBezTo>
                        <a:pt x="1" y="1597"/>
                        <a:pt x="150" y="1197"/>
                        <a:pt x="352" y="1159"/>
                      </a:cubicBezTo>
                      <a:cubicBezTo>
                        <a:pt x="556" y="1121"/>
                        <a:pt x="766" y="1115"/>
                        <a:pt x="1002" y="1091"/>
                      </a:cubicBezTo>
                      <a:cubicBezTo>
                        <a:pt x="1022" y="999"/>
                        <a:pt x="1054" y="902"/>
                        <a:pt x="1059" y="804"/>
                      </a:cubicBezTo>
                      <a:cubicBezTo>
                        <a:pt x="1070" y="632"/>
                        <a:pt x="1057" y="456"/>
                        <a:pt x="1068" y="283"/>
                      </a:cubicBezTo>
                      <a:cubicBezTo>
                        <a:pt x="1078" y="104"/>
                        <a:pt x="1215" y="0"/>
                        <a:pt x="1385" y="29"/>
                      </a:cubicBezTo>
                      <a:cubicBezTo>
                        <a:pt x="1622" y="67"/>
                        <a:pt x="1756" y="186"/>
                        <a:pt x="1800" y="432"/>
                      </a:cubicBezTo>
                      <a:cubicBezTo>
                        <a:pt x="1841" y="653"/>
                        <a:pt x="1859" y="877"/>
                        <a:pt x="1891" y="1129"/>
                      </a:cubicBezTo>
                      <a:cubicBezTo>
                        <a:pt x="2092" y="1176"/>
                        <a:pt x="2290" y="1223"/>
                        <a:pt x="2519" y="1276"/>
                      </a:cubicBezTo>
                      <a:cubicBezTo>
                        <a:pt x="2544" y="1454"/>
                        <a:pt x="2571" y="1622"/>
                        <a:pt x="2585" y="1789"/>
                      </a:cubicBezTo>
                      <a:cubicBezTo>
                        <a:pt x="2592" y="1879"/>
                        <a:pt x="2464" y="1991"/>
                        <a:pt x="2370" y="1980"/>
                      </a:cubicBezTo>
                      <a:cubicBezTo>
                        <a:pt x="2235" y="1968"/>
                        <a:pt x="2102" y="1937"/>
                        <a:pt x="1960" y="191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59" name="Google Shape;759;p72"/>
                <p:cNvSpPr/>
                <p:nvPr/>
              </p:nvSpPr>
              <p:spPr>
                <a:xfrm>
                  <a:off x="3925058" y="1019827"/>
                  <a:ext cx="126555" cy="417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5" h="753" extrusionOk="0">
                      <a:moveTo>
                        <a:pt x="210" y="44"/>
                      </a:moveTo>
                      <a:cubicBezTo>
                        <a:pt x="334" y="28"/>
                        <a:pt x="451" y="2"/>
                        <a:pt x="568" y="2"/>
                      </a:cubicBezTo>
                      <a:cubicBezTo>
                        <a:pt x="999" y="0"/>
                        <a:pt x="1432" y="4"/>
                        <a:pt x="1863" y="18"/>
                      </a:cubicBezTo>
                      <a:cubicBezTo>
                        <a:pt x="1959" y="21"/>
                        <a:pt x="2082" y="45"/>
                        <a:pt x="2141" y="109"/>
                      </a:cubicBezTo>
                      <a:cubicBezTo>
                        <a:pt x="2214" y="189"/>
                        <a:pt x="2285" y="327"/>
                        <a:pt x="2266" y="425"/>
                      </a:cubicBezTo>
                      <a:cubicBezTo>
                        <a:pt x="2231" y="606"/>
                        <a:pt x="2067" y="708"/>
                        <a:pt x="1889" y="730"/>
                      </a:cubicBezTo>
                      <a:cubicBezTo>
                        <a:pt x="1719" y="752"/>
                        <a:pt x="1544" y="736"/>
                        <a:pt x="1372" y="735"/>
                      </a:cubicBezTo>
                      <a:cubicBezTo>
                        <a:pt x="1130" y="733"/>
                        <a:pt x="889" y="730"/>
                        <a:pt x="650" y="727"/>
                      </a:cubicBezTo>
                      <a:cubicBezTo>
                        <a:pt x="564" y="726"/>
                        <a:pt x="475" y="731"/>
                        <a:pt x="392" y="720"/>
                      </a:cubicBezTo>
                      <a:cubicBezTo>
                        <a:pt x="124" y="685"/>
                        <a:pt x="0" y="514"/>
                        <a:pt x="107" y="295"/>
                      </a:cubicBezTo>
                      <a:cubicBezTo>
                        <a:pt x="146" y="219"/>
                        <a:pt x="173" y="139"/>
                        <a:pt x="210" y="44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760" name="Google Shape;760;p72"/>
            <p:cNvGrpSpPr/>
            <p:nvPr/>
          </p:nvGrpSpPr>
          <p:grpSpPr>
            <a:xfrm>
              <a:off x="1261070" y="3544481"/>
              <a:ext cx="788908" cy="763935"/>
              <a:chOff x="1393345" y="2485043"/>
              <a:chExt cx="788908" cy="763935"/>
            </a:xfrm>
          </p:grpSpPr>
          <p:sp>
            <p:nvSpPr>
              <p:cNvPr id="761" name="Google Shape;761;p72"/>
              <p:cNvSpPr/>
              <p:nvPr/>
            </p:nvSpPr>
            <p:spPr>
              <a:xfrm>
                <a:off x="1705046" y="2524548"/>
                <a:ext cx="438589" cy="697831"/>
              </a:xfrm>
              <a:custGeom>
                <a:avLst/>
                <a:gdLst/>
                <a:ahLst/>
                <a:cxnLst/>
                <a:rect l="l" t="t" r="r" b="b"/>
                <a:pathLst>
                  <a:path w="8904" h="14167" extrusionOk="0">
                    <a:moveTo>
                      <a:pt x="1096" y="0"/>
                    </a:moveTo>
                    <a:cubicBezTo>
                      <a:pt x="1003" y="1186"/>
                      <a:pt x="917" y="2315"/>
                      <a:pt x="827" y="3442"/>
                    </a:cubicBezTo>
                    <a:cubicBezTo>
                      <a:pt x="739" y="4560"/>
                      <a:pt x="641" y="5678"/>
                      <a:pt x="553" y="6797"/>
                    </a:cubicBezTo>
                    <a:cubicBezTo>
                      <a:pt x="464" y="7923"/>
                      <a:pt x="373" y="9051"/>
                      <a:pt x="320" y="10178"/>
                    </a:cubicBezTo>
                    <a:cubicBezTo>
                      <a:pt x="420" y="10210"/>
                      <a:pt x="494" y="10229"/>
                      <a:pt x="564" y="10256"/>
                    </a:cubicBezTo>
                    <a:cubicBezTo>
                      <a:pt x="641" y="10286"/>
                      <a:pt x="699" y="10352"/>
                      <a:pt x="682" y="10430"/>
                    </a:cubicBezTo>
                    <a:cubicBezTo>
                      <a:pt x="667" y="10495"/>
                      <a:pt x="614" y="10569"/>
                      <a:pt x="558" y="10603"/>
                    </a:cubicBezTo>
                    <a:cubicBezTo>
                      <a:pt x="478" y="10650"/>
                      <a:pt x="378" y="10665"/>
                      <a:pt x="268" y="10698"/>
                    </a:cubicBezTo>
                    <a:cubicBezTo>
                      <a:pt x="180" y="11844"/>
                      <a:pt x="92" y="12982"/>
                      <a:pt x="1" y="14166"/>
                    </a:cubicBezTo>
                    <a:cubicBezTo>
                      <a:pt x="159" y="14112"/>
                      <a:pt x="271" y="14075"/>
                      <a:pt x="383" y="14036"/>
                    </a:cubicBezTo>
                    <a:cubicBezTo>
                      <a:pt x="794" y="13893"/>
                      <a:pt x="1202" y="13738"/>
                      <a:pt x="1619" y="13612"/>
                    </a:cubicBezTo>
                    <a:cubicBezTo>
                      <a:pt x="2829" y="13249"/>
                      <a:pt x="4048" y="12914"/>
                      <a:pt x="5254" y="12540"/>
                    </a:cubicBezTo>
                    <a:cubicBezTo>
                      <a:pt x="6252" y="12230"/>
                      <a:pt x="7238" y="11882"/>
                      <a:pt x="8229" y="11548"/>
                    </a:cubicBezTo>
                    <a:cubicBezTo>
                      <a:pt x="8422" y="11482"/>
                      <a:pt x="8615" y="11412"/>
                      <a:pt x="8817" y="11277"/>
                    </a:cubicBezTo>
                    <a:cubicBezTo>
                      <a:pt x="8679" y="11248"/>
                      <a:pt x="8574" y="11234"/>
                      <a:pt x="8473" y="11208"/>
                    </a:cubicBezTo>
                    <a:cubicBezTo>
                      <a:pt x="8361" y="11177"/>
                      <a:pt x="8294" y="11093"/>
                      <a:pt x="8296" y="11002"/>
                    </a:cubicBezTo>
                    <a:cubicBezTo>
                      <a:pt x="8296" y="10899"/>
                      <a:pt x="8381" y="10810"/>
                      <a:pt x="8510" y="10793"/>
                    </a:cubicBezTo>
                    <a:cubicBezTo>
                      <a:pt x="8533" y="10790"/>
                      <a:pt x="8557" y="10789"/>
                      <a:pt x="8581" y="10789"/>
                    </a:cubicBezTo>
                    <a:cubicBezTo>
                      <a:pt x="8609" y="10789"/>
                      <a:pt x="8637" y="10790"/>
                      <a:pt x="8666" y="10790"/>
                    </a:cubicBezTo>
                    <a:cubicBezTo>
                      <a:pt x="8679" y="10790"/>
                      <a:pt x="8692" y="10790"/>
                      <a:pt x="8706" y="10789"/>
                    </a:cubicBezTo>
                    <a:cubicBezTo>
                      <a:pt x="8763" y="10787"/>
                      <a:pt x="8820" y="10776"/>
                      <a:pt x="8904" y="10767"/>
                    </a:cubicBezTo>
                    <a:cubicBezTo>
                      <a:pt x="8845" y="10670"/>
                      <a:pt x="8809" y="10604"/>
                      <a:pt x="8768" y="10543"/>
                    </a:cubicBezTo>
                    <a:cubicBezTo>
                      <a:pt x="7733" y="9046"/>
                      <a:pt x="6708" y="7542"/>
                      <a:pt x="5661" y="6054"/>
                    </a:cubicBezTo>
                    <a:cubicBezTo>
                      <a:pt x="4262" y="4065"/>
                      <a:pt x="2771" y="2146"/>
                      <a:pt x="1300" y="212"/>
                    </a:cubicBezTo>
                    <a:cubicBezTo>
                      <a:pt x="1252" y="148"/>
                      <a:pt x="1188" y="96"/>
                      <a:pt x="10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2" name="Google Shape;762;p72"/>
              <p:cNvSpPr/>
              <p:nvPr/>
            </p:nvSpPr>
            <p:spPr>
              <a:xfrm>
                <a:off x="1424328" y="2530409"/>
                <a:ext cx="312736" cy="686699"/>
              </a:xfrm>
              <a:custGeom>
                <a:avLst/>
                <a:gdLst/>
                <a:ahLst/>
                <a:cxnLst/>
                <a:rect l="l" t="t" r="r" b="b"/>
                <a:pathLst>
                  <a:path w="6349" h="13941" extrusionOk="0">
                    <a:moveTo>
                      <a:pt x="6307" y="0"/>
                    </a:moveTo>
                    <a:cubicBezTo>
                      <a:pt x="6268" y="49"/>
                      <a:pt x="6226" y="96"/>
                      <a:pt x="6193" y="149"/>
                    </a:cubicBezTo>
                    <a:cubicBezTo>
                      <a:pt x="5939" y="543"/>
                      <a:pt x="5683" y="936"/>
                      <a:pt x="5437" y="1336"/>
                    </a:cubicBezTo>
                    <a:cubicBezTo>
                      <a:pt x="4865" y="2263"/>
                      <a:pt x="4305" y="3199"/>
                      <a:pt x="3729" y="4125"/>
                    </a:cubicBezTo>
                    <a:cubicBezTo>
                      <a:pt x="3151" y="5050"/>
                      <a:pt x="2562" y="5967"/>
                      <a:pt x="1979" y="6888"/>
                    </a:cubicBezTo>
                    <a:cubicBezTo>
                      <a:pt x="1792" y="7183"/>
                      <a:pt x="1611" y="7482"/>
                      <a:pt x="1433" y="7780"/>
                    </a:cubicBezTo>
                    <a:cubicBezTo>
                      <a:pt x="1009" y="8480"/>
                      <a:pt x="586" y="9179"/>
                      <a:pt x="165" y="9881"/>
                    </a:cubicBezTo>
                    <a:cubicBezTo>
                      <a:pt x="99" y="9990"/>
                      <a:pt x="25" y="10099"/>
                      <a:pt x="0" y="10260"/>
                    </a:cubicBezTo>
                    <a:cubicBezTo>
                      <a:pt x="135" y="10264"/>
                      <a:pt x="253" y="10264"/>
                      <a:pt x="370" y="10271"/>
                    </a:cubicBezTo>
                    <a:cubicBezTo>
                      <a:pt x="477" y="10277"/>
                      <a:pt x="588" y="10282"/>
                      <a:pt x="693" y="10307"/>
                    </a:cubicBezTo>
                    <a:cubicBezTo>
                      <a:pt x="854" y="10343"/>
                      <a:pt x="923" y="10413"/>
                      <a:pt x="916" y="10505"/>
                    </a:cubicBezTo>
                    <a:cubicBezTo>
                      <a:pt x="906" y="10596"/>
                      <a:pt x="827" y="10658"/>
                      <a:pt x="671" y="10682"/>
                    </a:cubicBezTo>
                    <a:cubicBezTo>
                      <a:pt x="549" y="10701"/>
                      <a:pt x="424" y="10711"/>
                      <a:pt x="241" y="10730"/>
                    </a:cubicBezTo>
                    <a:cubicBezTo>
                      <a:pt x="1851" y="11866"/>
                      <a:pt x="3438" y="12920"/>
                      <a:pt x="5092" y="13871"/>
                    </a:cubicBezTo>
                    <a:cubicBezTo>
                      <a:pt x="5135" y="13897"/>
                      <a:pt x="5188" y="13911"/>
                      <a:pt x="5268" y="13941"/>
                    </a:cubicBezTo>
                    <a:cubicBezTo>
                      <a:pt x="5298" y="13547"/>
                      <a:pt x="5325" y="13179"/>
                      <a:pt x="5353" y="12812"/>
                    </a:cubicBezTo>
                    <a:cubicBezTo>
                      <a:pt x="5381" y="12432"/>
                      <a:pt x="5426" y="12052"/>
                      <a:pt x="5439" y="11671"/>
                    </a:cubicBezTo>
                    <a:cubicBezTo>
                      <a:pt x="5453" y="11305"/>
                      <a:pt x="5554" y="10943"/>
                      <a:pt x="5511" y="10557"/>
                    </a:cubicBezTo>
                    <a:cubicBezTo>
                      <a:pt x="5397" y="10548"/>
                      <a:pt x="5301" y="10543"/>
                      <a:pt x="5206" y="10533"/>
                    </a:cubicBezTo>
                    <a:cubicBezTo>
                      <a:pt x="5039" y="10515"/>
                      <a:pt x="4948" y="10437"/>
                      <a:pt x="4955" y="10329"/>
                    </a:cubicBezTo>
                    <a:cubicBezTo>
                      <a:pt x="4964" y="10223"/>
                      <a:pt x="5055" y="10154"/>
                      <a:pt x="5216" y="10128"/>
                    </a:cubicBezTo>
                    <a:cubicBezTo>
                      <a:pt x="5332" y="10110"/>
                      <a:pt x="5459" y="10151"/>
                      <a:pt x="5577" y="10054"/>
                    </a:cubicBezTo>
                    <a:cubicBezTo>
                      <a:pt x="5834" y="6720"/>
                      <a:pt x="6092" y="3375"/>
                      <a:pt x="6348" y="29"/>
                    </a:cubicBezTo>
                    <a:cubicBezTo>
                      <a:pt x="6334" y="20"/>
                      <a:pt x="6321" y="10"/>
                      <a:pt x="63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763" name="Google Shape;763;p72"/>
              <p:cNvGrpSpPr/>
              <p:nvPr/>
            </p:nvGrpSpPr>
            <p:grpSpPr>
              <a:xfrm>
                <a:off x="1393345" y="2485043"/>
                <a:ext cx="788908" cy="763935"/>
                <a:chOff x="1393345" y="2485043"/>
                <a:chExt cx="788908" cy="763935"/>
              </a:xfrm>
            </p:grpSpPr>
            <p:sp>
              <p:nvSpPr>
                <p:cNvPr id="764" name="Google Shape;764;p72"/>
                <p:cNvSpPr/>
                <p:nvPr/>
              </p:nvSpPr>
              <p:spPr>
                <a:xfrm>
                  <a:off x="1393345" y="2485043"/>
                  <a:ext cx="788908" cy="7639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16" h="15509" extrusionOk="0">
                      <a:moveTo>
                        <a:pt x="6936" y="921"/>
                      </a:moveTo>
                      <a:cubicBezTo>
                        <a:pt x="6950" y="931"/>
                        <a:pt x="6963" y="941"/>
                        <a:pt x="6977" y="950"/>
                      </a:cubicBezTo>
                      <a:cubicBezTo>
                        <a:pt x="6721" y="4296"/>
                        <a:pt x="6463" y="7641"/>
                        <a:pt x="6206" y="10975"/>
                      </a:cubicBezTo>
                      <a:cubicBezTo>
                        <a:pt x="6088" y="11072"/>
                        <a:pt x="5961" y="11031"/>
                        <a:pt x="5845" y="11049"/>
                      </a:cubicBezTo>
                      <a:cubicBezTo>
                        <a:pt x="5684" y="11075"/>
                        <a:pt x="5593" y="11144"/>
                        <a:pt x="5584" y="11250"/>
                      </a:cubicBezTo>
                      <a:cubicBezTo>
                        <a:pt x="5577" y="11358"/>
                        <a:pt x="5668" y="11436"/>
                        <a:pt x="5835" y="11454"/>
                      </a:cubicBezTo>
                      <a:cubicBezTo>
                        <a:pt x="5930" y="11464"/>
                        <a:pt x="6026" y="11469"/>
                        <a:pt x="6140" y="11478"/>
                      </a:cubicBezTo>
                      <a:cubicBezTo>
                        <a:pt x="6183" y="11864"/>
                        <a:pt x="6082" y="12226"/>
                        <a:pt x="6068" y="12592"/>
                      </a:cubicBezTo>
                      <a:cubicBezTo>
                        <a:pt x="6055" y="12973"/>
                        <a:pt x="6010" y="13353"/>
                        <a:pt x="5982" y="13733"/>
                      </a:cubicBezTo>
                      <a:cubicBezTo>
                        <a:pt x="5954" y="14100"/>
                        <a:pt x="5927" y="14468"/>
                        <a:pt x="5897" y="14862"/>
                      </a:cubicBezTo>
                      <a:cubicBezTo>
                        <a:pt x="5817" y="14832"/>
                        <a:pt x="5764" y="14818"/>
                        <a:pt x="5721" y="14792"/>
                      </a:cubicBezTo>
                      <a:cubicBezTo>
                        <a:pt x="4067" y="13841"/>
                        <a:pt x="2480" y="12787"/>
                        <a:pt x="870" y="11651"/>
                      </a:cubicBezTo>
                      <a:cubicBezTo>
                        <a:pt x="1053" y="11632"/>
                        <a:pt x="1178" y="11622"/>
                        <a:pt x="1300" y="11603"/>
                      </a:cubicBezTo>
                      <a:cubicBezTo>
                        <a:pt x="1456" y="11579"/>
                        <a:pt x="1535" y="11517"/>
                        <a:pt x="1545" y="11426"/>
                      </a:cubicBezTo>
                      <a:cubicBezTo>
                        <a:pt x="1552" y="11334"/>
                        <a:pt x="1483" y="11264"/>
                        <a:pt x="1322" y="11228"/>
                      </a:cubicBezTo>
                      <a:cubicBezTo>
                        <a:pt x="1217" y="11203"/>
                        <a:pt x="1106" y="11198"/>
                        <a:pt x="999" y="11192"/>
                      </a:cubicBezTo>
                      <a:cubicBezTo>
                        <a:pt x="882" y="11185"/>
                        <a:pt x="764" y="11185"/>
                        <a:pt x="629" y="11181"/>
                      </a:cubicBezTo>
                      <a:cubicBezTo>
                        <a:pt x="654" y="11020"/>
                        <a:pt x="728" y="10911"/>
                        <a:pt x="794" y="10802"/>
                      </a:cubicBezTo>
                      <a:cubicBezTo>
                        <a:pt x="1215" y="10100"/>
                        <a:pt x="1638" y="9401"/>
                        <a:pt x="2062" y="8701"/>
                      </a:cubicBezTo>
                      <a:cubicBezTo>
                        <a:pt x="2240" y="8403"/>
                        <a:pt x="2421" y="8104"/>
                        <a:pt x="2608" y="7809"/>
                      </a:cubicBezTo>
                      <a:cubicBezTo>
                        <a:pt x="3191" y="6888"/>
                        <a:pt x="3780" y="5971"/>
                        <a:pt x="4358" y="5046"/>
                      </a:cubicBezTo>
                      <a:cubicBezTo>
                        <a:pt x="4934" y="4120"/>
                        <a:pt x="5494" y="3184"/>
                        <a:pt x="6066" y="2257"/>
                      </a:cubicBezTo>
                      <a:cubicBezTo>
                        <a:pt x="6312" y="1857"/>
                        <a:pt x="6568" y="1464"/>
                        <a:pt x="6822" y="1070"/>
                      </a:cubicBezTo>
                      <a:cubicBezTo>
                        <a:pt x="6855" y="1017"/>
                        <a:pt x="6897" y="970"/>
                        <a:pt x="6936" y="921"/>
                      </a:cubicBezTo>
                      <a:close/>
                      <a:moveTo>
                        <a:pt x="7424" y="802"/>
                      </a:moveTo>
                      <a:cubicBezTo>
                        <a:pt x="7516" y="898"/>
                        <a:pt x="7580" y="950"/>
                        <a:pt x="7628" y="1014"/>
                      </a:cubicBezTo>
                      <a:cubicBezTo>
                        <a:pt x="9099" y="2948"/>
                        <a:pt x="10590" y="4867"/>
                        <a:pt x="11989" y="6856"/>
                      </a:cubicBezTo>
                      <a:cubicBezTo>
                        <a:pt x="13036" y="8344"/>
                        <a:pt x="14061" y="9848"/>
                        <a:pt x="15096" y="11345"/>
                      </a:cubicBezTo>
                      <a:cubicBezTo>
                        <a:pt x="15137" y="11406"/>
                        <a:pt x="15173" y="11472"/>
                        <a:pt x="15232" y="11569"/>
                      </a:cubicBezTo>
                      <a:cubicBezTo>
                        <a:pt x="15148" y="11578"/>
                        <a:pt x="15091" y="11589"/>
                        <a:pt x="15034" y="11591"/>
                      </a:cubicBezTo>
                      <a:cubicBezTo>
                        <a:pt x="15020" y="11592"/>
                        <a:pt x="15007" y="11592"/>
                        <a:pt x="14994" y="11592"/>
                      </a:cubicBezTo>
                      <a:cubicBezTo>
                        <a:pt x="14965" y="11592"/>
                        <a:pt x="14937" y="11591"/>
                        <a:pt x="14909" y="11591"/>
                      </a:cubicBezTo>
                      <a:cubicBezTo>
                        <a:pt x="14885" y="11591"/>
                        <a:pt x="14861" y="11592"/>
                        <a:pt x="14838" y="11595"/>
                      </a:cubicBezTo>
                      <a:cubicBezTo>
                        <a:pt x="14709" y="11612"/>
                        <a:pt x="14624" y="11701"/>
                        <a:pt x="14624" y="11804"/>
                      </a:cubicBezTo>
                      <a:cubicBezTo>
                        <a:pt x="14622" y="11895"/>
                        <a:pt x="14689" y="11979"/>
                        <a:pt x="14801" y="12010"/>
                      </a:cubicBezTo>
                      <a:cubicBezTo>
                        <a:pt x="14902" y="12036"/>
                        <a:pt x="15007" y="12050"/>
                        <a:pt x="15145" y="12079"/>
                      </a:cubicBezTo>
                      <a:cubicBezTo>
                        <a:pt x="14943" y="12214"/>
                        <a:pt x="14750" y="12284"/>
                        <a:pt x="14557" y="12350"/>
                      </a:cubicBezTo>
                      <a:cubicBezTo>
                        <a:pt x="13566" y="12684"/>
                        <a:pt x="12580" y="13032"/>
                        <a:pt x="11582" y="13342"/>
                      </a:cubicBezTo>
                      <a:cubicBezTo>
                        <a:pt x="10376" y="13716"/>
                        <a:pt x="9157" y="14051"/>
                        <a:pt x="7947" y="14414"/>
                      </a:cubicBezTo>
                      <a:cubicBezTo>
                        <a:pt x="7530" y="14540"/>
                        <a:pt x="7122" y="14695"/>
                        <a:pt x="6711" y="14838"/>
                      </a:cubicBezTo>
                      <a:cubicBezTo>
                        <a:pt x="6599" y="14877"/>
                        <a:pt x="6487" y="14914"/>
                        <a:pt x="6329" y="14968"/>
                      </a:cubicBezTo>
                      <a:cubicBezTo>
                        <a:pt x="6420" y="13784"/>
                        <a:pt x="6508" y="12646"/>
                        <a:pt x="6596" y="11500"/>
                      </a:cubicBezTo>
                      <a:cubicBezTo>
                        <a:pt x="6706" y="11467"/>
                        <a:pt x="6806" y="11452"/>
                        <a:pt x="6886" y="11405"/>
                      </a:cubicBezTo>
                      <a:cubicBezTo>
                        <a:pt x="6942" y="11371"/>
                        <a:pt x="6995" y="11297"/>
                        <a:pt x="7010" y="11232"/>
                      </a:cubicBezTo>
                      <a:cubicBezTo>
                        <a:pt x="7027" y="11154"/>
                        <a:pt x="6969" y="11088"/>
                        <a:pt x="6892" y="11058"/>
                      </a:cubicBezTo>
                      <a:cubicBezTo>
                        <a:pt x="6822" y="11031"/>
                        <a:pt x="6748" y="11012"/>
                        <a:pt x="6648" y="10980"/>
                      </a:cubicBezTo>
                      <a:cubicBezTo>
                        <a:pt x="6701" y="9853"/>
                        <a:pt x="6792" y="8725"/>
                        <a:pt x="6881" y="7599"/>
                      </a:cubicBezTo>
                      <a:cubicBezTo>
                        <a:pt x="6969" y="6480"/>
                        <a:pt x="7067" y="5362"/>
                        <a:pt x="7155" y="4244"/>
                      </a:cubicBezTo>
                      <a:cubicBezTo>
                        <a:pt x="7245" y="3117"/>
                        <a:pt x="7331" y="1988"/>
                        <a:pt x="7424" y="802"/>
                      </a:cubicBezTo>
                      <a:close/>
                      <a:moveTo>
                        <a:pt x="7201" y="1"/>
                      </a:moveTo>
                      <a:cubicBezTo>
                        <a:pt x="7095" y="1"/>
                        <a:pt x="6997" y="96"/>
                        <a:pt x="6855" y="288"/>
                      </a:cubicBezTo>
                      <a:cubicBezTo>
                        <a:pt x="6848" y="297"/>
                        <a:pt x="6841" y="305"/>
                        <a:pt x="6835" y="314"/>
                      </a:cubicBezTo>
                      <a:cubicBezTo>
                        <a:pt x="6595" y="677"/>
                        <a:pt x="6339" y="1033"/>
                        <a:pt x="6117" y="1407"/>
                      </a:cubicBezTo>
                      <a:cubicBezTo>
                        <a:pt x="5344" y="2709"/>
                        <a:pt x="4566" y="4009"/>
                        <a:pt x="3747" y="5283"/>
                      </a:cubicBezTo>
                      <a:cubicBezTo>
                        <a:pt x="3247" y="6063"/>
                        <a:pt x="2741" y="6838"/>
                        <a:pt x="2246" y="7622"/>
                      </a:cubicBezTo>
                      <a:cubicBezTo>
                        <a:pt x="1960" y="8073"/>
                        <a:pt x="1690" y="8534"/>
                        <a:pt x="1413" y="8991"/>
                      </a:cubicBezTo>
                      <a:cubicBezTo>
                        <a:pt x="1119" y="9475"/>
                        <a:pt x="822" y="9957"/>
                        <a:pt x="533" y="10445"/>
                      </a:cubicBezTo>
                      <a:cubicBezTo>
                        <a:pt x="411" y="10652"/>
                        <a:pt x="297" y="10865"/>
                        <a:pt x="195" y="11080"/>
                      </a:cubicBezTo>
                      <a:cubicBezTo>
                        <a:pt x="1" y="11490"/>
                        <a:pt x="22" y="11591"/>
                        <a:pt x="380" y="11847"/>
                      </a:cubicBezTo>
                      <a:cubicBezTo>
                        <a:pt x="1737" y="12817"/>
                        <a:pt x="3126" y="13738"/>
                        <a:pt x="4548" y="14610"/>
                      </a:cubicBezTo>
                      <a:cubicBezTo>
                        <a:pt x="4956" y="14862"/>
                        <a:pt x="5370" y="15104"/>
                        <a:pt x="5785" y="15345"/>
                      </a:cubicBezTo>
                      <a:cubicBezTo>
                        <a:pt x="5896" y="15409"/>
                        <a:pt x="6018" y="15456"/>
                        <a:pt x="6130" y="15508"/>
                      </a:cubicBezTo>
                      <a:cubicBezTo>
                        <a:pt x="6242" y="15473"/>
                        <a:pt x="6337" y="15447"/>
                        <a:pt x="6429" y="15413"/>
                      </a:cubicBezTo>
                      <a:cubicBezTo>
                        <a:pt x="6674" y="15323"/>
                        <a:pt x="6913" y="15213"/>
                        <a:pt x="7163" y="15136"/>
                      </a:cubicBezTo>
                      <a:cubicBezTo>
                        <a:pt x="7953" y="14892"/>
                        <a:pt x="8744" y="14644"/>
                        <a:pt x="9541" y="14425"/>
                      </a:cubicBezTo>
                      <a:cubicBezTo>
                        <a:pt x="11306" y="13939"/>
                        <a:pt x="13046" y="13375"/>
                        <a:pt x="14767" y="12751"/>
                      </a:cubicBezTo>
                      <a:cubicBezTo>
                        <a:pt x="15104" y="12628"/>
                        <a:pt x="15421" y="12453"/>
                        <a:pt x="15746" y="12299"/>
                      </a:cubicBezTo>
                      <a:cubicBezTo>
                        <a:pt x="15795" y="12277"/>
                        <a:pt x="15840" y="12243"/>
                        <a:pt x="15880" y="12208"/>
                      </a:cubicBezTo>
                      <a:cubicBezTo>
                        <a:pt x="15988" y="12110"/>
                        <a:pt x="16016" y="12019"/>
                        <a:pt x="15946" y="11888"/>
                      </a:cubicBezTo>
                      <a:cubicBezTo>
                        <a:pt x="15826" y="11656"/>
                        <a:pt x="15705" y="11423"/>
                        <a:pt x="15557" y="11209"/>
                      </a:cubicBezTo>
                      <a:cubicBezTo>
                        <a:pt x="14530" y="9719"/>
                        <a:pt x="13507" y="8227"/>
                        <a:pt x="12462" y="6751"/>
                      </a:cubicBezTo>
                      <a:cubicBezTo>
                        <a:pt x="11025" y="4722"/>
                        <a:pt x="9521" y="2743"/>
                        <a:pt x="8005" y="775"/>
                      </a:cubicBezTo>
                      <a:cubicBezTo>
                        <a:pt x="7865" y="594"/>
                        <a:pt x="7717" y="417"/>
                        <a:pt x="7562" y="250"/>
                      </a:cubicBezTo>
                      <a:cubicBezTo>
                        <a:pt x="7406" y="84"/>
                        <a:pt x="7300" y="1"/>
                        <a:pt x="7201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5" name="Google Shape;765;p72"/>
                <p:cNvSpPr/>
                <p:nvPr/>
              </p:nvSpPr>
              <p:spPr>
                <a:xfrm>
                  <a:off x="1937394" y="3042392"/>
                  <a:ext cx="58321" cy="24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4" h="507" extrusionOk="0">
                      <a:moveTo>
                        <a:pt x="368" y="0"/>
                      </a:moveTo>
                      <a:cubicBezTo>
                        <a:pt x="294" y="14"/>
                        <a:pt x="208" y="21"/>
                        <a:pt x="127" y="45"/>
                      </a:cubicBezTo>
                      <a:cubicBezTo>
                        <a:pt x="49" y="70"/>
                        <a:pt x="8" y="136"/>
                        <a:pt x="5" y="219"/>
                      </a:cubicBezTo>
                      <a:cubicBezTo>
                        <a:pt x="0" y="301"/>
                        <a:pt x="29" y="370"/>
                        <a:pt x="103" y="408"/>
                      </a:cubicBezTo>
                      <a:cubicBezTo>
                        <a:pt x="150" y="434"/>
                        <a:pt x="203" y="456"/>
                        <a:pt x="255" y="460"/>
                      </a:cubicBezTo>
                      <a:cubicBezTo>
                        <a:pt x="490" y="480"/>
                        <a:pt x="727" y="498"/>
                        <a:pt x="964" y="506"/>
                      </a:cubicBezTo>
                      <a:cubicBezTo>
                        <a:pt x="969" y="506"/>
                        <a:pt x="973" y="506"/>
                        <a:pt x="977" y="506"/>
                      </a:cubicBezTo>
                      <a:cubicBezTo>
                        <a:pt x="1062" y="506"/>
                        <a:pt x="1135" y="466"/>
                        <a:pt x="1158" y="370"/>
                      </a:cubicBezTo>
                      <a:cubicBezTo>
                        <a:pt x="1184" y="271"/>
                        <a:pt x="1142" y="179"/>
                        <a:pt x="1044" y="127"/>
                      </a:cubicBezTo>
                      <a:cubicBezTo>
                        <a:pt x="996" y="104"/>
                        <a:pt x="944" y="82"/>
                        <a:pt x="892" y="74"/>
                      </a:cubicBezTo>
                      <a:cubicBezTo>
                        <a:pt x="724" y="46"/>
                        <a:pt x="551" y="26"/>
                        <a:pt x="368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6" name="Google Shape;766;p72"/>
                <p:cNvSpPr/>
                <p:nvPr/>
              </p:nvSpPr>
              <p:spPr>
                <a:xfrm>
                  <a:off x="1770411" y="3028353"/>
                  <a:ext cx="56646" cy="217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50" h="441" extrusionOk="0">
                      <a:moveTo>
                        <a:pt x="534" y="1"/>
                      </a:moveTo>
                      <a:cubicBezTo>
                        <a:pt x="442" y="1"/>
                        <a:pt x="350" y="2"/>
                        <a:pt x="258" y="2"/>
                      </a:cubicBezTo>
                      <a:cubicBezTo>
                        <a:pt x="217" y="2"/>
                        <a:pt x="160" y="9"/>
                        <a:pt x="136" y="36"/>
                      </a:cubicBezTo>
                      <a:cubicBezTo>
                        <a:pt x="86" y="88"/>
                        <a:pt x="36" y="151"/>
                        <a:pt x="20" y="218"/>
                      </a:cubicBezTo>
                      <a:cubicBezTo>
                        <a:pt x="1" y="299"/>
                        <a:pt x="61" y="362"/>
                        <a:pt x="136" y="395"/>
                      </a:cubicBezTo>
                      <a:cubicBezTo>
                        <a:pt x="184" y="416"/>
                        <a:pt x="238" y="431"/>
                        <a:pt x="291" y="434"/>
                      </a:cubicBezTo>
                      <a:cubicBezTo>
                        <a:pt x="335" y="437"/>
                        <a:pt x="380" y="437"/>
                        <a:pt x="424" y="437"/>
                      </a:cubicBezTo>
                      <a:cubicBezTo>
                        <a:pt x="477" y="437"/>
                        <a:pt x="530" y="437"/>
                        <a:pt x="584" y="437"/>
                      </a:cubicBezTo>
                      <a:cubicBezTo>
                        <a:pt x="584" y="438"/>
                        <a:pt x="584" y="440"/>
                        <a:pt x="583" y="441"/>
                      </a:cubicBezTo>
                      <a:lnTo>
                        <a:pt x="877" y="441"/>
                      </a:lnTo>
                      <a:cubicBezTo>
                        <a:pt x="900" y="441"/>
                        <a:pt x="921" y="440"/>
                        <a:pt x="942" y="435"/>
                      </a:cubicBezTo>
                      <a:cubicBezTo>
                        <a:pt x="1070" y="411"/>
                        <a:pt x="1149" y="328"/>
                        <a:pt x="1149" y="220"/>
                      </a:cubicBezTo>
                      <a:cubicBezTo>
                        <a:pt x="1150" y="109"/>
                        <a:pt x="1081" y="20"/>
                        <a:pt x="942" y="12"/>
                      </a:cubicBezTo>
                      <a:cubicBezTo>
                        <a:pt x="806" y="3"/>
                        <a:pt x="670" y="1"/>
                        <a:pt x="53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7" name="Google Shape;767;p72"/>
                <p:cNvSpPr/>
                <p:nvPr/>
              </p:nvSpPr>
              <p:spPr>
                <a:xfrm>
                  <a:off x="1852917" y="3036727"/>
                  <a:ext cx="52016" cy="21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6" h="435" extrusionOk="0">
                      <a:moveTo>
                        <a:pt x="365" y="1"/>
                      </a:moveTo>
                      <a:cubicBezTo>
                        <a:pt x="300" y="1"/>
                        <a:pt x="236" y="2"/>
                        <a:pt x="171" y="6"/>
                      </a:cubicBezTo>
                      <a:cubicBezTo>
                        <a:pt x="68" y="10"/>
                        <a:pt x="1" y="122"/>
                        <a:pt x="6" y="216"/>
                      </a:cubicBezTo>
                      <a:cubicBezTo>
                        <a:pt x="12" y="312"/>
                        <a:pt x="81" y="395"/>
                        <a:pt x="193" y="413"/>
                      </a:cubicBezTo>
                      <a:cubicBezTo>
                        <a:pt x="299" y="432"/>
                        <a:pt x="408" y="428"/>
                        <a:pt x="516" y="435"/>
                      </a:cubicBezTo>
                      <a:cubicBezTo>
                        <a:pt x="516" y="429"/>
                        <a:pt x="517" y="423"/>
                        <a:pt x="515" y="417"/>
                      </a:cubicBezTo>
                      <a:cubicBezTo>
                        <a:pt x="561" y="417"/>
                        <a:pt x="606" y="420"/>
                        <a:pt x="651" y="420"/>
                      </a:cubicBezTo>
                      <a:cubicBezTo>
                        <a:pt x="682" y="420"/>
                        <a:pt x="713" y="418"/>
                        <a:pt x="743" y="413"/>
                      </a:cubicBezTo>
                      <a:cubicBezTo>
                        <a:pt x="817" y="402"/>
                        <a:pt x="890" y="378"/>
                        <a:pt x="955" y="342"/>
                      </a:cubicBezTo>
                      <a:cubicBezTo>
                        <a:pt x="1046" y="293"/>
                        <a:pt x="1055" y="194"/>
                        <a:pt x="978" y="125"/>
                      </a:cubicBezTo>
                      <a:cubicBezTo>
                        <a:pt x="932" y="82"/>
                        <a:pt x="874" y="25"/>
                        <a:pt x="818" y="22"/>
                      </a:cubicBezTo>
                      <a:cubicBezTo>
                        <a:pt x="667" y="9"/>
                        <a:pt x="516" y="1"/>
                        <a:pt x="36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8" name="Google Shape;768;p72"/>
                <p:cNvSpPr/>
                <p:nvPr/>
              </p:nvSpPr>
              <p:spPr>
                <a:xfrm>
                  <a:off x="2035958" y="3048746"/>
                  <a:ext cx="45859" cy="23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1" h="482" extrusionOk="0">
                      <a:moveTo>
                        <a:pt x="447" y="1"/>
                      </a:moveTo>
                      <a:cubicBezTo>
                        <a:pt x="347" y="1"/>
                        <a:pt x="245" y="17"/>
                        <a:pt x="144" y="47"/>
                      </a:cubicBezTo>
                      <a:cubicBezTo>
                        <a:pt x="55" y="73"/>
                        <a:pt x="0" y="151"/>
                        <a:pt x="3" y="247"/>
                      </a:cubicBezTo>
                      <a:cubicBezTo>
                        <a:pt x="4" y="343"/>
                        <a:pt x="61" y="414"/>
                        <a:pt x="153" y="439"/>
                      </a:cubicBezTo>
                      <a:cubicBezTo>
                        <a:pt x="248" y="462"/>
                        <a:pt x="347" y="467"/>
                        <a:pt x="458" y="482"/>
                      </a:cubicBezTo>
                      <a:cubicBezTo>
                        <a:pt x="563" y="464"/>
                        <a:pt x="684" y="456"/>
                        <a:pt x="796" y="419"/>
                      </a:cubicBezTo>
                      <a:cubicBezTo>
                        <a:pt x="845" y="402"/>
                        <a:pt x="890" y="328"/>
                        <a:pt x="907" y="273"/>
                      </a:cubicBezTo>
                      <a:cubicBezTo>
                        <a:pt x="930" y="193"/>
                        <a:pt x="887" y="116"/>
                        <a:pt x="813" y="82"/>
                      </a:cubicBezTo>
                      <a:cubicBezTo>
                        <a:pt x="694" y="26"/>
                        <a:pt x="571" y="1"/>
                        <a:pt x="447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69" name="Google Shape;769;p72"/>
                <p:cNvSpPr/>
                <p:nvPr/>
              </p:nvSpPr>
              <p:spPr>
                <a:xfrm>
                  <a:off x="1570672" y="3032786"/>
                  <a:ext cx="58173" cy="2142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1" h="435" extrusionOk="0">
                      <a:moveTo>
                        <a:pt x="458" y="1"/>
                      </a:moveTo>
                      <a:cubicBezTo>
                        <a:pt x="421" y="1"/>
                        <a:pt x="383" y="1"/>
                        <a:pt x="346" y="3"/>
                      </a:cubicBezTo>
                      <a:cubicBezTo>
                        <a:pt x="337" y="3"/>
                        <a:pt x="326" y="3"/>
                        <a:pt x="316" y="3"/>
                      </a:cubicBezTo>
                      <a:cubicBezTo>
                        <a:pt x="308" y="3"/>
                        <a:pt x="299" y="3"/>
                        <a:pt x="291" y="3"/>
                      </a:cubicBezTo>
                      <a:cubicBezTo>
                        <a:pt x="242" y="3"/>
                        <a:pt x="192" y="4"/>
                        <a:pt x="156" y="26"/>
                      </a:cubicBezTo>
                      <a:cubicBezTo>
                        <a:pt x="97" y="61"/>
                        <a:pt x="41" y="129"/>
                        <a:pt x="23" y="193"/>
                      </a:cubicBezTo>
                      <a:cubicBezTo>
                        <a:pt x="0" y="274"/>
                        <a:pt x="65" y="332"/>
                        <a:pt x="140" y="366"/>
                      </a:cubicBezTo>
                      <a:cubicBezTo>
                        <a:pt x="160" y="374"/>
                        <a:pt x="179" y="383"/>
                        <a:pt x="201" y="387"/>
                      </a:cubicBezTo>
                      <a:cubicBezTo>
                        <a:pt x="360" y="419"/>
                        <a:pt x="520" y="435"/>
                        <a:pt x="680" y="435"/>
                      </a:cubicBezTo>
                      <a:cubicBezTo>
                        <a:pt x="780" y="435"/>
                        <a:pt x="880" y="428"/>
                        <a:pt x="980" y="416"/>
                      </a:cubicBezTo>
                      <a:cubicBezTo>
                        <a:pt x="1092" y="401"/>
                        <a:pt x="1166" y="318"/>
                        <a:pt x="1173" y="225"/>
                      </a:cubicBezTo>
                      <a:cubicBezTo>
                        <a:pt x="1180" y="124"/>
                        <a:pt x="1098" y="29"/>
                        <a:pt x="965" y="16"/>
                      </a:cubicBezTo>
                      <a:cubicBezTo>
                        <a:pt x="918" y="11"/>
                        <a:pt x="870" y="10"/>
                        <a:pt x="823" y="10"/>
                      </a:cubicBezTo>
                      <a:cubicBezTo>
                        <a:pt x="751" y="10"/>
                        <a:pt x="679" y="13"/>
                        <a:pt x="607" y="13"/>
                      </a:cubicBezTo>
                      <a:lnTo>
                        <a:pt x="607" y="1"/>
                      </a:lnTo>
                      <a:cubicBezTo>
                        <a:pt x="557" y="1"/>
                        <a:pt x="508" y="1"/>
                        <a:pt x="45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70" name="Google Shape;770;p72"/>
                <p:cNvSpPr/>
                <p:nvPr/>
              </p:nvSpPr>
              <p:spPr>
                <a:xfrm>
                  <a:off x="1498066" y="3037072"/>
                  <a:ext cx="49553" cy="2014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" h="409" extrusionOk="0">
                      <a:moveTo>
                        <a:pt x="540" y="1"/>
                      </a:moveTo>
                      <a:cubicBezTo>
                        <a:pt x="419" y="1"/>
                        <a:pt x="297" y="5"/>
                        <a:pt x="176" y="11"/>
                      </a:cubicBezTo>
                      <a:cubicBezTo>
                        <a:pt x="85" y="17"/>
                        <a:pt x="21" y="87"/>
                        <a:pt x="10" y="187"/>
                      </a:cubicBezTo>
                      <a:cubicBezTo>
                        <a:pt x="0" y="279"/>
                        <a:pt x="74" y="369"/>
                        <a:pt x="187" y="388"/>
                      </a:cubicBezTo>
                      <a:cubicBezTo>
                        <a:pt x="294" y="405"/>
                        <a:pt x="404" y="404"/>
                        <a:pt x="455" y="409"/>
                      </a:cubicBezTo>
                      <a:cubicBezTo>
                        <a:pt x="508" y="409"/>
                        <a:pt x="553" y="409"/>
                        <a:pt x="592" y="409"/>
                      </a:cubicBezTo>
                      <a:cubicBezTo>
                        <a:pt x="650" y="409"/>
                        <a:pt x="696" y="408"/>
                        <a:pt x="741" y="406"/>
                      </a:cubicBezTo>
                      <a:cubicBezTo>
                        <a:pt x="762" y="406"/>
                        <a:pt x="784" y="404"/>
                        <a:pt x="806" y="400"/>
                      </a:cubicBezTo>
                      <a:cubicBezTo>
                        <a:pt x="922" y="379"/>
                        <a:pt x="993" y="310"/>
                        <a:pt x="998" y="213"/>
                      </a:cubicBezTo>
                      <a:cubicBezTo>
                        <a:pt x="1006" y="117"/>
                        <a:pt x="940" y="17"/>
                        <a:pt x="826" y="9"/>
                      </a:cubicBezTo>
                      <a:cubicBezTo>
                        <a:pt x="731" y="3"/>
                        <a:pt x="636" y="1"/>
                        <a:pt x="54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BB4F7E-34B6-4986-AC96-EB043CFD4C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2627" r="1256" b="1256"/>
          <a:stretch/>
        </p:blipFill>
        <p:spPr>
          <a:xfrm>
            <a:off x="0" y="833967"/>
            <a:ext cx="6399146" cy="33231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C1209C-81EF-4EC4-9758-96A3BFEE4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017" y="338654"/>
            <a:ext cx="2694709" cy="447580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0F6870-690E-44EB-BF29-9373467FCF0F}"/>
              </a:ext>
            </a:extLst>
          </p:cNvPr>
          <p:cNvSpPr/>
          <p:nvPr/>
        </p:nvSpPr>
        <p:spPr>
          <a:xfrm>
            <a:off x="2763984" y="-77201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Простые механизмы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156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0F6870-690E-44EB-BF29-9373467FCF0F}"/>
              </a:ext>
            </a:extLst>
          </p:cNvPr>
          <p:cNvSpPr/>
          <p:nvPr/>
        </p:nvSpPr>
        <p:spPr>
          <a:xfrm>
            <a:off x="2763984" y="-77201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Простые механизмы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266D24-FF50-4068-8A7E-C3B21DA63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07" y="384464"/>
            <a:ext cx="7458075" cy="14287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8790B5-5C75-4E4A-BAC5-44304D63C13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0884" y="1813214"/>
            <a:ext cx="9144000" cy="69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082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F0F6870-690E-44EB-BF29-9373467FCF0F}"/>
              </a:ext>
            </a:extLst>
          </p:cNvPr>
          <p:cNvSpPr/>
          <p:nvPr/>
        </p:nvSpPr>
        <p:spPr>
          <a:xfrm>
            <a:off x="2763984" y="-77201"/>
            <a:ext cx="33826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Простые механизмы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8790B5-5C75-4E4A-BAC5-44304D63C13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84464"/>
            <a:ext cx="9144000" cy="69126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34E785-EDCD-4189-8372-18744828B9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2" t="5657" r="1544" b="2491"/>
          <a:stretch/>
        </p:blipFill>
        <p:spPr>
          <a:xfrm>
            <a:off x="1381561" y="1075733"/>
            <a:ext cx="6380878" cy="374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397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4B980B-CE39-4190-BE73-74AB288D3C67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548500" y="-74375"/>
            <a:ext cx="7704000" cy="572700"/>
          </a:xfrm>
        </p:spPr>
        <p:txBody>
          <a:bodyPr/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Рычаг. Равновесие сил на рычаге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24AA33B-E9A9-449E-B68C-D4EA48444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9435"/>
            <a:ext cx="2604655" cy="44549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7C685DD-C86A-4BD7-A6E5-55F61D334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03189"/>
            <a:ext cx="3429000" cy="31079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653D3A-EDC5-412F-8650-3A45C8A7F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2523"/>
            <a:ext cx="9144000" cy="2748197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4B980B-CE39-4190-BE73-74AB288D3C67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548500" y="-74375"/>
            <a:ext cx="7704000" cy="572700"/>
          </a:xfrm>
        </p:spPr>
        <p:txBody>
          <a:bodyPr/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Рычаг. Равновесие сил на рычаге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A51D32-C1F6-4F0C-8F61-0716803E7F9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005524"/>
            <a:ext cx="9144000" cy="6980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682F67C-D643-45CA-B38A-7C8604ADA8A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703539"/>
            <a:ext cx="9144000" cy="70606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68E792-C54C-4266-86FC-55195B435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25" y="4438552"/>
            <a:ext cx="897255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4006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4B980B-CE39-4190-BE73-74AB288D3C67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548500" y="-74375"/>
            <a:ext cx="7704000" cy="572700"/>
          </a:xfrm>
        </p:spPr>
        <p:txBody>
          <a:bodyPr/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Рычаг. Равновесие сил на рычаге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4EF6AC-AB69-42A6-B95E-0EF4464DE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2523"/>
            <a:ext cx="9144000" cy="274819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07F6A8-9FC1-4FAC-AA75-A4A9C5C9100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527618"/>
            <a:ext cx="7038975" cy="10953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A92828-D443-4120-BA2F-C2EF942D1E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56143"/>
            <a:ext cx="6724650" cy="37147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2614D0-76ED-459E-9CB7-7CEE6B947F4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03498" y="3518860"/>
            <a:ext cx="1747939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80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4B980B-CE39-4190-BE73-74AB288D3C67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548500" y="-74375"/>
            <a:ext cx="7704000" cy="572700"/>
          </a:xfrm>
        </p:spPr>
        <p:txBody>
          <a:bodyPr/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Рычаг. Равновесие сил на рычаге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0CE5BD-B508-4098-B589-27659A9F0D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3227" b="53997"/>
          <a:stretch/>
        </p:blipFill>
        <p:spPr>
          <a:xfrm>
            <a:off x="0" y="359780"/>
            <a:ext cx="9144000" cy="125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94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4B980B-CE39-4190-BE73-74AB288D3C67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548500" y="-74375"/>
            <a:ext cx="7704000" cy="572700"/>
          </a:xfrm>
        </p:spPr>
        <p:txBody>
          <a:bodyPr/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Рычаг. Равновесие сил на рычаге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B67E0C-BD9D-4864-9376-BABFA2775C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46120" b="29987"/>
          <a:stretch/>
        </p:blipFill>
        <p:spPr>
          <a:xfrm>
            <a:off x="0" y="361505"/>
            <a:ext cx="9144000" cy="7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94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C4B980B-CE39-4190-BE73-74AB288D3C67}"/>
              </a:ext>
            </a:extLst>
          </p:cNvPr>
          <p:cNvSpPr>
            <a:spLocks noGrp="1"/>
          </p:cNvSpPr>
          <p:nvPr>
            <p:ph type="title" idx="8"/>
          </p:nvPr>
        </p:nvSpPr>
        <p:spPr>
          <a:xfrm>
            <a:off x="548500" y="-74375"/>
            <a:ext cx="7704000" cy="572700"/>
          </a:xfrm>
        </p:spPr>
        <p:txBody>
          <a:bodyPr/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Рычаг. Равновесие сил на рычаге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B67E0C-BD9D-4864-9376-BABFA2775C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70737" b="5370"/>
          <a:stretch/>
        </p:blipFill>
        <p:spPr>
          <a:xfrm>
            <a:off x="0" y="361505"/>
            <a:ext cx="9144000" cy="70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942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4"/>
          <p:cNvSpPr txBox="1">
            <a:spLocks noGrp="1"/>
          </p:cNvSpPr>
          <p:nvPr>
            <p:ph type="title" idx="8"/>
          </p:nvPr>
        </p:nvSpPr>
        <p:spPr>
          <a:xfrm>
            <a:off x="581636" y="-962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Момент силы.</a:t>
            </a:r>
            <a:endParaRPr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A1AD009-2B3B-4DEF-905F-EF9757850BE5}"/>
              </a:ext>
            </a:extLst>
          </p:cNvPr>
          <p:cNvSpPr/>
          <p:nvPr/>
        </p:nvSpPr>
        <p:spPr>
          <a:xfrm>
            <a:off x="581636" y="2162179"/>
            <a:ext cx="6630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 силы (М) – это произведение силы на её плечо. </a:t>
            </a:r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C07B85-4F8C-40E3-ABCD-01DE7C30D9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78"/>
          <a:stretch/>
        </p:blipFill>
        <p:spPr>
          <a:xfrm>
            <a:off x="3809748" y="381000"/>
            <a:ext cx="1247775" cy="74746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7CE679B-B551-4257-AC53-804E8FF71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289" y="1407165"/>
            <a:ext cx="1657350" cy="4857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D298E89-6B5D-4BD8-B905-0334C5FE76E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09748" y="2754392"/>
            <a:ext cx="1428750" cy="61912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83F489E-CE23-4059-9AF0-ACB94F4D22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01" y="3797444"/>
            <a:ext cx="7324725" cy="638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4"/>
          <p:cNvSpPr txBox="1">
            <a:spLocks noGrp="1"/>
          </p:cNvSpPr>
          <p:nvPr>
            <p:ph type="title" idx="8"/>
          </p:nvPr>
        </p:nvSpPr>
        <p:spPr>
          <a:xfrm>
            <a:off x="581636" y="-962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Момент силы.</a:t>
            </a: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BA61B0-9820-4235-95AB-1D4DC389F0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t="7288"/>
          <a:stretch/>
        </p:blipFill>
        <p:spPr>
          <a:xfrm>
            <a:off x="0" y="935182"/>
            <a:ext cx="9144000" cy="9661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E598FC-B4E9-4F68-ADA1-CDDF5C3E4CD0}"/>
              </a:ext>
            </a:extLst>
          </p:cNvPr>
          <p:cNvSpPr txBox="1"/>
          <p:nvPr/>
        </p:nvSpPr>
        <p:spPr>
          <a:xfrm>
            <a:off x="0" y="542062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моментов: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2292FD-786E-4D9C-93B0-B8B8DF87B5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714" y="2018179"/>
            <a:ext cx="1714500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3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4"/>
          <p:cNvSpPr txBox="1">
            <a:spLocks noGrp="1"/>
          </p:cNvSpPr>
          <p:nvPr>
            <p:ph type="title" idx="8"/>
          </p:nvPr>
        </p:nvSpPr>
        <p:spPr>
          <a:xfrm>
            <a:off x="581636" y="-962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Момент силы.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4387A1-587D-468A-A773-C0C6DCB45B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5"/>
          <a:stretch/>
        </p:blipFill>
        <p:spPr>
          <a:xfrm>
            <a:off x="0" y="308676"/>
            <a:ext cx="7063563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74"/>
          <p:cNvSpPr txBox="1">
            <a:spLocks noGrp="1"/>
          </p:cNvSpPr>
          <p:nvPr>
            <p:ph type="title" idx="8"/>
          </p:nvPr>
        </p:nvSpPr>
        <p:spPr>
          <a:xfrm>
            <a:off x="581636" y="-962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800" b="1" dirty="0">
                <a:ln>
                  <a:solidFill>
                    <a:srgbClr val="000000"/>
                  </a:solidFill>
                </a:ln>
                <a:solidFill>
                  <a:srgbClr val="FFFFFF"/>
                </a:solidFill>
              </a:rPr>
              <a:t>Момент силы.</a:t>
            </a: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3D4A54-2B15-4925-920F-040F78D2E9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"/>
          <a:stretch/>
        </p:blipFill>
        <p:spPr>
          <a:xfrm>
            <a:off x="0" y="354862"/>
            <a:ext cx="6765408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1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3" name="Google Shape;5753;p130"/>
          <p:cNvSpPr txBox="1">
            <a:spLocks noGrp="1"/>
          </p:cNvSpPr>
          <p:nvPr>
            <p:ph type="body" idx="1"/>
          </p:nvPr>
        </p:nvSpPr>
        <p:spPr>
          <a:xfrm>
            <a:off x="709910" y="1429860"/>
            <a:ext cx="4221900" cy="29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000" dirty="0"/>
              <a:t>Спасибо за внимание!</a:t>
            </a:r>
            <a:endParaRPr sz="6000" dirty="0"/>
          </a:p>
        </p:txBody>
      </p:sp>
      <p:sp>
        <p:nvSpPr>
          <p:cNvPr id="5754" name="Google Shape;5754;p130"/>
          <p:cNvSpPr/>
          <p:nvPr/>
        </p:nvSpPr>
        <p:spPr>
          <a:xfrm>
            <a:off x="5180375" y="1332125"/>
            <a:ext cx="1857600" cy="1128600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5" name="Google Shape;5755;p130"/>
          <p:cNvSpPr/>
          <p:nvPr/>
        </p:nvSpPr>
        <p:spPr>
          <a:xfrm>
            <a:off x="7141700" y="1332125"/>
            <a:ext cx="1289100" cy="11286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6" name="Google Shape;5756;p130"/>
          <p:cNvSpPr/>
          <p:nvPr/>
        </p:nvSpPr>
        <p:spPr>
          <a:xfrm>
            <a:off x="6179600" y="2547850"/>
            <a:ext cx="2251200" cy="1128600"/>
          </a:xfrm>
          <a:prstGeom prst="rect">
            <a:avLst/>
          </a:prstGeom>
          <a:solidFill>
            <a:schemeClr val="accent5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7" name="Google Shape;5757;p130"/>
          <p:cNvSpPr/>
          <p:nvPr/>
        </p:nvSpPr>
        <p:spPr>
          <a:xfrm>
            <a:off x="5180375" y="2547850"/>
            <a:ext cx="903000" cy="1128600"/>
          </a:xfrm>
          <a:prstGeom prst="rect">
            <a:avLst/>
          </a:prstGeom>
          <a:solidFill>
            <a:schemeClr val="accent3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8" name="Google Shape;5758;p130"/>
          <p:cNvSpPr/>
          <p:nvPr/>
        </p:nvSpPr>
        <p:spPr>
          <a:xfrm>
            <a:off x="5180375" y="3763575"/>
            <a:ext cx="3250500" cy="863400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9" name="Google Shape;5759;p130"/>
          <p:cNvSpPr/>
          <p:nvPr/>
        </p:nvSpPr>
        <p:spPr>
          <a:xfrm>
            <a:off x="3493150" y="3763575"/>
            <a:ext cx="1589400" cy="863400"/>
          </a:xfrm>
          <a:prstGeom prst="rect">
            <a:avLst/>
          </a:prstGeom>
          <a:solidFill>
            <a:schemeClr val="accent6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0" name="Google Shape;5760;p130"/>
          <p:cNvSpPr/>
          <p:nvPr/>
        </p:nvSpPr>
        <p:spPr>
          <a:xfrm>
            <a:off x="2535825" y="3763575"/>
            <a:ext cx="859500" cy="863400"/>
          </a:xfrm>
          <a:prstGeom prst="rect">
            <a:avLst/>
          </a:prstGeom>
          <a:solidFill>
            <a:schemeClr val="accent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61" name="Google Shape;5761;p130"/>
          <p:cNvGrpSpPr/>
          <p:nvPr/>
        </p:nvGrpSpPr>
        <p:grpSpPr>
          <a:xfrm>
            <a:off x="6097375" y="2061750"/>
            <a:ext cx="831250" cy="329175"/>
            <a:chOff x="6684175" y="102550"/>
            <a:chExt cx="831250" cy="329175"/>
          </a:xfrm>
        </p:grpSpPr>
        <p:sp>
          <p:nvSpPr>
            <p:cNvPr id="5762" name="Google Shape;5762;p130"/>
            <p:cNvSpPr/>
            <p:nvPr/>
          </p:nvSpPr>
          <p:spPr>
            <a:xfrm>
              <a:off x="6684175" y="138400"/>
              <a:ext cx="613050" cy="293325"/>
            </a:xfrm>
            <a:custGeom>
              <a:avLst/>
              <a:gdLst/>
              <a:ahLst/>
              <a:cxnLst/>
              <a:rect l="l" t="t" r="r" b="b"/>
              <a:pathLst>
                <a:path w="24522" h="11733" extrusionOk="0">
                  <a:moveTo>
                    <a:pt x="19890" y="342"/>
                  </a:moveTo>
                  <a:cubicBezTo>
                    <a:pt x="19907" y="342"/>
                    <a:pt x="19924" y="343"/>
                    <a:pt x="19942" y="344"/>
                  </a:cubicBezTo>
                  <a:cubicBezTo>
                    <a:pt x="20260" y="364"/>
                    <a:pt x="20562" y="577"/>
                    <a:pt x="20569" y="916"/>
                  </a:cubicBezTo>
                  <a:cubicBezTo>
                    <a:pt x="20576" y="1310"/>
                    <a:pt x="20241" y="1616"/>
                    <a:pt x="19871" y="1662"/>
                  </a:cubicBezTo>
                  <a:cubicBezTo>
                    <a:pt x="19851" y="1643"/>
                    <a:pt x="19829" y="1624"/>
                    <a:pt x="19794" y="1615"/>
                  </a:cubicBezTo>
                  <a:cubicBezTo>
                    <a:pt x="19112" y="1414"/>
                    <a:pt x="19136" y="342"/>
                    <a:pt x="19890" y="342"/>
                  </a:cubicBezTo>
                  <a:close/>
                  <a:moveTo>
                    <a:pt x="13949" y="911"/>
                  </a:moveTo>
                  <a:cubicBezTo>
                    <a:pt x="14558" y="911"/>
                    <a:pt x="14650" y="1761"/>
                    <a:pt x="14234" y="2150"/>
                  </a:cubicBezTo>
                  <a:cubicBezTo>
                    <a:pt x="14212" y="2139"/>
                    <a:pt x="14188" y="2132"/>
                    <a:pt x="14161" y="2132"/>
                  </a:cubicBezTo>
                  <a:cubicBezTo>
                    <a:pt x="14146" y="2132"/>
                    <a:pt x="14130" y="2134"/>
                    <a:pt x="14114" y="2139"/>
                  </a:cubicBezTo>
                  <a:cubicBezTo>
                    <a:pt x="14057" y="2155"/>
                    <a:pt x="14000" y="2163"/>
                    <a:pt x="13943" y="2163"/>
                  </a:cubicBezTo>
                  <a:cubicBezTo>
                    <a:pt x="13636" y="2163"/>
                    <a:pt x="13341" y="1943"/>
                    <a:pt x="13264" y="1636"/>
                  </a:cubicBezTo>
                  <a:cubicBezTo>
                    <a:pt x="13180" y="1295"/>
                    <a:pt x="13459" y="1005"/>
                    <a:pt x="13773" y="932"/>
                  </a:cubicBezTo>
                  <a:cubicBezTo>
                    <a:pt x="13836" y="917"/>
                    <a:pt x="13895" y="911"/>
                    <a:pt x="13949" y="911"/>
                  </a:cubicBezTo>
                  <a:close/>
                  <a:moveTo>
                    <a:pt x="9001" y="3538"/>
                  </a:moveTo>
                  <a:cubicBezTo>
                    <a:pt x="9234" y="3538"/>
                    <a:pt x="9464" y="3679"/>
                    <a:pt x="9483" y="3938"/>
                  </a:cubicBezTo>
                  <a:cubicBezTo>
                    <a:pt x="9500" y="4163"/>
                    <a:pt x="9294" y="4292"/>
                    <a:pt x="9094" y="4300"/>
                  </a:cubicBezTo>
                  <a:cubicBezTo>
                    <a:pt x="9085" y="4301"/>
                    <a:pt x="9077" y="4301"/>
                    <a:pt x="9068" y="4301"/>
                  </a:cubicBezTo>
                  <a:cubicBezTo>
                    <a:pt x="8613" y="4301"/>
                    <a:pt x="8623" y="3754"/>
                    <a:pt x="8911" y="3540"/>
                  </a:cubicBezTo>
                  <a:lnTo>
                    <a:pt x="8911" y="3540"/>
                  </a:lnTo>
                  <a:cubicBezTo>
                    <a:pt x="8917" y="3540"/>
                    <a:pt x="8922" y="3542"/>
                    <a:pt x="8929" y="3542"/>
                  </a:cubicBezTo>
                  <a:cubicBezTo>
                    <a:pt x="8931" y="3542"/>
                    <a:pt x="8933" y="3542"/>
                    <a:pt x="8936" y="3542"/>
                  </a:cubicBezTo>
                  <a:cubicBezTo>
                    <a:pt x="8958" y="3539"/>
                    <a:pt x="8980" y="3538"/>
                    <a:pt x="9001" y="3538"/>
                  </a:cubicBezTo>
                  <a:close/>
                  <a:moveTo>
                    <a:pt x="3912" y="4589"/>
                  </a:moveTo>
                  <a:cubicBezTo>
                    <a:pt x="3935" y="4611"/>
                    <a:pt x="3965" y="4625"/>
                    <a:pt x="3999" y="4625"/>
                  </a:cubicBezTo>
                  <a:cubicBezTo>
                    <a:pt x="4016" y="4625"/>
                    <a:pt x="4035" y="4622"/>
                    <a:pt x="4055" y="4614"/>
                  </a:cubicBezTo>
                  <a:cubicBezTo>
                    <a:pt x="4095" y="4599"/>
                    <a:pt x="4136" y="4591"/>
                    <a:pt x="4177" y="4591"/>
                  </a:cubicBezTo>
                  <a:cubicBezTo>
                    <a:pt x="4374" y="4591"/>
                    <a:pt x="4566" y="4757"/>
                    <a:pt x="4578" y="4964"/>
                  </a:cubicBezTo>
                  <a:cubicBezTo>
                    <a:pt x="4592" y="5185"/>
                    <a:pt x="4378" y="5301"/>
                    <a:pt x="4186" y="5301"/>
                  </a:cubicBezTo>
                  <a:cubicBezTo>
                    <a:pt x="4178" y="5301"/>
                    <a:pt x="4171" y="5301"/>
                    <a:pt x="4164" y="5301"/>
                  </a:cubicBezTo>
                  <a:cubicBezTo>
                    <a:pt x="3940" y="5290"/>
                    <a:pt x="3759" y="5137"/>
                    <a:pt x="3778" y="4903"/>
                  </a:cubicBezTo>
                  <a:cubicBezTo>
                    <a:pt x="3787" y="4783"/>
                    <a:pt x="3838" y="4677"/>
                    <a:pt x="3912" y="4589"/>
                  </a:cubicBezTo>
                  <a:close/>
                  <a:moveTo>
                    <a:pt x="8731" y="4570"/>
                  </a:moveTo>
                  <a:cubicBezTo>
                    <a:pt x="8838" y="4622"/>
                    <a:pt x="8957" y="4652"/>
                    <a:pt x="9079" y="4652"/>
                  </a:cubicBezTo>
                  <a:cubicBezTo>
                    <a:pt x="9091" y="4652"/>
                    <a:pt x="9104" y="4652"/>
                    <a:pt x="9116" y="4651"/>
                  </a:cubicBezTo>
                  <a:cubicBezTo>
                    <a:pt x="9190" y="4649"/>
                    <a:pt x="9262" y="4631"/>
                    <a:pt x="9331" y="4609"/>
                  </a:cubicBezTo>
                  <a:cubicBezTo>
                    <a:pt x="9498" y="5297"/>
                    <a:pt x="9637" y="5992"/>
                    <a:pt x="9773" y="6686"/>
                  </a:cubicBezTo>
                  <a:cubicBezTo>
                    <a:pt x="9403" y="6747"/>
                    <a:pt x="9085" y="7014"/>
                    <a:pt x="9023" y="7372"/>
                  </a:cubicBezTo>
                  <a:cubicBezTo>
                    <a:pt x="9008" y="7360"/>
                    <a:pt x="8992" y="7349"/>
                    <a:pt x="8972" y="7340"/>
                  </a:cubicBezTo>
                  <a:cubicBezTo>
                    <a:pt x="8216" y="7054"/>
                    <a:pt x="7504" y="6708"/>
                    <a:pt x="6812" y="6328"/>
                  </a:cubicBezTo>
                  <a:cubicBezTo>
                    <a:pt x="7427" y="5725"/>
                    <a:pt x="8060" y="5143"/>
                    <a:pt x="8731" y="4570"/>
                  </a:cubicBezTo>
                  <a:close/>
                  <a:moveTo>
                    <a:pt x="9936" y="7023"/>
                  </a:moveTo>
                  <a:cubicBezTo>
                    <a:pt x="10587" y="7023"/>
                    <a:pt x="10575" y="7884"/>
                    <a:pt x="10081" y="8145"/>
                  </a:cubicBezTo>
                  <a:cubicBezTo>
                    <a:pt x="10067" y="8141"/>
                    <a:pt x="10054" y="8137"/>
                    <a:pt x="10035" y="8137"/>
                  </a:cubicBezTo>
                  <a:cubicBezTo>
                    <a:pt x="10026" y="8137"/>
                    <a:pt x="10017" y="8137"/>
                    <a:pt x="10009" y="8137"/>
                  </a:cubicBezTo>
                  <a:cubicBezTo>
                    <a:pt x="9689" y="8137"/>
                    <a:pt x="9381" y="7907"/>
                    <a:pt x="9347" y="7570"/>
                  </a:cubicBezTo>
                  <a:cubicBezTo>
                    <a:pt x="9315" y="7252"/>
                    <a:pt x="9604" y="7040"/>
                    <a:pt x="9894" y="7024"/>
                  </a:cubicBezTo>
                  <a:cubicBezTo>
                    <a:pt x="9908" y="7024"/>
                    <a:pt x="9922" y="7023"/>
                    <a:pt x="9936" y="7023"/>
                  </a:cubicBezTo>
                  <a:close/>
                  <a:moveTo>
                    <a:pt x="18647" y="1090"/>
                  </a:moveTo>
                  <a:cubicBezTo>
                    <a:pt x="18740" y="1097"/>
                    <a:pt x="18833" y="1104"/>
                    <a:pt x="18928" y="1110"/>
                  </a:cubicBezTo>
                  <a:cubicBezTo>
                    <a:pt x="18930" y="1110"/>
                    <a:pt x="18932" y="1111"/>
                    <a:pt x="18934" y="1111"/>
                  </a:cubicBezTo>
                  <a:cubicBezTo>
                    <a:pt x="18945" y="1111"/>
                    <a:pt x="18954" y="1108"/>
                    <a:pt x="18964" y="1105"/>
                  </a:cubicBezTo>
                  <a:cubicBezTo>
                    <a:pt x="19030" y="1497"/>
                    <a:pt x="19306" y="1857"/>
                    <a:pt x="19705" y="1949"/>
                  </a:cubicBezTo>
                  <a:cubicBezTo>
                    <a:pt x="19720" y="1952"/>
                    <a:pt x="19735" y="1954"/>
                    <a:pt x="19748" y="1954"/>
                  </a:cubicBezTo>
                  <a:cubicBezTo>
                    <a:pt x="19787" y="1954"/>
                    <a:pt x="19819" y="1941"/>
                    <a:pt x="19845" y="1921"/>
                  </a:cubicBezTo>
                  <a:lnTo>
                    <a:pt x="19858" y="1921"/>
                  </a:lnTo>
                  <a:cubicBezTo>
                    <a:pt x="19843" y="1943"/>
                    <a:pt x="19831" y="1971"/>
                    <a:pt x="19835" y="2008"/>
                  </a:cubicBezTo>
                  <a:cubicBezTo>
                    <a:pt x="19931" y="3506"/>
                    <a:pt x="20014" y="5011"/>
                    <a:pt x="20189" y="6501"/>
                  </a:cubicBezTo>
                  <a:cubicBezTo>
                    <a:pt x="20189" y="6507"/>
                    <a:pt x="20192" y="6512"/>
                    <a:pt x="20195" y="6515"/>
                  </a:cubicBezTo>
                  <a:cubicBezTo>
                    <a:pt x="19805" y="6653"/>
                    <a:pt x="19491" y="7000"/>
                    <a:pt x="19424" y="7413"/>
                  </a:cubicBezTo>
                  <a:cubicBezTo>
                    <a:pt x="19388" y="7644"/>
                    <a:pt x="19431" y="7861"/>
                    <a:pt x="19525" y="8050"/>
                  </a:cubicBezTo>
                  <a:cubicBezTo>
                    <a:pt x="18330" y="8247"/>
                    <a:pt x="17170" y="8314"/>
                    <a:pt x="15969" y="8320"/>
                  </a:cubicBezTo>
                  <a:cubicBezTo>
                    <a:pt x="15999" y="8229"/>
                    <a:pt x="16023" y="8134"/>
                    <a:pt x="16029" y="8036"/>
                  </a:cubicBezTo>
                  <a:cubicBezTo>
                    <a:pt x="16078" y="7378"/>
                    <a:pt x="15529" y="6893"/>
                    <a:pt x="14903" y="6847"/>
                  </a:cubicBezTo>
                  <a:cubicBezTo>
                    <a:pt x="14899" y="6847"/>
                    <a:pt x="14894" y="6847"/>
                    <a:pt x="14890" y="6847"/>
                  </a:cubicBezTo>
                  <a:cubicBezTo>
                    <a:pt x="14863" y="6847"/>
                    <a:pt x="14836" y="6850"/>
                    <a:pt x="14810" y="6850"/>
                  </a:cubicBezTo>
                  <a:cubicBezTo>
                    <a:pt x="14978" y="5386"/>
                    <a:pt x="14813" y="3909"/>
                    <a:pt x="14499" y="2476"/>
                  </a:cubicBezTo>
                  <a:cubicBezTo>
                    <a:pt x="14483" y="2399"/>
                    <a:pt x="14426" y="2368"/>
                    <a:pt x="14365" y="2368"/>
                  </a:cubicBezTo>
                  <a:cubicBezTo>
                    <a:pt x="14346" y="2368"/>
                    <a:pt x="14326" y="2371"/>
                    <a:pt x="14307" y="2377"/>
                  </a:cubicBezTo>
                  <a:cubicBezTo>
                    <a:pt x="14312" y="2365"/>
                    <a:pt x="14322" y="2352"/>
                    <a:pt x="14324" y="2337"/>
                  </a:cubicBezTo>
                  <a:cubicBezTo>
                    <a:pt x="14685" y="2183"/>
                    <a:pt x="14871" y="1778"/>
                    <a:pt x="14839" y="1395"/>
                  </a:cubicBezTo>
                  <a:lnTo>
                    <a:pt x="14839" y="1395"/>
                  </a:lnTo>
                  <a:cubicBezTo>
                    <a:pt x="14847" y="1396"/>
                    <a:pt x="14854" y="1397"/>
                    <a:pt x="14861" y="1397"/>
                  </a:cubicBezTo>
                  <a:cubicBezTo>
                    <a:pt x="14865" y="1397"/>
                    <a:pt x="14868" y="1397"/>
                    <a:pt x="14871" y="1396"/>
                  </a:cubicBezTo>
                  <a:cubicBezTo>
                    <a:pt x="15903" y="1249"/>
                    <a:pt x="16917" y="1146"/>
                    <a:pt x="17951" y="1146"/>
                  </a:cubicBezTo>
                  <a:cubicBezTo>
                    <a:pt x="18139" y="1146"/>
                    <a:pt x="18329" y="1150"/>
                    <a:pt x="18519" y="1157"/>
                  </a:cubicBezTo>
                  <a:cubicBezTo>
                    <a:pt x="18521" y="1157"/>
                    <a:pt x="18522" y="1157"/>
                    <a:pt x="18523" y="1157"/>
                  </a:cubicBezTo>
                  <a:cubicBezTo>
                    <a:pt x="18584" y="1157"/>
                    <a:pt x="18623" y="1129"/>
                    <a:pt x="18647" y="1090"/>
                  </a:cubicBezTo>
                  <a:close/>
                  <a:moveTo>
                    <a:pt x="20538" y="6810"/>
                  </a:moveTo>
                  <a:cubicBezTo>
                    <a:pt x="20557" y="6810"/>
                    <a:pt x="20577" y="6811"/>
                    <a:pt x="20596" y="6813"/>
                  </a:cubicBezTo>
                  <a:cubicBezTo>
                    <a:pt x="21005" y="6850"/>
                    <a:pt x="21346" y="7249"/>
                    <a:pt x="21287" y="7659"/>
                  </a:cubicBezTo>
                  <a:cubicBezTo>
                    <a:pt x="21235" y="8026"/>
                    <a:pt x="20889" y="8282"/>
                    <a:pt x="20531" y="8282"/>
                  </a:cubicBezTo>
                  <a:cubicBezTo>
                    <a:pt x="20487" y="8282"/>
                    <a:pt x="20443" y="8278"/>
                    <a:pt x="20399" y="8270"/>
                  </a:cubicBezTo>
                  <a:cubicBezTo>
                    <a:pt x="20387" y="8268"/>
                    <a:pt x="20375" y="8266"/>
                    <a:pt x="20363" y="8266"/>
                  </a:cubicBezTo>
                  <a:cubicBezTo>
                    <a:pt x="20302" y="8266"/>
                    <a:pt x="20255" y="8296"/>
                    <a:pt x="20221" y="8338"/>
                  </a:cubicBezTo>
                  <a:cubicBezTo>
                    <a:pt x="19967" y="8189"/>
                    <a:pt x="19775" y="7936"/>
                    <a:pt x="19759" y="7628"/>
                  </a:cubicBezTo>
                  <a:cubicBezTo>
                    <a:pt x="19739" y="7209"/>
                    <a:pt x="20119" y="6810"/>
                    <a:pt x="20538" y="6810"/>
                  </a:cubicBezTo>
                  <a:close/>
                  <a:moveTo>
                    <a:pt x="13020" y="1963"/>
                  </a:moveTo>
                  <a:cubicBezTo>
                    <a:pt x="13205" y="2294"/>
                    <a:pt x="13568" y="2511"/>
                    <a:pt x="13942" y="2511"/>
                  </a:cubicBezTo>
                  <a:cubicBezTo>
                    <a:pt x="14030" y="2511"/>
                    <a:pt x="14120" y="2499"/>
                    <a:pt x="14207" y="2473"/>
                  </a:cubicBezTo>
                  <a:cubicBezTo>
                    <a:pt x="14209" y="2473"/>
                    <a:pt x="14209" y="2472"/>
                    <a:pt x="14211" y="2469"/>
                  </a:cubicBezTo>
                  <a:lnTo>
                    <a:pt x="14211" y="2469"/>
                  </a:lnTo>
                  <a:cubicBezTo>
                    <a:pt x="14201" y="2494"/>
                    <a:pt x="14198" y="2522"/>
                    <a:pt x="14205" y="2554"/>
                  </a:cubicBezTo>
                  <a:cubicBezTo>
                    <a:pt x="14520" y="3982"/>
                    <a:pt x="14605" y="5399"/>
                    <a:pt x="14648" y="6854"/>
                  </a:cubicBezTo>
                  <a:cubicBezTo>
                    <a:pt x="14145" y="6919"/>
                    <a:pt x="13719" y="7282"/>
                    <a:pt x="13668" y="7823"/>
                  </a:cubicBezTo>
                  <a:cubicBezTo>
                    <a:pt x="13650" y="8016"/>
                    <a:pt x="13686" y="8215"/>
                    <a:pt x="13755" y="8402"/>
                  </a:cubicBezTo>
                  <a:cubicBezTo>
                    <a:pt x="12747" y="8247"/>
                    <a:pt x="11760" y="8041"/>
                    <a:pt x="10767" y="7811"/>
                  </a:cubicBezTo>
                  <a:cubicBezTo>
                    <a:pt x="10806" y="7663"/>
                    <a:pt x="10815" y="7506"/>
                    <a:pt x="10785" y="7353"/>
                  </a:cubicBezTo>
                  <a:cubicBezTo>
                    <a:pt x="10701" y="6932"/>
                    <a:pt x="10332" y="6679"/>
                    <a:pt x="9925" y="6679"/>
                  </a:cubicBezTo>
                  <a:cubicBezTo>
                    <a:pt x="9919" y="6679"/>
                    <a:pt x="9912" y="6679"/>
                    <a:pt x="9906" y="6680"/>
                  </a:cubicBezTo>
                  <a:cubicBezTo>
                    <a:pt x="9876" y="5940"/>
                    <a:pt x="9753" y="5206"/>
                    <a:pt x="9567" y="4490"/>
                  </a:cubicBezTo>
                  <a:cubicBezTo>
                    <a:pt x="9748" y="4352"/>
                    <a:pt x="9862" y="4142"/>
                    <a:pt x="9833" y="3889"/>
                  </a:cubicBezTo>
                  <a:cubicBezTo>
                    <a:pt x="9821" y="3796"/>
                    <a:pt x="9788" y="3704"/>
                    <a:pt x="9742" y="3617"/>
                  </a:cubicBezTo>
                  <a:cubicBezTo>
                    <a:pt x="9750" y="3613"/>
                    <a:pt x="9761" y="3611"/>
                    <a:pt x="9769" y="3604"/>
                  </a:cubicBezTo>
                  <a:cubicBezTo>
                    <a:pt x="10755" y="2846"/>
                    <a:pt x="11805" y="2268"/>
                    <a:pt x="13020" y="1963"/>
                  </a:cubicBezTo>
                  <a:close/>
                  <a:moveTo>
                    <a:pt x="14806" y="7205"/>
                  </a:moveTo>
                  <a:cubicBezTo>
                    <a:pt x="14813" y="7205"/>
                    <a:pt x="14819" y="7205"/>
                    <a:pt x="14826" y="7205"/>
                  </a:cubicBezTo>
                  <a:cubicBezTo>
                    <a:pt x="15247" y="7213"/>
                    <a:pt x="15669" y="7498"/>
                    <a:pt x="15671" y="7951"/>
                  </a:cubicBezTo>
                  <a:cubicBezTo>
                    <a:pt x="15671" y="8082"/>
                    <a:pt x="15639" y="8209"/>
                    <a:pt x="15585" y="8323"/>
                  </a:cubicBezTo>
                  <a:lnTo>
                    <a:pt x="15559" y="8323"/>
                  </a:lnTo>
                  <a:cubicBezTo>
                    <a:pt x="15480" y="8323"/>
                    <a:pt x="15452" y="8423"/>
                    <a:pt x="15497" y="8474"/>
                  </a:cubicBezTo>
                  <a:cubicBezTo>
                    <a:pt x="15331" y="8706"/>
                    <a:pt x="15061" y="8863"/>
                    <a:pt x="14769" y="8863"/>
                  </a:cubicBezTo>
                  <a:cubicBezTo>
                    <a:pt x="14760" y="8863"/>
                    <a:pt x="14750" y="8862"/>
                    <a:pt x="14741" y="8862"/>
                  </a:cubicBezTo>
                  <a:cubicBezTo>
                    <a:pt x="14739" y="8862"/>
                    <a:pt x="14737" y="8862"/>
                    <a:pt x="14736" y="8862"/>
                  </a:cubicBezTo>
                  <a:cubicBezTo>
                    <a:pt x="14692" y="8862"/>
                    <a:pt x="14660" y="8878"/>
                    <a:pt x="14634" y="8899"/>
                  </a:cubicBezTo>
                  <a:cubicBezTo>
                    <a:pt x="14265" y="8714"/>
                    <a:pt x="14005" y="8380"/>
                    <a:pt x="14016" y="7943"/>
                  </a:cubicBezTo>
                  <a:cubicBezTo>
                    <a:pt x="14027" y="7497"/>
                    <a:pt x="14375" y="7205"/>
                    <a:pt x="14806" y="7205"/>
                  </a:cubicBezTo>
                  <a:close/>
                  <a:moveTo>
                    <a:pt x="4907" y="7927"/>
                  </a:moveTo>
                  <a:cubicBezTo>
                    <a:pt x="4915" y="7927"/>
                    <a:pt x="4923" y="7928"/>
                    <a:pt x="4932" y="7928"/>
                  </a:cubicBezTo>
                  <a:cubicBezTo>
                    <a:pt x="5248" y="7939"/>
                    <a:pt x="5516" y="8171"/>
                    <a:pt x="5443" y="8508"/>
                  </a:cubicBezTo>
                  <a:cubicBezTo>
                    <a:pt x="5405" y="8677"/>
                    <a:pt x="5290" y="8837"/>
                    <a:pt x="5143" y="8929"/>
                  </a:cubicBezTo>
                  <a:cubicBezTo>
                    <a:pt x="5010" y="9012"/>
                    <a:pt x="4877" y="9001"/>
                    <a:pt x="4732" y="9020"/>
                  </a:cubicBezTo>
                  <a:cubicBezTo>
                    <a:pt x="4510" y="8901"/>
                    <a:pt x="4334" y="8682"/>
                    <a:pt x="4331" y="8423"/>
                  </a:cubicBezTo>
                  <a:cubicBezTo>
                    <a:pt x="4328" y="8107"/>
                    <a:pt x="4621" y="7927"/>
                    <a:pt x="4907" y="7927"/>
                  </a:cubicBezTo>
                  <a:close/>
                  <a:moveTo>
                    <a:pt x="19899" y="1"/>
                  </a:moveTo>
                  <a:cubicBezTo>
                    <a:pt x="19444" y="1"/>
                    <a:pt x="19031" y="289"/>
                    <a:pt x="18957" y="763"/>
                  </a:cubicBezTo>
                  <a:cubicBezTo>
                    <a:pt x="18952" y="799"/>
                    <a:pt x="18952" y="836"/>
                    <a:pt x="18950" y="872"/>
                  </a:cubicBezTo>
                  <a:cubicBezTo>
                    <a:pt x="18942" y="871"/>
                    <a:pt x="18937" y="869"/>
                    <a:pt x="18929" y="869"/>
                  </a:cubicBezTo>
                  <a:cubicBezTo>
                    <a:pt x="18830" y="876"/>
                    <a:pt x="18733" y="883"/>
                    <a:pt x="18636" y="889"/>
                  </a:cubicBezTo>
                  <a:cubicBezTo>
                    <a:pt x="18611" y="857"/>
                    <a:pt x="18571" y="836"/>
                    <a:pt x="18519" y="833"/>
                  </a:cubicBezTo>
                  <a:cubicBezTo>
                    <a:pt x="18298" y="824"/>
                    <a:pt x="18077" y="820"/>
                    <a:pt x="17855" y="820"/>
                  </a:cubicBezTo>
                  <a:cubicBezTo>
                    <a:pt x="16832" y="820"/>
                    <a:pt x="15804" y="922"/>
                    <a:pt x="14813" y="1182"/>
                  </a:cubicBezTo>
                  <a:cubicBezTo>
                    <a:pt x="14807" y="1183"/>
                    <a:pt x="14806" y="1185"/>
                    <a:pt x="14801" y="1186"/>
                  </a:cubicBezTo>
                  <a:cubicBezTo>
                    <a:pt x="14679" y="786"/>
                    <a:pt x="14318" y="558"/>
                    <a:pt x="13927" y="558"/>
                  </a:cubicBezTo>
                  <a:cubicBezTo>
                    <a:pt x="13834" y="558"/>
                    <a:pt x="13740" y="570"/>
                    <a:pt x="13647" y="597"/>
                  </a:cubicBezTo>
                  <a:cubicBezTo>
                    <a:pt x="13175" y="727"/>
                    <a:pt x="12817" y="1173"/>
                    <a:pt x="12911" y="1670"/>
                  </a:cubicBezTo>
                  <a:cubicBezTo>
                    <a:pt x="11691" y="1985"/>
                    <a:pt x="10553" y="2559"/>
                    <a:pt x="9649" y="3451"/>
                  </a:cubicBezTo>
                  <a:cubicBezTo>
                    <a:pt x="9644" y="3455"/>
                    <a:pt x="9643" y="3460"/>
                    <a:pt x="9640" y="3466"/>
                  </a:cubicBezTo>
                  <a:cubicBezTo>
                    <a:pt x="9495" y="3295"/>
                    <a:pt x="9289" y="3177"/>
                    <a:pt x="9072" y="3177"/>
                  </a:cubicBezTo>
                  <a:cubicBezTo>
                    <a:pt x="9011" y="3177"/>
                    <a:pt x="8949" y="3186"/>
                    <a:pt x="8888" y="3206"/>
                  </a:cubicBezTo>
                  <a:cubicBezTo>
                    <a:pt x="8846" y="3220"/>
                    <a:pt x="8816" y="3247"/>
                    <a:pt x="8796" y="3281"/>
                  </a:cubicBezTo>
                  <a:cubicBezTo>
                    <a:pt x="8535" y="3397"/>
                    <a:pt x="8346" y="3671"/>
                    <a:pt x="8340" y="3965"/>
                  </a:cubicBezTo>
                  <a:cubicBezTo>
                    <a:pt x="8337" y="4119"/>
                    <a:pt x="8386" y="4254"/>
                    <a:pt x="8469" y="4364"/>
                  </a:cubicBezTo>
                  <a:cubicBezTo>
                    <a:pt x="7753" y="4866"/>
                    <a:pt x="7066" y="5470"/>
                    <a:pt x="6454" y="6133"/>
                  </a:cubicBezTo>
                  <a:cubicBezTo>
                    <a:pt x="5918" y="5828"/>
                    <a:pt x="5389" y="5507"/>
                    <a:pt x="4857" y="5176"/>
                  </a:cubicBezTo>
                  <a:cubicBezTo>
                    <a:pt x="4890" y="5084"/>
                    <a:pt x="4900" y="4984"/>
                    <a:pt x="4882" y="4875"/>
                  </a:cubicBezTo>
                  <a:cubicBezTo>
                    <a:pt x="4831" y="4589"/>
                    <a:pt x="4592" y="4347"/>
                    <a:pt x="4317" y="4283"/>
                  </a:cubicBezTo>
                  <a:cubicBezTo>
                    <a:pt x="4313" y="4251"/>
                    <a:pt x="4297" y="4223"/>
                    <a:pt x="4261" y="4218"/>
                  </a:cubicBezTo>
                  <a:cubicBezTo>
                    <a:pt x="4232" y="4214"/>
                    <a:pt x="4204" y="4212"/>
                    <a:pt x="4176" y="4212"/>
                  </a:cubicBezTo>
                  <a:cubicBezTo>
                    <a:pt x="3985" y="4212"/>
                    <a:pt x="3810" y="4300"/>
                    <a:pt x="3682" y="4437"/>
                  </a:cubicBezTo>
                  <a:cubicBezTo>
                    <a:pt x="3671" y="4411"/>
                    <a:pt x="3654" y="4384"/>
                    <a:pt x="3622" y="4364"/>
                  </a:cubicBezTo>
                  <a:cubicBezTo>
                    <a:pt x="2518" y="3675"/>
                    <a:pt x="1358" y="3005"/>
                    <a:pt x="185" y="2442"/>
                  </a:cubicBezTo>
                  <a:cubicBezTo>
                    <a:pt x="168" y="2434"/>
                    <a:pt x="152" y="2431"/>
                    <a:pt x="137" y="2431"/>
                  </a:cubicBezTo>
                  <a:cubicBezTo>
                    <a:pt x="51" y="2431"/>
                    <a:pt x="0" y="2547"/>
                    <a:pt x="88" y="2609"/>
                  </a:cubicBezTo>
                  <a:cubicBezTo>
                    <a:pt x="1163" y="3346"/>
                    <a:pt x="2321" y="4017"/>
                    <a:pt x="3469" y="4629"/>
                  </a:cubicBezTo>
                  <a:cubicBezTo>
                    <a:pt x="3496" y="4642"/>
                    <a:pt x="3520" y="4646"/>
                    <a:pt x="3545" y="4646"/>
                  </a:cubicBezTo>
                  <a:cubicBezTo>
                    <a:pt x="3508" y="4726"/>
                    <a:pt x="3485" y="4812"/>
                    <a:pt x="3478" y="4903"/>
                  </a:cubicBezTo>
                  <a:cubicBezTo>
                    <a:pt x="3452" y="5312"/>
                    <a:pt x="3795" y="5611"/>
                    <a:pt x="4188" y="5611"/>
                  </a:cubicBezTo>
                  <a:cubicBezTo>
                    <a:pt x="4194" y="5611"/>
                    <a:pt x="4200" y="5611"/>
                    <a:pt x="4206" y="5611"/>
                  </a:cubicBezTo>
                  <a:cubicBezTo>
                    <a:pt x="4407" y="5607"/>
                    <a:pt x="4599" y="5523"/>
                    <a:pt x="4729" y="5387"/>
                  </a:cubicBezTo>
                  <a:cubicBezTo>
                    <a:pt x="5189" y="5775"/>
                    <a:pt x="5682" y="6117"/>
                    <a:pt x="6196" y="6423"/>
                  </a:cubicBezTo>
                  <a:cubicBezTo>
                    <a:pt x="5851" y="6819"/>
                    <a:pt x="5532" y="7231"/>
                    <a:pt x="5251" y="7652"/>
                  </a:cubicBezTo>
                  <a:cubicBezTo>
                    <a:pt x="5150" y="7614"/>
                    <a:pt x="5043" y="7590"/>
                    <a:pt x="4930" y="7586"/>
                  </a:cubicBezTo>
                  <a:cubicBezTo>
                    <a:pt x="4921" y="7586"/>
                    <a:pt x="4912" y="7586"/>
                    <a:pt x="4903" y="7586"/>
                  </a:cubicBezTo>
                  <a:cubicBezTo>
                    <a:pt x="4415" y="7586"/>
                    <a:pt x="3966" y="7939"/>
                    <a:pt x="3993" y="8456"/>
                  </a:cubicBezTo>
                  <a:cubicBezTo>
                    <a:pt x="4004" y="8648"/>
                    <a:pt x="4084" y="8834"/>
                    <a:pt x="4205" y="8985"/>
                  </a:cubicBezTo>
                  <a:cubicBezTo>
                    <a:pt x="4190" y="8980"/>
                    <a:pt x="4175" y="8978"/>
                    <a:pt x="4159" y="8978"/>
                  </a:cubicBezTo>
                  <a:cubicBezTo>
                    <a:pt x="4116" y="8978"/>
                    <a:pt x="4072" y="8996"/>
                    <a:pt x="4039" y="9040"/>
                  </a:cubicBezTo>
                  <a:cubicBezTo>
                    <a:pt x="3281" y="10065"/>
                    <a:pt x="2335" y="10926"/>
                    <a:pt x="1271" y="11624"/>
                  </a:cubicBezTo>
                  <a:cubicBezTo>
                    <a:pt x="1216" y="11659"/>
                    <a:pt x="1249" y="11732"/>
                    <a:pt x="1301" y="11732"/>
                  </a:cubicBezTo>
                  <a:cubicBezTo>
                    <a:pt x="1310" y="11732"/>
                    <a:pt x="1320" y="11730"/>
                    <a:pt x="1331" y="11725"/>
                  </a:cubicBezTo>
                  <a:cubicBezTo>
                    <a:pt x="2518" y="11112"/>
                    <a:pt x="3489" y="10253"/>
                    <a:pt x="4288" y="9184"/>
                  </a:cubicBezTo>
                  <a:cubicBezTo>
                    <a:pt x="4310" y="9155"/>
                    <a:pt x="4314" y="9127"/>
                    <a:pt x="4313" y="9100"/>
                  </a:cubicBezTo>
                  <a:lnTo>
                    <a:pt x="4313" y="9100"/>
                  </a:lnTo>
                  <a:cubicBezTo>
                    <a:pt x="4433" y="9208"/>
                    <a:pt x="4576" y="9288"/>
                    <a:pt x="4731" y="9316"/>
                  </a:cubicBezTo>
                  <a:cubicBezTo>
                    <a:pt x="4794" y="9343"/>
                    <a:pt x="4858" y="9355"/>
                    <a:pt x="4922" y="9355"/>
                  </a:cubicBezTo>
                  <a:cubicBezTo>
                    <a:pt x="5320" y="9355"/>
                    <a:pt x="5715" y="8884"/>
                    <a:pt x="5777" y="8535"/>
                  </a:cubicBezTo>
                  <a:cubicBezTo>
                    <a:pt x="5837" y="8198"/>
                    <a:pt x="5684" y="7913"/>
                    <a:pt x="5436" y="7747"/>
                  </a:cubicBezTo>
                  <a:cubicBezTo>
                    <a:pt x="5795" y="7357"/>
                    <a:pt x="6160" y="6980"/>
                    <a:pt x="6527" y="6613"/>
                  </a:cubicBezTo>
                  <a:cubicBezTo>
                    <a:pt x="7281" y="7034"/>
                    <a:pt x="8072" y="7385"/>
                    <a:pt x="8876" y="7690"/>
                  </a:cubicBezTo>
                  <a:cubicBezTo>
                    <a:pt x="8898" y="7697"/>
                    <a:pt x="8918" y="7701"/>
                    <a:pt x="8936" y="7701"/>
                  </a:cubicBezTo>
                  <a:cubicBezTo>
                    <a:pt x="8972" y="7701"/>
                    <a:pt x="9002" y="7688"/>
                    <a:pt x="9025" y="7667"/>
                  </a:cubicBezTo>
                  <a:cubicBezTo>
                    <a:pt x="9107" y="8050"/>
                    <a:pt x="9461" y="8375"/>
                    <a:pt x="9852" y="8375"/>
                  </a:cubicBezTo>
                  <a:cubicBezTo>
                    <a:pt x="9901" y="8375"/>
                    <a:pt x="9951" y="8370"/>
                    <a:pt x="10001" y="8359"/>
                  </a:cubicBezTo>
                  <a:cubicBezTo>
                    <a:pt x="10023" y="8426"/>
                    <a:pt x="10078" y="8482"/>
                    <a:pt x="10150" y="8482"/>
                  </a:cubicBezTo>
                  <a:cubicBezTo>
                    <a:pt x="10167" y="8482"/>
                    <a:pt x="10186" y="8478"/>
                    <a:pt x="10206" y="8471"/>
                  </a:cubicBezTo>
                  <a:cubicBezTo>
                    <a:pt x="10421" y="8388"/>
                    <a:pt x="10588" y="8223"/>
                    <a:pt x="10689" y="8025"/>
                  </a:cubicBezTo>
                  <a:cubicBezTo>
                    <a:pt x="11665" y="8372"/>
                    <a:pt x="12689" y="8596"/>
                    <a:pt x="13716" y="8724"/>
                  </a:cubicBezTo>
                  <a:cubicBezTo>
                    <a:pt x="13722" y="8724"/>
                    <a:pt x="13727" y="8725"/>
                    <a:pt x="13732" y="8725"/>
                  </a:cubicBezTo>
                  <a:cubicBezTo>
                    <a:pt x="13797" y="8725"/>
                    <a:pt x="13840" y="8681"/>
                    <a:pt x="13861" y="8625"/>
                  </a:cubicBezTo>
                  <a:cubicBezTo>
                    <a:pt x="14025" y="8891"/>
                    <a:pt x="14279" y="9094"/>
                    <a:pt x="14601" y="9128"/>
                  </a:cubicBezTo>
                  <a:cubicBezTo>
                    <a:pt x="14628" y="9175"/>
                    <a:pt x="14673" y="9209"/>
                    <a:pt x="14741" y="9213"/>
                  </a:cubicBezTo>
                  <a:cubicBezTo>
                    <a:pt x="14757" y="9214"/>
                    <a:pt x="14773" y="9214"/>
                    <a:pt x="14788" y="9214"/>
                  </a:cubicBezTo>
                  <a:cubicBezTo>
                    <a:pt x="15239" y="9214"/>
                    <a:pt x="15647" y="8941"/>
                    <a:pt x="15864" y="8556"/>
                  </a:cubicBezTo>
                  <a:cubicBezTo>
                    <a:pt x="16326" y="8626"/>
                    <a:pt x="16796" y="8660"/>
                    <a:pt x="17267" y="8660"/>
                  </a:cubicBezTo>
                  <a:cubicBezTo>
                    <a:pt x="18088" y="8660"/>
                    <a:pt x="18911" y="8558"/>
                    <a:pt x="19701" y="8371"/>
                  </a:cubicBezTo>
                  <a:cubicBezTo>
                    <a:pt x="19718" y="8366"/>
                    <a:pt x="19730" y="8358"/>
                    <a:pt x="19745" y="8351"/>
                  </a:cubicBezTo>
                  <a:cubicBezTo>
                    <a:pt x="19938" y="8541"/>
                    <a:pt x="20193" y="8670"/>
                    <a:pt x="20474" y="8697"/>
                  </a:cubicBezTo>
                  <a:cubicBezTo>
                    <a:pt x="20478" y="8698"/>
                    <a:pt x="20482" y="8698"/>
                    <a:pt x="20487" y="8698"/>
                  </a:cubicBezTo>
                  <a:cubicBezTo>
                    <a:pt x="20532" y="8698"/>
                    <a:pt x="20563" y="8671"/>
                    <a:pt x="20579" y="8636"/>
                  </a:cubicBezTo>
                  <a:cubicBezTo>
                    <a:pt x="21066" y="8612"/>
                    <a:pt x="21520" y="8295"/>
                    <a:pt x="21634" y="7791"/>
                  </a:cubicBezTo>
                  <a:cubicBezTo>
                    <a:pt x="21652" y="7719"/>
                    <a:pt x="21657" y="7646"/>
                    <a:pt x="21657" y="7574"/>
                  </a:cubicBezTo>
                  <a:cubicBezTo>
                    <a:pt x="22593" y="7494"/>
                    <a:pt x="23514" y="7248"/>
                    <a:pt x="24353" y="6819"/>
                  </a:cubicBezTo>
                  <a:cubicBezTo>
                    <a:pt x="24522" y="6732"/>
                    <a:pt x="24417" y="6514"/>
                    <a:pt x="24261" y="6514"/>
                  </a:cubicBezTo>
                  <a:cubicBezTo>
                    <a:pt x="24238" y="6514"/>
                    <a:pt x="24212" y="6519"/>
                    <a:pt x="24187" y="6531"/>
                  </a:cubicBezTo>
                  <a:cubicBezTo>
                    <a:pt x="23355" y="6904"/>
                    <a:pt x="22523" y="7172"/>
                    <a:pt x="21632" y="7336"/>
                  </a:cubicBezTo>
                  <a:cubicBezTo>
                    <a:pt x="21527" y="6887"/>
                    <a:pt x="21135" y="6511"/>
                    <a:pt x="20670" y="6453"/>
                  </a:cubicBezTo>
                  <a:cubicBezTo>
                    <a:pt x="20636" y="6449"/>
                    <a:pt x="20602" y="6447"/>
                    <a:pt x="20569" y="6447"/>
                  </a:cubicBezTo>
                  <a:cubicBezTo>
                    <a:pt x="20510" y="6447"/>
                    <a:pt x="20453" y="6453"/>
                    <a:pt x="20394" y="6461"/>
                  </a:cubicBezTo>
                  <a:cubicBezTo>
                    <a:pt x="20373" y="4976"/>
                    <a:pt x="20257" y="3487"/>
                    <a:pt x="20156" y="2006"/>
                  </a:cubicBezTo>
                  <a:cubicBezTo>
                    <a:pt x="20153" y="1962"/>
                    <a:pt x="20135" y="1930"/>
                    <a:pt x="20111" y="1906"/>
                  </a:cubicBezTo>
                  <a:cubicBezTo>
                    <a:pt x="20377" y="1850"/>
                    <a:pt x="20608" y="1669"/>
                    <a:pt x="20752" y="1434"/>
                  </a:cubicBezTo>
                  <a:cubicBezTo>
                    <a:pt x="21744" y="1797"/>
                    <a:pt x="22770" y="2079"/>
                    <a:pt x="23788" y="2361"/>
                  </a:cubicBezTo>
                  <a:cubicBezTo>
                    <a:pt x="23805" y="2366"/>
                    <a:pt x="23821" y="2368"/>
                    <a:pt x="23836" y="2368"/>
                  </a:cubicBezTo>
                  <a:cubicBezTo>
                    <a:pt x="24002" y="2368"/>
                    <a:pt x="24058" y="2102"/>
                    <a:pt x="23874" y="2047"/>
                  </a:cubicBezTo>
                  <a:cubicBezTo>
                    <a:pt x="22875" y="1750"/>
                    <a:pt x="21866" y="1451"/>
                    <a:pt x="20847" y="1237"/>
                  </a:cubicBezTo>
                  <a:cubicBezTo>
                    <a:pt x="20869" y="1170"/>
                    <a:pt x="20888" y="1101"/>
                    <a:pt x="20899" y="1030"/>
                  </a:cubicBezTo>
                  <a:cubicBezTo>
                    <a:pt x="20966" y="491"/>
                    <a:pt x="20542" y="71"/>
                    <a:pt x="20027" y="8"/>
                  </a:cubicBezTo>
                  <a:cubicBezTo>
                    <a:pt x="19984" y="3"/>
                    <a:pt x="19941" y="1"/>
                    <a:pt x="198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130"/>
            <p:cNvSpPr/>
            <p:nvPr/>
          </p:nvSpPr>
          <p:spPr>
            <a:xfrm>
              <a:off x="7283050" y="102550"/>
              <a:ext cx="232375" cy="214950"/>
            </a:xfrm>
            <a:custGeom>
              <a:avLst/>
              <a:gdLst/>
              <a:ahLst/>
              <a:cxnLst/>
              <a:rect l="l" t="t" r="r" b="b"/>
              <a:pathLst>
                <a:path w="9295" h="8598" extrusionOk="0">
                  <a:moveTo>
                    <a:pt x="6216" y="2955"/>
                  </a:moveTo>
                  <a:cubicBezTo>
                    <a:pt x="6300" y="2955"/>
                    <a:pt x="6383" y="2970"/>
                    <a:pt x="6460" y="2998"/>
                  </a:cubicBezTo>
                  <a:cubicBezTo>
                    <a:pt x="6469" y="3005"/>
                    <a:pt x="6480" y="3009"/>
                    <a:pt x="6489" y="3011"/>
                  </a:cubicBezTo>
                  <a:cubicBezTo>
                    <a:pt x="6519" y="3023"/>
                    <a:pt x="6545" y="3037"/>
                    <a:pt x="6572" y="3051"/>
                  </a:cubicBezTo>
                  <a:cubicBezTo>
                    <a:pt x="6835" y="3216"/>
                    <a:pt x="6998" y="3593"/>
                    <a:pt x="6676" y="3794"/>
                  </a:cubicBezTo>
                  <a:cubicBezTo>
                    <a:pt x="6528" y="3887"/>
                    <a:pt x="6348" y="3904"/>
                    <a:pt x="6170" y="3904"/>
                  </a:cubicBezTo>
                  <a:cubicBezTo>
                    <a:pt x="6138" y="3904"/>
                    <a:pt x="6107" y="3904"/>
                    <a:pt x="6075" y="3903"/>
                  </a:cubicBezTo>
                  <a:cubicBezTo>
                    <a:pt x="6067" y="3878"/>
                    <a:pt x="6053" y="3855"/>
                    <a:pt x="6021" y="3850"/>
                  </a:cubicBezTo>
                  <a:cubicBezTo>
                    <a:pt x="5702" y="3799"/>
                    <a:pt x="5502" y="3439"/>
                    <a:pt x="5731" y="3167"/>
                  </a:cubicBezTo>
                  <a:cubicBezTo>
                    <a:pt x="5850" y="3024"/>
                    <a:pt x="6033" y="2955"/>
                    <a:pt x="6216" y="2955"/>
                  </a:cubicBezTo>
                  <a:close/>
                  <a:moveTo>
                    <a:pt x="919" y="3311"/>
                  </a:moveTo>
                  <a:cubicBezTo>
                    <a:pt x="922" y="3311"/>
                    <a:pt x="926" y="3311"/>
                    <a:pt x="929" y="3311"/>
                  </a:cubicBezTo>
                  <a:cubicBezTo>
                    <a:pt x="1226" y="3316"/>
                    <a:pt x="1521" y="3514"/>
                    <a:pt x="1516" y="3835"/>
                  </a:cubicBezTo>
                  <a:cubicBezTo>
                    <a:pt x="1511" y="4168"/>
                    <a:pt x="1227" y="4466"/>
                    <a:pt x="893" y="4466"/>
                  </a:cubicBezTo>
                  <a:cubicBezTo>
                    <a:pt x="892" y="4466"/>
                    <a:pt x="891" y="4466"/>
                    <a:pt x="891" y="4466"/>
                  </a:cubicBezTo>
                  <a:cubicBezTo>
                    <a:pt x="845" y="4466"/>
                    <a:pt x="812" y="4482"/>
                    <a:pt x="787" y="4506"/>
                  </a:cubicBezTo>
                  <a:cubicBezTo>
                    <a:pt x="207" y="4282"/>
                    <a:pt x="201" y="3311"/>
                    <a:pt x="919" y="3311"/>
                  </a:cubicBezTo>
                  <a:close/>
                  <a:moveTo>
                    <a:pt x="1636" y="4426"/>
                  </a:moveTo>
                  <a:cubicBezTo>
                    <a:pt x="1643" y="4434"/>
                    <a:pt x="1649" y="4442"/>
                    <a:pt x="1661" y="4449"/>
                  </a:cubicBezTo>
                  <a:cubicBezTo>
                    <a:pt x="2297" y="4865"/>
                    <a:pt x="2947" y="5263"/>
                    <a:pt x="3600" y="5656"/>
                  </a:cubicBezTo>
                  <a:cubicBezTo>
                    <a:pt x="3073" y="6096"/>
                    <a:pt x="2534" y="6527"/>
                    <a:pt x="1982" y="6949"/>
                  </a:cubicBezTo>
                  <a:cubicBezTo>
                    <a:pt x="1962" y="6964"/>
                    <a:pt x="1950" y="6984"/>
                    <a:pt x="1942" y="7004"/>
                  </a:cubicBezTo>
                  <a:cubicBezTo>
                    <a:pt x="1817" y="6777"/>
                    <a:pt x="1577" y="6635"/>
                    <a:pt x="1306" y="6618"/>
                  </a:cubicBezTo>
                  <a:cubicBezTo>
                    <a:pt x="1335" y="6004"/>
                    <a:pt x="1348" y="5385"/>
                    <a:pt x="1333" y="4772"/>
                  </a:cubicBezTo>
                  <a:cubicBezTo>
                    <a:pt x="1333" y="4741"/>
                    <a:pt x="1322" y="4719"/>
                    <a:pt x="1309" y="4700"/>
                  </a:cubicBezTo>
                  <a:cubicBezTo>
                    <a:pt x="1435" y="4634"/>
                    <a:pt x="1548" y="4539"/>
                    <a:pt x="1636" y="4426"/>
                  </a:cubicBezTo>
                  <a:close/>
                  <a:moveTo>
                    <a:pt x="6013" y="6577"/>
                  </a:moveTo>
                  <a:cubicBezTo>
                    <a:pt x="6043" y="6577"/>
                    <a:pt x="6073" y="6578"/>
                    <a:pt x="6102" y="6581"/>
                  </a:cubicBezTo>
                  <a:cubicBezTo>
                    <a:pt x="6487" y="6615"/>
                    <a:pt x="6882" y="6937"/>
                    <a:pt x="6545" y="7312"/>
                  </a:cubicBezTo>
                  <a:cubicBezTo>
                    <a:pt x="6351" y="7526"/>
                    <a:pt x="6059" y="7552"/>
                    <a:pt x="5778" y="7552"/>
                  </a:cubicBezTo>
                  <a:cubicBezTo>
                    <a:pt x="5686" y="7552"/>
                    <a:pt x="5595" y="7549"/>
                    <a:pt x="5510" y="7549"/>
                  </a:cubicBezTo>
                  <a:cubicBezTo>
                    <a:pt x="5426" y="7549"/>
                    <a:pt x="5381" y="7600"/>
                    <a:pt x="5365" y="7660"/>
                  </a:cubicBezTo>
                  <a:cubicBezTo>
                    <a:pt x="5214" y="7452"/>
                    <a:pt x="5188" y="7174"/>
                    <a:pt x="5316" y="6937"/>
                  </a:cubicBezTo>
                  <a:cubicBezTo>
                    <a:pt x="5450" y="6688"/>
                    <a:pt x="5738" y="6577"/>
                    <a:pt x="6013" y="6577"/>
                  </a:cubicBezTo>
                  <a:close/>
                  <a:moveTo>
                    <a:pt x="1250" y="6944"/>
                  </a:moveTo>
                  <a:cubicBezTo>
                    <a:pt x="1501" y="6944"/>
                    <a:pt x="1711" y="7110"/>
                    <a:pt x="1708" y="7384"/>
                  </a:cubicBezTo>
                  <a:cubicBezTo>
                    <a:pt x="1705" y="7686"/>
                    <a:pt x="1509" y="7867"/>
                    <a:pt x="1231" y="7931"/>
                  </a:cubicBezTo>
                  <a:cubicBezTo>
                    <a:pt x="1146" y="7951"/>
                    <a:pt x="1118" y="8015"/>
                    <a:pt x="1126" y="8080"/>
                  </a:cubicBezTo>
                  <a:cubicBezTo>
                    <a:pt x="913" y="7994"/>
                    <a:pt x="738" y="7841"/>
                    <a:pt x="679" y="7595"/>
                  </a:cubicBezTo>
                  <a:cubicBezTo>
                    <a:pt x="601" y="7263"/>
                    <a:pt x="849" y="6996"/>
                    <a:pt x="1166" y="6950"/>
                  </a:cubicBezTo>
                  <a:cubicBezTo>
                    <a:pt x="1195" y="6946"/>
                    <a:pt x="1223" y="6944"/>
                    <a:pt x="1250" y="6944"/>
                  </a:cubicBezTo>
                  <a:close/>
                  <a:moveTo>
                    <a:pt x="9114" y="1"/>
                  </a:moveTo>
                  <a:cubicBezTo>
                    <a:pt x="9085" y="1"/>
                    <a:pt x="9054" y="14"/>
                    <a:pt x="9027" y="46"/>
                  </a:cubicBezTo>
                  <a:cubicBezTo>
                    <a:pt x="8245" y="970"/>
                    <a:pt x="7437" y="1859"/>
                    <a:pt x="6588" y="2721"/>
                  </a:cubicBezTo>
                  <a:cubicBezTo>
                    <a:pt x="6552" y="2705"/>
                    <a:pt x="6516" y="2689"/>
                    <a:pt x="6479" y="2679"/>
                  </a:cubicBezTo>
                  <a:cubicBezTo>
                    <a:pt x="6403" y="2658"/>
                    <a:pt x="6323" y="2648"/>
                    <a:pt x="6241" y="2648"/>
                  </a:cubicBezTo>
                  <a:cubicBezTo>
                    <a:pt x="5859" y="2648"/>
                    <a:pt x="5450" y="2866"/>
                    <a:pt x="5355" y="3248"/>
                  </a:cubicBezTo>
                  <a:cubicBezTo>
                    <a:pt x="5302" y="3462"/>
                    <a:pt x="5383" y="3706"/>
                    <a:pt x="5536" y="3863"/>
                  </a:cubicBezTo>
                  <a:cubicBezTo>
                    <a:pt x="5004" y="4413"/>
                    <a:pt x="4449" y="4926"/>
                    <a:pt x="3874" y="5420"/>
                  </a:cubicBezTo>
                  <a:cubicBezTo>
                    <a:pt x="3182" y="5018"/>
                    <a:pt x="2486" y="4622"/>
                    <a:pt x="1777" y="4248"/>
                  </a:cubicBezTo>
                  <a:cubicBezTo>
                    <a:pt x="1769" y="4242"/>
                    <a:pt x="1761" y="4242"/>
                    <a:pt x="1752" y="4240"/>
                  </a:cubicBezTo>
                  <a:cubicBezTo>
                    <a:pt x="1808" y="4124"/>
                    <a:pt x="1842" y="3999"/>
                    <a:pt x="1849" y="3867"/>
                  </a:cubicBezTo>
                  <a:cubicBezTo>
                    <a:pt x="1871" y="3372"/>
                    <a:pt x="1458" y="3011"/>
                    <a:pt x="986" y="2979"/>
                  </a:cubicBezTo>
                  <a:cubicBezTo>
                    <a:pt x="964" y="2978"/>
                    <a:pt x="942" y="2977"/>
                    <a:pt x="920" y="2977"/>
                  </a:cubicBezTo>
                  <a:cubicBezTo>
                    <a:pt x="479" y="2977"/>
                    <a:pt x="82" y="3267"/>
                    <a:pt x="40" y="3729"/>
                  </a:cubicBezTo>
                  <a:cubicBezTo>
                    <a:pt x="0" y="4176"/>
                    <a:pt x="301" y="4639"/>
                    <a:pt x="752" y="4719"/>
                  </a:cubicBezTo>
                  <a:cubicBezTo>
                    <a:pt x="778" y="4765"/>
                    <a:pt x="823" y="4800"/>
                    <a:pt x="891" y="4800"/>
                  </a:cubicBezTo>
                  <a:cubicBezTo>
                    <a:pt x="952" y="4800"/>
                    <a:pt x="1010" y="4791"/>
                    <a:pt x="1069" y="4779"/>
                  </a:cubicBezTo>
                  <a:lnTo>
                    <a:pt x="1069" y="4779"/>
                  </a:lnTo>
                  <a:cubicBezTo>
                    <a:pt x="1053" y="5393"/>
                    <a:pt x="1069" y="6015"/>
                    <a:pt x="1097" y="6630"/>
                  </a:cubicBezTo>
                  <a:cubicBezTo>
                    <a:pt x="659" y="6708"/>
                    <a:pt x="288" y="7080"/>
                    <a:pt x="348" y="7547"/>
                  </a:cubicBezTo>
                  <a:cubicBezTo>
                    <a:pt x="402" y="7954"/>
                    <a:pt x="791" y="8363"/>
                    <a:pt x="1216" y="8363"/>
                  </a:cubicBezTo>
                  <a:cubicBezTo>
                    <a:pt x="1285" y="8363"/>
                    <a:pt x="1355" y="8352"/>
                    <a:pt x="1424" y="8329"/>
                  </a:cubicBezTo>
                  <a:cubicBezTo>
                    <a:pt x="1478" y="8312"/>
                    <a:pt x="1499" y="8241"/>
                    <a:pt x="1476" y="8196"/>
                  </a:cubicBezTo>
                  <a:cubicBezTo>
                    <a:pt x="1814" y="8096"/>
                    <a:pt x="2038" y="7688"/>
                    <a:pt x="2035" y="7355"/>
                  </a:cubicBezTo>
                  <a:cubicBezTo>
                    <a:pt x="2035" y="7290"/>
                    <a:pt x="2025" y="7229"/>
                    <a:pt x="2009" y="7169"/>
                  </a:cubicBezTo>
                  <a:lnTo>
                    <a:pt x="2009" y="7169"/>
                  </a:lnTo>
                  <a:cubicBezTo>
                    <a:pt x="2018" y="7172"/>
                    <a:pt x="2028" y="7173"/>
                    <a:pt x="2039" y="7173"/>
                  </a:cubicBezTo>
                  <a:cubicBezTo>
                    <a:pt x="2059" y="7173"/>
                    <a:pt x="2080" y="7168"/>
                    <a:pt x="2102" y="7154"/>
                  </a:cubicBezTo>
                  <a:cubicBezTo>
                    <a:pt x="2739" y="6763"/>
                    <a:pt x="3345" y="6320"/>
                    <a:pt x="3921" y="5843"/>
                  </a:cubicBezTo>
                  <a:cubicBezTo>
                    <a:pt x="4339" y="6091"/>
                    <a:pt x="4758" y="6338"/>
                    <a:pt x="5177" y="6585"/>
                  </a:cubicBezTo>
                  <a:cubicBezTo>
                    <a:pt x="5184" y="6588"/>
                    <a:pt x="5190" y="6588"/>
                    <a:pt x="5196" y="6591"/>
                  </a:cubicBezTo>
                  <a:cubicBezTo>
                    <a:pt x="5143" y="6650"/>
                    <a:pt x="5092" y="6711"/>
                    <a:pt x="5055" y="6784"/>
                  </a:cubicBezTo>
                  <a:cubicBezTo>
                    <a:pt x="4862" y="7154"/>
                    <a:pt x="4948" y="7656"/>
                    <a:pt x="5321" y="7870"/>
                  </a:cubicBezTo>
                  <a:cubicBezTo>
                    <a:pt x="5335" y="7878"/>
                    <a:pt x="5350" y="7882"/>
                    <a:pt x="5363" y="7882"/>
                  </a:cubicBezTo>
                  <a:cubicBezTo>
                    <a:pt x="5393" y="7882"/>
                    <a:pt x="5418" y="7864"/>
                    <a:pt x="5434" y="7839"/>
                  </a:cubicBezTo>
                  <a:cubicBezTo>
                    <a:pt x="5455" y="7853"/>
                    <a:pt x="5478" y="7862"/>
                    <a:pt x="5509" y="7863"/>
                  </a:cubicBezTo>
                  <a:cubicBezTo>
                    <a:pt x="5589" y="7870"/>
                    <a:pt x="5673" y="7874"/>
                    <a:pt x="5757" y="7874"/>
                  </a:cubicBezTo>
                  <a:cubicBezTo>
                    <a:pt x="6065" y="7874"/>
                    <a:pt x="6383" y="7822"/>
                    <a:pt x="6625" y="7656"/>
                  </a:cubicBezTo>
                  <a:lnTo>
                    <a:pt x="6625" y="7656"/>
                  </a:lnTo>
                  <a:cubicBezTo>
                    <a:pt x="6598" y="7702"/>
                    <a:pt x="6602" y="7766"/>
                    <a:pt x="6666" y="7806"/>
                  </a:cubicBezTo>
                  <a:cubicBezTo>
                    <a:pt x="6842" y="7915"/>
                    <a:pt x="7019" y="8030"/>
                    <a:pt x="7180" y="8162"/>
                  </a:cubicBezTo>
                  <a:cubicBezTo>
                    <a:pt x="7334" y="8287"/>
                    <a:pt x="7463" y="8438"/>
                    <a:pt x="7617" y="8562"/>
                  </a:cubicBezTo>
                  <a:cubicBezTo>
                    <a:pt x="7646" y="8587"/>
                    <a:pt x="7682" y="8597"/>
                    <a:pt x="7719" y="8597"/>
                  </a:cubicBezTo>
                  <a:cubicBezTo>
                    <a:pt x="7835" y="8597"/>
                    <a:pt x="7952" y="8489"/>
                    <a:pt x="7863" y="8373"/>
                  </a:cubicBezTo>
                  <a:cubicBezTo>
                    <a:pt x="7601" y="8034"/>
                    <a:pt x="7172" y="7773"/>
                    <a:pt x="6782" y="7607"/>
                  </a:cubicBezTo>
                  <a:cubicBezTo>
                    <a:pt x="6765" y="7599"/>
                    <a:pt x="6748" y="7596"/>
                    <a:pt x="6732" y="7596"/>
                  </a:cubicBezTo>
                  <a:cubicBezTo>
                    <a:pt x="6721" y="7596"/>
                    <a:pt x="6710" y="7597"/>
                    <a:pt x="6700" y="7600"/>
                  </a:cubicBezTo>
                  <a:cubicBezTo>
                    <a:pt x="6789" y="7521"/>
                    <a:pt x="6869" y="7424"/>
                    <a:pt x="6925" y="7302"/>
                  </a:cubicBezTo>
                  <a:cubicBezTo>
                    <a:pt x="7157" y="6789"/>
                    <a:pt x="6749" y="6382"/>
                    <a:pt x="6263" y="6286"/>
                  </a:cubicBezTo>
                  <a:cubicBezTo>
                    <a:pt x="6183" y="6271"/>
                    <a:pt x="6100" y="6263"/>
                    <a:pt x="6017" y="6263"/>
                  </a:cubicBezTo>
                  <a:cubicBezTo>
                    <a:pt x="5812" y="6263"/>
                    <a:pt x="5605" y="6311"/>
                    <a:pt x="5429" y="6409"/>
                  </a:cubicBezTo>
                  <a:cubicBezTo>
                    <a:pt x="5423" y="6364"/>
                    <a:pt x="5401" y="6320"/>
                    <a:pt x="5349" y="6289"/>
                  </a:cubicBezTo>
                  <a:cubicBezTo>
                    <a:pt x="4964" y="6063"/>
                    <a:pt x="4580" y="5834"/>
                    <a:pt x="4196" y="5610"/>
                  </a:cubicBezTo>
                  <a:cubicBezTo>
                    <a:pt x="4746" y="5135"/>
                    <a:pt x="5270" y="4632"/>
                    <a:pt x="5768" y="4107"/>
                  </a:cubicBezTo>
                  <a:cubicBezTo>
                    <a:pt x="5789" y="4154"/>
                    <a:pt x="5829" y="4194"/>
                    <a:pt x="5894" y="4202"/>
                  </a:cubicBezTo>
                  <a:cubicBezTo>
                    <a:pt x="5977" y="4213"/>
                    <a:pt x="6065" y="4219"/>
                    <a:pt x="6155" y="4219"/>
                  </a:cubicBezTo>
                  <a:cubicBezTo>
                    <a:pt x="6538" y="4219"/>
                    <a:pt x="6956" y="4109"/>
                    <a:pt x="7115" y="3741"/>
                  </a:cubicBezTo>
                  <a:cubicBezTo>
                    <a:pt x="7267" y="3385"/>
                    <a:pt x="7062" y="3019"/>
                    <a:pt x="6761" y="2816"/>
                  </a:cubicBezTo>
                  <a:cubicBezTo>
                    <a:pt x="7652" y="2031"/>
                    <a:pt x="8482" y="1165"/>
                    <a:pt x="9215" y="234"/>
                  </a:cubicBezTo>
                  <a:cubicBezTo>
                    <a:pt x="9295" y="134"/>
                    <a:pt x="9209" y="1"/>
                    <a:pt x="9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64" name="Google Shape;5764;p130"/>
          <p:cNvGrpSpPr/>
          <p:nvPr/>
        </p:nvGrpSpPr>
        <p:grpSpPr>
          <a:xfrm rot="784802">
            <a:off x="6830472" y="3090735"/>
            <a:ext cx="949469" cy="531468"/>
            <a:chOff x="3673500" y="1136350"/>
            <a:chExt cx="803575" cy="449775"/>
          </a:xfrm>
        </p:grpSpPr>
        <p:sp>
          <p:nvSpPr>
            <p:cNvPr id="5765" name="Google Shape;5765;p130"/>
            <p:cNvSpPr/>
            <p:nvPr/>
          </p:nvSpPr>
          <p:spPr>
            <a:xfrm>
              <a:off x="3673500" y="1153725"/>
              <a:ext cx="803575" cy="432400"/>
            </a:xfrm>
            <a:custGeom>
              <a:avLst/>
              <a:gdLst/>
              <a:ahLst/>
              <a:cxnLst/>
              <a:rect l="l" t="t" r="r" b="b"/>
              <a:pathLst>
                <a:path w="32143" h="17296" extrusionOk="0">
                  <a:moveTo>
                    <a:pt x="27515" y="2608"/>
                  </a:moveTo>
                  <a:cubicBezTo>
                    <a:pt x="27599" y="2608"/>
                    <a:pt x="27701" y="2640"/>
                    <a:pt x="27827" y="2714"/>
                  </a:cubicBezTo>
                  <a:cubicBezTo>
                    <a:pt x="28189" y="2927"/>
                    <a:pt x="28360" y="3361"/>
                    <a:pt x="28531" y="3822"/>
                  </a:cubicBezTo>
                  <a:cubicBezTo>
                    <a:pt x="28002" y="3943"/>
                    <a:pt x="27475" y="4066"/>
                    <a:pt x="26951" y="4198"/>
                  </a:cubicBezTo>
                  <a:cubicBezTo>
                    <a:pt x="26963" y="3999"/>
                    <a:pt x="26983" y="3800"/>
                    <a:pt x="27034" y="3602"/>
                  </a:cubicBezTo>
                  <a:cubicBezTo>
                    <a:pt x="27141" y="3171"/>
                    <a:pt x="27166" y="2608"/>
                    <a:pt x="27515" y="2608"/>
                  </a:cubicBezTo>
                  <a:close/>
                  <a:moveTo>
                    <a:pt x="31214" y="3795"/>
                  </a:moveTo>
                  <a:lnTo>
                    <a:pt x="31208" y="4050"/>
                  </a:lnTo>
                  <a:cubicBezTo>
                    <a:pt x="30663" y="4525"/>
                    <a:pt x="30208" y="4761"/>
                    <a:pt x="29844" y="4761"/>
                  </a:cubicBezTo>
                  <a:cubicBezTo>
                    <a:pt x="29523" y="4761"/>
                    <a:pt x="29273" y="4577"/>
                    <a:pt x="29094" y="4210"/>
                  </a:cubicBezTo>
                  <a:cubicBezTo>
                    <a:pt x="29798" y="4057"/>
                    <a:pt x="30503" y="3919"/>
                    <a:pt x="31214" y="3795"/>
                  </a:cubicBezTo>
                  <a:close/>
                  <a:moveTo>
                    <a:pt x="23518" y="3127"/>
                  </a:moveTo>
                  <a:cubicBezTo>
                    <a:pt x="23730" y="3724"/>
                    <a:pt x="23933" y="4339"/>
                    <a:pt x="24167" y="4934"/>
                  </a:cubicBezTo>
                  <a:cubicBezTo>
                    <a:pt x="23471" y="5127"/>
                    <a:pt x="22778" y="5323"/>
                    <a:pt x="22084" y="5520"/>
                  </a:cubicBezTo>
                  <a:cubicBezTo>
                    <a:pt x="22138" y="5377"/>
                    <a:pt x="22193" y="5238"/>
                    <a:pt x="22259" y="5108"/>
                  </a:cubicBezTo>
                  <a:cubicBezTo>
                    <a:pt x="22613" y="4403"/>
                    <a:pt x="23042" y="3752"/>
                    <a:pt x="23518" y="3127"/>
                  </a:cubicBezTo>
                  <a:close/>
                  <a:moveTo>
                    <a:pt x="26292" y="4882"/>
                  </a:moveTo>
                  <a:lnTo>
                    <a:pt x="26292" y="4882"/>
                  </a:lnTo>
                  <a:cubicBezTo>
                    <a:pt x="25865" y="5122"/>
                    <a:pt x="25438" y="5363"/>
                    <a:pt x="25011" y="5604"/>
                  </a:cubicBezTo>
                  <a:cubicBezTo>
                    <a:pt x="24965" y="5489"/>
                    <a:pt x="24919" y="5373"/>
                    <a:pt x="24874" y="5258"/>
                  </a:cubicBezTo>
                  <a:cubicBezTo>
                    <a:pt x="25346" y="5130"/>
                    <a:pt x="25819" y="5003"/>
                    <a:pt x="26292" y="4882"/>
                  </a:cubicBezTo>
                  <a:close/>
                  <a:moveTo>
                    <a:pt x="21253" y="6274"/>
                  </a:moveTo>
                  <a:cubicBezTo>
                    <a:pt x="21195" y="6446"/>
                    <a:pt x="21139" y="6602"/>
                    <a:pt x="21089" y="6647"/>
                  </a:cubicBezTo>
                  <a:lnTo>
                    <a:pt x="20410" y="6819"/>
                  </a:lnTo>
                  <a:cubicBezTo>
                    <a:pt x="20196" y="6941"/>
                    <a:pt x="20012" y="7002"/>
                    <a:pt x="19858" y="7002"/>
                  </a:cubicBezTo>
                  <a:cubicBezTo>
                    <a:pt x="19686" y="7002"/>
                    <a:pt x="19552" y="6926"/>
                    <a:pt x="19455" y="6775"/>
                  </a:cubicBezTo>
                  <a:cubicBezTo>
                    <a:pt x="20055" y="6611"/>
                    <a:pt x="20654" y="6442"/>
                    <a:pt x="21253" y="6274"/>
                  </a:cubicBezTo>
                  <a:close/>
                  <a:moveTo>
                    <a:pt x="12895" y="711"/>
                  </a:moveTo>
                  <a:cubicBezTo>
                    <a:pt x="13049" y="711"/>
                    <a:pt x="13226" y="775"/>
                    <a:pt x="13429" y="928"/>
                  </a:cubicBezTo>
                  <a:cubicBezTo>
                    <a:pt x="13620" y="1072"/>
                    <a:pt x="13773" y="1831"/>
                    <a:pt x="13869" y="2155"/>
                  </a:cubicBezTo>
                  <a:cubicBezTo>
                    <a:pt x="14147" y="3091"/>
                    <a:pt x="14307" y="4724"/>
                    <a:pt x="15257" y="5291"/>
                  </a:cubicBezTo>
                  <a:cubicBezTo>
                    <a:pt x="15451" y="5406"/>
                    <a:pt x="15608" y="5453"/>
                    <a:pt x="15742" y="5453"/>
                  </a:cubicBezTo>
                  <a:cubicBezTo>
                    <a:pt x="16199" y="5453"/>
                    <a:pt x="16394" y="4912"/>
                    <a:pt x="16881" y="4677"/>
                  </a:cubicBezTo>
                  <a:cubicBezTo>
                    <a:pt x="17130" y="4558"/>
                    <a:pt x="17352" y="4502"/>
                    <a:pt x="17550" y="4502"/>
                  </a:cubicBezTo>
                  <a:cubicBezTo>
                    <a:pt x="18086" y="4502"/>
                    <a:pt x="18440" y="4907"/>
                    <a:pt x="18660" y="5528"/>
                  </a:cubicBezTo>
                  <a:cubicBezTo>
                    <a:pt x="18763" y="5814"/>
                    <a:pt x="18804" y="6120"/>
                    <a:pt x="18890" y="6413"/>
                  </a:cubicBezTo>
                  <a:cubicBezTo>
                    <a:pt x="17979" y="6659"/>
                    <a:pt x="17067" y="6896"/>
                    <a:pt x="16154" y="7117"/>
                  </a:cubicBezTo>
                  <a:cubicBezTo>
                    <a:pt x="14808" y="7439"/>
                    <a:pt x="13457" y="7742"/>
                    <a:pt x="12103" y="8028"/>
                  </a:cubicBezTo>
                  <a:cubicBezTo>
                    <a:pt x="11980" y="6860"/>
                    <a:pt x="11860" y="5690"/>
                    <a:pt x="11804" y="4519"/>
                  </a:cubicBezTo>
                  <a:cubicBezTo>
                    <a:pt x="11769" y="3784"/>
                    <a:pt x="11777" y="3059"/>
                    <a:pt x="11918" y="2335"/>
                  </a:cubicBezTo>
                  <a:cubicBezTo>
                    <a:pt x="11990" y="1961"/>
                    <a:pt x="12218" y="711"/>
                    <a:pt x="12895" y="711"/>
                  </a:cubicBezTo>
                  <a:close/>
                  <a:moveTo>
                    <a:pt x="8377" y="2790"/>
                  </a:moveTo>
                  <a:cubicBezTo>
                    <a:pt x="8735" y="2790"/>
                    <a:pt x="8639" y="3857"/>
                    <a:pt x="8663" y="4166"/>
                  </a:cubicBezTo>
                  <a:cubicBezTo>
                    <a:pt x="8771" y="5610"/>
                    <a:pt x="8896" y="7130"/>
                    <a:pt x="9122" y="8628"/>
                  </a:cubicBezTo>
                  <a:cubicBezTo>
                    <a:pt x="8433" y="8762"/>
                    <a:pt x="7744" y="8891"/>
                    <a:pt x="7053" y="9017"/>
                  </a:cubicBezTo>
                  <a:cubicBezTo>
                    <a:pt x="7066" y="8261"/>
                    <a:pt x="7100" y="7505"/>
                    <a:pt x="7171" y="6752"/>
                  </a:cubicBezTo>
                  <a:cubicBezTo>
                    <a:pt x="7255" y="5863"/>
                    <a:pt x="7387" y="4977"/>
                    <a:pt x="7599" y="4109"/>
                  </a:cubicBezTo>
                  <a:cubicBezTo>
                    <a:pt x="7652" y="3891"/>
                    <a:pt x="7721" y="3374"/>
                    <a:pt x="7839" y="3224"/>
                  </a:cubicBezTo>
                  <a:cubicBezTo>
                    <a:pt x="8085" y="2911"/>
                    <a:pt x="8257" y="2790"/>
                    <a:pt x="8377" y="2790"/>
                  </a:cubicBezTo>
                  <a:close/>
                  <a:moveTo>
                    <a:pt x="2587" y="2939"/>
                  </a:moveTo>
                  <a:cubicBezTo>
                    <a:pt x="2926" y="4194"/>
                    <a:pt x="3034" y="5481"/>
                    <a:pt x="3196" y="6783"/>
                  </a:cubicBezTo>
                  <a:cubicBezTo>
                    <a:pt x="3316" y="7730"/>
                    <a:pt x="3465" y="8674"/>
                    <a:pt x="3638" y="9613"/>
                  </a:cubicBezTo>
                  <a:cubicBezTo>
                    <a:pt x="3212" y="9685"/>
                    <a:pt x="2786" y="9754"/>
                    <a:pt x="2361" y="9822"/>
                  </a:cubicBezTo>
                  <a:cubicBezTo>
                    <a:pt x="2072" y="7523"/>
                    <a:pt x="2132" y="5224"/>
                    <a:pt x="2587" y="2939"/>
                  </a:cubicBezTo>
                  <a:close/>
                  <a:moveTo>
                    <a:pt x="11672" y="8623"/>
                  </a:moveTo>
                  <a:cubicBezTo>
                    <a:pt x="11769" y="9640"/>
                    <a:pt x="11864" y="10657"/>
                    <a:pt x="11960" y="11672"/>
                  </a:cubicBezTo>
                  <a:cubicBezTo>
                    <a:pt x="12008" y="12176"/>
                    <a:pt x="12377" y="13422"/>
                    <a:pt x="12150" y="13912"/>
                  </a:cubicBezTo>
                  <a:cubicBezTo>
                    <a:pt x="12035" y="14158"/>
                    <a:pt x="11898" y="14250"/>
                    <a:pt x="11758" y="14250"/>
                  </a:cubicBezTo>
                  <a:cubicBezTo>
                    <a:pt x="11483" y="14250"/>
                    <a:pt x="11198" y="13891"/>
                    <a:pt x="11052" y="13651"/>
                  </a:cubicBezTo>
                  <a:cubicBezTo>
                    <a:pt x="10759" y="13166"/>
                    <a:pt x="10600" y="12613"/>
                    <a:pt x="10444" y="12074"/>
                  </a:cubicBezTo>
                  <a:cubicBezTo>
                    <a:pt x="10156" y="11072"/>
                    <a:pt x="9945" y="10039"/>
                    <a:pt x="9765" y="9006"/>
                  </a:cubicBezTo>
                  <a:cubicBezTo>
                    <a:pt x="10401" y="8883"/>
                    <a:pt x="11036" y="8755"/>
                    <a:pt x="11672" y="8623"/>
                  </a:cubicBezTo>
                  <a:close/>
                  <a:moveTo>
                    <a:pt x="6543" y="9592"/>
                  </a:moveTo>
                  <a:cubicBezTo>
                    <a:pt x="6542" y="10027"/>
                    <a:pt x="6546" y="10461"/>
                    <a:pt x="6550" y="10891"/>
                  </a:cubicBezTo>
                  <a:cubicBezTo>
                    <a:pt x="6569" y="12327"/>
                    <a:pt x="6905" y="14134"/>
                    <a:pt x="6612" y="15542"/>
                  </a:cubicBezTo>
                  <a:cubicBezTo>
                    <a:pt x="6562" y="15783"/>
                    <a:pt x="6738" y="16608"/>
                    <a:pt x="6219" y="16608"/>
                  </a:cubicBezTo>
                  <a:cubicBezTo>
                    <a:pt x="6151" y="16608"/>
                    <a:pt x="6071" y="16594"/>
                    <a:pt x="5978" y="16563"/>
                  </a:cubicBezTo>
                  <a:cubicBezTo>
                    <a:pt x="5770" y="16493"/>
                    <a:pt x="5471" y="15059"/>
                    <a:pt x="5412" y="14866"/>
                  </a:cubicBezTo>
                  <a:cubicBezTo>
                    <a:pt x="5157" y="14031"/>
                    <a:pt x="4924" y="13188"/>
                    <a:pt x="4713" y="12340"/>
                  </a:cubicBezTo>
                  <a:cubicBezTo>
                    <a:pt x="4519" y="11555"/>
                    <a:pt x="4342" y="10764"/>
                    <a:pt x="4186" y="9969"/>
                  </a:cubicBezTo>
                  <a:cubicBezTo>
                    <a:pt x="4973" y="9851"/>
                    <a:pt x="5758" y="9725"/>
                    <a:pt x="6543" y="9592"/>
                  </a:cubicBezTo>
                  <a:close/>
                  <a:moveTo>
                    <a:pt x="12972" y="0"/>
                  </a:moveTo>
                  <a:cubicBezTo>
                    <a:pt x="12782" y="0"/>
                    <a:pt x="12571" y="75"/>
                    <a:pt x="12335" y="246"/>
                  </a:cubicBezTo>
                  <a:cubicBezTo>
                    <a:pt x="10586" y="1514"/>
                    <a:pt x="11347" y="5215"/>
                    <a:pt x="11512" y="6954"/>
                  </a:cubicBezTo>
                  <a:lnTo>
                    <a:pt x="11624" y="8124"/>
                  </a:lnTo>
                  <a:cubicBezTo>
                    <a:pt x="10979" y="8258"/>
                    <a:pt x="10332" y="8390"/>
                    <a:pt x="9684" y="8517"/>
                  </a:cubicBezTo>
                  <a:cubicBezTo>
                    <a:pt x="9651" y="8312"/>
                    <a:pt x="9616" y="8109"/>
                    <a:pt x="9584" y="7904"/>
                  </a:cubicBezTo>
                  <a:cubicBezTo>
                    <a:pt x="9329" y="6261"/>
                    <a:pt x="9407" y="4508"/>
                    <a:pt x="9074" y="2891"/>
                  </a:cubicBezTo>
                  <a:cubicBezTo>
                    <a:pt x="8938" y="2232"/>
                    <a:pt x="8668" y="1962"/>
                    <a:pt x="8375" y="1962"/>
                  </a:cubicBezTo>
                  <a:cubicBezTo>
                    <a:pt x="7992" y="1962"/>
                    <a:pt x="7572" y="2423"/>
                    <a:pt x="7360" y="3078"/>
                  </a:cubicBezTo>
                  <a:cubicBezTo>
                    <a:pt x="6735" y="5009"/>
                    <a:pt x="6574" y="7071"/>
                    <a:pt x="6547" y="9108"/>
                  </a:cubicBezTo>
                  <a:cubicBezTo>
                    <a:pt x="5734" y="9254"/>
                    <a:pt x="4920" y="9395"/>
                    <a:pt x="4105" y="9533"/>
                  </a:cubicBezTo>
                  <a:cubicBezTo>
                    <a:pt x="3975" y="8841"/>
                    <a:pt x="3858" y="8147"/>
                    <a:pt x="3758" y="7452"/>
                  </a:cubicBezTo>
                  <a:cubicBezTo>
                    <a:pt x="3493" y="5619"/>
                    <a:pt x="3423" y="3762"/>
                    <a:pt x="2764" y="2013"/>
                  </a:cubicBezTo>
                  <a:cubicBezTo>
                    <a:pt x="2726" y="1912"/>
                    <a:pt x="2617" y="1844"/>
                    <a:pt x="2517" y="1844"/>
                  </a:cubicBezTo>
                  <a:cubicBezTo>
                    <a:pt x="2435" y="1844"/>
                    <a:pt x="2359" y="1890"/>
                    <a:pt x="2334" y="1998"/>
                  </a:cubicBezTo>
                  <a:cubicBezTo>
                    <a:pt x="1730" y="4608"/>
                    <a:pt x="1603" y="7256"/>
                    <a:pt x="2021" y="9874"/>
                  </a:cubicBezTo>
                  <a:cubicBezTo>
                    <a:pt x="1418" y="9971"/>
                    <a:pt x="817" y="10066"/>
                    <a:pt x="214" y="10158"/>
                  </a:cubicBezTo>
                  <a:cubicBezTo>
                    <a:pt x="0" y="10191"/>
                    <a:pt x="72" y="10496"/>
                    <a:pt x="272" y="10496"/>
                  </a:cubicBezTo>
                  <a:cubicBezTo>
                    <a:pt x="279" y="10496"/>
                    <a:pt x="287" y="10495"/>
                    <a:pt x="295" y="10494"/>
                  </a:cubicBezTo>
                  <a:cubicBezTo>
                    <a:pt x="893" y="10424"/>
                    <a:pt x="1490" y="10346"/>
                    <a:pt x="2088" y="10267"/>
                  </a:cubicBezTo>
                  <a:cubicBezTo>
                    <a:pt x="2162" y="10683"/>
                    <a:pt x="2250" y="11097"/>
                    <a:pt x="2355" y="11511"/>
                  </a:cubicBezTo>
                  <a:cubicBezTo>
                    <a:pt x="2373" y="11581"/>
                    <a:pt x="2426" y="11612"/>
                    <a:pt x="2481" y="11612"/>
                  </a:cubicBezTo>
                  <a:cubicBezTo>
                    <a:pt x="2559" y="11612"/>
                    <a:pt x="2640" y="11549"/>
                    <a:pt x="2620" y="11448"/>
                  </a:cubicBezTo>
                  <a:cubicBezTo>
                    <a:pt x="2540" y="11040"/>
                    <a:pt x="2471" y="10631"/>
                    <a:pt x="2414" y="10224"/>
                  </a:cubicBezTo>
                  <a:cubicBezTo>
                    <a:pt x="2849" y="10164"/>
                    <a:pt x="3283" y="10100"/>
                    <a:pt x="3719" y="10035"/>
                  </a:cubicBezTo>
                  <a:cubicBezTo>
                    <a:pt x="3842" y="10673"/>
                    <a:pt x="3974" y="11309"/>
                    <a:pt x="4121" y="11941"/>
                  </a:cubicBezTo>
                  <a:cubicBezTo>
                    <a:pt x="4471" y="13433"/>
                    <a:pt x="4800" y="15069"/>
                    <a:pt x="5415" y="16476"/>
                  </a:cubicBezTo>
                  <a:cubicBezTo>
                    <a:pt x="5577" y="16849"/>
                    <a:pt x="5811" y="17295"/>
                    <a:pt x="6227" y="17295"/>
                  </a:cubicBezTo>
                  <a:cubicBezTo>
                    <a:pt x="6312" y="17295"/>
                    <a:pt x="6405" y="17277"/>
                    <a:pt x="6506" y="17235"/>
                  </a:cubicBezTo>
                  <a:cubicBezTo>
                    <a:pt x="7114" y="16982"/>
                    <a:pt x="7092" y="16080"/>
                    <a:pt x="7112" y="15557"/>
                  </a:cubicBezTo>
                  <a:cubicBezTo>
                    <a:pt x="7171" y="14010"/>
                    <a:pt x="7069" y="12453"/>
                    <a:pt x="7049" y="10905"/>
                  </a:cubicBezTo>
                  <a:cubicBezTo>
                    <a:pt x="7042" y="10438"/>
                    <a:pt x="7042" y="9971"/>
                    <a:pt x="7046" y="9501"/>
                  </a:cubicBezTo>
                  <a:cubicBezTo>
                    <a:pt x="7765" y="9376"/>
                    <a:pt x="8482" y="9247"/>
                    <a:pt x="9198" y="9110"/>
                  </a:cubicBezTo>
                  <a:cubicBezTo>
                    <a:pt x="9430" y="10490"/>
                    <a:pt x="9754" y="11844"/>
                    <a:pt x="10244" y="13095"/>
                  </a:cubicBezTo>
                  <a:cubicBezTo>
                    <a:pt x="10461" y="13644"/>
                    <a:pt x="11325" y="14977"/>
                    <a:pt x="11981" y="14977"/>
                  </a:cubicBezTo>
                  <a:cubicBezTo>
                    <a:pt x="12239" y="14977"/>
                    <a:pt x="12465" y="14770"/>
                    <a:pt x="12606" y="14226"/>
                  </a:cubicBezTo>
                  <a:cubicBezTo>
                    <a:pt x="12790" y="13524"/>
                    <a:pt x="12550" y="12663"/>
                    <a:pt x="12484" y="11963"/>
                  </a:cubicBezTo>
                  <a:cubicBezTo>
                    <a:pt x="12415" y="11223"/>
                    <a:pt x="12344" y="10484"/>
                    <a:pt x="12274" y="9744"/>
                  </a:cubicBezTo>
                  <a:cubicBezTo>
                    <a:pt x="12236" y="9336"/>
                    <a:pt x="12192" y="8929"/>
                    <a:pt x="12151" y="8522"/>
                  </a:cubicBezTo>
                  <a:cubicBezTo>
                    <a:pt x="13527" y="8232"/>
                    <a:pt x="14899" y="7923"/>
                    <a:pt x="16266" y="7596"/>
                  </a:cubicBezTo>
                  <a:cubicBezTo>
                    <a:pt x="17203" y="7371"/>
                    <a:pt x="18136" y="7127"/>
                    <a:pt x="19067" y="6874"/>
                  </a:cubicBezTo>
                  <a:cubicBezTo>
                    <a:pt x="19207" y="7161"/>
                    <a:pt x="19391" y="7407"/>
                    <a:pt x="19684" y="7590"/>
                  </a:cubicBezTo>
                  <a:cubicBezTo>
                    <a:pt x="19935" y="7749"/>
                    <a:pt x="20181" y="7825"/>
                    <a:pt x="20412" y="7825"/>
                  </a:cubicBezTo>
                  <a:cubicBezTo>
                    <a:pt x="20803" y="7825"/>
                    <a:pt x="21151" y="7607"/>
                    <a:pt x="21412" y="7202"/>
                  </a:cubicBezTo>
                  <a:cubicBezTo>
                    <a:pt x="21621" y="6878"/>
                    <a:pt x="21754" y="6486"/>
                    <a:pt x="21885" y="6088"/>
                  </a:cubicBezTo>
                  <a:cubicBezTo>
                    <a:pt x="22710" y="5855"/>
                    <a:pt x="23532" y="5622"/>
                    <a:pt x="24357" y="5395"/>
                  </a:cubicBezTo>
                  <a:cubicBezTo>
                    <a:pt x="24424" y="5545"/>
                    <a:pt x="24494" y="5695"/>
                    <a:pt x="24569" y="5842"/>
                  </a:cubicBezTo>
                  <a:cubicBezTo>
                    <a:pt x="24779" y="6253"/>
                    <a:pt x="25088" y="6707"/>
                    <a:pt x="25598" y="6748"/>
                  </a:cubicBezTo>
                  <a:cubicBezTo>
                    <a:pt x="25625" y="6750"/>
                    <a:pt x="25653" y="6751"/>
                    <a:pt x="25680" y="6751"/>
                  </a:cubicBezTo>
                  <a:cubicBezTo>
                    <a:pt x="26213" y="6751"/>
                    <a:pt x="26611" y="6310"/>
                    <a:pt x="26791" y="5842"/>
                  </a:cubicBezTo>
                  <a:cubicBezTo>
                    <a:pt x="26918" y="5510"/>
                    <a:pt x="26891" y="5166"/>
                    <a:pt x="26918" y="4822"/>
                  </a:cubicBezTo>
                  <a:cubicBezTo>
                    <a:pt x="26922" y="4785"/>
                    <a:pt x="26922" y="4750"/>
                    <a:pt x="26924" y="4713"/>
                  </a:cubicBezTo>
                  <a:cubicBezTo>
                    <a:pt x="27517" y="4566"/>
                    <a:pt x="28110" y="4424"/>
                    <a:pt x="28706" y="4291"/>
                  </a:cubicBezTo>
                  <a:cubicBezTo>
                    <a:pt x="28835" y="4607"/>
                    <a:pt x="28991" y="4906"/>
                    <a:pt x="29237" y="5123"/>
                  </a:cubicBezTo>
                  <a:cubicBezTo>
                    <a:pt x="29553" y="5403"/>
                    <a:pt x="29959" y="5630"/>
                    <a:pt x="30385" y="5630"/>
                  </a:cubicBezTo>
                  <a:cubicBezTo>
                    <a:pt x="30483" y="5630"/>
                    <a:pt x="30583" y="5618"/>
                    <a:pt x="30683" y="5592"/>
                  </a:cubicBezTo>
                  <a:cubicBezTo>
                    <a:pt x="31529" y="5371"/>
                    <a:pt x="31755" y="4570"/>
                    <a:pt x="31730" y="3704"/>
                  </a:cubicBezTo>
                  <a:cubicBezTo>
                    <a:pt x="31767" y="3698"/>
                    <a:pt x="31803" y="3691"/>
                    <a:pt x="31840" y="3686"/>
                  </a:cubicBezTo>
                  <a:cubicBezTo>
                    <a:pt x="32143" y="3642"/>
                    <a:pt x="32051" y="3199"/>
                    <a:pt x="31770" y="3199"/>
                  </a:cubicBezTo>
                  <a:cubicBezTo>
                    <a:pt x="31755" y="3199"/>
                    <a:pt x="31740" y="3200"/>
                    <a:pt x="31725" y="3203"/>
                  </a:cubicBezTo>
                  <a:cubicBezTo>
                    <a:pt x="31714" y="3205"/>
                    <a:pt x="31703" y="3207"/>
                    <a:pt x="31693" y="3208"/>
                  </a:cubicBezTo>
                  <a:cubicBezTo>
                    <a:pt x="31611" y="2563"/>
                    <a:pt x="31432" y="1935"/>
                    <a:pt x="31296" y="1531"/>
                  </a:cubicBezTo>
                  <a:cubicBezTo>
                    <a:pt x="31255" y="1408"/>
                    <a:pt x="31149" y="1354"/>
                    <a:pt x="31045" y="1354"/>
                  </a:cubicBezTo>
                  <a:cubicBezTo>
                    <a:pt x="30895" y="1354"/>
                    <a:pt x="30750" y="1467"/>
                    <a:pt x="30810" y="1648"/>
                  </a:cubicBezTo>
                  <a:cubicBezTo>
                    <a:pt x="30970" y="2125"/>
                    <a:pt x="31183" y="2737"/>
                    <a:pt x="31223" y="3289"/>
                  </a:cubicBezTo>
                  <a:cubicBezTo>
                    <a:pt x="30455" y="3421"/>
                    <a:pt x="29690" y="3571"/>
                    <a:pt x="28927" y="3738"/>
                  </a:cubicBezTo>
                  <a:cubicBezTo>
                    <a:pt x="28923" y="3719"/>
                    <a:pt x="28918" y="3704"/>
                    <a:pt x="28913" y="3685"/>
                  </a:cubicBezTo>
                  <a:cubicBezTo>
                    <a:pt x="28605" y="2914"/>
                    <a:pt x="28475" y="2210"/>
                    <a:pt x="27972" y="1530"/>
                  </a:cubicBezTo>
                  <a:cubicBezTo>
                    <a:pt x="27933" y="1478"/>
                    <a:pt x="27862" y="1453"/>
                    <a:pt x="27791" y="1453"/>
                  </a:cubicBezTo>
                  <a:cubicBezTo>
                    <a:pt x="27723" y="1453"/>
                    <a:pt x="27656" y="1476"/>
                    <a:pt x="27616" y="1522"/>
                  </a:cubicBezTo>
                  <a:cubicBezTo>
                    <a:pt x="27018" y="2230"/>
                    <a:pt x="26594" y="3006"/>
                    <a:pt x="26463" y="3935"/>
                  </a:cubicBezTo>
                  <a:cubicBezTo>
                    <a:pt x="26449" y="4028"/>
                    <a:pt x="26457" y="4173"/>
                    <a:pt x="26464" y="4323"/>
                  </a:cubicBezTo>
                  <a:cubicBezTo>
                    <a:pt x="25872" y="4475"/>
                    <a:pt x="25281" y="4631"/>
                    <a:pt x="24691" y="4792"/>
                  </a:cubicBezTo>
                  <a:cubicBezTo>
                    <a:pt x="24403" y="4050"/>
                    <a:pt x="24123" y="3307"/>
                    <a:pt x="23840" y="2563"/>
                  </a:cubicBezTo>
                  <a:cubicBezTo>
                    <a:pt x="23793" y="2441"/>
                    <a:pt x="23697" y="2377"/>
                    <a:pt x="23597" y="2377"/>
                  </a:cubicBezTo>
                  <a:cubicBezTo>
                    <a:pt x="23522" y="2377"/>
                    <a:pt x="23444" y="2414"/>
                    <a:pt x="23383" y="2489"/>
                  </a:cubicBezTo>
                  <a:cubicBezTo>
                    <a:pt x="22591" y="3473"/>
                    <a:pt x="21931" y="4536"/>
                    <a:pt x="21442" y="5702"/>
                  </a:cubicBezTo>
                  <a:cubicBezTo>
                    <a:pt x="20728" y="5904"/>
                    <a:pt x="20014" y="6104"/>
                    <a:pt x="19298" y="6301"/>
                  </a:cubicBezTo>
                  <a:cubicBezTo>
                    <a:pt x="19279" y="6181"/>
                    <a:pt x="19266" y="6049"/>
                    <a:pt x="19263" y="5898"/>
                  </a:cubicBezTo>
                  <a:cubicBezTo>
                    <a:pt x="19105" y="5425"/>
                    <a:pt x="19058" y="4941"/>
                    <a:pt x="18771" y="4523"/>
                  </a:cubicBezTo>
                  <a:cubicBezTo>
                    <a:pt x="18485" y="4109"/>
                    <a:pt x="18046" y="3784"/>
                    <a:pt x="17549" y="3784"/>
                  </a:cubicBezTo>
                  <a:cubicBezTo>
                    <a:pt x="17504" y="3784"/>
                    <a:pt x="17458" y="3787"/>
                    <a:pt x="17412" y="3792"/>
                  </a:cubicBezTo>
                  <a:cubicBezTo>
                    <a:pt x="17417" y="3768"/>
                    <a:pt x="17420" y="3743"/>
                    <a:pt x="17408" y="3712"/>
                  </a:cubicBezTo>
                  <a:cubicBezTo>
                    <a:pt x="17349" y="3551"/>
                    <a:pt x="17300" y="3388"/>
                    <a:pt x="17246" y="3227"/>
                  </a:cubicBezTo>
                  <a:cubicBezTo>
                    <a:pt x="17226" y="3168"/>
                    <a:pt x="17179" y="3142"/>
                    <a:pt x="17134" y="3142"/>
                  </a:cubicBezTo>
                  <a:cubicBezTo>
                    <a:pt x="17069" y="3142"/>
                    <a:pt x="17007" y="3194"/>
                    <a:pt x="17021" y="3280"/>
                  </a:cubicBezTo>
                  <a:cubicBezTo>
                    <a:pt x="17046" y="3448"/>
                    <a:pt x="17074" y="3618"/>
                    <a:pt x="17095" y="3787"/>
                  </a:cubicBezTo>
                  <a:cubicBezTo>
                    <a:pt x="17098" y="3820"/>
                    <a:pt x="17114" y="3843"/>
                    <a:pt x="17130" y="3862"/>
                  </a:cubicBezTo>
                  <a:cubicBezTo>
                    <a:pt x="16894" y="3965"/>
                    <a:pt x="16757" y="4145"/>
                    <a:pt x="16531" y="4317"/>
                  </a:cubicBezTo>
                  <a:cubicBezTo>
                    <a:pt x="16183" y="4579"/>
                    <a:pt x="15909" y="4692"/>
                    <a:pt x="15686" y="4692"/>
                  </a:cubicBezTo>
                  <a:cubicBezTo>
                    <a:pt x="15128" y="4692"/>
                    <a:pt x="14894" y="3984"/>
                    <a:pt x="14644" y="3152"/>
                  </a:cubicBezTo>
                  <a:cubicBezTo>
                    <a:pt x="14430" y="2440"/>
                    <a:pt x="14057" y="0"/>
                    <a:pt x="129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6" name="Google Shape;5766;p130"/>
            <p:cNvSpPr/>
            <p:nvPr/>
          </p:nvSpPr>
          <p:spPr>
            <a:xfrm>
              <a:off x="3981475" y="1192125"/>
              <a:ext cx="12875" cy="30875"/>
            </a:xfrm>
            <a:custGeom>
              <a:avLst/>
              <a:gdLst/>
              <a:ahLst/>
              <a:cxnLst/>
              <a:rect l="l" t="t" r="r" b="b"/>
              <a:pathLst>
                <a:path w="515" h="1235" extrusionOk="0">
                  <a:moveTo>
                    <a:pt x="129" y="1"/>
                  </a:moveTo>
                  <a:cubicBezTo>
                    <a:pt x="65" y="1"/>
                    <a:pt x="0" y="52"/>
                    <a:pt x="16" y="136"/>
                  </a:cubicBezTo>
                  <a:cubicBezTo>
                    <a:pt x="77" y="472"/>
                    <a:pt x="138" y="807"/>
                    <a:pt x="231" y="1134"/>
                  </a:cubicBezTo>
                  <a:cubicBezTo>
                    <a:pt x="251" y="1204"/>
                    <a:pt x="305" y="1235"/>
                    <a:pt x="360" y="1235"/>
                  </a:cubicBezTo>
                  <a:cubicBezTo>
                    <a:pt x="437" y="1235"/>
                    <a:pt x="515" y="1173"/>
                    <a:pt x="495" y="1072"/>
                  </a:cubicBezTo>
                  <a:cubicBezTo>
                    <a:pt x="430" y="738"/>
                    <a:pt x="333" y="410"/>
                    <a:pt x="237" y="84"/>
                  </a:cubicBezTo>
                  <a:cubicBezTo>
                    <a:pt x="220" y="27"/>
                    <a:pt x="174" y="1"/>
                    <a:pt x="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7" name="Google Shape;5767;p130"/>
            <p:cNvSpPr/>
            <p:nvPr/>
          </p:nvSpPr>
          <p:spPr>
            <a:xfrm>
              <a:off x="3992675" y="1237050"/>
              <a:ext cx="14575" cy="32225"/>
            </a:xfrm>
            <a:custGeom>
              <a:avLst/>
              <a:gdLst/>
              <a:ahLst/>
              <a:cxnLst/>
              <a:rect l="l" t="t" r="r" b="b"/>
              <a:pathLst>
                <a:path w="583" h="1289" extrusionOk="0">
                  <a:moveTo>
                    <a:pt x="122" y="0"/>
                  </a:moveTo>
                  <a:cubicBezTo>
                    <a:pt x="60" y="0"/>
                    <a:pt x="0" y="63"/>
                    <a:pt x="36" y="139"/>
                  </a:cubicBezTo>
                  <a:cubicBezTo>
                    <a:pt x="193" y="473"/>
                    <a:pt x="280" y="836"/>
                    <a:pt x="341" y="1198"/>
                  </a:cubicBezTo>
                  <a:cubicBezTo>
                    <a:pt x="352" y="1259"/>
                    <a:pt x="404" y="1288"/>
                    <a:pt x="458" y="1288"/>
                  </a:cubicBezTo>
                  <a:cubicBezTo>
                    <a:pt x="520" y="1288"/>
                    <a:pt x="583" y="1249"/>
                    <a:pt x="579" y="1175"/>
                  </a:cubicBezTo>
                  <a:cubicBezTo>
                    <a:pt x="561" y="757"/>
                    <a:pt x="426" y="397"/>
                    <a:pt x="203" y="47"/>
                  </a:cubicBezTo>
                  <a:cubicBezTo>
                    <a:pt x="182" y="14"/>
                    <a:pt x="152" y="0"/>
                    <a:pt x="1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8" name="Google Shape;5768;p130"/>
            <p:cNvSpPr/>
            <p:nvPr/>
          </p:nvSpPr>
          <p:spPr>
            <a:xfrm>
              <a:off x="4003550" y="1284150"/>
              <a:ext cx="11175" cy="25425"/>
            </a:xfrm>
            <a:custGeom>
              <a:avLst/>
              <a:gdLst/>
              <a:ahLst/>
              <a:cxnLst/>
              <a:rect l="l" t="t" r="r" b="b"/>
              <a:pathLst>
                <a:path w="447" h="1017" extrusionOk="0">
                  <a:moveTo>
                    <a:pt x="126" y="0"/>
                  </a:moveTo>
                  <a:cubicBezTo>
                    <a:pt x="64" y="0"/>
                    <a:pt x="1" y="50"/>
                    <a:pt x="18" y="130"/>
                  </a:cubicBezTo>
                  <a:cubicBezTo>
                    <a:pt x="74" y="393"/>
                    <a:pt x="115" y="666"/>
                    <a:pt x="194" y="928"/>
                  </a:cubicBezTo>
                  <a:cubicBezTo>
                    <a:pt x="212" y="990"/>
                    <a:pt x="261" y="1017"/>
                    <a:pt x="309" y="1017"/>
                  </a:cubicBezTo>
                  <a:cubicBezTo>
                    <a:pt x="378" y="1017"/>
                    <a:pt x="447" y="962"/>
                    <a:pt x="430" y="871"/>
                  </a:cubicBezTo>
                  <a:cubicBezTo>
                    <a:pt x="381" y="603"/>
                    <a:pt x="295" y="340"/>
                    <a:pt x="225" y="79"/>
                  </a:cubicBezTo>
                  <a:cubicBezTo>
                    <a:pt x="211" y="24"/>
                    <a:pt x="169" y="0"/>
                    <a:pt x="1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9" name="Google Shape;5769;p130"/>
            <p:cNvSpPr/>
            <p:nvPr/>
          </p:nvSpPr>
          <p:spPr>
            <a:xfrm>
              <a:off x="4016050" y="1319675"/>
              <a:ext cx="9850" cy="22025"/>
            </a:xfrm>
            <a:custGeom>
              <a:avLst/>
              <a:gdLst/>
              <a:ahLst/>
              <a:cxnLst/>
              <a:rect l="l" t="t" r="r" b="b"/>
              <a:pathLst>
                <a:path w="394" h="881" extrusionOk="0">
                  <a:moveTo>
                    <a:pt x="53" y="1"/>
                  </a:moveTo>
                  <a:cubicBezTo>
                    <a:pt x="26" y="1"/>
                    <a:pt x="0" y="23"/>
                    <a:pt x="5" y="61"/>
                  </a:cubicBezTo>
                  <a:cubicBezTo>
                    <a:pt x="32" y="299"/>
                    <a:pt x="58" y="539"/>
                    <a:pt x="83" y="775"/>
                  </a:cubicBezTo>
                  <a:cubicBezTo>
                    <a:pt x="91" y="849"/>
                    <a:pt x="147" y="880"/>
                    <a:pt x="208" y="880"/>
                  </a:cubicBezTo>
                  <a:cubicBezTo>
                    <a:pt x="297" y="880"/>
                    <a:pt x="394" y="812"/>
                    <a:pt x="355" y="712"/>
                  </a:cubicBezTo>
                  <a:lnTo>
                    <a:pt x="101" y="37"/>
                  </a:lnTo>
                  <a:cubicBezTo>
                    <a:pt x="91" y="12"/>
                    <a:pt x="72" y="1"/>
                    <a:pt x="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0" name="Google Shape;5770;p130"/>
            <p:cNvSpPr/>
            <p:nvPr/>
          </p:nvSpPr>
          <p:spPr>
            <a:xfrm>
              <a:off x="4031175" y="1366650"/>
              <a:ext cx="9000" cy="27000"/>
            </a:xfrm>
            <a:custGeom>
              <a:avLst/>
              <a:gdLst/>
              <a:ahLst/>
              <a:cxnLst/>
              <a:rect l="l" t="t" r="r" b="b"/>
              <a:pathLst>
                <a:path w="360" h="1080" extrusionOk="0">
                  <a:moveTo>
                    <a:pt x="114" y="1"/>
                  </a:moveTo>
                  <a:cubicBezTo>
                    <a:pt x="58" y="1"/>
                    <a:pt x="0" y="38"/>
                    <a:pt x="0" y="106"/>
                  </a:cubicBezTo>
                  <a:cubicBezTo>
                    <a:pt x="4" y="392"/>
                    <a:pt x="13" y="682"/>
                    <a:pt x="45" y="964"/>
                  </a:cubicBezTo>
                  <a:cubicBezTo>
                    <a:pt x="55" y="1043"/>
                    <a:pt x="123" y="1080"/>
                    <a:pt x="193" y="1080"/>
                  </a:cubicBezTo>
                  <a:cubicBezTo>
                    <a:pt x="275" y="1080"/>
                    <a:pt x="359" y="1029"/>
                    <a:pt x="351" y="935"/>
                  </a:cubicBezTo>
                  <a:cubicBezTo>
                    <a:pt x="325" y="650"/>
                    <a:pt x="277" y="364"/>
                    <a:pt x="221" y="85"/>
                  </a:cubicBezTo>
                  <a:cubicBezTo>
                    <a:pt x="210" y="27"/>
                    <a:pt x="163" y="1"/>
                    <a:pt x="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1" name="Google Shape;5771;p130"/>
            <p:cNvSpPr/>
            <p:nvPr/>
          </p:nvSpPr>
          <p:spPr>
            <a:xfrm>
              <a:off x="4042750" y="1414050"/>
              <a:ext cx="11300" cy="25650"/>
            </a:xfrm>
            <a:custGeom>
              <a:avLst/>
              <a:gdLst/>
              <a:ahLst/>
              <a:cxnLst/>
              <a:rect l="l" t="t" r="r" b="b"/>
              <a:pathLst>
                <a:path w="452" h="1026" extrusionOk="0">
                  <a:moveTo>
                    <a:pt x="113" y="1"/>
                  </a:moveTo>
                  <a:cubicBezTo>
                    <a:pt x="56" y="1"/>
                    <a:pt x="0" y="46"/>
                    <a:pt x="14" y="121"/>
                  </a:cubicBezTo>
                  <a:cubicBezTo>
                    <a:pt x="56" y="390"/>
                    <a:pt x="85" y="665"/>
                    <a:pt x="168" y="925"/>
                  </a:cubicBezTo>
                  <a:cubicBezTo>
                    <a:pt x="190" y="995"/>
                    <a:pt x="245" y="1026"/>
                    <a:pt x="299" y="1026"/>
                  </a:cubicBezTo>
                  <a:cubicBezTo>
                    <a:pt x="376" y="1026"/>
                    <a:pt x="452" y="964"/>
                    <a:pt x="435" y="862"/>
                  </a:cubicBezTo>
                  <a:cubicBezTo>
                    <a:pt x="389" y="594"/>
                    <a:pt x="290" y="333"/>
                    <a:pt x="209" y="75"/>
                  </a:cubicBezTo>
                  <a:cubicBezTo>
                    <a:pt x="193" y="23"/>
                    <a:pt x="152" y="1"/>
                    <a:pt x="1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2" name="Google Shape;5772;p130"/>
            <p:cNvSpPr/>
            <p:nvPr/>
          </p:nvSpPr>
          <p:spPr>
            <a:xfrm>
              <a:off x="4053650" y="1450800"/>
              <a:ext cx="15300" cy="40825"/>
            </a:xfrm>
            <a:custGeom>
              <a:avLst/>
              <a:gdLst/>
              <a:ahLst/>
              <a:cxnLst/>
              <a:rect l="l" t="t" r="r" b="b"/>
              <a:pathLst>
                <a:path w="612" h="1633" extrusionOk="0">
                  <a:moveTo>
                    <a:pt x="149" y="1"/>
                  </a:moveTo>
                  <a:cubicBezTo>
                    <a:pt x="102" y="1"/>
                    <a:pt x="53" y="31"/>
                    <a:pt x="47" y="92"/>
                  </a:cubicBezTo>
                  <a:cubicBezTo>
                    <a:pt x="1" y="567"/>
                    <a:pt x="45" y="1157"/>
                    <a:pt x="320" y="1563"/>
                  </a:cubicBezTo>
                  <a:cubicBezTo>
                    <a:pt x="354" y="1612"/>
                    <a:pt x="398" y="1633"/>
                    <a:pt x="441" y="1633"/>
                  </a:cubicBezTo>
                  <a:cubicBezTo>
                    <a:pt x="530" y="1633"/>
                    <a:pt x="611" y="1541"/>
                    <a:pt x="566" y="1429"/>
                  </a:cubicBezTo>
                  <a:cubicBezTo>
                    <a:pt x="384" y="971"/>
                    <a:pt x="224" y="606"/>
                    <a:pt x="244" y="99"/>
                  </a:cubicBezTo>
                  <a:cubicBezTo>
                    <a:pt x="247" y="34"/>
                    <a:pt x="199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3" name="Google Shape;5773;p130"/>
            <p:cNvSpPr/>
            <p:nvPr/>
          </p:nvSpPr>
          <p:spPr>
            <a:xfrm>
              <a:off x="4070625" y="1136350"/>
              <a:ext cx="17425" cy="40775"/>
            </a:xfrm>
            <a:custGeom>
              <a:avLst/>
              <a:gdLst/>
              <a:ahLst/>
              <a:cxnLst/>
              <a:rect l="l" t="t" r="r" b="b"/>
              <a:pathLst>
                <a:path w="697" h="1631" extrusionOk="0">
                  <a:moveTo>
                    <a:pt x="147" y="1"/>
                  </a:moveTo>
                  <a:cubicBezTo>
                    <a:pt x="73" y="1"/>
                    <a:pt x="1" y="80"/>
                    <a:pt x="38" y="172"/>
                  </a:cubicBezTo>
                  <a:cubicBezTo>
                    <a:pt x="219" y="612"/>
                    <a:pt x="324" y="1059"/>
                    <a:pt x="406" y="1525"/>
                  </a:cubicBezTo>
                  <a:cubicBezTo>
                    <a:pt x="419" y="1597"/>
                    <a:pt x="483" y="1631"/>
                    <a:pt x="547" y="1631"/>
                  </a:cubicBezTo>
                  <a:cubicBezTo>
                    <a:pt x="622" y="1631"/>
                    <a:pt x="697" y="1584"/>
                    <a:pt x="690" y="1497"/>
                  </a:cubicBezTo>
                  <a:cubicBezTo>
                    <a:pt x="646" y="989"/>
                    <a:pt x="482" y="507"/>
                    <a:pt x="239" y="61"/>
                  </a:cubicBezTo>
                  <a:cubicBezTo>
                    <a:pt x="216" y="18"/>
                    <a:pt x="181" y="1"/>
                    <a:pt x="14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4" name="Google Shape;5774;p130"/>
            <p:cNvSpPr/>
            <p:nvPr/>
          </p:nvSpPr>
          <p:spPr>
            <a:xfrm>
              <a:off x="4083800" y="1191400"/>
              <a:ext cx="16800" cy="24725"/>
            </a:xfrm>
            <a:custGeom>
              <a:avLst/>
              <a:gdLst/>
              <a:ahLst/>
              <a:cxnLst/>
              <a:rect l="l" t="t" r="r" b="b"/>
              <a:pathLst>
                <a:path w="672" h="989" extrusionOk="0">
                  <a:moveTo>
                    <a:pt x="133" y="0"/>
                  </a:moveTo>
                  <a:cubicBezTo>
                    <a:pt x="66" y="0"/>
                    <a:pt x="0" y="72"/>
                    <a:pt x="36" y="153"/>
                  </a:cubicBezTo>
                  <a:cubicBezTo>
                    <a:pt x="148" y="410"/>
                    <a:pt x="225" y="687"/>
                    <a:pt x="377" y="925"/>
                  </a:cubicBezTo>
                  <a:cubicBezTo>
                    <a:pt x="405" y="969"/>
                    <a:pt x="453" y="989"/>
                    <a:pt x="501" y="989"/>
                  </a:cubicBezTo>
                  <a:cubicBezTo>
                    <a:pt x="587" y="989"/>
                    <a:pt x="671" y="925"/>
                    <a:pt x="635" y="825"/>
                  </a:cubicBezTo>
                  <a:cubicBezTo>
                    <a:pt x="531" y="547"/>
                    <a:pt x="361" y="309"/>
                    <a:pt x="217" y="54"/>
                  </a:cubicBezTo>
                  <a:cubicBezTo>
                    <a:pt x="196" y="16"/>
                    <a:pt x="165" y="0"/>
                    <a:pt x="13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5" name="Google Shape;5775;p130"/>
            <p:cNvSpPr/>
            <p:nvPr/>
          </p:nvSpPr>
          <p:spPr>
            <a:xfrm>
              <a:off x="4112650" y="1289200"/>
              <a:ext cx="13750" cy="26275"/>
            </a:xfrm>
            <a:custGeom>
              <a:avLst/>
              <a:gdLst/>
              <a:ahLst/>
              <a:cxnLst/>
              <a:rect l="l" t="t" r="r" b="b"/>
              <a:pathLst>
                <a:path w="550" h="1051" extrusionOk="0">
                  <a:moveTo>
                    <a:pt x="111" y="1"/>
                  </a:moveTo>
                  <a:cubicBezTo>
                    <a:pt x="54" y="1"/>
                    <a:pt x="2" y="37"/>
                    <a:pt x="2" y="115"/>
                  </a:cubicBezTo>
                  <a:cubicBezTo>
                    <a:pt x="0" y="409"/>
                    <a:pt x="56" y="790"/>
                    <a:pt x="276" y="1006"/>
                  </a:cubicBezTo>
                  <a:cubicBezTo>
                    <a:pt x="308" y="1037"/>
                    <a:pt x="344" y="1051"/>
                    <a:pt x="377" y="1051"/>
                  </a:cubicBezTo>
                  <a:cubicBezTo>
                    <a:pt x="471" y="1051"/>
                    <a:pt x="550" y="943"/>
                    <a:pt x="507" y="835"/>
                  </a:cubicBezTo>
                  <a:cubicBezTo>
                    <a:pt x="462" y="724"/>
                    <a:pt x="392" y="628"/>
                    <a:pt x="345" y="516"/>
                  </a:cubicBezTo>
                  <a:cubicBezTo>
                    <a:pt x="292" y="391"/>
                    <a:pt x="260" y="256"/>
                    <a:pt x="246" y="123"/>
                  </a:cubicBezTo>
                  <a:cubicBezTo>
                    <a:pt x="239" y="44"/>
                    <a:pt x="172" y="1"/>
                    <a:pt x="1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6" name="Google Shape;5776;p130"/>
            <p:cNvSpPr/>
            <p:nvPr/>
          </p:nvSpPr>
          <p:spPr>
            <a:xfrm>
              <a:off x="4131175" y="1345425"/>
              <a:ext cx="10825" cy="23350"/>
            </a:xfrm>
            <a:custGeom>
              <a:avLst/>
              <a:gdLst/>
              <a:ahLst/>
              <a:cxnLst/>
              <a:rect l="l" t="t" r="r" b="b"/>
              <a:pathLst>
                <a:path w="433" h="934" extrusionOk="0">
                  <a:moveTo>
                    <a:pt x="118" y="0"/>
                  </a:moveTo>
                  <a:cubicBezTo>
                    <a:pt x="58" y="0"/>
                    <a:pt x="0" y="49"/>
                    <a:pt x="11" y="131"/>
                  </a:cubicBezTo>
                  <a:cubicBezTo>
                    <a:pt x="39" y="367"/>
                    <a:pt x="80" y="608"/>
                    <a:pt x="151" y="834"/>
                  </a:cubicBezTo>
                  <a:cubicBezTo>
                    <a:pt x="173" y="903"/>
                    <a:pt x="227" y="934"/>
                    <a:pt x="280" y="934"/>
                  </a:cubicBezTo>
                  <a:cubicBezTo>
                    <a:pt x="357" y="934"/>
                    <a:pt x="433" y="872"/>
                    <a:pt x="416" y="770"/>
                  </a:cubicBezTo>
                  <a:cubicBezTo>
                    <a:pt x="378" y="537"/>
                    <a:pt x="305" y="303"/>
                    <a:pt x="224" y="81"/>
                  </a:cubicBezTo>
                  <a:cubicBezTo>
                    <a:pt x="204" y="25"/>
                    <a:pt x="161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7" name="Google Shape;5777;p130"/>
            <p:cNvSpPr/>
            <p:nvPr/>
          </p:nvSpPr>
          <p:spPr>
            <a:xfrm>
              <a:off x="4143425" y="1385025"/>
              <a:ext cx="15950" cy="30300"/>
            </a:xfrm>
            <a:custGeom>
              <a:avLst/>
              <a:gdLst/>
              <a:ahLst/>
              <a:cxnLst/>
              <a:rect l="l" t="t" r="r" b="b"/>
              <a:pathLst>
                <a:path w="638" h="1212" extrusionOk="0">
                  <a:moveTo>
                    <a:pt x="111" y="0"/>
                  </a:moveTo>
                  <a:cubicBezTo>
                    <a:pt x="67" y="0"/>
                    <a:pt x="25" y="29"/>
                    <a:pt x="22" y="84"/>
                  </a:cubicBezTo>
                  <a:cubicBezTo>
                    <a:pt x="0" y="436"/>
                    <a:pt x="100" y="846"/>
                    <a:pt x="301" y="1138"/>
                  </a:cubicBezTo>
                  <a:cubicBezTo>
                    <a:pt x="337" y="1190"/>
                    <a:pt x="387" y="1211"/>
                    <a:pt x="435" y="1211"/>
                  </a:cubicBezTo>
                  <a:cubicBezTo>
                    <a:pt x="540" y="1211"/>
                    <a:pt x="638" y="1111"/>
                    <a:pt x="575" y="985"/>
                  </a:cubicBezTo>
                  <a:cubicBezTo>
                    <a:pt x="425" y="679"/>
                    <a:pt x="297" y="394"/>
                    <a:pt x="200" y="67"/>
                  </a:cubicBezTo>
                  <a:cubicBezTo>
                    <a:pt x="186" y="22"/>
                    <a:pt x="148" y="0"/>
                    <a:pt x="1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8" name="Google Shape;5778;p130"/>
            <p:cNvSpPr/>
            <p:nvPr/>
          </p:nvSpPr>
          <p:spPr>
            <a:xfrm>
              <a:off x="4156400" y="1430575"/>
              <a:ext cx="16200" cy="29175"/>
            </a:xfrm>
            <a:custGeom>
              <a:avLst/>
              <a:gdLst/>
              <a:ahLst/>
              <a:cxnLst/>
              <a:rect l="l" t="t" r="r" b="b"/>
              <a:pathLst>
                <a:path w="648" h="1167" extrusionOk="0">
                  <a:moveTo>
                    <a:pt x="155" y="1"/>
                  </a:moveTo>
                  <a:cubicBezTo>
                    <a:pt x="91" y="1"/>
                    <a:pt x="25" y="44"/>
                    <a:pt x="20" y="123"/>
                  </a:cubicBezTo>
                  <a:cubicBezTo>
                    <a:pt x="0" y="452"/>
                    <a:pt x="103" y="818"/>
                    <a:pt x="290" y="1089"/>
                  </a:cubicBezTo>
                  <a:cubicBezTo>
                    <a:pt x="328" y="1143"/>
                    <a:pt x="381" y="1166"/>
                    <a:pt x="432" y="1166"/>
                  </a:cubicBezTo>
                  <a:cubicBezTo>
                    <a:pt x="543" y="1166"/>
                    <a:pt x="647" y="1060"/>
                    <a:pt x="576" y="931"/>
                  </a:cubicBezTo>
                  <a:cubicBezTo>
                    <a:pt x="427" y="657"/>
                    <a:pt x="338" y="402"/>
                    <a:pt x="274" y="98"/>
                  </a:cubicBezTo>
                  <a:cubicBezTo>
                    <a:pt x="260" y="31"/>
                    <a:pt x="208" y="1"/>
                    <a:pt x="1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9" name="Google Shape;5779;p130"/>
            <p:cNvSpPr/>
            <p:nvPr/>
          </p:nvSpPr>
          <p:spPr>
            <a:xfrm>
              <a:off x="4168725" y="1466150"/>
              <a:ext cx="12350" cy="25975"/>
            </a:xfrm>
            <a:custGeom>
              <a:avLst/>
              <a:gdLst/>
              <a:ahLst/>
              <a:cxnLst/>
              <a:rect l="l" t="t" r="r" b="b"/>
              <a:pathLst>
                <a:path w="494" h="1039" extrusionOk="0">
                  <a:moveTo>
                    <a:pt x="195" y="1"/>
                  </a:moveTo>
                  <a:cubicBezTo>
                    <a:pt x="133" y="1"/>
                    <a:pt x="73" y="33"/>
                    <a:pt x="58" y="104"/>
                  </a:cubicBezTo>
                  <a:cubicBezTo>
                    <a:pt x="1" y="371"/>
                    <a:pt x="9" y="644"/>
                    <a:pt x="95" y="908"/>
                  </a:cubicBezTo>
                  <a:cubicBezTo>
                    <a:pt x="126" y="1000"/>
                    <a:pt x="196" y="1039"/>
                    <a:pt x="264" y="1039"/>
                  </a:cubicBezTo>
                  <a:cubicBezTo>
                    <a:pt x="379" y="1039"/>
                    <a:pt x="493" y="930"/>
                    <a:pt x="427" y="779"/>
                  </a:cubicBezTo>
                  <a:cubicBezTo>
                    <a:pt x="339" y="578"/>
                    <a:pt x="320" y="370"/>
                    <a:pt x="350" y="153"/>
                  </a:cubicBezTo>
                  <a:cubicBezTo>
                    <a:pt x="364" y="57"/>
                    <a:pt x="278" y="1"/>
                    <a:pt x="1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0" name="Google Shape;5780;p130"/>
          <p:cNvGrpSpPr/>
          <p:nvPr/>
        </p:nvGrpSpPr>
        <p:grpSpPr>
          <a:xfrm>
            <a:off x="7241350" y="1601763"/>
            <a:ext cx="500875" cy="276575"/>
            <a:chOff x="5466113" y="484250"/>
            <a:chExt cx="500875" cy="276575"/>
          </a:xfrm>
        </p:grpSpPr>
        <p:sp>
          <p:nvSpPr>
            <p:cNvPr id="5781" name="Google Shape;5781;p130"/>
            <p:cNvSpPr/>
            <p:nvPr/>
          </p:nvSpPr>
          <p:spPr>
            <a:xfrm>
              <a:off x="5466113" y="484250"/>
              <a:ext cx="500875" cy="226700"/>
            </a:xfrm>
            <a:custGeom>
              <a:avLst/>
              <a:gdLst/>
              <a:ahLst/>
              <a:cxnLst/>
              <a:rect l="l" t="t" r="r" b="b"/>
              <a:pathLst>
                <a:path w="20035" h="9068" extrusionOk="0">
                  <a:moveTo>
                    <a:pt x="19750" y="1"/>
                  </a:moveTo>
                  <a:cubicBezTo>
                    <a:pt x="19746" y="1"/>
                    <a:pt x="19743" y="1"/>
                    <a:pt x="19740" y="1"/>
                  </a:cubicBezTo>
                  <a:cubicBezTo>
                    <a:pt x="13553" y="176"/>
                    <a:pt x="7320" y="939"/>
                    <a:pt x="1151" y="1441"/>
                  </a:cubicBezTo>
                  <a:cubicBezTo>
                    <a:pt x="981" y="1454"/>
                    <a:pt x="888" y="1586"/>
                    <a:pt x="915" y="1752"/>
                  </a:cubicBezTo>
                  <a:cubicBezTo>
                    <a:pt x="1265" y="3935"/>
                    <a:pt x="1444" y="6117"/>
                    <a:pt x="1528" y="8321"/>
                  </a:cubicBezTo>
                  <a:cubicBezTo>
                    <a:pt x="1112" y="7876"/>
                    <a:pt x="702" y="7428"/>
                    <a:pt x="292" y="6977"/>
                  </a:cubicBezTo>
                  <a:cubicBezTo>
                    <a:pt x="262" y="6944"/>
                    <a:pt x="229" y="6930"/>
                    <a:pt x="197" y="6930"/>
                  </a:cubicBezTo>
                  <a:cubicBezTo>
                    <a:pt x="92" y="6930"/>
                    <a:pt x="0" y="7073"/>
                    <a:pt x="89" y="7179"/>
                  </a:cubicBezTo>
                  <a:cubicBezTo>
                    <a:pt x="599" y="7783"/>
                    <a:pt x="1114" y="8386"/>
                    <a:pt x="1607" y="9005"/>
                  </a:cubicBezTo>
                  <a:cubicBezTo>
                    <a:pt x="1642" y="9049"/>
                    <a:pt x="1689" y="9068"/>
                    <a:pt x="1736" y="9068"/>
                  </a:cubicBezTo>
                  <a:cubicBezTo>
                    <a:pt x="1843" y="9068"/>
                    <a:pt x="1954" y="8973"/>
                    <a:pt x="1955" y="8860"/>
                  </a:cubicBezTo>
                  <a:cubicBezTo>
                    <a:pt x="1981" y="6532"/>
                    <a:pt x="1776" y="4213"/>
                    <a:pt x="1430" y="1913"/>
                  </a:cubicBezTo>
                  <a:cubicBezTo>
                    <a:pt x="7513" y="1458"/>
                    <a:pt x="13692" y="1226"/>
                    <a:pt x="19739" y="447"/>
                  </a:cubicBezTo>
                  <a:cubicBezTo>
                    <a:pt x="20011" y="411"/>
                    <a:pt x="20035" y="1"/>
                    <a:pt x="197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2" name="Google Shape;5782;p130"/>
            <p:cNvSpPr/>
            <p:nvPr/>
          </p:nvSpPr>
          <p:spPr>
            <a:xfrm>
              <a:off x="5559388" y="570825"/>
              <a:ext cx="101225" cy="47775"/>
            </a:xfrm>
            <a:custGeom>
              <a:avLst/>
              <a:gdLst/>
              <a:ahLst/>
              <a:cxnLst/>
              <a:rect l="l" t="t" r="r" b="b"/>
              <a:pathLst>
                <a:path w="4049" h="1911" extrusionOk="0">
                  <a:moveTo>
                    <a:pt x="994" y="693"/>
                  </a:moveTo>
                  <a:cubicBezTo>
                    <a:pt x="1045" y="693"/>
                    <a:pt x="1106" y="702"/>
                    <a:pt x="1177" y="720"/>
                  </a:cubicBezTo>
                  <a:cubicBezTo>
                    <a:pt x="1250" y="703"/>
                    <a:pt x="1321" y="694"/>
                    <a:pt x="1391" y="694"/>
                  </a:cubicBezTo>
                  <a:cubicBezTo>
                    <a:pt x="1563" y="694"/>
                    <a:pt x="1728" y="747"/>
                    <a:pt x="1884" y="851"/>
                  </a:cubicBezTo>
                  <a:cubicBezTo>
                    <a:pt x="2012" y="907"/>
                    <a:pt x="2137" y="972"/>
                    <a:pt x="2262" y="1037"/>
                  </a:cubicBezTo>
                  <a:cubicBezTo>
                    <a:pt x="2229" y="1070"/>
                    <a:pt x="2199" y="1105"/>
                    <a:pt x="2163" y="1136"/>
                  </a:cubicBezTo>
                  <a:cubicBezTo>
                    <a:pt x="1938" y="1331"/>
                    <a:pt x="1624" y="1503"/>
                    <a:pt x="1321" y="1531"/>
                  </a:cubicBezTo>
                  <a:cubicBezTo>
                    <a:pt x="1250" y="1538"/>
                    <a:pt x="1191" y="1542"/>
                    <a:pt x="1142" y="1542"/>
                  </a:cubicBezTo>
                  <a:cubicBezTo>
                    <a:pt x="922" y="1542"/>
                    <a:pt x="894" y="1455"/>
                    <a:pt x="873" y="1112"/>
                  </a:cubicBezTo>
                  <a:cubicBezTo>
                    <a:pt x="756" y="832"/>
                    <a:pt x="796" y="693"/>
                    <a:pt x="994" y="693"/>
                  </a:cubicBezTo>
                  <a:close/>
                  <a:moveTo>
                    <a:pt x="2927" y="0"/>
                  </a:moveTo>
                  <a:cubicBezTo>
                    <a:pt x="2884" y="0"/>
                    <a:pt x="2841" y="25"/>
                    <a:pt x="2823" y="82"/>
                  </a:cubicBezTo>
                  <a:cubicBezTo>
                    <a:pt x="2754" y="319"/>
                    <a:pt x="2649" y="537"/>
                    <a:pt x="2515" y="734"/>
                  </a:cubicBezTo>
                  <a:cubicBezTo>
                    <a:pt x="2403" y="679"/>
                    <a:pt x="2292" y="623"/>
                    <a:pt x="2182" y="567"/>
                  </a:cubicBezTo>
                  <a:cubicBezTo>
                    <a:pt x="1871" y="417"/>
                    <a:pt x="1542" y="266"/>
                    <a:pt x="1193" y="266"/>
                  </a:cubicBezTo>
                  <a:cubicBezTo>
                    <a:pt x="1150" y="266"/>
                    <a:pt x="1106" y="268"/>
                    <a:pt x="1062" y="273"/>
                  </a:cubicBezTo>
                  <a:cubicBezTo>
                    <a:pt x="529" y="333"/>
                    <a:pt x="1" y="852"/>
                    <a:pt x="251" y="1411"/>
                  </a:cubicBezTo>
                  <a:cubicBezTo>
                    <a:pt x="410" y="1770"/>
                    <a:pt x="796" y="1911"/>
                    <a:pt x="1178" y="1911"/>
                  </a:cubicBezTo>
                  <a:cubicBezTo>
                    <a:pt x="1354" y="1911"/>
                    <a:pt x="1530" y="1880"/>
                    <a:pt x="1682" y="1828"/>
                  </a:cubicBezTo>
                  <a:cubicBezTo>
                    <a:pt x="2036" y="1703"/>
                    <a:pt x="2331" y="1476"/>
                    <a:pt x="2559" y="1193"/>
                  </a:cubicBezTo>
                  <a:cubicBezTo>
                    <a:pt x="2931" y="1384"/>
                    <a:pt x="3304" y="1577"/>
                    <a:pt x="3683" y="1754"/>
                  </a:cubicBezTo>
                  <a:cubicBezTo>
                    <a:pt x="3712" y="1767"/>
                    <a:pt x="3739" y="1773"/>
                    <a:pt x="3766" y="1773"/>
                  </a:cubicBezTo>
                  <a:cubicBezTo>
                    <a:pt x="3936" y="1773"/>
                    <a:pt x="4049" y="1539"/>
                    <a:pt x="3868" y="1439"/>
                  </a:cubicBezTo>
                  <a:cubicBezTo>
                    <a:pt x="3511" y="1239"/>
                    <a:pt x="3147" y="1050"/>
                    <a:pt x="2780" y="865"/>
                  </a:cubicBezTo>
                  <a:cubicBezTo>
                    <a:pt x="2903" y="639"/>
                    <a:pt x="2995" y="394"/>
                    <a:pt x="3043" y="142"/>
                  </a:cubicBezTo>
                  <a:cubicBezTo>
                    <a:pt x="3059" y="56"/>
                    <a:pt x="2992" y="0"/>
                    <a:pt x="292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3" name="Google Shape;5783;p130"/>
            <p:cNvSpPr/>
            <p:nvPr/>
          </p:nvSpPr>
          <p:spPr>
            <a:xfrm>
              <a:off x="5660738" y="544375"/>
              <a:ext cx="44900" cy="79225"/>
            </a:xfrm>
            <a:custGeom>
              <a:avLst/>
              <a:gdLst/>
              <a:ahLst/>
              <a:cxnLst/>
              <a:rect l="l" t="t" r="r" b="b"/>
              <a:pathLst>
                <a:path w="1796" h="3169" extrusionOk="0">
                  <a:moveTo>
                    <a:pt x="1044" y="0"/>
                  </a:moveTo>
                  <a:cubicBezTo>
                    <a:pt x="1001" y="0"/>
                    <a:pt x="959" y="19"/>
                    <a:pt x="936" y="64"/>
                  </a:cubicBezTo>
                  <a:cubicBezTo>
                    <a:pt x="464" y="985"/>
                    <a:pt x="0" y="2883"/>
                    <a:pt x="1499" y="3165"/>
                  </a:cubicBezTo>
                  <a:cubicBezTo>
                    <a:pt x="1513" y="3168"/>
                    <a:pt x="1526" y="3169"/>
                    <a:pt x="1539" y="3169"/>
                  </a:cubicBezTo>
                  <a:cubicBezTo>
                    <a:pt x="1731" y="3169"/>
                    <a:pt x="1795" y="2896"/>
                    <a:pt x="1592" y="2828"/>
                  </a:cubicBezTo>
                  <a:cubicBezTo>
                    <a:pt x="368" y="2421"/>
                    <a:pt x="846" y="1038"/>
                    <a:pt x="1181" y="167"/>
                  </a:cubicBezTo>
                  <a:cubicBezTo>
                    <a:pt x="1217" y="73"/>
                    <a:pt x="1128" y="0"/>
                    <a:pt x="10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4" name="Google Shape;5784;p130"/>
            <p:cNvSpPr/>
            <p:nvPr/>
          </p:nvSpPr>
          <p:spPr>
            <a:xfrm>
              <a:off x="5703138" y="557325"/>
              <a:ext cx="44600" cy="59900"/>
            </a:xfrm>
            <a:custGeom>
              <a:avLst/>
              <a:gdLst/>
              <a:ahLst/>
              <a:cxnLst/>
              <a:rect l="l" t="t" r="r" b="b"/>
              <a:pathLst>
                <a:path w="1784" h="2396" extrusionOk="0">
                  <a:moveTo>
                    <a:pt x="521" y="1"/>
                  </a:moveTo>
                  <a:cubicBezTo>
                    <a:pt x="325" y="1"/>
                    <a:pt x="135" y="95"/>
                    <a:pt x="38" y="302"/>
                  </a:cubicBezTo>
                  <a:cubicBezTo>
                    <a:pt x="1" y="384"/>
                    <a:pt x="69" y="459"/>
                    <a:pt x="136" y="459"/>
                  </a:cubicBezTo>
                  <a:cubicBezTo>
                    <a:pt x="167" y="459"/>
                    <a:pt x="197" y="444"/>
                    <a:pt x="217" y="407"/>
                  </a:cubicBezTo>
                  <a:cubicBezTo>
                    <a:pt x="282" y="287"/>
                    <a:pt x="397" y="229"/>
                    <a:pt x="514" y="229"/>
                  </a:cubicBezTo>
                  <a:cubicBezTo>
                    <a:pt x="638" y="229"/>
                    <a:pt x="765" y="294"/>
                    <a:pt x="840" y="414"/>
                  </a:cubicBezTo>
                  <a:cubicBezTo>
                    <a:pt x="925" y="552"/>
                    <a:pt x="906" y="764"/>
                    <a:pt x="857" y="906"/>
                  </a:cubicBezTo>
                  <a:cubicBezTo>
                    <a:pt x="745" y="1224"/>
                    <a:pt x="434" y="1451"/>
                    <a:pt x="161" y="1618"/>
                  </a:cubicBezTo>
                  <a:cubicBezTo>
                    <a:pt x="66" y="1677"/>
                    <a:pt x="41" y="1817"/>
                    <a:pt x="125" y="1897"/>
                  </a:cubicBezTo>
                  <a:cubicBezTo>
                    <a:pt x="389" y="2147"/>
                    <a:pt x="770" y="2395"/>
                    <a:pt x="1124" y="2395"/>
                  </a:cubicBezTo>
                  <a:cubicBezTo>
                    <a:pt x="1332" y="2395"/>
                    <a:pt x="1531" y="2310"/>
                    <a:pt x="1691" y="2091"/>
                  </a:cubicBezTo>
                  <a:cubicBezTo>
                    <a:pt x="1784" y="1966"/>
                    <a:pt x="1659" y="1831"/>
                    <a:pt x="1532" y="1831"/>
                  </a:cubicBezTo>
                  <a:cubicBezTo>
                    <a:pt x="1491" y="1831"/>
                    <a:pt x="1450" y="1845"/>
                    <a:pt x="1416" y="1878"/>
                  </a:cubicBezTo>
                  <a:cubicBezTo>
                    <a:pt x="1310" y="1980"/>
                    <a:pt x="1200" y="2020"/>
                    <a:pt x="1089" y="2020"/>
                  </a:cubicBezTo>
                  <a:cubicBezTo>
                    <a:pt x="894" y="2020"/>
                    <a:pt x="699" y="1896"/>
                    <a:pt x="527" y="1765"/>
                  </a:cubicBezTo>
                  <a:cubicBezTo>
                    <a:pt x="939" y="1399"/>
                    <a:pt x="1385" y="909"/>
                    <a:pt x="1082" y="332"/>
                  </a:cubicBezTo>
                  <a:cubicBezTo>
                    <a:pt x="970" y="120"/>
                    <a:pt x="742" y="1"/>
                    <a:pt x="52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5" name="Google Shape;5785;p130"/>
            <p:cNvSpPr/>
            <p:nvPr/>
          </p:nvSpPr>
          <p:spPr>
            <a:xfrm>
              <a:off x="5752288" y="535900"/>
              <a:ext cx="38625" cy="88650"/>
            </a:xfrm>
            <a:custGeom>
              <a:avLst/>
              <a:gdLst/>
              <a:ahLst/>
              <a:cxnLst/>
              <a:rect l="l" t="t" r="r" b="b"/>
              <a:pathLst>
                <a:path w="1545" h="3546" extrusionOk="0">
                  <a:moveTo>
                    <a:pt x="154" y="0"/>
                  </a:moveTo>
                  <a:cubicBezTo>
                    <a:pt x="58" y="0"/>
                    <a:pt x="1" y="152"/>
                    <a:pt x="98" y="225"/>
                  </a:cubicBezTo>
                  <a:cubicBezTo>
                    <a:pt x="1020" y="920"/>
                    <a:pt x="1195" y="2332"/>
                    <a:pt x="411" y="3197"/>
                  </a:cubicBezTo>
                  <a:cubicBezTo>
                    <a:pt x="278" y="3344"/>
                    <a:pt x="419" y="3546"/>
                    <a:pt x="564" y="3546"/>
                  </a:cubicBezTo>
                  <a:cubicBezTo>
                    <a:pt x="609" y="3546"/>
                    <a:pt x="654" y="3526"/>
                    <a:pt x="691" y="3479"/>
                  </a:cubicBezTo>
                  <a:cubicBezTo>
                    <a:pt x="1545" y="2413"/>
                    <a:pt x="1366" y="803"/>
                    <a:pt x="216" y="21"/>
                  </a:cubicBezTo>
                  <a:cubicBezTo>
                    <a:pt x="195" y="7"/>
                    <a:pt x="174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6" name="Google Shape;5786;p130"/>
            <p:cNvSpPr/>
            <p:nvPr/>
          </p:nvSpPr>
          <p:spPr>
            <a:xfrm>
              <a:off x="5802113" y="538825"/>
              <a:ext cx="50125" cy="64400"/>
            </a:xfrm>
            <a:custGeom>
              <a:avLst/>
              <a:gdLst/>
              <a:ahLst/>
              <a:cxnLst/>
              <a:rect l="l" t="t" r="r" b="b"/>
              <a:pathLst>
                <a:path w="2005" h="2576" extrusionOk="0">
                  <a:moveTo>
                    <a:pt x="1466" y="0"/>
                  </a:moveTo>
                  <a:cubicBezTo>
                    <a:pt x="1394" y="0"/>
                    <a:pt x="1325" y="46"/>
                    <a:pt x="1336" y="133"/>
                  </a:cubicBezTo>
                  <a:cubicBezTo>
                    <a:pt x="1363" y="354"/>
                    <a:pt x="1391" y="575"/>
                    <a:pt x="1419" y="795"/>
                  </a:cubicBezTo>
                  <a:cubicBezTo>
                    <a:pt x="1407" y="793"/>
                    <a:pt x="1396" y="792"/>
                    <a:pt x="1384" y="792"/>
                  </a:cubicBezTo>
                  <a:cubicBezTo>
                    <a:pt x="1311" y="792"/>
                    <a:pt x="1234" y="831"/>
                    <a:pt x="1200" y="912"/>
                  </a:cubicBezTo>
                  <a:cubicBezTo>
                    <a:pt x="1134" y="1081"/>
                    <a:pt x="991" y="1247"/>
                    <a:pt x="802" y="1247"/>
                  </a:cubicBezTo>
                  <a:cubicBezTo>
                    <a:pt x="772" y="1247"/>
                    <a:pt x="740" y="1243"/>
                    <a:pt x="708" y="1234"/>
                  </a:cubicBezTo>
                  <a:cubicBezTo>
                    <a:pt x="479" y="1171"/>
                    <a:pt x="382" y="875"/>
                    <a:pt x="484" y="674"/>
                  </a:cubicBezTo>
                  <a:cubicBezTo>
                    <a:pt x="547" y="549"/>
                    <a:pt x="440" y="434"/>
                    <a:pt x="335" y="434"/>
                  </a:cubicBezTo>
                  <a:cubicBezTo>
                    <a:pt x="287" y="434"/>
                    <a:pt x="240" y="458"/>
                    <a:pt x="209" y="514"/>
                  </a:cubicBezTo>
                  <a:cubicBezTo>
                    <a:pt x="0" y="893"/>
                    <a:pt x="162" y="1426"/>
                    <a:pt x="588" y="1573"/>
                  </a:cubicBezTo>
                  <a:cubicBezTo>
                    <a:pt x="658" y="1597"/>
                    <a:pt x="731" y="1609"/>
                    <a:pt x="805" y="1609"/>
                  </a:cubicBezTo>
                  <a:cubicBezTo>
                    <a:pt x="1074" y="1609"/>
                    <a:pt x="1346" y="1456"/>
                    <a:pt x="1472" y="1222"/>
                  </a:cubicBezTo>
                  <a:cubicBezTo>
                    <a:pt x="1520" y="1613"/>
                    <a:pt x="1566" y="2004"/>
                    <a:pt x="1617" y="2393"/>
                  </a:cubicBezTo>
                  <a:cubicBezTo>
                    <a:pt x="1632" y="2513"/>
                    <a:pt x="1733" y="2576"/>
                    <a:pt x="1828" y="2576"/>
                  </a:cubicBezTo>
                  <a:cubicBezTo>
                    <a:pt x="1919" y="2576"/>
                    <a:pt x="2004" y="2517"/>
                    <a:pt x="1998" y="2393"/>
                  </a:cubicBezTo>
                  <a:cubicBezTo>
                    <a:pt x="1954" y="1632"/>
                    <a:pt x="1817" y="829"/>
                    <a:pt x="1605" y="96"/>
                  </a:cubicBezTo>
                  <a:cubicBezTo>
                    <a:pt x="1586" y="32"/>
                    <a:pt x="1525" y="0"/>
                    <a:pt x="14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7" name="Google Shape;5787;p130"/>
            <p:cNvSpPr/>
            <p:nvPr/>
          </p:nvSpPr>
          <p:spPr>
            <a:xfrm>
              <a:off x="5527638" y="641950"/>
              <a:ext cx="401200" cy="34800"/>
            </a:xfrm>
            <a:custGeom>
              <a:avLst/>
              <a:gdLst/>
              <a:ahLst/>
              <a:cxnLst/>
              <a:rect l="l" t="t" r="r" b="b"/>
              <a:pathLst>
                <a:path w="16048" h="1392" extrusionOk="0">
                  <a:moveTo>
                    <a:pt x="15774" y="0"/>
                  </a:moveTo>
                  <a:cubicBezTo>
                    <a:pt x="15768" y="0"/>
                    <a:pt x="15762" y="0"/>
                    <a:pt x="15755" y="1"/>
                  </a:cubicBezTo>
                  <a:cubicBezTo>
                    <a:pt x="10546" y="340"/>
                    <a:pt x="5324" y="686"/>
                    <a:pt x="130" y="1193"/>
                  </a:cubicBezTo>
                  <a:cubicBezTo>
                    <a:pt x="7" y="1205"/>
                    <a:pt x="0" y="1391"/>
                    <a:pt x="126" y="1391"/>
                  </a:cubicBezTo>
                  <a:cubicBezTo>
                    <a:pt x="128" y="1391"/>
                    <a:pt x="129" y="1391"/>
                    <a:pt x="130" y="1391"/>
                  </a:cubicBezTo>
                  <a:cubicBezTo>
                    <a:pt x="5340" y="1189"/>
                    <a:pt x="10554" y="826"/>
                    <a:pt x="15755" y="456"/>
                  </a:cubicBezTo>
                  <a:cubicBezTo>
                    <a:pt x="16038" y="435"/>
                    <a:pt x="16048" y="0"/>
                    <a:pt x="157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8" name="Google Shape;5788;p130"/>
            <p:cNvSpPr/>
            <p:nvPr/>
          </p:nvSpPr>
          <p:spPr>
            <a:xfrm>
              <a:off x="5559513" y="704000"/>
              <a:ext cx="77675" cy="56825"/>
            </a:xfrm>
            <a:custGeom>
              <a:avLst/>
              <a:gdLst/>
              <a:ahLst/>
              <a:cxnLst/>
              <a:rect l="l" t="t" r="r" b="b"/>
              <a:pathLst>
                <a:path w="3107" h="2273" extrusionOk="0">
                  <a:moveTo>
                    <a:pt x="1272" y="1"/>
                  </a:moveTo>
                  <a:cubicBezTo>
                    <a:pt x="854" y="1"/>
                    <a:pt x="375" y="185"/>
                    <a:pt x="97" y="337"/>
                  </a:cubicBezTo>
                  <a:cubicBezTo>
                    <a:pt x="0" y="391"/>
                    <a:pt x="49" y="549"/>
                    <a:pt x="147" y="549"/>
                  </a:cubicBezTo>
                  <a:cubicBezTo>
                    <a:pt x="159" y="549"/>
                    <a:pt x="171" y="547"/>
                    <a:pt x="183" y="542"/>
                  </a:cubicBezTo>
                  <a:cubicBezTo>
                    <a:pt x="430" y="451"/>
                    <a:pt x="801" y="290"/>
                    <a:pt x="1107" y="290"/>
                  </a:cubicBezTo>
                  <a:cubicBezTo>
                    <a:pt x="1188" y="290"/>
                    <a:pt x="1265" y="301"/>
                    <a:pt x="1333" y="328"/>
                  </a:cubicBezTo>
                  <a:cubicBezTo>
                    <a:pt x="2031" y="599"/>
                    <a:pt x="1550" y="1402"/>
                    <a:pt x="1147" y="1692"/>
                  </a:cubicBezTo>
                  <a:cubicBezTo>
                    <a:pt x="967" y="1821"/>
                    <a:pt x="1045" y="2061"/>
                    <a:pt x="1253" y="2087"/>
                  </a:cubicBezTo>
                  <a:cubicBezTo>
                    <a:pt x="1778" y="2154"/>
                    <a:pt x="2305" y="2246"/>
                    <a:pt x="2830" y="2272"/>
                  </a:cubicBezTo>
                  <a:cubicBezTo>
                    <a:pt x="2834" y="2272"/>
                    <a:pt x="2838" y="2273"/>
                    <a:pt x="2841" y="2273"/>
                  </a:cubicBezTo>
                  <a:cubicBezTo>
                    <a:pt x="3058" y="2273"/>
                    <a:pt x="3106" y="1920"/>
                    <a:pt x="2885" y="1877"/>
                  </a:cubicBezTo>
                  <a:cubicBezTo>
                    <a:pt x="2490" y="1799"/>
                    <a:pt x="2085" y="1755"/>
                    <a:pt x="1683" y="1712"/>
                  </a:cubicBezTo>
                  <a:cubicBezTo>
                    <a:pt x="1997" y="1293"/>
                    <a:pt x="2249" y="703"/>
                    <a:pt x="1933" y="280"/>
                  </a:cubicBezTo>
                  <a:cubicBezTo>
                    <a:pt x="1782" y="75"/>
                    <a:pt x="1539" y="1"/>
                    <a:pt x="127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9" name="Google Shape;5789;p130"/>
            <p:cNvSpPr/>
            <p:nvPr/>
          </p:nvSpPr>
          <p:spPr>
            <a:xfrm>
              <a:off x="5626438" y="679175"/>
              <a:ext cx="50400" cy="44825"/>
            </a:xfrm>
            <a:custGeom>
              <a:avLst/>
              <a:gdLst/>
              <a:ahLst/>
              <a:cxnLst/>
              <a:rect l="l" t="t" r="r" b="b"/>
              <a:pathLst>
                <a:path w="2016" h="1793" extrusionOk="0">
                  <a:moveTo>
                    <a:pt x="367" y="0"/>
                  </a:moveTo>
                  <a:cubicBezTo>
                    <a:pt x="244" y="0"/>
                    <a:pt x="125" y="58"/>
                    <a:pt x="48" y="192"/>
                  </a:cubicBezTo>
                  <a:cubicBezTo>
                    <a:pt x="1" y="279"/>
                    <a:pt x="81" y="379"/>
                    <a:pt x="161" y="379"/>
                  </a:cubicBezTo>
                  <a:cubicBezTo>
                    <a:pt x="189" y="379"/>
                    <a:pt x="216" y="367"/>
                    <a:pt x="239" y="339"/>
                  </a:cubicBezTo>
                  <a:cubicBezTo>
                    <a:pt x="332" y="352"/>
                    <a:pt x="424" y="368"/>
                    <a:pt x="517" y="381"/>
                  </a:cubicBezTo>
                  <a:cubicBezTo>
                    <a:pt x="531" y="424"/>
                    <a:pt x="545" y="469"/>
                    <a:pt x="559" y="512"/>
                  </a:cubicBezTo>
                  <a:cubicBezTo>
                    <a:pt x="583" y="618"/>
                    <a:pt x="577" y="730"/>
                    <a:pt x="563" y="837"/>
                  </a:cubicBezTo>
                  <a:cubicBezTo>
                    <a:pt x="539" y="1022"/>
                    <a:pt x="474" y="1173"/>
                    <a:pt x="368" y="1328"/>
                  </a:cubicBezTo>
                  <a:cubicBezTo>
                    <a:pt x="277" y="1459"/>
                    <a:pt x="404" y="1600"/>
                    <a:pt x="533" y="1615"/>
                  </a:cubicBezTo>
                  <a:cubicBezTo>
                    <a:pt x="952" y="1663"/>
                    <a:pt x="1370" y="1756"/>
                    <a:pt x="1789" y="1792"/>
                  </a:cubicBezTo>
                  <a:cubicBezTo>
                    <a:pt x="1794" y="1793"/>
                    <a:pt x="1800" y="1793"/>
                    <a:pt x="1805" y="1793"/>
                  </a:cubicBezTo>
                  <a:cubicBezTo>
                    <a:pt x="2003" y="1793"/>
                    <a:pt x="2016" y="1496"/>
                    <a:pt x="1837" y="1435"/>
                  </a:cubicBezTo>
                  <a:cubicBezTo>
                    <a:pt x="1518" y="1328"/>
                    <a:pt x="1156" y="1281"/>
                    <a:pt x="807" y="1253"/>
                  </a:cubicBezTo>
                  <a:cubicBezTo>
                    <a:pt x="919" y="918"/>
                    <a:pt x="959" y="529"/>
                    <a:pt x="770" y="232"/>
                  </a:cubicBezTo>
                  <a:cubicBezTo>
                    <a:pt x="676" y="88"/>
                    <a:pt x="519" y="0"/>
                    <a:pt x="3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0" name="Google Shape;5790;p130"/>
            <p:cNvSpPr/>
            <p:nvPr/>
          </p:nvSpPr>
          <p:spPr>
            <a:xfrm>
              <a:off x="5692113" y="702375"/>
              <a:ext cx="69025" cy="45775"/>
            </a:xfrm>
            <a:custGeom>
              <a:avLst/>
              <a:gdLst/>
              <a:ahLst/>
              <a:cxnLst/>
              <a:rect l="l" t="t" r="r" b="b"/>
              <a:pathLst>
                <a:path w="2761" h="1831" extrusionOk="0">
                  <a:moveTo>
                    <a:pt x="1022" y="1"/>
                  </a:moveTo>
                  <a:cubicBezTo>
                    <a:pt x="939" y="1"/>
                    <a:pt x="849" y="71"/>
                    <a:pt x="871" y="179"/>
                  </a:cubicBezTo>
                  <a:cubicBezTo>
                    <a:pt x="921" y="446"/>
                    <a:pt x="939" y="704"/>
                    <a:pt x="944" y="960"/>
                  </a:cubicBezTo>
                  <a:cubicBezTo>
                    <a:pt x="694" y="941"/>
                    <a:pt x="445" y="925"/>
                    <a:pt x="193" y="900"/>
                  </a:cubicBezTo>
                  <a:cubicBezTo>
                    <a:pt x="189" y="900"/>
                    <a:pt x="185" y="899"/>
                    <a:pt x="181" y="899"/>
                  </a:cubicBezTo>
                  <a:cubicBezTo>
                    <a:pt x="33" y="899"/>
                    <a:pt x="1" y="1156"/>
                    <a:pt x="155" y="1180"/>
                  </a:cubicBezTo>
                  <a:cubicBezTo>
                    <a:pt x="418" y="1219"/>
                    <a:pt x="680" y="1251"/>
                    <a:pt x="945" y="1279"/>
                  </a:cubicBezTo>
                  <a:cubicBezTo>
                    <a:pt x="945" y="1407"/>
                    <a:pt x="945" y="1537"/>
                    <a:pt x="947" y="1671"/>
                  </a:cubicBezTo>
                  <a:cubicBezTo>
                    <a:pt x="949" y="1770"/>
                    <a:pt x="1042" y="1831"/>
                    <a:pt x="1127" y="1831"/>
                  </a:cubicBezTo>
                  <a:cubicBezTo>
                    <a:pt x="1193" y="1831"/>
                    <a:pt x="1254" y="1795"/>
                    <a:pt x="1266" y="1713"/>
                  </a:cubicBezTo>
                  <a:cubicBezTo>
                    <a:pt x="1286" y="1584"/>
                    <a:pt x="1297" y="1451"/>
                    <a:pt x="1297" y="1317"/>
                  </a:cubicBezTo>
                  <a:cubicBezTo>
                    <a:pt x="1709" y="1354"/>
                    <a:pt x="2124" y="1379"/>
                    <a:pt x="2537" y="1390"/>
                  </a:cubicBezTo>
                  <a:cubicBezTo>
                    <a:pt x="2539" y="1390"/>
                    <a:pt x="2541" y="1390"/>
                    <a:pt x="2543" y="1390"/>
                  </a:cubicBezTo>
                  <a:cubicBezTo>
                    <a:pt x="2760" y="1390"/>
                    <a:pt x="2758" y="1048"/>
                    <a:pt x="2537" y="1044"/>
                  </a:cubicBezTo>
                  <a:cubicBezTo>
                    <a:pt x="2118" y="1033"/>
                    <a:pt x="1700" y="1013"/>
                    <a:pt x="1283" y="988"/>
                  </a:cubicBezTo>
                  <a:cubicBezTo>
                    <a:pt x="1259" y="687"/>
                    <a:pt x="1205" y="385"/>
                    <a:pt x="1145" y="103"/>
                  </a:cubicBezTo>
                  <a:cubicBezTo>
                    <a:pt x="1130" y="31"/>
                    <a:pt x="1077" y="1"/>
                    <a:pt x="10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1" name="Google Shape;5791;p130"/>
            <p:cNvSpPr/>
            <p:nvPr/>
          </p:nvSpPr>
          <p:spPr>
            <a:xfrm>
              <a:off x="5791363" y="682350"/>
              <a:ext cx="20375" cy="66900"/>
            </a:xfrm>
            <a:custGeom>
              <a:avLst/>
              <a:gdLst/>
              <a:ahLst/>
              <a:cxnLst/>
              <a:rect l="l" t="t" r="r" b="b"/>
              <a:pathLst>
                <a:path w="815" h="2676" extrusionOk="0">
                  <a:moveTo>
                    <a:pt x="114" y="1"/>
                  </a:moveTo>
                  <a:cubicBezTo>
                    <a:pt x="57" y="1"/>
                    <a:pt x="1" y="37"/>
                    <a:pt x="7" y="104"/>
                  </a:cubicBezTo>
                  <a:cubicBezTo>
                    <a:pt x="53" y="583"/>
                    <a:pt x="136" y="1057"/>
                    <a:pt x="202" y="1533"/>
                  </a:cubicBezTo>
                  <a:cubicBezTo>
                    <a:pt x="242" y="1814"/>
                    <a:pt x="178" y="2417"/>
                    <a:pt x="423" y="2617"/>
                  </a:cubicBezTo>
                  <a:cubicBezTo>
                    <a:pt x="460" y="2647"/>
                    <a:pt x="511" y="2675"/>
                    <a:pt x="562" y="2675"/>
                  </a:cubicBezTo>
                  <a:cubicBezTo>
                    <a:pt x="578" y="2675"/>
                    <a:pt x="594" y="2672"/>
                    <a:pt x="610" y="2666"/>
                  </a:cubicBezTo>
                  <a:cubicBezTo>
                    <a:pt x="713" y="2623"/>
                    <a:pt x="757" y="2586"/>
                    <a:pt x="795" y="2477"/>
                  </a:cubicBezTo>
                  <a:cubicBezTo>
                    <a:pt x="815" y="2417"/>
                    <a:pt x="792" y="2340"/>
                    <a:pt x="747" y="2297"/>
                  </a:cubicBezTo>
                  <a:cubicBezTo>
                    <a:pt x="737" y="2288"/>
                    <a:pt x="729" y="2281"/>
                    <a:pt x="721" y="2273"/>
                  </a:cubicBezTo>
                  <a:cubicBezTo>
                    <a:pt x="690" y="2244"/>
                    <a:pt x="655" y="2232"/>
                    <a:pt x="623" y="2225"/>
                  </a:cubicBezTo>
                  <a:cubicBezTo>
                    <a:pt x="515" y="1969"/>
                    <a:pt x="494" y="1493"/>
                    <a:pt x="454" y="1282"/>
                  </a:cubicBezTo>
                  <a:cubicBezTo>
                    <a:pt x="378" y="880"/>
                    <a:pt x="312" y="475"/>
                    <a:pt x="217" y="76"/>
                  </a:cubicBezTo>
                  <a:cubicBezTo>
                    <a:pt x="205" y="25"/>
                    <a:pt x="160" y="1"/>
                    <a:pt x="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2" name="Google Shape;5792;p130"/>
            <p:cNvSpPr/>
            <p:nvPr/>
          </p:nvSpPr>
          <p:spPr>
            <a:xfrm>
              <a:off x="5818663" y="674275"/>
              <a:ext cx="93975" cy="70750"/>
            </a:xfrm>
            <a:custGeom>
              <a:avLst/>
              <a:gdLst/>
              <a:ahLst/>
              <a:cxnLst/>
              <a:rect l="l" t="t" r="r" b="b"/>
              <a:pathLst>
                <a:path w="3759" h="2830" extrusionOk="0">
                  <a:moveTo>
                    <a:pt x="1381" y="0"/>
                  </a:moveTo>
                  <a:cubicBezTo>
                    <a:pt x="1306" y="0"/>
                    <a:pt x="1229" y="49"/>
                    <a:pt x="1240" y="136"/>
                  </a:cubicBezTo>
                  <a:cubicBezTo>
                    <a:pt x="1269" y="408"/>
                    <a:pt x="1302" y="681"/>
                    <a:pt x="1336" y="953"/>
                  </a:cubicBezTo>
                  <a:cubicBezTo>
                    <a:pt x="1253" y="954"/>
                    <a:pt x="1165" y="998"/>
                    <a:pt x="1132" y="1085"/>
                  </a:cubicBezTo>
                  <a:cubicBezTo>
                    <a:pt x="1086" y="1203"/>
                    <a:pt x="971" y="1256"/>
                    <a:pt x="852" y="1256"/>
                  </a:cubicBezTo>
                  <a:cubicBezTo>
                    <a:pt x="766" y="1256"/>
                    <a:pt x="677" y="1229"/>
                    <a:pt x="610" y="1178"/>
                  </a:cubicBezTo>
                  <a:cubicBezTo>
                    <a:pt x="356" y="983"/>
                    <a:pt x="331" y="591"/>
                    <a:pt x="282" y="302"/>
                  </a:cubicBezTo>
                  <a:cubicBezTo>
                    <a:pt x="270" y="233"/>
                    <a:pt x="213" y="201"/>
                    <a:pt x="154" y="201"/>
                  </a:cubicBezTo>
                  <a:cubicBezTo>
                    <a:pt x="79" y="201"/>
                    <a:pt x="0" y="252"/>
                    <a:pt x="3" y="341"/>
                  </a:cubicBezTo>
                  <a:cubicBezTo>
                    <a:pt x="18" y="798"/>
                    <a:pt x="117" y="1400"/>
                    <a:pt x="604" y="1586"/>
                  </a:cubicBezTo>
                  <a:cubicBezTo>
                    <a:pt x="693" y="1620"/>
                    <a:pt x="790" y="1637"/>
                    <a:pt x="886" y="1637"/>
                  </a:cubicBezTo>
                  <a:cubicBezTo>
                    <a:pt x="1081" y="1637"/>
                    <a:pt x="1273" y="1567"/>
                    <a:pt x="1393" y="1427"/>
                  </a:cubicBezTo>
                  <a:cubicBezTo>
                    <a:pt x="1439" y="1799"/>
                    <a:pt x="1489" y="2172"/>
                    <a:pt x="1540" y="2543"/>
                  </a:cubicBezTo>
                  <a:cubicBezTo>
                    <a:pt x="1554" y="2641"/>
                    <a:pt x="1623" y="2684"/>
                    <a:pt x="1698" y="2684"/>
                  </a:cubicBezTo>
                  <a:cubicBezTo>
                    <a:pt x="1811" y="2684"/>
                    <a:pt x="1938" y="2588"/>
                    <a:pt x="1914" y="2441"/>
                  </a:cubicBezTo>
                  <a:cubicBezTo>
                    <a:pt x="1837" y="1944"/>
                    <a:pt x="1753" y="1450"/>
                    <a:pt x="1667" y="954"/>
                  </a:cubicBezTo>
                  <a:lnTo>
                    <a:pt x="1667" y="954"/>
                  </a:lnTo>
                  <a:cubicBezTo>
                    <a:pt x="1688" y="1007"/>
                    <a:pt x="1731" y="1050"/>
                    <a:pt x="1797" y="1059"/>
                  </a:cubicBezTo>
                  <a:cubicBezTo>
                    <a:pt x="2234" y="1124"/>
                    <a:pt x="2755" y="1167"/>
                    <a:pt x="3075" y="1513"/>
                  </a:cubicBezTo>
                  <a:cubicBezTo>
                    <a:pt x="3367" y="1832"/>
                    <a:pt x="3273" y="2334"/>
                    <a:pt x="2880" y="2334"/>
                  </a:cubicBezTo>
                  <a:cubicBezTo>
                    <a:pt x="2823" y="2334"/>
                    <a:pt x="2760" y="2324"/>
                    <a:pt x="2692" y="2301"/>
                  </a:cubicBezTo>
                  <a:cubicBezTo>
                    <a:pt x="2671" y="2294"/>
                    <a:pt x="2651" y="2291"/>
                    <a:pt x="2631" y="2291"/>
                  </a:cubicBezTo>
                  <a:cubicBezTo>
                    <a:pt x="2456" y="2291"/>
                    <a:pt x="2323" y="2543"/>
                    <a:pt x="2476" y="2671"/>
                  </a:cubicBezTo>
                  <a:cubicBezTo>
                    <a:pt x="2609" y="2782"/>
                    <a:pt x="2755" y="2830"/>
                    <a:pt x="2899" y="2830"/>
                  </a:cubicBezTo>
                  <a:cubicBezTo>
                    <a:pt x="3338" y="2830"/>
                    <a:pt x="3758" y="2382"/>
                    <a:pt x="3728" y="1911"/>
                  </a:cubicBezTo>
                  <a:cubicBezTo>
                    <a:pt x="3684" y="1195"/>
                    <a:pt x="3064" y="881"/>
                    <a:pt x="2436" y="744"/>
                  </a:cubicBezTo>
                  <a:cubicBezTo>
                    <a:pt x="2685" y="636"/>
                    <a:pt x="2954" y="585"/>
                    <a:pt x="3233" y="585"/>
                  </a:cubicBezTo>
                  <a:cubicBezTo>
                    <a:pt x="3287" y="585"/>
                    <a:pt x="3341" y="587"/>
                    <a:pt x="3396" y="591"/>
                  </a:cubicBezTo>
                  <a:cubicBezTo>
                    <a:pt x="3398" y="591"/>
                    <a:pt x="3401" y="591"/>
                    <a:pt x="3404" y="591"/>
                  </a:cubicBezTo>
                  <a:cubicBezTo>
                    <a:pt x="3539" y="591"/>
                    <a:pt x="3573" y="357"/>
                    <a:pt x="3430" y="335"/>
                  </a:cubicBezTo>
                  <a:cubicBezTo>
                    <a:pt x="3306" y="317"/>
                    <a:pt x="3183" y="309"/>
                    <a:pt x="3063" y="309"/>
                  </a:cubicBezTo>
                  <a:cubicBezTo>
                    <a:pt x="2600" y="309"/>
                    <a:pt x="2165" y="439"/>
                    <a:pt x="1748" y="685"/>
                  </a:cubicBezTo>
                  <a:cubicBezTo>
                    <a:pt x="1684" y="724"/>
                    <a:pt x="1652" y="801"/>
                    <a:pt x="1652" y="877"/>
                  </a:cubicBezTo>
                  <a:cubicBezTo>
                    <a:pt x="1606" y="617"/>
                    <a:pt x="1560" y="358"/>
                    <a:pt x="1513" y="100"/>
                  </a:cubicBezTo>
                  <a:cubicBezTo>
                    <a:pt x="1500" y="32"/>
                    <a:pt x="1441" y="0"/>
                    <a:pt x="13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93" name="Google Shape;5793;p130"/>
          <p:cNvGrpSpPr/>
          <p:nvPr/>
        </p:nvGrpSpPr>
        <p:grpSpPr>
          <a:xfrm>
            <a:off x="7682863" y="4374600"/>
            <a:ext cx="629425" cy="179475"/>
            <a:chOff x="4785500" y="1420250"/>
            <a:chExt cx="629425" cy="179475"/>
          </a:xfrm>
        </p:grpSpPr>
        <p:sp>
          <p:nvSpPr>
            <p:cNvPr id="5794" name="Google Shape;5794;p130"/>
            <p:cNvSpPr/>
            <p:nvPr/>
          </p:nvSpPr>
          <p:spPr>
            <a:xfrm>
              <a:off x="4785500" y="1444925"/>
              <a:ext cx="62275" cy="96250"/>
            </a:xfrm>
            <a:custGeom>
              <a:avLst/>
              <a:gdLst/>
              <a:ahLst/>
              <a:cxnLst/>
              <a:rect l="l" t="t" r="r" b="b"/>
              <a:pathLst>
                <a:path w="2491" h="3850" extrusionOk="0">
                  <a:moveTo>
                    <a:pt x="410" y="1"/>
                  </a:moveTo>
                  <a:cubicBezTo>
                    <a:pt x="360" y="1"/>
                    <a:pt x="310" y="34"/>
                    <a:pt x="306" y="101"/>
                  </a:cubicBezTo>
                  <a:cubicBezTo>
                    <a:pt x="269" y="852"/>
                    <a:pt x="234" y="1612"/>
                    <a:pt x="226" y="2370"/>
                  </a:cubicBezTo>
                  <a:cubicBezTo>
                    <a:pt x="201" y="2373"/>
                    <a:pt x="176" y="2375"/>
                    <a:pt x="153" y="2378"/>
                  </a:cubicBezTo>
                  <a:cubicBezTo>
                    <a:pt x="11" y="2395"/>
                    <a:pt x="1" y="2611"/>
                    <a:pt x="145" y="2611"/>
                  </a:cubicBezTo>
                  <a:cubicBezTo>
                    <a:pt x="148" y="2611"/>
                    <a:pt x="151" y="2611"/>
                    <a:pt x="153" y="2611"/>
                  </a:cubicBezTo>
                  <a:cubicBezTo>
                    <a:pt x="176" y="2610"/>
                    <a:pt x="200" y="2610"/>
                    <a:pt x="224" y="2610"/>
                  </a:cubicBezTo>
                  <a:cubicBezTo>
                    <a:pt x="222" y="2968"/>
                    <a:pt x="226" y="3323"/>
                    <a:pt x="241" y="3676"/>
                  </a:cubicBezTo>
                  <a:cubicBezTo>
                    <a:pt x="246" y="3792"/>
                    <a:pt x="334" y="3850"/>
                    <a:pt x="422" y="3850"/>
                  </a:cubicBezTo>
                  <a:cubicBezTo>
                    <a:pt x="510" y="3850"/>
                    <a:pt x="598" y="3792"/>
                    <a:pt x="602" y="3676"/>
                  </a:cubicBezTo>
                  <a:cubicBezTo>
                    <a:pt x="615" y="3318"/>
                    <a:pt x="615" y="2957"/>
                    <a:pt x="612" y="2596"/>
                  </a:cubicBezTo>
                  <a:cubicBezTo>
                    <a:pt x="725" y="2594"/>
                    <a:pt x="838" y="2593"/>
                    <a:pt x="951" y="2593"/>
                  </a:cubicBezTo>
                  <a:cubicBezTo>
                    <a:pt x="1284" y="2593"/>
                    <a:pt x="1617" y="2601"/>
                    <a:pt x="1950" y="2612"/>
                  </a:cubicBezTo>
                  <a:cubicBezTo>
                    <a:pt x="1931" y="2934"/>
                    <a:pt x="1914" y="3254"/>
                    <a:pt x="1905" y="3575"/>
                  </a:cubicBezTo>
                  <a:cubicBezTo>
                    <a:pt x="1901" y="3698"/>
                    <a:pt x="1986" y="3757"/>
                    <a:pt x="2076" y="3757"/>
                  </a:cubicBezTo>
                  <a:cubicBezTo>
                    <a:pt x="2170" y="3757"/>
                    <a:pt x="2270" y="3694"/>
                    <a:pt x="2285" y="3575"/>
                  </a:cubicBezTo>
                  <a:cubicBezTo>
                    <a:pt x="2324" y="3258"/>
                    <a:pt x="2346" y="2937"/>
                    <a:pt x="2362" y="2615"/>
                  </a:cubicBezTo>
                  <a:cubicBezTo>
                    <a:pt x="2489" y="2570"/>
                    <a:pt x="2490" y="2377"/>
                    <a:pt x="2369" y="2313"/>
                  </a:cubicBezTo>
                  <a:cubicBezTo>
                    <a:pt x="2386" y="1641"/>
                    <a:pt x="2372" y="965"/>
                    <a:pt x="2338" y="306"/>
                  </a:cubicBezTo>
                  <a:cubicBezTo>
                    <a:pt x="2334" y="217"/>
                    <a:pt x="2266" y="172"/>
                    <a:pt x="2198" y="172"/>
                  </a:cubicBezTo>
                  <a:cubicBezTo>
                    <a:pt x="2131" y="172"/>
                    <a:pt x="2064" y="217"/>
                    <a:pt x="2063" y="306"/>
                  </a:cubicBezTo>
                  <a:cubicBezTo>
                    <a:pt x="2047" y="966"/>
                    <a:pt x="2006" y="1624"/>
                    <a:pt x="1967" y="2282"/>
                  </a:cubicBezTo>
                  <a:cubicBezTo>
                    <a:pt x="1873" y="2280"/>
                    <a:pt x="1779" y="2278"/>
                    <a:pt x="1685" y="2278"/>
                  </a:cubicBezTo>
                  <a:cubicBezTo>
                    <a:pt x="1325" y="2278"/>
                    <a:pt x="964" y="2298"/>
                    <a:pt x="606" y="2330"/>
                  </a:cubicBezTo>
                  <a:cubicBezTo>
                    <a:pt x="590" y="1585"/>
                    <a:pt x="554" y="838"/>
                    <a:pt x="514" y="101"/>
                  </a:cubicBezTo>
                  <a:cubicBezTo>
                    <a:pt x="511" y="34"/>
                    <a:pt x="460" y="1"/>
                    <a:pt x="4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5" name="Google Shape;5795;p130"/>
            <p:cNvSpPr/>
            <p:nvPr/>
          </p:nvSpPr>
          <p:spPr>
            <a:xfrm>
              <a:off x="4883875" y="1505125"/>
              <a:ext cx="234300" cy="26350"/>
            </a:xfrm>
            <a:custGeom>
              <a:avLst/>
              <a:gdLst/>
              <a:ahLst/>
              <a:cxnLst/>
              <a:rect l="l" t="t" r="r" b="b"/>
              <a:pathLst>
                <a:path w="9372" h="1054" extrusionOk="0">
                  <a:moveTo>
                    <a:pt x="204" y="1"/>
                  </a:moveTo>
                  <a:cubicBezTo>
                    <a:pt x="0" y="1"/>
                    <a:pt x="2" y="308"/>
                    <a:pt x="204" y="315"/>
                  </a:cubicBezTo>
                  <a:cubicBezTo>
                    <a:pt x="3182" y="415"/>
                    <a:pt x="6133" y="670"/>
                    <a:pt x="9088" y="1052"/>
                  </a:cubicBezTo>
                  <a:cubicBezTo>
                    <a:pt x="9096" y="1053"/>
                    <a:pt x="9104" y="1054"/>
                    <a:pt x="9112" y="1054"/>
                  </a:cubicBezTo>
                  <a:cubicBezTo>
                    <a:pt x="9325" y="1054"/>
                    <a:pt x="9372" y="672"/>
                    <a:pt x="9144" y="640"/>
                  </a:cubicBezTo>
                  <a:cubicBezTo>
                    <a:pt x="6187" y="216"/>
                    <a:pt x="3192" y="10"/>
                    <a:pt x="2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6" name="Google Shape;5796;p130"/>
            <p:cNvSpPr/>
            <p:nvPr/>
          </p:nvSpPr>
          <p:spPr>
            <a:xfrm>
              <a:off x="4928450" y="1426200"/>
              <a:ext cx="65725" cy="62875"/>
            </a:xfrm>
            <a:custGeom>
              <a:avLst/>
              <a:gdLst/>
              <a:ahLst/>
              <a:cxnLst/>
              <a:rect l="l" t="t" r="r" b="b"/>
              <a:pathLst>
                <a:path w="2629" h="2515" extrusionOk="0">
                  <a:moveTo>
                    <a:pt x="1486" y="411"/>
                  </a:moveTo>
                  <a:cubicBezTo>
                    <a:pt x="1622" y="411"/>
                    <a:pt x="1777" y="438"/>
                    <a:pt x="1868" y="527"/>
                  </a:cubicBezTo>
                  <a:cubicBezTo>
                    <a:pt x="2102" y="756"/>
                    <a:pt x="1914" y="1002"/>
                    <a:pt x="1711" y="1163"/>
                  </a:cubicBezTo>
                  <a:cubicBezTo>
                    <a:pt x="1449" y="1372"/>
                    <a:pt x="1166" y="1442"/>
                    <a:pt x="856" y="1473"/>
                  </a:cubicBezTo>
                  <a:cubicBezTo>
                    <a:pt x="872" y="1188"/>
                    <a:pt x="880" y="901"/>
                    <a:pt x="876" y="616"/>
                  </a:cubicBezTo>
                  <a:cubicBezTo>
                    <a:pt x="999" y="512"/>
                    <a:pt x="1160" y="439"/>
                    <a:pt x="1369" y="418"/>
                  </a:cubicBezTo>
                  <a:cubicBezTo>
                    <a:pt x="1405" y="414"/>
                    <a:pt x="1444" y="411"/>
                    <a:pt x="1486" y="411"/>
                  </a:cubicBezTo>
                  <a:close/>
                  <a:moveTo>
                    <a:pt x="1466" y="1"/>
                  </a:moveTo>
                  <a:cubicBezTo>
                    <a:pt x="1053" y="1"/>
                    <a:pt x="634" y="200"/>
                    <a:pt x="399" y="537"/>
                  </a:cubicBezTo>
                  <a:cubicBezTo>
                    <a:pt x="1" y="1104"/>
                    <a:pt x="100" y="1876"/>
                    <a:pt x="466" y="2430"/>
                  </a:cubicBezTo>
                  <a:cubicBezTo>
                    <a:pt x="505" y="2488"/>
                    <a:pt x="561" y="2514"/>
                    <a:pt x="615" y="2514"/>
                  </a:cubicBezTo>
                  <a:cubicBezTo>
                    <a:pt x="702" y="2514"/>
                    <a:pt x="787" y="2448"/>
                    <a:pt x="796" y="2341"/>
                  </a:cubicBezTo>
                  <a:cubicBezTo>
                    <a:pt x="807" y="2188"/>
                    <a:pt x="819" y="2033"/>
                    <a:pt x="831" y="1878"/>
                  </a:cubicBezTo>
                  <a:cubicBezTo>
                    <a:pt x="847" y="1878"/>
                    <a:pt x="863" y="1878"/>
                    <a:pt x="879" y="1878"/>
                  </a:cubicBezTo>
                  <a:cubicBezTo>
                    <a:pt x="1397" y="1878"/>
                    <a:pt x="1919" y="1606"/>
                    <a:pt x="2242" y="1207"/>
                  </a:cubicBezTo>
                  <a:cubicBezTo>
                    <a:pt x="2629" y="729"/>
                    <a:pt x="2356" y="201"/>
                    <a:pt x="1788" y="44"/>
                  </a:cubicBezTo>
                  <a:cubicBezTo>
                    <a:pt x="1683" y="15"/>
                    <a:pt x="1575" y="1"/>
                    <a:pt x="14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7" name="Google Shape;5797;p130"/>
            <p:cNvSpPr/>
            <p:nvPr/>
          </p:nvSpPr>
          <p:spPr>
            <a:xfrm>
              <a:off x="4855400" y="1508750"/>
              <a:ext cx="18875" cy="5050"/>
            </a:xfrm>
            <a:custGeom>
              <a:avLst/>
              <a:gdLst/>
              <a:ahLst/>
              <a:cxnLst/>
              <a:rect l="l" t="t" r="r" b="b"/>
              <a:pathLst>
                <a:path w="755" h="202" extrusionOk="0">
                  <a:moveTo>
                    <a:pt x="496" y="0"/>
                  </a:moveTo>
                  <a:cubicBezTo>
                    <a:pt x="371" y="0"/>
                    <a:pt x="245" y="5"/>
                    <a:pt x="119" y="9"/>
                  </a:cubicBezTo>
                  <a:cubicBezTo>
                    <a:pt x="0" y="11"/>
                    <a:pt x="0" y="190"/>
                    <a:pt x="119" y="192"/>
                  </a:cubicBezTo>
                  <a:cubicBezTo>
                    <a:pt x="244" y="196"/>
                    <a:pt x="370" y="201"/>
                    <a:pt x="496" y="201"/>
                  </a:cubicBezTo>
                  <a:cubicBezTo>
                    <a:pt x="540" y="201"/>
                    <a:pt x="584" y="200"/>
                    <a:pt x="628" y="199"/>
                  </a:cubicBezTo>
                  <a:cubicBezTo>
                    <a:pt x="755" y="196"/>
                    <a:pt x="755" y="5"/>
                    <a:pt x="628" y="2"/>
                  </a:cubicBezTo>
                  <a:cubicBezTo>
                    <a:pt x="584" y="1"/>
                    <a:pt x="541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8" name="Google Shape;5798;p130"/>
            <p:cNvSpPr/>
            <p:nvPr/>
          </p:nvSpPr>
          <p:spPr>
            <a:xfrm>
              <a:off x="4853075" y="1495700"/>
              <a:ext cx="27500" cy="5625"/>
            </a:xfrm>
            <a:custGeom>
              <a:avLst/>
              <a:gdLst/>
              <a:ahLst/>
              <a:cxnLst/>
              <a:rect l="l" t="t" r="r" b="b"/>
              <a:pathLst>
                <a:path w="1100" h="225" extrusionOk="0">
                  <a:moveTo>
                    <a:pt x="754" y="0"/>
                  </a:moveTo>
                  <a:cubicBezTo>
                    <a:pt x="538" y="0"/>
                    <a:pt x="320" y="21"/>
                    <a:pt x="108" y="28"/>
                  </a:cubicBezTo>
                  <a:cubicBezTo>
                    <a:pt x="0" y="32"/>
                    <a:pt x="0" y="193"/>
                    <a:pt x="108" y="195"/>
                  </a:cubicBezTo>
                  <a:cubicBezTo>
                    <a:pt x="316" y="203"/>
                    <a:pt x="531" y="224"/>
                    <a:pt x="744" y="224"/>
                  </a:cubicBezTo>
                  <a:cubicBezTo>
                    <a:pt x="818" y="224"/>
                    <a:pt x="891" y="222"/>
                    <a:pt x="964" y="215"/>
                  </a:cubicBezTo>
                  <a:cubicBezTo>
                    <a:pt x="1095" y="206"/>
                    <a:pt x="1099" y="8"/>
                    <a:pt x="970" y="8"/>
                  </a:cubicBezTo>
                  <a:cubicBezTo>
                    <a:pt x="968" y="8"/>
                    <a:pt x="966" y="8"/>
                    <a:pt x="964" y="8"/>
                  </a:cubicBezTo>
                  <a:cubicBezTo>
                    <a:pt x="894" y="2"/>
                    <a:pt x="824" y="0"/>
                    <a:pt x="7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9" name="Google Shape;5799;p130"/>
            <p:cNvSpPr/>
            <p:nvPr/>
          </p:nvSpPr>
          <p:spPr>
            <a:xfrm>
              <a:off x="5008175" y="1420250"/>
              <a:ext cx="73350" cy="71375"/>
            </a:xfrm>
            <a:custGeom>
              <a:avLst/>
              <a:gdLst/>
              <a:ahLst/>
              <a:cxnLst/>
              <a:rect l="l" t="t" r="r" b="b"/>
              <a:pathLst>
                <a:path w="2934" h="2855" extrusionOk="0">
                  <a:moveTo>
                    <a:pt x="1392" y="388"/>
                  </a:moveTo>
                  <a:cubicBezTo>
                    <a:pt x="1816" y="388"/>
                    <a:pt x="2113" y="783"/>
                    <a:pt x="1854" y="1197"/>
                  </a:cubicBezTo>
                  <a:cubicBezTo>
                    <a:pt x="1767" y="1335"/>
                    <a:pt x="1285" y="1821"/>
                    <a:pt x="1004" y="1821"/>
                  </a:cubicBezTo>
                  <a:cubicBezTo>
                    <a:pt x="952" y="1821"/>
                    <a:pt x="906" y="1805"/>
                    <a:pt x="872" y="1766"/>
                  </a:cubicBezTo>
                  <a:cubicBezTo>
                    <a:pt x="852" y="1743"/>
                    <a:pt x="831" y="1727"/>
                    <a:pt x="809" y="1716"/>
                  </a:cubicBezTo>
                  <a:cubicBezTo>
                    <a:pt x="836" y="1334"/>
                    <a:pt x="865" y="954"/>
                    <a:pt x="891" y="570"/>
                  </a:cubicBezTo>
                  <a:cubicBezTo>
                    <a:pt x="989" y="489"/>
                    <a:pt x="1111" y="428"/>
                    <a:pt x="1271" y="399"/>
                  </a:cubicBezTo>
                  <a:cubicBezTo>
                    <a:pt x="1312" y="392"/>
                    <a:pt x="1353" y="388"/>
                    <a:pt x="1392" y="388"/>
                  </a:cubicBezTo>
                  <a:close/>
                  <a:moveTo>
                    <a:pt x="1414" y="0"/>
                  </a:moveTo>
                  <a:cubicBezTo>
                    <a:pt x="1065" y="0"/>
                    <a:pt x="721" y="180"/>
                    <a:pt x="498" y="476"/>
                  </a:cubicBezTo>
                  <a:cubicBezTo>
                    <a:pt x="0" y="1137"/>
                    <a:pt x="179" y="2005"/>
                    <a:pt x="411" y="2732"/>
                  </a:cubicBezTo>
                  <a:cubicBezTo>
                    <a:pt x="438" y="2815"/>
                    <a:pt x="507" y="2854"/>
                    <a:pt x="576" y="2854"/>
                  </a:cubicBezTo>
                  <a:cubicBezTo>
                    <a:pt x="662" y="2854"/>
                    <a:pt x="746" y="2795"/>
                    <a:pt x="751" y="2685"/>
                  </a:cubicBezTo>
                  <a:cubicBezTo>
                    <a:pt x="757" y="2513"/>
                    <a:pt x="767" y="2342"/>
                    <a:pt x="777" y="2170"/>
                  </a:cubicBezTo>
                  <a:cubicBezTo>
                    <a:pt x="848" y="2201"/>
                    <a:pt x="925" y="2215"/>
                    <a:pt x="1005" y="2215"/>
                  </a:cubicBezTo>
                  <a:cubicBezTo>
                    <a:pt x="1795" y="2215"/>
                    <a:pt x="2933" y="829"/>
                    <a:pt x="1980" y="177"/>
                  </a:cubicBezTo>
                  <a:cubicBezTo>
                    <a:pt x="1803" y="56"/>
                    <a:pt x="1608" y="0"/>
                    <a:pt x="14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0" name="Google Shape;5800;p130"/>
            <p:cNvSpPr/>
            <p:nvPr/>
          </p:nvSpPr>
          <p:spPr>
            <a:xfrm>
              <a:off x="4919375" y="1541775"/>
              <a:ext cx="62275" cy="57950"/>
            </a:xfrm>
            <a:custGeom>
              <a:avLst/>
              <a:gdLst/>
              <a:ahLst/>
              <a:cxnLst/>
              <a:rect l="l" t="t" r="r" b="b"/>
              <a:pathLst>
                <a:path w="2491" h="2318" extrusionOk="0">
                  <a:moveTo>
                    <a:pt x="954" y="0"/>
                  </a:moveTo>
                  <a:cubicBezTo>
                    <a:pt x="937" y="0"/>
                    <a:pt x="920" y="1"/>
                    <a:pt x="903" y="3"/>
                  </a:cubicBezTo>
                  <a:cubicBezTo>
                    <a:pt x="583" y="33"/>
                    <a:pt x="376" y="314"/>
                    <a:pt x="453" y="621"/>
                  </a:cubicBezTo>
                  <a:cubicBezTo>
                    <a:pt x="464" y="662"/>
                    <a:pt x="498" y="681"/>
                    <a:pt x="533" y="681"/>
                  </a:cubicBezTo>
                  <a:cubicBezTo>
                    <a:pt x="576" y="681"/>
                    <a:pt x="619" y="652"/>
                    <a:pt x="619" y="600"/>
                  </a:cubicBezTo>
                  <a:cubicBezTo>
                    <a:pt x="780" y="404"/>
                    <a:pt x="913" y="306"/>
                    <a:pt x="1018" y="306"/>
                  </a:cubicBezTo>
                  <a:cubicBezTo>
                    <a:pt x="1093" y="306"/>
                    <a:pt x="1154" y="358"/>
                    <a:pt x="1201" y="460"/>
                  </a:cubicBezTo>
                  <a:cubicBezTo>
                    <a:pt x="1271" y="540"/>
                    <a:pt x="1303" y="636"/>
                    <a:pt x="1294" y="747"/>
                  </a:cubicBezTo>
                  <a:cubicBezTo>
                    <a:pt x="1297" y="914"/>
                    <a:pt x="1227" y="1111"/>
                    <a:pt x="1145" y="1254"/>
                  </a:cubicBezTo>
                  <a:cubicBezTo>
                    <a:pt x="1036" y="1447"/>
                    <a:pt x="824" y="1678"/>
                    <a:pt x="593" y="1701"/>
                  </a:cubicBezTo>
                  <a:cubicBezTo>
                    <a:pt x="498" y="1677"/>
                    <a:pt x="404" y="1653"/>
                    <a:pt x="309" y="1624"/>
                  </a:cubicBezTo>
                  <a:cubicBezTo>
                    <a:pt x="289" y="1617"/>
                    <a:pt x="270" y="1614"/>
                    <a:pt x="251" y="1614"/>
                  </a:cubicBezTo>
                  <a:cubicBezTo>
                    <a:pt x="82" y="1614"/>
                    <a:pt x="1" y="1870"/>
                    <a:pt x="164" y="1967"/>
                  </a:cubicBezTo>
                  <a:cubicBezTo>
                    <a:pt x="265" y="2027"/>
                    <a:pt x="366" y="2060"/>
                    <a:pt x="466" y="2071"/>
                  </a:cubicBezTo>
                  <a:cubicBezTo>
                    <a:pt x="967" y="2223"/>
                    <a:pt x="1502" y="2318"/>
                    <a:pt x="2025" y="2318"/>
                  </a:cubicBezTo>
                  <a:cubicBezTo>
                    <a:pt x="2102" y="2318"/>
                    <a:pt x="2178" y="2316"/>
                    <a:pt x="2255" y="2312"/>
                  </a:cubicBezTo>
                  <a:cubicBezTo>
                    <a:pt x="2490" y="2296"/>
                    <a:pt x="2490" y="1958"/>
                    <a:pt x="2257" y="1946"/>
                  </a:cubicBezTo>
                  <a:cubicBezTo>
                    <a:pt x="1870" y="1926"/>
                    <a:pt x="1500" y="1886"/>
                    <a:pt x="1130" y="1819"/>
                  </a:cubicBezTo>
                  <a:cubicBezTo>
                    <a:pt x="1467" y="1517"/>
                    <a:pt x="1676" y="1001"/>
                    <a:pt x="1593" y="601"/>
                  </a:cubicBezTo>
                  <a:cubicBezTo>
                    <a:pt x="1530" y="300"/>
                    <a:pt x="1280" y="0"/>
                    <a:pt x="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1" name="Google Shape;5801;p130"/>
            <p:cNvSpPr/>
            <p:nvPr/>
          </p:nvSpPr>
          <p:spPr>
            <a:xfrm>
              <a:off x="4989800" y="1561800"/>
              <a:ext cx="71550" cy="36975"/>
            </a:xfrm>
            <a:custGeom>
              <a:avLst/>
              <a:gdLst/>
              <a:ahLst/>
              <a:cxnLst/>
              <a:rect l="l" t="t" r="r" b="b"/>
              <a:pathLst>
                <a:path w="2862" h="1479" extrusionOk="0">
                  <a:moveTo>
                    <a:pt x="150" y="0"/>
                  </a:moveTo>
                  <a:cubicBezTo>
                    <a:pt x="89" y="0"/>
                    <a:pt x="28" y="41"/>
                    <a:pt x="27" y="123"/>
                  </a:cubicBezTo>
                  <a:cubicBezTo>
                    <a:pt x="25" y="389"/>
                    <a:pt x="22" y="655"/>
                    <a:pt x="11" y="921"/>
                  </a:cubicBezTo>
                  <a:cubicBezTo>
                    <a:pt x="3" y="984"/>
                    <a:pt x="1" y="1049"/>
                    <a:pt x="6" y="1111"/>
                  </a:cubicBezTo>
                  <a:cubicBezTo>
                    <a:pt x="14" y="1216"/>
                    <a:pt x="100" y="1269"/>
                    <a:pt x="182" y="1269"/>
                  </a:cubicBezTo>
                  <a:cubicBezTo>
                    <a:pt x="264" y="1269"/>
                    <a:pt x="341" y="1216"/>
                    <a:pt x="332" y="1111"/>
                  </a:cubicBezTo>
                  <a:cubicBezTo>
                    <a:pt x="332" y="937"/>
                    <a:pt x="399" y="646"/>
                    <a:pt x="602" y="583"/>
                  </a:cubicBezTo>
                  <a:cubicBezTo>
                    <a:pt x="655" y="567"/>
                    <a:pt x="706" y="559"/>
                    <a:pt x="756" y="559"/>
                  </a:cubicBezTo>
                  <a:cubicBezTo>
                    <a:pt x="994" y="559"/>
                    <a:pt x="1184" y="735"/>
                    <a:pt x="1165" y="1002"/>
                  </a:cubicBezTo>
                  <a:cubicBezTo>
                    <a:pt x="1156" y="1121"/>
                    <a:pt x="1259" y="1188"/>
                    <a:pt x="1359" y="1188"/>
                  </a:cubicBezTo>
                  <a:cubicBezTo>
                    <a:pt x="1440" y="1188"/>
                    <a:pt x="1519" y="1145"/>
                    <a:pt x="1539" y="1051"/>
                  </a:cubicBezTo>
                  <a:cubicBezTo>
                    <a:pt x="1582" y="849"/>
                    <a:pt x="1757" y="555"/>
                    <a:pt x="2005" y="555"/>
                  </a:cubicBezTo>
                  <a:cubicBezTo>
                    <a:pt x="2042" y="555"/>
                    <a:pt x="2081" y="562"/>
                    <a:pt x="2121" y="576"/>
                  </a:cubicBezTo>
                  <a:cubicBezTo>
                    <a:pt x="2380" y="668"/>
                    <a:pt x="2396" y="990"/>
                    <a:pt x="2230" y="1161"/>
                  </a:cubicBezTo>
                  <a:cubicBezTo>
                    <a:pt x="2113" y="1279"/>
                    <a:pt x="2218" y="1478"/>
                    <a:pt x="2359" y="1478"/>
                  </a:cubicBezTo>
                  <a:cubicBezTo>
                    <a:pt x="2389" y="1478"/>
                    <a:pt x="2420" y="1469"/>
                    <a:pt x="2452" y="1448"/>
                  </a:cubicBezTo>
                  <a:cubicBezTo>
                    <a:pt x="2862" y="1174"/>
                    <a:pt x="2806" y="544"/>
                    <a:pt x="2399" y="282"/>
                  </a:cubicBezTo>
                  <a:cubicBezTo>
                    <a:pt x="2278" y="205"/>
                    <a:pt x="2154" y="170"/>
                    <a:pt x="2032" y="170"/>
                  </a:cubicBezTo>
                  <a:cubicBezTo>
                    <a:pt x="1791" y="170"/>
                    <a:pt x="1562" y="304"/>
                    <a:pt x="1398" y="498"/>
                  </a:cubicBezTo>
                  <a:cubicBezTo>
                    <a:pt x="1261" y="303"/>
                    <a:pt x="1045" y="169"/>
                    <a:pt x="795" y="169"/>
                  </a:cubicBezTo>
                  <a:cubicBezTo>
                    <a:pt x="772" y="169"/>
                    <a:pt x="750" y="170"/>
                    <a:pt x="727" y="172"/>
                  </a:cubicBezTo>
                  <a:cubicBezTo>
                    <a:pt x="554" y="189"/>
                    <a:pt x="407" y="262"/>
                    <a:pt x="288" y="370"/>
                  </a:cubicBezTo>
                  <a:cubicBezTo>
                    <a:pt x="284" y="286"/>
                    <a:pt x="281" y="205"/>
                    <a:pt x="277" y="123"/>
                  </a:cubicBezTo>
                  <a:cubicBezTo>
                    <a:pt x="275" y="41"/>
                    <a:pt x="212" y="0"/>
                    <a:pt x="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2" name="Google Shape;5802;p130"/>
            <p:cNvSpPr/>
            <p:nvPr/>
          </p:nvSpPr>
          <p:spPr>
            <a:xfrm>
              <a:off x="5132425" y="1490350"/>
              <a:ext cx="55225" cy="48075"/>
            </a:xfrm>
            <a:custGeom>
              <a:avLst/>
              <a:gdLst/>
              <a:ahLst/>
              <a:cxnLst/>
              <a:rect l="l" t="t" r="r" b="b"/>
              <a:pathLst>
                <a:path w="2209" h="1923" extrusionOk="0">
                  <a:moveTo>
                    <a:pt x="1528" y="0"/>
                  </a:moveTo>
                  <a:cubicBezTo>
                    <a:pt x="1480" y="0"/>
                    <a:pt x="1435" y="26"/>
                    <a:pt x="1425" y="86"/>
                  </a:cubicBezTo>
                  <a:cubicBezTo>
                    <a:pt x="1369" y="403"/>
                    <a:pt x="1336" y="726"/>
                    <a:pt x="1305" y="1048"/>
                  </a:cubicBezTo>
                  <a:cubicBezTo>
                    <a:pt x="924" y="1032"/>
                    <a:pt x="544" y="1026"/>
                    <a:pt x="166" y="1008"/>
                  </a:cubicBezTo>
                  <a:cubicBezTo>
                    <a:pt x="163" y="1008"/>
                    <a:pt x="161" y="1008"/>
                    <a:pt x="158" y="1008"/>
                  </a:cubicBezTo>
                  <a:cubicBezTo>
                    <a:pt x="1" y="1008"/>
                    <a:pt x="7" y="1251"/>
                    <a:pt x="166" y="1264"/>
                  </a:cubicBezTo>
                  <a:cubicBezTo>
                    <a:pt x="533" y="1293"/>
                    <a:pt x="904" y="1334"/>
                    <a:pt x="1276" y="1368"/>
                  </a:cubicBezTo>
                  <a:cubicBezTo>
                    <a:pt x="1264" y="1498"/>
                    <a:pt x="1252" y="1627"/>
                    <a:pt x="1238" y="1756"/>
                  </a:cubicBezTo>
                  <a:cubicBezTo>
                    <a:pt x="1227" y="1866"/>
                    <a:pt x="1312" y="1922"/>
                    <a:pt x="1401" y="1922"/>
                  </a:cubicBezTo>
                  <a:cubicBezTo>
                    <a:pt x="1489" y="1922"/>
                    <a:pt x="1580" y="1867"/>
                    <a:pt x="1586" y="1756"/>
                  </a:cubicBezTo>
                  <a:cubicBezTo>
                    <a:pt x="1592" y="1636"/>
                    <a:pt x="1599" y="1514"/>
                    <a:pt x="1608" y="1393"/>
                  </a:cubicBezTo>
                  <a:cubicBezTo>
                    <a:pt x="1739" y="1401"/>
                    <a:pt x="1871" y="1408"/>
                    <a:pt x="2002" y="1412"/>
                  </a:cubicBezTo>
                  <a:cubicBezTo>
                    <a:pt x="2004" y="1412"/>
                    <a:pt x="2006" y="1412"/>
                    <a:pt x="2008" y="1412"/>
                  </a:cubicBezTo>
                  <a:cubicBezTo>
                    <a:pt x="2208" y="1412"/>
                    <a:pt x="2197" y="1120"/>
                    <a:pt x="2002" y="1099"/>
                  </a:cubicBezTo>
                  <a:cubicBezTo>
                    <a:pt x="1877" y="1085"/>
                    <a:pt x="1753" y="1075"/>
                    <a:pt x="1628" y="1067"/>
                  </a:cubicBezTo>
                  <a:cubicBezTo>
                    <a:pt x="1648" y="749"/>
                    <a:pt x="1664" y="432"/>
                    <a:pt x="1658" y="117"/>
                  </a:cubicBezTo>
                  <a:cubicBezTo>
                    <a:pt x="1657" y="44"/>
                    <a:pt x="1590" y="0"/>
                    <a:pt x="152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3" name="Google Shape;5803;p130"/>
            <p:cNvSpPr/>
            <p:nvPr/>
          </p:nvSpPr>
          <p:spPr>
            <a:xfrm>
              <a:off x="5207075" y="1444650"/>
              <a:ext cx="85100" cy="116225"/>
            </a:xfrm>
            <a:custGeom>
              <a:avLst/>
              <a:gdLst/>
              <a:ahLst/>
              <a:cxnLst/>
              <a:rect l="l" t="t" r="r" b="b"/>
              <a:pathLst>
                <a:path w="3404" h="4649" extrusionOk="0">
                  <a:moveTo>
                    <a:pt x="3110" y="0"/>
                  </a:moveTo>
                  <a:cubicBezTo>
                    <a:pt x="3043" y="0"/>
                    <a:pt x="2976" y="33"/>
                    <a:pt x="2929" y="112"/>
                  </a:cubicBezTo>
                  <a:cubicBezTo>
                    <a:pt x="2291" y="1193"/>
                    <a:pt x="1851" y="2433"/>
                    <a:pt x="1606" y="3677"/>
                  </a:cubicBezTo>
                  <a:cubicBezTo>
                    <a:pt x="1154" y="2582"/>
                    <a:pt x="737" y="1472"/>
                    <a:pt x="304" y="370"/>
                  </a:cubicBezTo>
                  <a:cubicBezTo>
                    <a:pt x="279" y="305"/>
                    <a:pt x="221" y="276"/>
                    <a:pt x="166" y="276"/>
                  </a:cubicBezTo>
                  <a:cubicBezTo>
                    <a:pt x="81" y="276"/>
                    <a:pt x="1" y="341"/>
                    <a:pt x="38" y="444"/>
                  </a:cubicBezTo>
                  <a:cubicBezTo>
                    <a:pt x="527" y="1790"/>
                    <a:pt x="1044" y="3132"/>
                    <a:pt x="1489" y="4496"/>
                  </a:cubicBezTo>
                  <a:cubicBezTo>
                    <a:pt x="1521" y="4593"/>
                    <a:pt x="1619" y="4649"/>
                    <a:pt x="1712" y="4649"/>
                  </a:cubicBezTo>
                  <a:cubicBezTo>
                    <a:pt x="1799" y="4649"/>
                    <a:pt x="1881" y="4601"/>
                    <a:pt x="1903" y="4496"/>
                  </a:cubicBezTo>
                  <a:cubicBezTo>
                    <a:pt x="2205" y="3019"/>
                    <a:pt x="2680" y="1705"/>
                    <a:pt x="3320" y="340"/>
                  </a:cubicBezTo>
                  <a:cubicBezTo>
                    <a:pt x="3404" y="162"/>
                    <a:pt x="3258" y="0"/>
                    <a:pt x="311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4" name="Google Shape;5804;p130"/>
            <p:cNvSpPr/>
            <p:nvPr/>
          </p:nvSpPr>
          <p:spPr>
            <a:xfrm>
              <a:off x="5285075" y="1487150"/>
              <a:ext cx="27150" cy="68275"/>
            </a:xfrm>
            <a:custGeom>
              <a:avLst/>
              <a:gdLst/>
              <a:ahLst/>
              <a:cxnLst/>
              <a:rect l="l" t="t" r="r" b="b"/>
              <a:pathLst>
                <a:path w="1086" h="2731" extrusionOk="0">
                  <a:moveTo>
                    <a:pt x="780" y="0"/>
                  </a:moveTo>
                  <a:cubicBezTo>
                    <a:pt x="748" y="0"/>
                    <a:pt x="715" y="12"/>
                    <a:pt x="688" y="38"/>
                  </a:cubicBezTo>
                  <a:cubicBezTo>
                    <a:pt x="0" y="734"/>
                    <a:pt x="7" y="2000"/>
                    <a:pt x="720" y="2677"/>
                  </a:cubicBezTo>
                  <a:cubicBezTo>
                    <a:pt x="759" y="2714"/>
                    <a:pt x="802" y="2730"/>
                    <a:pt x="842" y="2730"/>
                  </a:cubicBezTo>
                  <a:cubicBezTo>
                    <a:pt x="975" y="2730"/>
                    <a:pt x="1085" y="2559"/>
                    <a:pt x="972" y="2426"/>
                  </a:cubicBezTo>
                  <a:cubicBezTo>
                    <a:pt x="398" y="1755"/>
                    <a:pt x="385" y="913"/>
                    <a:pt x="912" y="211"/>
                  </a:cubicBezTo>
                  <a:cubicBezTo>
                    <a:pt x="987" y="112"/>
                    <a:pt x="883" y="0"/>
                    <a:pt x="7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130"/>
            <p:cNvSpPr/>
            <p:nvPr/>
          </p:nvSpPr>
          <p:spPr>
            <a:xfrm>
              <a:off x="5333375" y="1500100"/>
              <a:ext cx="45075" cy="48025"/>
            </a:xfrm>
            <a:custGeom>
              <a:avLst/>
              <a:gdLst/>
              <a:ahLst/>
              <a:cxnLst/>
              <a:rect l="l" t="t" r="r" b="b"/>
              <a:pathLst>
                <a:path w="1803" h="1921" extrusionOk="0">
                  <a:moveTo>
                    <a:pt x="194" y="0"/>
                  </a:moveTo>
                  <a:cubicBezTo>
                    <a:pt x="122" y="0"/>
                    <a:pt x="51" y="47"/>
                    <a:pt x="47" y="142"/>
                  </a:cubicBezTo>
                  <a:cubicBezTo>
                    <a:pt x="33" y="562"/>
                    <a:pt x="33" y="984"/>
                    <a:pt x="19" y="1406"/>
                  </a:cubicBezTo>
                  <a:cubicBezTo>
                    <a:pt x="5" y="1510"/>
                    <a:pt x="1" y="1616"/>
                    <a:pt x="10" y="1720"/>
                  </a:cubicBezTo>
                  <a:lnTo>
                    <a:pt x="10" y="1741"/>
                  </a:lnTo>
                  <a:lnTo>
                    <a:pt x="11" y="1741"/>
                  </a:lnTo>
                  <a:cubicBezTo>
                    <a:pt x="13" y="1759"/>
                    <a:pt x="13" y="1775"/>
                    <a:pt x="14" y="1789"/>
                  </a:cubicBezTo>
                  <a:cubicBezTo>
                    <a:pt x="28" y="1879"/>
                    <a:pt x="101" y="1920"/>
                    <a:pt x="179" y="1920"/>
                  </a:cubicBezTo>
                  <a:cubicBezTo>
                    <a:pt x="276" y="1920"/>
                    <a:pt x="379" y="1855"/>
                    <a:pt x="372" y="1741"/>
                  </a:cubicBezTo>
                  <a:cubicBezTo>
                    <a:pt x="344" y="996"/>
                    <a:pt x="876" y="544"/>
                    <a:pt x="1570" y="451"/>
                  </a:cubicBezTo>
                  <a:cubicBezTo>
                    <a:pt x="1803" y="421"/>
                    <a:pt x="1716" y="95"/>
                    <a:pt x="1522" y="75"/>
                  </a:cubicBezTo>
                  <a:cubicBezTo>
                    <a:pt x="1480" y="71"/>
                    <a:pt x="1438" y="68"/>
                    <a:pt x="1397" y="68"/>
                  </a:cubicBezTo>
                  <a:cubicBezTo>
                    <a:pt x="976" y="68"/>
                    <a:pt x="604" y="303"/>
                    <a:pt x="349" y="636"/>
                  </a:cubicBezTo>
                  <a:cubicBezTo>
                    <a:pt x="347" y="471"/>
                    <a:pt x="345" y="306"/>
                    <a:pt x="340" y="142"/>
                  </a:cubicBezTo>
                  <a:cubicBezTo>
                    <a:pt x="337" y="47"/>
                    <a:pt x="265" y="0"/>
                    <a:pt x="1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130"/>
            <p:cNvSpPr/>
            <p:nvPr/>
          </p:nvSpPr>
          <p:spPr>
            <a:xfrm>
              <a:off x="5380125" y="1459800"/>
              <a:ext cx="34800" cy="100650"/>
            </a:xfrm>
            <a:custGeom>
              <a:avLst/>
              <a:gdLst/>
              <a:ahLst/>
              <a:cxnLst/>
              <a:rect l="l" t="t" r="r" b="b"/>
              <a:pathLst>
                <a:path w="1392" h="4026" extrusionOk="0">
                  <a:moveTo>
                    <a:pt x="545" y="0"/>
                  </a:moveTo>
                  <a:cubicBezTo>
                    <a:pt x="453" y="0"/>
                    <a:pt x="362" y="99"/>
                    <a:pt x="417" y="207"/>
                  </a:cubicBezTo>
                  <a:cubicBezTo>
                    <a:pt x="1021" y="1404"/>
                    <a:pt x="868" y="2628"/>
                    <a:pt x="103" y="3705"/>
                  </a:cubicBezTo>
                  <a:cubicBezTo>
                    <a:pt x="0" y="3850"/>
                    <a:pt x="153" y="4025"/>
                    <a:pt x="299" y="4025"/>
                  </a:cubicBezTo>
                  <a:cubicBezTo>
                    <a:pt x="347" y="4025"/>
                    <a:pt x="395" y="4006"/>
                    <a:pt x="432" y="3959"/>
                  </a:cubicBezTo>
                  <a:cubicBezTo>
                    <a:pt x="1314" y="2856"/>
                    <a:pt x="1391" y="1268"/>
                    <a:pt x="658" y="68"/>
                  </a:cubicBezTo>
                  <a:cubicBezTo>
                    <a:pt x="629" y="20"/>
                    <a:pt x="587" y="0"/>
                    <a:pt x="54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07" name="Google Shape;5807;p130"/>
          <p:cNvGrpSpPr/>
          <p:nvPr/>
        </p:nvGrpSpPr>
        <p:grpSpPr>
          <a:xfrm>
            <a:off x="5566368" y="2643990"/>
            <a:ext cx="395465" cy="179480"/>
            <a:chOff x="5971825" y="1417000"/>
            <a:chExt cx="554650" cy="251725"/>
          </a:xfrm>
        </p:grpSpPr>
        <p:sp>
          <p:nvSpPr>
            <p:cNvPr id="5808" name="Google Shape;5808;p130"/>
            <p:cNvSpPr/>
            <p:nvPr/>
          </p:nvSpPr>
          <p:spPr>
            <a:xfrm>
              <a:off x="5971825" y="1479050"/>
              <a:ext cx="98650" cy="189400"/>
            </a:xfrm>
            <a:custGeom>
              <a:avLst/>
              <a:gdLst/>
              <a:ahLst/>
              <a:cxnLst/>
              <a:rect l="l" t="t" r="r" b="b"/>
              <a:pathLst>
                <a:path w="3946" h="7576" extrusionOk="0">
                  <a:moveTo>
                    <a:pt x="619" y="1"/>
                  </a:moveTo>
                  <a:cubicBezTo>
                    <a:pt x="586" y="1"/>
                    <a:pt x="555" y="12"/>
                    <a:pt x="532" y="35"/>
                  </a:cubicBezTo>
                  <a:cubicBezTo>
                    <a:pt x="397" y="44"/>
                    <a:pt x="388" y="220"/>
                    <a:pt x="494" y="271"/>
                  </a:cubicBezTo>
                  <a:cubicBezTo>
                    <a:pt x="480" y="1451"/>
                    <a:pt x="477" y="2630"/>
                    <a:pt x="411" y="3808"/>
                  </a:cubicBezTo>
                  <a:cubicBezTo>
                    <a:pt x="405" y="3894"/>
                    <a:pt x="399" y="3981"/>
                    <a:pt x="392" y="4067"/>
                  </a:cubicBezTo>
                  <a:cubicBezTo>
                    <a:pt x="317" y="4101"/>
                    <a:pt x="304" y="4230"/>
                    <a:pt x="377" y="4276"/>
                  </a:cubicBezTo>
                  <a:cubicBezTo>
                    <a:pt x="340" y="4822"/>
                    <a:pt x="299" y="5366"/>
                    <a:pt x="242" y="5909"/>
                  </a:cubicBezTo>
                  <a:cubicBezTo>
                    <a:pt x="214" y="6193"/>
                    <a:pt x="1" y="6875"/>
                    <a:pt x="126" y="7147"/>
                  </a:cubicBezTo>
                  <a:cubicBezTo>
                    <a:pt x="274" y="7467"/>
                    <a:pt x="666" y="7575"/>
                    <a:pt x="1144" y="7575"/>
                  </a:cubicBezTo>
                  <a:cubicBezTo>
                    <a:pt x="2024" y="7575"/>
                    <a:pt x="3193" y="7208"/>
                    <a:pt x="3666" y="7110"/>
                  </a:cubicBezTo>
                  <a:cubicBezTo>
                    <a:pt x="3946" y="7053"/>
                    <a:pt x="3849" y="6658"/>
                    <a:pt x="3593" y="6658"/>
                  </a:cubicBezTo>
                  <a:cubicBezTo>
                    <a:pt x="3577" y="6658"/>
                    <a:pt x="3561" y="6659"/>
                    <a:pt x="3545" y="6662"/>
                  </a:cubicBezTo>
                  <a:cubicBezTo>
                    <a:pt x="2999" y="6763"/>
                    <a:pt x="2082" y="7088"/>
                    <a:pt x="1396" y="7088"/>
                  </a:cubicBezTo>
                  <a:cubicBezTo>
                    <a:pt x="1180" y="7088"/>
                    <a:pt x="986" y="7055"/>
                    <a:pt x="835" y="6974"/>
                  </a:cubicBezTo>
                  <a:cubicBezTo>
                    <a:pt x="496" y="6790"/>
                    <a:pt x="632" y="6636"/>
                    <a:pt x="677" y="6170"/>
                  </a:cubicBezTo>
                  <a:cubicBezTo>
                    <a:pt x="718" y="5735"/>
                    <a:pt x="755" y="5297"/>
                    <a:pt x="782" y="4859"/>
                  </a:cubicBezTo>
                  <a:cubicBezTo>
                    <a:pt x="791" y="4694"/>
                    <a:pt x="797" y="4528"/>
                    <a:pt x="805" y="4361"/>
                  </a:cubicBezTo>
                  <a:cubicBezTo>
                    <a:pt x="1564" y="4496"/>
                    <a:pt x="2339" y="4561"/>
                    <a:pt x="3106" y="4561"/>
                  </a:cubicBezTo>
                  <a:cubicBezTo>
                    <a:pt x="3136" y="4561"/>
                    <a:pt x="3166" y="4561"/>
                    <a:pt x="3196" y="4561"/>
                  </a:cubicBezTo>
                  <a:cubicBezTo>
                    <a:pt x="3425" y="4560"/>
                    <a:pt x="3427" y="4202"/>
                    <a:pt x="3203" y="4202"/>
                  </a:cubicBezTo>
                  <a:cubicBezTo>
                    <a:pt x="3201" y="4202"/>
                    <a:pt x="3198" y="4202"/>
                    <a:pt x="3196" y="4202"/>
                  </a:cubicBezTo>
                  <a:cubicBezTo>
                    <a:pt x="3016" y="4209"/>
                    <a:pt x="2837" y="4212"/>
                    <a:pt x="2659" y="4212"/>
                  </a:cubicBezTo>
                  <a:cubicBezTo>
                    <a:pt x="2042" y="4212"/>
                    <a:pt x="1432" y="4172"/>
                    <a:pt x="817" y="4102"/>
                  </a:cubicBezTo>
                  <a:cubicBezTo>
                    <a:pt x="871" y="2838"/>
                    <a:pt x="863" y="1568"/>
                    <a:pt x="765" y="308"/>
                  </a:cubicBezTo>
                  <a:lnTo>
                    <a:pt x="765" y="308"/>
                  </a:lnTo>
                  <a:cubicBezTo>
                    <a:pt x="1736" y="409"/>
                    <a:pt x="2730" y="501"/>
                    <a:pt x="3704" y="510"/>
                  </a:cubicBezTo>
                  <a:cubicBezTo>
                    <a:pt x="3705" y="510"/>
                    <a:pt x="3706" y="510"/>
                    <a:pt x="3707" y="510"/>
                  </a:cubicBezTo>
                  <a:cubicBezTo>
                    <a:pt x="3932" y="510"/>
                    <a:pt x="3922" y="187"/>
                    <a:pt x="3704" y="163"/>
                  </a:cubicBezTo>
                  <a:cubicBezTo>
                    <a:pt x="2720" y="62"/>
                    <a:pt x="1703" y="42"/>
                    <a:pt x="710" y="35"/>
                  </a:cubicBezTo>
                  <a:cubicBezTo>
                    <a:pt x="685" y="12"/>
                    <a:pt x="651" y="1"/>
                    <a:pt x="6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130"/>
            <p:cNvSpPr/>
            <p:nvPr/>
          </p:nvSpPr>
          <p:spPr>
            <a:xfrm>
              <a:off x="6101900" y="1575700"/>
              <a:ext cx="63750" cy="83925"/>
            </a:xfrm>
            <a:custGeom>
              <a:avLst/>
              <a:gdLst/>
              <a:ahLst/>
              <a:cxnLst/>
              <a:rect l="l" t="t" r="r" b="b"/>
              <a:pathLst>
                <a:path w="2550" h="3357" extrusionOk="0">
                  <a:moveTo>
                    <a:pt x="150" y="1"/>
                  </a:moveTo>
                  <a:cubicBezTo>
                    <a:pt x="76" y="1"/>
                    <a:pt x="0" y="49"/>
                    <a:pt x="8" y="135"/>
                  </a:cubicBezTo>
                  <a:cubicBezTo>
                    <a:pt x="94" y="1144"/>
                    <a:pt x="249" y="2144"/>
                    <a:pt x="322" y="3154"/>
                  </a:cubicBezTo>
                  <a:cubicBezTo>
                    <a:pt x="331" y="3289"/>
                    <a:pt x="434" y="3357"/>
                    <a:pt x="536" y="3357"/>
                  </a:cubicBezTo>
                  <a:cubicBezTo>
                    <a:pt x="637" y="3357"/>
                    <a:pt x="736" y="3290"/>
                    <a:pt x="741" y="3154"/>
                  </a:cubicBezTo>
                  <a:cubicBezTo>
                    <a:pt x="757" y="2823"/>
                    <a:pt x="824" y="2514"/>
                    <a:pt x="961" y="2212"/>
                  </a:cubicBezTo>
                  <a:cubicBezTo>
                    <a:pt x="971" y="2190"/>
                    <a:pt x="985" y="2171"/>
                    <a:pt x="994" y="2150"/>
                  </a:cubicBezTo>
                  <a:cubicBezTo>
                    <a:pt x="1436" y="2325"/>
                    <a:pt x="1823" y="2532"/>
                    <a:pt x="2213" y="2814"/>
                  </a:cubicBezTo>
                  <a:cubicBezTo>
                    <a:pt x="2244" y="2836"/>
                    <a:pt x="2275" y="2845"/>
                    <a:pt x="2304" y="2845"/>
                  </a:cubicBezTo>
                  <a:cubicBezTo>
                    <a:pt x="2448" y="2845"/>
                    <a:pt x="2550" y="2612"/>
                    <a:pt x="2393" y="2504"/>
                  </a:cubicBezTo>
                  <a:cubicBezTo>
                    <a:pt x="2015" y="2248"/>
                    <a:pt x="1577" y="2038"/>
                    <a:pt x="1135" y="1906"/>
                  </a:cubicBezTo>
                  <a:cubicBezTo>
                    <a:pt x="1156" y="1873"/>
                    <a:pt x="1176" y="1840"/>
                    <a:pt x="1202" y="1806"/>
                  </a:cubicBezTo>
                  <a:cubicBezTo>
                    <a:pt x="1364" y="1585"/>
                    <a:pt x="1349" y="1627"/>
                    <a:pt x="1361" y="1438"/>
                  </a:cubicBezTo>
                  <a:lnTo>
                    <a:pt x="1361" y="1438"/>
                  </a:lnTo>
                  <a:cubicBezTo>
                    <a:pt x="1387" y="1488"/>
                    <a:pt x="1436" y="1527"/>
                    <a:pt x="1513" y="1527"/>
                  </a:cubicBezTo>
                  <a:cubicBezTo>
                    <a:pt x="1517" y="1527"/>
                    <a:pt x="1521" y="1527"/>
                    <a:pt x="1525" y="1527"/>
                  </a:cubicBezTo>
                  <a:cubicBezTo>
                    <a:pt x="1541" y="1527"/>
                    <a:pt x="1557" y="1525"/>
                    <a:pt x="1571" y="1525"/>
                  </a:cubicBezTo>
                  <a:cubicBezTo>
                    <a:pt x="1638" y="1524"/>
                    <a:pt x="1717" y="1490"/>
                    <a:pt x="1744" y="1426"/>
                  </a:cubicBezTo>
                  <a:cubicBezTo>
                    <a:pt x="1803" y="1301"/>
                    <a:pt x="1804" y="1233"/>
                    <a:pt x="1744" y="1106"/>
                  </a:cubicBezTo>
                  <a:cubicBezTo>
                    <a:pt x="1711" y="1037"/>
                    <a:pt x="1629" y="1000"/>
                    <a:pt x="1557" y="998"/>
                  </a:cubicBezTo>
                  <a:cubicBezTo>
                    <a:pt x="1552" y="998"/>
                    <a:pt x="1548" y="998"/>
                    <a:pt x="1543" y="998"/>
                  </a:cubicBezTo>
                  <a:cubicBezTo>
                    <a:pt x="1178" y="998"/>
                    <a:pt x="908" y="1421"/>
                    <a:pt x="732" y="1702"/>
                  </a:cubicBezTo>
                  <a:cubicBezTo>
                    <a:pt x="667" y="1806"/>
                    <a:pt x="611" y="1915"/>
                    <a:pt x="561" y="2026"/>
                  </a:cubicBezTo>
                  <a:cubicBezTo>
                    <a:pt x="468" y="1384"/>
                    <a:pt x="387" y="739"/>
                    <a:pt x="278" y="99"/>
                  </a:cubicBezTo>
                  <a:cubicBezTo>
                    <a:pt x="266" y="31"/>
                    <a:pt x="209" y="1"/>
                    <a:pt x="15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130"/>
            <p:cNvSpPr/>
            <p:nvPr/>
          </p:nvSpPr>
          <p:spPr>
            <a:xfrm>
              <a:off x="6175900" y="1544050"/>
              <a:ext cx="60550" cy="13975"/>
            </a:xfrm>
            <a:custGeom>
              <a:avLst/>
              <a:gdLst/>
              <a:ahLst/>
              <a:cxnLst/>
              <a:rect l="l" t="t" r="r" b="b"/>
              <a:pathLst>
                <a:path w="2422" h="559" extrusionOk="0">
                  <a:moveTo>
                    <a:pt x="2194" y="1"/>
                  </a:moveTo>
                  <a:cubicBezTo>
                    <a:pt x="2176" y="1"/>
                    <a:pt x="2156" y="4"/>
                    <a:pt x="2134" y="11"/>
                  </a:cubicBezTo>
                  <a:cubicBezTo>
                    <a:pt x="1708" y="162"/>
                    <a:pt x="1319" y="218"/>
                    <a:pt x="915" y="218"/>
                  </a:cubicBezTo>
                  <a:cubicBezTo>
                    <a:pt x="666" y="218"/>
                    <a:pt x="411" y="197"/>
                    <a:pt x="138" y="163"/>
                  </a:cubicBezTo>
                  <a:cubicBezTo>
                    <a:pt x="133" y="163"/>
                    <a:pt x="127" y="162"/>
                    <a:pt x="122" y="162"/>
                  </a:cubicBezTo>
                  <a:cubicBezTo>
                    <a:pt x="1" y="162"/>
                    <a:pt x="5" y="343"/>
                    <a:pt x="107" y="384"/>
                  </a:cubicBezTo>
                  <a:cubicBezTo>
                    <a:pt x="406" y="505"/>
                    <a:pt x="739" y="558"/>
                    <a:pt x="1075" y="558"/>
                  </a:cubicBezTo>
                  <a:cubicBezTo>
                    <a:pt x="1474" y="558"/>
                    <a:pt x="1876" y="483"/>
                    <a:pt x="2229" y="356"/>
                  </a:cubicBezTo>
                  <a:cubicBezTo>
                    <a:pt x="2422" y="285"/>
                    <a:pt x="2366" y="1"/>
                    <a:pt x="2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130"/>
            <p:cNvSpPr/>
            <p:nvPr/>
          </p:nvSpPr>
          <p:spPr>
            <a:xfrm>
              <a:off x="6174800" y="1577150"/>
              <a:ext cx="76700" cy="9025"/>
            </a:xfrm>
            <a:custGeom>
              <a:avLst/>
              <a:gdLst/>
              <a:ahLst/>
              <a:cxnLst/>
              <a:rect l="l" t="t" r="r" b="b"/>
              <a:pathLst>
                <a:path w="3068" h="361" extrusionOk="0">
                  <a:moveTo>
                    <a:pt x="2665" y="1"/>
                  </a:moveTo>
                  <a:cubicBezTo>
                    <a:pt x="1836" y="1"/>
                    <a:pt x="1008" y="19"/>
                    <a:pt x="179" y="42"/>
                  </a:cubicBezTo>
                  <a:cubicBezTo>
                    <a:pt x="1" y="48"/>
                    <a:pt x="1" y="314"/>
                    <a:pt x="179" y="318"/>
                  </a:cubicBezTo>
                  <a:cubicBezTo>
                    <a:pt x="1010" y="341"/>
                    <a:pt x="1842" y="360"/>
                    <a:pt x="2674" y="360"/>
                  </a:cubicBezTo>
                  <a:cubicBezTo>
                    <a:pt x="2728" y="360"/>
                    <a:pt x="2781" y="360"/>
                    <a:pt x="2834" y="360"/>
                  </a:cubicBezTo>
                  <a:cubicBezTo>
                    <a:pt x="3067" y="360"/>
                    <a:pt x="3067" y="1"/>
                    <a:pt x="2834" y="1"/>
                  </a:cubicBezTo>
                  <a:cubicBezTo>
                    <a:pt x="2778" y="1"/>
                    <a:pt x="2721" y="1"/>
                    <a:pt x="26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130"/>
            <p:cNvSpPr/>
            <p:nvPr/>
          </p:nvSpPr>
          <p:spPr>
            <a:xfrm>
              <a:off x="6269400" y="1563725"/>
              <a:ext cx="213025" cy="15300"/>
            </a:xfrm>
            <a:custGeom>
              <a:avLst/>
              <a:gdLst/>
              <a:ahLst/>
              <a:cxnLst/>
              <a:rect l="l" t="t" r="r" b="b"/>
              <a:pathLst>
                <a:path w="8521" h="612" extrusionOk="0">
                  <a:moveTo>
                    <a:pt x="4290" y="0"/>
                  </a:moveTo>
                  <a:cubicBezTo>
                    <a:pt x="4246" y="0"/>
                    <a:pt x="4202" y="0"/>
                    <a:pt x="4158" y="0"/>
                  </a:cubicBezTo>
                  <a:cubicBezTo>
                    <a:pt x="2830" y="3"/>
                    <a:pt x="1498" y="36"/>
                    <a:pt x="175" y="168"/>
                  </a:cubicBezTo>
                  <a:cubicBezTo>
                    <a:pt x="9" y="185"/>
                    <a:pt x="0" y="433"/>
                    <a:pt x="173" y="433"/>
                  </a:cubicBezTo>
                  <a:cubicBezTo>
                    <a:pt x="174" y="433"/>
                    <a:pt x="174" y="433"/>
                    <a:pt x="175" y="433"/>
                  </a:cubicBezTo>
                  <a:cubicBezTo>
                    <a:pt x="1279" y="427"/>
                    <a:pt x="2382" y="402"/>
                    <a:pt x="3486" y="402"/>
                  </a:cubicBezTo>
                  <a:cubicBezTo>
                    <a:pt x="3975" y="402"/>
                    <a:pt x="4465" y="407"/>
                    <a:pt x="4955" y="421"/>
                  </a:cubicBezTo>
                  <a:cubicBezTo>
                    <a:pt x="5663" y="441"/>
                    <a:pt x="6370" y="474"/>
                    <a:pt x="7079" y="518"/>
                  </a:cubicBezTo>
                  <a:cubicBezTo>
                    <a:pt x="7336" y="533"/>
                    <a:pt x="7634" y="612"/>
                    <a:pt x="7911" y="612"/>
                  </a:cubicBezTo>
                  <a:cubicBezTo>
                    <a:pt x="8055" y="612"/>
                    <a:pt x="8193" y="590"/>
                    <a:pt x="8316" y="527"/>
                  </a:cubicBezTo>
                  <a:cubicBezTo>
                    <a:pt x="8521" y="426"/>
                    <a:pt x="8412" y="95"/>
                    <a:pt x="8211" y="95"/>
                  </a:cubicBezTo>
                  <a:cubicBezTo>
                    <a:pt x="8188" y="95"/>
                    <a:pt x="8163" y="100"/>
                    <a:pt x="8138" y="109"/>
                  </a:cubicBezTo>
                  <a:cubicBezTo>
                    <a:pt x="8004" y="161"/>
                    <a:pt x="7829" y="180"/>
                    <a:pt x="7633" y="180"/>
                  </a:cubicBezTo>
                  <a:cubicBezTo>
                    <a:pt x="7099" y="180"/>
                    <a:pt x="6414" y="37"/>
                    <a:pt x="6016" y="26"/>
                  </a:cubicBezTo>
                  <a:cubicBezTo>
                    <a:pt x="5441" y="8"/>
                    <a:pt x="4865" y="0"/>
                    <a:pt x="42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130"/>
            <p:cNvSpPr/>
            <p:nvPr/>
          </p:nvSpPr>
          <p:spPr>
            <a:xfrm>
              <a:off x="6287350" y="1486950"/>
              <a:ext cx="94025" cy="46025"/>
            </a:xfrm>
            <a:custGeom>
              <a:avLst/>
              <a:gdLst/>
              <a:ahLst/>
              <a:cxnLst/>
              <a:rect l="l" t="t" r="r" b="b"/>
              <a:pathLst>
                <a:path w="3761" h="1841" extrusionOk="0">
                  <a:moveTo>
                    <a:pt x="188" y="1"/>
                  </a:moveTo>
                  <a:cubicBezTo>
                    <a:pt x="129" y="1"/>
                    <a:pt x="68" y="40"/>
                    <a:pt x="60" y="114"/>
                  </a:cubicBezTo>
                  <a:cubicBezTo>
                    <a:pt x="1" y="653"/>
                    <a:pt x="69" y="1142"/>
                    <a:pt x="221" y="1658"/>
                  </a:cubicBezTo>
                  <a:cubicBezTo>
                    <a:pt x="249" y="1756"/>
                    <a:pt x="324" y="1798"/>
                    <a:pt x="400" y="1798"/>
                  </a:cubicBezTo>
                  <a:cubicBezTo>
                    <a:pt x="514" y="1798"/>
                    <a:pt x="631" y="1702"/>
                    <a:pt x="600" y="1554"/>
                  </a:cubicBezTo>
                  <a:cubicBezTo>
                    <a:pt x="547" y="1301"/>
                    <a:pt x="680" y="820"/>
                    <a:pt x="1020" y="798"/>
                  </a:cubicBezTo>
                  <a:cubicBezTo>
                    <a:pt x="1034" y="797"/>
                    <a:pt x="1048" y="797"/>
                    <a:pt x="1062" y="797"/>
                  </a:cubicBezTo>
                  <a:cubicBezTo>
                    <a:pt x="1464" y="797"/>
                    <a:pt x="1723" y="1170"/>
                    <a:pt x="1691" y="1545"/>
                  </a:cubicBezTo>
                  <a:cubicBezTo>
                    <a:pt x="1678" y="1688"/>
                    <a:pt x="1801" y="1768"/>
                    <a:pt x="1923" y="1768"/>
                  </a:cubicBezTo>
                  <a:cubicBezTo>
                    <a:pt x="2019" y="1768"/>
                    <a:pt x="2115" y="1718"/>
                    <a:pt x="2140" y="1607"/>
                  </a:cubicBezTo>
                  <a:cubicBezTo>
                    <a:pt x="2165" y="1410"/>
                    <a:pt x="2249" y="1236"/>
                    <a:pt x="2386" y="1083"/>
                  </a:cubicBezTo>
                  <a:cubicBezTo>
                    <a:pt x="2544" y="978"/>
                    <a:pt x="2673" y="926"/>
                    <a:pt x="2771" y="926"/>
                  </a:cubicBezTo>
                  <a:cubicBezTo>
                    <a:pt x="2954" y="926"/>
                    <a:pt x="3031" y="1110"/>
                    <a:pt x="3002" y="1478"/>
                  </a:cubicBezTo>
                  <a:cubicBezTo>
                    <a:pt x="2870" y="1647"/>
                    <a:pt x="2992" y="1840"/>
                    <a:pt x="3156" y="1840"/>
                  </a:cubicBezTo>
                  <a:cubicBezTo>
                    <a:pt x="3204" y="1840"/>
                    <a:pt x="3257" y="1823"/>
                    <a:pt x="3307" y="1783"/>
                  </a:cubicBezTo>
                  <a:cubicBezTo>
                    <a:pt x="3760" y="1420"/>
                    <a:pt x="3578" y="716"/>
                    <a:pt x="3056" y="521"/>
                  </a:cubicBezTo>
                  <a:cubicBezTo>
                    <a:pt x="2945" y="480"/>
                    <a:pt x="2838" y="461"/>
                    <a:pt x="2736" y="461"/>
                  </a:cubicBezTo>
                  <a:cubicBezTo>
                    <a:pt x="2435" y="461"/>
                    <a:pt x="2177" y="626"/>
                    <a:pt x="1989" y="863"/>
                  </a:cubicBezTo>
                  <a:cubicBezTo>
                    <a:pt x="1815" y="564"/>
                    <a:pt x="1515" y="345"/>
                    <a:pt x="1149" y="345"/>
                  </a:cubicBezTo>
                  <a:cubicBezTo>
                    <a:pt x="1115" y="345"/>
                    <a:pt x="1080" y="347"/>
                    <a:pt x="1046" y="351"/>
                  </a:cubicBezTo>
                  <a:cubicBezTo>
                    <a:pt x="741" y="384"/>
                    <a:pt x="495" y="557"/>
                    <a:pt x="342" y="793"/>
                  </a:cubicBezTo>
                  <a:cubicBezTo>
                    <a:pt x="302" y="573"/>
                    <a:pt x="288" y="347"/>
                    <a:pt x="296" y="114"/>
                  </a:cubicBezTo>
                  <a:cubicBezTo>
                    <a:pt x="299" y="38"/>
                    <a:pt x="245" y="1"/>
                    <a:pt x="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130"/>
            <p:cNvSpPr/>
            <p:nvPr/>
          </p:nvSpPr>
          <p:spPr>
            <a:xfrm>
              <a:off x="6380500" y="1443450"/>
              <a:ext cx="77800" cy="108275"/>
            </a:xfrm>
            <a:custGeom>
              <a:avLst/>
              <a:gdLst/>
              <a:ahLst/>
              <a:cxnLst/>
              <a:rect l="l" t="t" r="r" b="b"/>
              <a:pathLst>
                <a:path w="3112" h="4331" extrusionOk="0">
                  <a:moveTo>
                    <a:pt x="2857" y="1"/>
                  </a:moveTo>
                  <a:cubicBezTo>
                    <a:pt x="2771" y="1"/>
                    <a:pt x="2684" y="48"/>
                    <a:pt x="2644" y="156"/>
                  </a:cubicBezTo>
                  <a:cubicBezTo>
                    <a:pt x="2238" y="1258"/>
                    <a:pt x="1944" y="2419"/>
                    <a:pt x="1642" y="3560"/>
                  </a:cubicBezTo>
                  <a:cubicBezTo>
                    <a:pt x="1010" y="2506"/>
                    <a:pt x="750" y="1234"/>
                    <a:pt x="253" y="122"/>
                  </a:cubicBezTo>
                  <a:cubicBezTo>
                    <a:pt x="233" y="77"/>
                    <a:pt x="196" y="58"/>
                    <a:pt x="158" y="58"/>
                  </a:cubicBezTo>
                  <a:cubicBezTo>
                    <a:pt x="83" y="58"/>
                    <a:pt x="0" y="130"/>
                    <a:pt x="23" y="219"/>
                  </a:cubicBezTo>
                  <a:cubicBezTo>
                    <a:pt x="353" y="1563"/>
                    <a:pt x="773" y="3053"/>
                    <a:pt x="1536" y="4222"/>
                  </a:cubicBezTo>
                  <a:cubicBezTo>
                    <a:pt x="1583" y="4295"/>
                    <a:pt x="1659" y="4331"/>
                    <a:pt x="1734" y="4331"/>
                  </a:cubicBezTo>
                  <a:cubicBezTo>
                    <a:pt x="1829" y="4331"/>
                    <a:pt x="1921" y="4275"/>
                    <a:pt x="1955" y="4167"/>
                  </a:cubicBezTo>
                  <a:cubicBezTo>
                    <a:pt x="2349" y="2887"/>
                    <a:pt x="2795" y="1587"/>
                    <a:pt x="3075" y="276"/>
                  </a:cubicBezTo>
                  <a:cubicBezTo>
                    <a:pt x="3111" y="106"/>
                    <a:pt x="2985" y="1"/>
                    <a:pt x="285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130"/>
            <p:cNvSpPr/>
            <p:nvPr/>
          </p:nvSpPr>
          <p:spPr>
            <a:xfrm>
              <a:off x="6472825" y="1417000"/>
              <a:ext cx="53650" cy="57575"/>
            </a:xfrm>
            <a:custGeom>
              <a:avLst/>
              <a:gdLst/>
              <a:ahLst/>
              <a:cxnLst/>
              <a:rect l="l" t="t" r="r" b="b"/>
              <a:pathLst>
                <a:path w="2146" h="2303" extrusionOk="0">
                  <a:moveTo>
                    <a:pt x="490" y="0"/>
                  </a:moveTo>
                  <a:cubicBezTo>
                    <a:pt x="426" y="0"/>
                    <a:pt x="363" y="13"/>
                    <a:pt x="301" y="40"/>
                  </a:cubicBezTo>
                  <a:cubicBezTo>
                    <a:pt x="57" y="150"/>
                    <a:pt x="3" y="405"/>
                    <a:pt x="97" y="629"/>
                  </a:cubicBezTo>
                  <a:cubicBezTo>
                    <a:pt x="119" y="680"/>
                    <a:pt x="162" y="701"/>
                    <a:pt x="207" y="701"/>
                  </a:cubicBezTo>
                  <a:cubicBezTo>
                    <a:pt x="294" y="701"/>
                    <a:pt x="391" y="620"/>
                    <a:pt x="359" y="519"/>
                  </a:cubicBezTo>
                  <a:cubicBezTo>
                    <a:pt x="451" y="457"/>
                    <a:pt x="529" y="426"/>
                    <a:pt x="593" y="426"/>
                  </a:cubicBezTo>
                  <a:cubicBezTo>
                    <a:pt x="687" y="426"/>
                    <a:pt x="751" y="493"/>
                    <a:pt x="785" y="627"/>
                  </a:cubicBezTo>
                  <a:cubicBezTo>
                    <a:pt x="793" y="659"/>
                    <a:pt x="801" y="692"/>
                    <a:pt x="810" y="724"/>
                  </a:cubicBezTo>
                  <a:cubicBezTo>
                    <a:pt x="845" y="888"/>
                    <a:pt x="804" y="1054"/>
                    <a:pt x="740" y="1206"/>
                  </a:cubicBezTo>
                  <a:cubicBezTo>
                    <a:pt x="619" y="1492"/>
                    <a:pt x="388" y="1711"/>
                    <a:pt x="166" y="1918"/>
                  </a:cubicBezTo>
                  <a:cubicBezTo>
                    <a:pt x="0" y="2071"/>
                    <a:pt x="153" y="2303"/>
                    <a:pt x="343" y="2303"/>
                  </a:cubicBezTo>
                  <a:cubicBezTo>
                    <a:pt x="358" y="2303"/>
                    <a:pt x="372" y="2302"/>
                    <a:pt x="387" y="2299"/>
                  </a:cubicBezTo>
                  <a:cubicBezTo>
                    <a:pt x="642" y="2250"/>
                    <a:pt x="886" y="2233"/>
                    <a:pt x="1131" y="2233"/>
                  </a:cubicBezTo>
                  <a:cubicBezTo>
                    <a:pt x="1365" y="2233"/>
                    <a:pt x="1601" y="2249"/>
                    <a:pt x="1847" y="2265"/>
                  </a:cubicBezTo>
                  <a:cubicBezTo>
                    <a:pt x="1852" y="2266"/>
                    <a:pt x="1857" y="2266"/>
                    <a:pt x="1862" y="2266"/>
                  </a:cubicBezTo>
                  <a:cubicBezTo>
                    <a:pt x="2104" y="2266"/>
                    <a:pt x="2146" y="1884"/>
                    <a:pt x="1908" y="1824"/>
                  </a:cubicBezTo>
                  <a:cubicBezTo>
                    <a:pt x="1685" y="1766"/>
                    <a:pt x="1453" y="1742"/>
                    <a:pt x="1219" y="1742"/>
                  </a:cubicBezTo>
                  <a:cubicBezTo>
                    <a:pt x="1106" y="1742"/>
                    <a:pt x="992" y="1748"/>
                    <a:pt x="878" y="1758"/>
                  </a:cubicBezTo>
                  <a:cubicBezTo>
                    <a:pt x="1184" y="1318"/>
                    <a:pt x="1379" y="792"/>
                    <a:pt x="1033" y="309"/>
                  </a:cubicBezTo>
                  <a:cubicBezTo>
                    <a:pt x="911" y="140"/>
                    <a:pt x="702" y="0"/>
                    <a:pt x="49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130"/>
            <p:cNvSpPr/>
            <p:nvPr/>
          </p:nvSpPr>
          <p:spPr>
            <a:xfrm>
              <a:off x="6357375" y="1588025"/>
              <a:ext cx="75225" cy="80700"/>
            </a:xfrm>
            <a:custGeom>
              <a:avLst/>
              <a:gdLst/>
              <a:ahLst/>
              <a:cxnLst/>
              <a:rect l="l" t="t" r="r" b="b"/>
              <a:pathLst>
                <a:path w="3009" h="3228" extrusionOk="0">
                  <a:moveTo>
                    <a:pt x="689" y="1"/>
                  </a:moveTo>
                  <a:cubicBezTo>
                    <a:pt x="333" y="1"/>
                    <a:pt x="1" y="222"/>
                    <a:pt x="9" y="665"/>
                  </a:cubicBezTo>
                  <a:cubicBezTo>
                    <a:pt x="12" y="754"/>
                    <a:pt x="88" y="806"/>
                    <a:pt x="162" y="806"/>
                  </a:cubicBezTo>
                  <a:cubicBezTo>
                    <a:pt x="220" y="806"/>
                    <a:pt x="276" y="774"/>
                    <a:pt x="293" y="704"/>
                  </a:cubicBezTo>
                  <a:cubicBezTo>
                    <a:pt x="356" y="484"/>
                    <a:pt x="469" y="373"/>
                    <a:pt x="632" y="373"/>
                  </a:cubicBezTo>
                  <a:cubicBezTo>
                    <a:pt x="728" y="373"/>
                    <a:pt x="842" y="412"/>
                    <a:pt x="974" y="491"/>
                  </a:cubicBezTo>
                  <a:cubicBezTo>
                    <a:pt x="1130" y="677"/>
                    <a:pt x="1183" y="887"/>
                    <a:pt x="1132" y="1126"/>
                  </a:cubicBezTo>
                  <a:cubicBezTo>
                    <a:pt x="1101" y="1331"/>
                    <a:pt x="986" y="1520"/>
                    <a:pt x="877" y="1690"/>
                  </a:cubicBezTo>
                  <a:cubicBezTo>
                    <a:pt x="659" y="2023"/>
                    <a:pt x="374" y="2307"/>
                    <a:pt x="153" y="2636"/>
                  </a:cubicBezTo>
                  <a:cubicBezTo>
                    <a:pt x="40" y="2804"/>
                    <a:pt x="194" y="2983"/>
                    <a:pt x="362" y="3001"/>
                  </a:cubicBezTo>
                  <a:cubicBezTo>
                    <a:pt x="1132" y="3081"/>
                    <a:pt x="1912" y="3202"/>
                    <a:pt x="2688" y="3227"/>
                  </a:cubicBezTo>
                  <a:cubicBezTo>
                    <a:pt x="2690" y="3227"/>
                    <a:pt x="2692" y="3227"/>
                    <a:pt x="2694" y="3227"/>
                  </a:cubicBezTo>
                  <a:cubicBezTo>
                    <a:pt x="2943" y="3227"/>
                    <a:pt x="3008" y="2813"/>
                    <a:pt x="2748" y="2768"/>
                  </a:cubicBezTo>
                  <a:cubicBezTo>
                    <a:pt x="2104" y="2657"/>
                    <a:pt x="1444" y="2609"/>
                    <a:pt x="790" y="2555"/>
                  </a:cubicBezTo>
                  <a:cubicBezTo>
                    <a:pt x="1267" y="1892"/>
                    <a:pt x="1931" y="1114"/>
                    <a:pt x="1367" y="335"/>
                  </a:cubicBezTo>
                  <a:cubicBezTo>
                    <a:pt x="1205" y="112"/>
                    <a:pt x="941" y="1"/>
                    <a:pt x="6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17" name="Google Shape;5817;p130"/>
          <p:cNvGrpSpPr/>
          <p:nvPr/>
        </p:nvGrpSpPr>
        <p:grpSpPr>
          <a:xfrm>
            <a:off x="6097375" y="1409225"/>
            <a:ext cx="650000" cy="619025"/>
            <a:chOff x="7433600" y="1332125"/>
            <a:chExt cx="650000" cy="619025"/>
          </a:xfrm>
        </p:grpSpPr>
        <p:sp>
          <p:nvSpPr>
            <p:cNvPr id="5818" name="Google Shape;5818;p130"/>
            <p:cNvSpPr/>
            <p:nvPr/>
          </p:nvSpPr>
          <p:spPr>
            <a:xfrm>
              <a:off x="7892325" y="1689600"/>
              <a:ext cx="176800" cy="159300"/>
            </a:xfrm>
            <a:custGeom>
              <a:avLst/>
              <a:gdLst/>
              <a:ahLst/>
              <a:cxnLst/>
              <a:rect l="l" t="t" r="r" b="b"/>
              <a:pathLst>
                <a:path w="7072" h="6372" extrusionOk="0">
                  <a:moveTo>
                    <a:pt x="1246" y="3992"/>
                  </a:moveTo>
                  <a:cubicBezTo>
                    <a:pt x="1272" y="3992"/>
                    <a:pt x="1298" y="4003"/>
                    <a:pt x="1313" y="4030"/>
                  </a:cubicBezTo>
                  <a:cubicBezTo>
                    <a:pt x="1771" y="4818"/>
                    <a:pt x="2472" y="5281"/>
                    <a:pt x="3350" y="5487"/>
                  </a:cubicBezTo>
                  <a:cubicBezTo>
                    <a:pt x="3557" y="5535"/>
                    <a:pt x="3480" y="5820"/>
                    <a:pt x="3293" y="5820"/>
                  </a:cubicBezTo>
                  <a:cubicBezTo>
                    <a:pt x="3282" y="5820"/>
                    <a:pt x="3270" y="5819"/>
                    <a:pt x="3259" y="5817"/>
                  </a:cubicBezTo>
                  <a:cubicBezTo>
                    <a:pt x="2319" y="5655"/>
                    <a:pt x="1534" y="4955"/>
                    <a:pt x="1172" y="4087"/>
                  </a:cubicBezTo>
                  <a:cubicBezTo>
                    <a:pt x="1148" y="4033"/>
                    <a:pt x="1197" y="3992"/>
                    <a:pt x="1246" y="3992"/>
                  </a:cubicBezTo>
                  <a:close/>
                  <a:moveTo>
                    <a:pt x="3310" y="1"/>
                  </a:moveTo>
                  <a:cubicBezTo>
                    <a:pt x="2833" y="1"/>
                    <a:pt x="2354" y="109"/>
                    <a:pt x="1911" y="345"/>
                  </a:cubicBezTo>
                  <a:cubicBezTo>
                    <a:pt x="1028" y="817"/>
                    <a:pt x="280" y="1806"/>
                    <a:pt x="81" y="2844"/>
                  </a:cubicBezTo>
                  <a:cubicBezTo>
                    <a:pt x="131" y="2932"/>
                    <a:pt x="127" y="3058"/>
                    <a:pt x="41" y="3134"/>
                  </a:cubicBezTo>
                  <a:cubicBezTo>
                    <a:pt x="1" y="3559"/>
                    <a:pt x="57" y="3989"/>
                    <a:pt x="247" y="4384"/>
                  </a:cubicBezTo>
                  <a:cubicBezTo>
                    <a:pt x="288" y="4353"/>
                    <a:pt x="338" y="4334"/>
                    <a:pt x="387" y="4334"/>
                  </a:cubicBezTo>
                  <a:cubicBezTo>
                    <a:pt x="453" y="4334"/>
                    <a:pt x="518" y="4368"/>
                    <a:pt x="560" y="4449"/>
                  </a:cubicBezTo>
                  <a:cubicBezTo>
                    <a:pt x="1139" y="5586"/>
                    <a:pt x="2327" y="6372"/>
                    <a:pt x="3559" y="6372"/>
                  </a:cubicBezTo>
                  <a:cubicBezTo>
                    <a:pt x="4034" y="6372"/>
                    <a:pt x="4516" y="6255"/>
                    <a:pt x="4973" y="5996"/>
                  </a:cubicBezTo>
                  <a:cubicBezTo>
                    <a:pt x="6390" y="5197"/>
                    <a:pt x="7071" y="3214"/>
                    <a:pt x="6273" y="1757"/>
                  </a:cubicBezTo>
                  <a:cubicBezTo>
                    <a:pt x="5685" y="681"/>
                    <a:pt x="4503" y="1"/>
                    <a:pt x="331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130"/>
            <p:cNvSpPr/>
            <p:nvPr/>
          </p:nvSpPr>
          <p:spPr>
            <a:xfrm>
              <a:off x="7445625" y="1735550"/>
              <a:ext cx="227825" cy="202250"/>
            </a:xfrm>
            <a:custGeom>
              <a:avLst/>
              <a:gdLst/>
              <a:ahLst/>
              <a:cxnLst/>
              <a:rect l="l" t="t" r="r" b="b"/>
              <a:pathLst>
                <a:path w="9113" h="8090" extrusionOk="0">
                  <a:moveTo>
                    <a:pt x="4053" y="918"/>
                  </a:moveTo>
                  <a:cubicBezTo>
                    <a:pt x="5460" y="918"/>
                    <a:pt x="6917" y="2226"/>
                    <a:pt x="6803" y="3685"/>
                  </a:cubicBezTo>
                  <a:cubicBezTo>
                    <a:pt x="6792" y="3825"/>
                    <a:pt x="6689" y="3894"/>
                    <a:pt x="6586" y="3894"/>
                  </a:cubicBezTo>
                  <a:cubicBezTo>
                    <a:pt x="6483" y="3894"/>
                    <a:pt x="6379" y="3824"/>
                    <a:pt x="6365" y="3686"/>
                  </a:cubicBezTo>
                  <a:cubicBezTo>
                    <a:pt x="6232" y="2245"/>
                    <a:pt x="5232" y="1183"/>
                    <a:pt x="3744" y="1155"/>
                  </a:cubicBezTo>
                  <a:cubicBezTo>
                    <a:pt x="3629" y="1150"/>
                    <a:pt x="3592" y="966"/>
                    <a:pt x="3715" y="944"/>
                  </a:cubicBezTo>
                  <a:cubicBezTo>
                    <a:pt x="3826" y="926"/>
                    <a:pt x="3939" y="918"/>
                    <a:pt x="4053" y="918"/>
                  </a:cubicBezTo>
                  <a:close/>
                  <a:moveTo>
                    <a:pt x="4763" y="0"/>
                  </a:moveTo>
                  <a:cubicBezTo>
                    <a:pt x="4438" y="0"/>
                    <a:pt x="4093" y="50"/>
                    <a:pt x="3727" y="157"/>
                  </a:cubicBezTo>
                  <a:cubicBezTo>
                    <a:pt x="3712" y="190"/>
                    <a:pt x="3687" y="216"/>
                    <a:pt x="3644" y="216"/>
                  </a:cubicBezTo>
                  <a:cubicBezTo>
                    <a:pt x="3604" y="220"/>
                    <a:pt x="3567" y="224"/>
                    <a:pt x="3527" y="226"/>
                  </a:cubicBezTo>
                  <a:cubicBezTo>
                    <a:pt x="3418" y="264"/>
                    <a:pt x="3310" y="300"/>
                    <a:pt x="3197" y="346"/>
                  </a:cubicBezTo>
                  <a:cubicBezTo>
                    <a:pt x="3160" y="363"/>
                    <a:pt x="3123" y="371"/>
                    <a:pt x="3088" y="371"/>
                  </a:cubicBezTo>
                  <a:cubicBezTo>
                    <a:pt x="3031" y="371"/>
                    <a:pt x="2977" y="350"/>
                    <a:pt x="2932" y="318"/>
                  </a:cubicBezTo>
                  <a:cubicBezTo>
                    <a:pt x="1214" y="757"/>
                    <a:pt x="0" y="2602"/>
                    <a:pt x="84" y="4357"/>
                  </a:cubicBezTo>
                  <a:cubicBezTo>
                    <a:pt x="174" y="6317"/>
                    <a:pt x="2617" y="8090"/>
                    <a:pt x="4531" y="8090"/>
                  </a:cubicBezTo>
                  <a:cubicBezTo>
                    <a:pt x="4596" y="8090"/>
                    <a:pt x="4661" y="8088"/>
                    <a:pt x="4725" y="8083"/>
                  </a:cubicBezTo>
                  <a:cubicBezTo>
                    <a:pt x="9112" y="7795"/>
                    <a:pt x="8961" y="1586"/>
                    <a:pt x="5974" y="253"/>
                  </a:cubicBezTo>
                  <a:lnTo>
                    <a:pt x="5974" y="253"/>
                  </a:lnTo>
                  <a:cubicBezTo>
                    <a:pt x="5969" y="254"/>
                    <a:pt x="5965" y="254"/>
                    <a:pt x="5960" y="254"/>
                  </a:cubicBezTo>
                  <a:cubicBezTo>
                    <a:pt x="5933" y="254"/>
                    <a:pt x="5910" y="243"/>
                    <a:pt x="5892" y="218"/>
                  </a:cubicBezTo>
                  <a:cubicBezTo>
                    <a:pt x="5549" y="79"/>
                    <a:pt x="5173" y="0"/>
                    <a:pt x="47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130"/>
            <p:cNvSpPr/>
            <p:nvPr/>
          </p:nvSpPr>
          <p:spPr>
            <a:xfrm>
              <a:off x="7534150" y="1345175"/>
              <a:ext cx="160450" cy="153975"/>
            </a:xfrm>
            <a:custGeom>
              <a:avLst/>
              <a:gdLst/>
              <a:ahLst/>
              <a:cxnLst/>
              <a:rect l="l" t="t" r="r" b="b"/>
              <a:pathLst>
                <a:path w="6418" h="6159" extrusionOk="0">
                  <a:moveTo>
                    <a:pt x="3949" y="793"/>
                  </a:moveTo>
                  <a:cubicBezTo>
                    <a:pt x="3967" y="793"/>
                    <a:pt x="3986" y="797"/>
                    <a:pt x="4005" y="806"/>
                  </a:cubicBezTo>
                  <a:cubicBezTo>
                    <a:pt x="5088" y="1333"/>
                    <a:pt x="5702" y="2545"/>
                    <a:pt x="5462" y="3730"/>
                  </a:cubicBezTo>
                  <a:cubicBezTo>
                    <a:pt x="5442" y="3831"/>
                    <a:pt x="5370" y="3875"/>
                    <a:pt x="5293" y="3875"/>
                  </a:cubicBezTo>
                  <a:cubicBezTo>
                    <a:pt x="5175" y="3875"/>
                    <a:pt x="5047" y="3774"/>
                    <a:pt x="5074" y="3621"/>
                  </a:cubicBezTo>
                  <a:cubicBezTo>
                    <a:pt x="5262" y="2577"/>
                    <a:pt x="4809" y="1546"/>
                    <a:pt x="3885" y="1008"/>
                  </a:cubicBezTo>
                  <a:cubicBezTo>
                    <a:pt x="3772" y="940"/>
                    <a:pt x="3842" y="793"/>
                    <a:pt x="3949" y="793"/>
                  </a:cubicBezTo>
                  <a:close/>
                  <a:moveTo>
                    <a:pt x="3248" y="1"/>
                  </a:moveTo>
                  <a:cubicBezTo>
                    <a:pt x="1549" y="1"/>
                    <a:pt x="0" y="1193"/>
                    <a:pt x="130" y="2967"/>
                  </a:cubicBezTo>
                  <a:cubicBezTo>
                    <a:pt x="228" y="4321"/>
                    <a:pt x="1287" y="5902"/>
                    <a:pt x="2690" y="6159"/>
                  </a:cubicBezTo>
                  <a:cubicBezTo>
                    <a:pt x="2723" y="6109"/>
                    <a:pt x="2781" y="6072"/>
                    <a:pt x="2864" y="6072"/>
                  </a:cubicBezTo>
                  <a:cubicBezTo>
                    <a:pt x="2903" y="6073"/>
                    <a:pt x="2941" y="6074"/>
                    <a:pt x="2980" y="6074"/>
                  </a:cubicBezTo>
                  <a:cubicBezTo>
                    <a:pt x="4620" y="6074"/>
                    <a:pt x="6127" y="5047"/>
                    <a:pt x="6267" y="3316"/>
                  </a:cubicBezTo>
                  <a:cubicBezTo>
                    <a:pt x="6418" y="1563"/>
                    <a:pt x="5083" y="22"/>
                    <a:pt x="3293" y="1"/>
                  </a:cubicBezTo>
                  <a:cubicBezTo>
                    <a:pt x="3278" y="1"/>
                    <a:pt x="3263" y="1"/>
                    <a:pt x="324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130"/>
            <p:cNvSpPr/>
            <p:nvPr/>
          </p:nvSpPr>
          <p:spPr>
            <a:xfrm>
              <a:off x="7660100" y="1771575"/>
              <a:ext cx="230350" cy="96275"/>
            </a:xfrm>
            <a:custGeom>
              <a:avLst/>
              <a:gdLst/>
              <a:ahLst/>
              <a:cxnLst/>
              <a:rect l="l" t="t" r="r" b="b"/>
              <a:pathLst>
                <a:path w="9214" h="3851" extrusionOk="0">
                  <a:moveTo>
                    <a:pt x="8964" y="0"/>
                  </a:moveTo>
                  <a:cubicBezTo>
                    <a:pt x="6063" y="1025"/>
                    <a:pt x="3138" y="1965"/>
                    <a:pt x="201" y="2876"/>
                  </a:cubicBezTo>
                  <a:cubicBezTo>
                    <a:pt x="163" y="3202"/>
                    <a:pt x="98" y="3531"/>
                    <a:pt x="1" y="3850"/>
                  </a:cubicBezTo>
                  <a:cubicBezTo>
                    <a:pt x="3030" y="2787"/>
                    <a:pt x="6133" y="1870"/>
                    <a:pt x="9214" y="973"/>
                  </a:cubicBezTo>
                  <a:cubicBezTo>
                    <a:pt x="9054" y="666"/>
                    <a:pt x="8978" y="334"/>
                    <a:pt x="89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130"/>
            <p:cNvSpPr/>
            <p:nvPr/>
          </p:nvSpPr>
          <p:spPr>
            <a:xfrm>
              <a:off x="7566525" y="1503925"/>
              <a:ext cx="48375" cy="225750"/>
            </a:xfrm>
            <a:custGeom>
              <a:avLst/>
              <a:gdLst/>
              <a:ahLst/>
              <a:cxnLst/>
              <a:rect l="l" t="t" r="r" b="b"/>
              <a:pathLst>
                <a:path w="1935" h="9030" extrusionOk="0">
                  <a:moveTo>
                    <a:pt x="614" y="0"/>
                  </a:moveTo>
                  <a:cubicBezTo>
                    <a:pt x="614" y="12"/>
                    <a:pt x="618" y="25"/>
                    <a:pt x="614" y="40"/>
                  </a:cubicBezTo>
                  <a:cubicBezTo>
                    <a:pt x="164" y="2968"/>
                    <a:pt x="4" y="5868"/>
                    <a:pt x="0" y="8827"/>
                  </a:cubicBezTo>
                  <a:cubicBezTo>
                    <a:pt x="338" y="8851"/>
                    <a:pt x="670" y="8920"/>
                    <a:pt x="989" y="9030"/>
                  </a:cubicBezTo>
                  <a:cubicBezTo>
                    <a:pt x="799" y="7061"/>
                    <a:pt x="853" y="5096"/>
                    <a:pt x="1090" y="3128"/>
                  </a:cubicBezTo>
                  <a:cubicBezTo>
                    <a:pt x="1199" y="2237"/>
                    <a:pt x="1050" y="658"/>
                    <a:pt x="1934" y="181"/>
                  </a:cubicBezTo>
                  <a:cubicBezTo>
                    <a:pt x="1814" y="181"/>
                    <a:pt x="1694" y="174"/>
                    <a:pt x="1571" y="164"/>
                  </a:cubicBezTo>
                  <a:cubicBezTo>
                    <a:pt x="1569" y="160"/>
                    <a:pt x="1566" y="159"/>
                    <a:pt x="1563" y="159"/>
                  </a:cubicBezTo>
                  <a:cubicBezTo>
                    <a:pt x="1562" y="159"/>
                    <a:pt x="1560" y="159"/>
                    <a:pt x="1559" y="160"/>
                  </a:cubicBezTo>
                  <a:cubicBezTo>
                    <a:pt x="1532" y="161"/>
                    <a:pt x="1506" y="161"/>
                    <a:pt x="1479" y="161"/>
                  </a:cubicBezTo>
                  <a:cubicBezTo>
                    <a:pt x="1178" y="161"/>
                    <a:pt x="888" y="99"/>
                    <a:pt x="6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130"/>
            <p:cNvSpPr/>
            <p:nvPr/>
          </p:nvSpPr>
          <p:spPr>
            <a:xfrm>
              <a:off x="7433600" y="1332125"/>
              <a:ext cx="650000" cy="619025"/>
            </a:xfrm>
            <a:custGeom>
              <a:avLst/>
              <a:gdLst/>
              <a:ahLst/>
              <a:cxnLst/>
              <a:rect l="l" t="t" r="r" b="b"/>
              <a:pathLst>
                <a:path w="26000" h="24761" extrusionOk="0">
                  <a:moveTo>
                    <a:pt x="7272" y="523"/>
                  </a:moveTo>
                  <a:cubicBezTo>
                    <a:pt x="7287" y="523"/>
                    <a:pt x="7303" y="523"/>
                    <a:pt x="7318" y="523"/>
                  </a:cubicBezTo>
                  <a:cubicBezTo>
                    <a:pt x="9107" y="544"/>
                    <a:pt x="10441" y="2083"/>
                    <a:pt x="10292" y="3838"/>
                  </a:cubicBezTo>
                  <a:cubicBezTo>
                    <a:pt x="10149" y="5573"/>
                    <a:pt x="8638" y="6598"/>
                    <a:pt x="6994" y="6598"/>
                  </a:cubicBezTo>
                  <a:cubicBezTo>
                    <a:pt x="6959" y="6598"/>
                    <a:pt x="6923" y="6598"/>
                    <a:pt x="6888" y="6597"/>
                  </a:cubicBezTo>
                  <a:cubicBezTo>
                    <a:pt x="6805" y="6597"/>
                    <a:pt x="6747" y="6631"/>
                    <a:pt x="6713" y="6683"/>
                  </a:cubicBezTo>
                  <a:cubicBezTo>
                    <a:pt x="5312" y="6425"/>
                    <a:pt x="4251" y="4844"/>
                    <a:pt x="4153" y="3491"/>
                  </a:cubicBezTo>
                  <a:cubicBezTo>
                    <a:pt x="4025" y="1715"/>
                    <a:pt x="5571" y="523"/>
                    <a:pt x="7272" y="523"/>
                  </a:cubicBezTo>
                  <a:close/>
                  <a:moveTo>
                    <a:pt x="5931" y="6871"/>
                  </a:moveTo>
                  <a:lnTo>
                    <a:pt x="5931" y="6871"/>
                  </a:lnTo>
                  <a:cubicBezTo>
                    <a:pt x="6207" y="6971"/>
                    <a:pt x="6499" y="7032"/>
                    <a:pt x="6803" y="7032"/>
                  </a:cubicBezTo>
                  <a:cubicBezTo>
                    <a:pt x="6827" y="7032"/>
                    <a:pt x="6851" y="7031"/>
                    <a:pt x="6876" y="7031"/>
                  </a:cubicBezTo>
                  <a:cubicBezTo>
                    <a:pt x="6881" y="7031"/>
                    <a:pt x="6885" y="7031"/>
                    <a:pt x="6888" y="7033"/>
                  </a:cubicBezTo>
                  <a:cubicBezTo>
                    <a:pt x="7011" y="7045"/>
                    <a:pt x="7131" y="7052"/>
                    <a:pt x="7251" y="7052"/>
                  </a:cubicBezTo>
                  <a:cubicBezTo>
                    <a:pt x="6369" y="7528"/>
                    <a:pt x="6516" y="9108"/>
                    <a:pt x="6407" y="9998"/>
                  </a:cubicBezTo>
                  <a:cubicBezTo>
                    <a:pt x="6170" y="11965"/>
                    <a:pt x="6116" y="13932"/>
                    <a:pt x="6306" y="15900"/>
                  </a:cubicBezTo>
                  <a:cubicBezTo>
                    <a:pt x="5987" y="15791"/>
                    <a:pt x="5655" y="15722"/>
                    <a:pt x="5317" y="15697"/>
                  </a:cubicBezTo>
                  <a:cubicBezTo>
                    <a:pt x="5321" y="12736"/>
                    <a:pt x="5480" y="9838"/>
                    <a:pt x="5931" y="6911"/>
                  </a:cubicBezTo>
                  <a:cubicBezTo>
                    <a:pt x="5935" y="6895"/>
                    <a:pt x="5931" y="6881"/>
                    <a:pt x="5931" y="6871"/>
                  </a:cubicBezTo>
                  <a:close/>
                  <a:moveTo>
                    <a:pt x="21660" y="14300"/>
                  </a:moveTo>
                  <a:cubicBezTo>
                    <a:pt x="22853" y="14300"/>
                    <a:pt x="24035" y="14980"/>
                    <a:pt x="24625" y="16056"/>
                  </a:cubicBezTo>
                  <a:cubicBezTo>
                    <a:pt x="25423" y="17513"/>
                    <a:pt x="24740" y="19496"/>
                    <a:pt x="23323" y="20295"/>
                  </a:cubicBezTo>
                  <a:cubicBezTo>
                    <a:pt x="22867" y="20554"/>
                    <a:pt x="22384" y="20671"/>
                    <a:pt x="21908" y="20671"/>
                  </a:cubicBezTo>
                  <a:cubicBezTo>
                    <a:pt x="20676" y="20671"/>
                    <a:pt x="19488" y="19886"/>
                    <a:pt x="18911" y="18748"/>
                  </a:cubicBezTo>
                  <a:cubicBezTo>
                    <a:pt x="18869" y="18667"/>
                    <a:pt x="18805" y="18633"/>
                    <a:pt x="18739" y="18633"/>
                  </a:cubicBezTo>
                  <a:cubicBezTo>
                    <a:pt x="18690" y="18633"/>
                    <a:pt x="18641" y="18652"/>
                    <a:pt x="18599" y="18683"/>
                  </a:cubicBezTo>
                  <a:cubicBezTo>
                    <a:pt x="18411" y="18288"/>
                    <a:pt x="18353" y="17858"/>
                    <a:pt x="18392" y="17433"/>
                  </a:cubicBezTo>
                  <a:cubicBezTo>
                    <a:pt x="18479" y="17357"/>
                    <a:pt x="18484" y="17230"/>
                    <a:pt x="18432" y="17143"/>
                  </a:cubicBezTo>
                  <a:cubicBezTo>
                    <a:pt x="18632" y="16105"/>
                    <a:pt x="19379" y="15116"/>
                    <a:pt x="20262" y="14644"/>
                  </a:cubicBezTo>
                  <a:cubicBezTo>
                    <a:pt x="20705" y="14408"/>
                    <a:pt x="21184" y="14300"/>
                    <a:pt x="21660" y="14300"/>
                  </a:cubicBezTo>
                  <a:close/>
                  <a:moveTo>
                    <a:pt x="18024" y="17578"/>
                  </a:moveTo>
                  <a:cubicBezTo>
                    <a:pt x="18038" y="17912"/>
                    <a:pt x="18114" y="18242"/>
                    <a:pt x="18274" y="18551"/>
                  </a:cubicBezTo>
                  <a:cubicBezTo>
                    <a:pt x="15193" y="19448"/>
                    <a:pt x="12088" y="20365"/>
                    <a:pt x="9058" y="21428"/>
                  </a:cubicBezTo>
                  <a:cubicBezTo>
                    <a:pt x="9157" y="21109"/>
                    <a:pt x="9222" y="20782"/>
                    <a:pt x="9258" y="20454"/>
                  </a:cubicBezTo>
                  <a:cubicBezTo>
                    <a:pt x="12198" y="19543"/>
                    <a:pt x="15120" y="18603"/>
                    <a:pt x="18024" y="17578"/>
                  </a:cubicBezTo>
                  <a:close/>
                  <a:moveTo>
                    <a:pt x="5244" y="16139"/>
                  </a:moveTo>
                  <a:cubicBezTo>
                    <a:pt x="5653" y="16139"/>
                    <a:pt x="6030" y="16218"/>
                    <a:pt x="6373" y="16358"/>
                  </a:cubicBezTo>
                  <a:cubicBezTo>
                    <a:pt x="6392" y="16382"/>
                    <a:pt x="6416" y="16392"/>
                    <a:pt x="6445" y="16392"/>
                  </a:cubicBezTo>
                  <a:cubicBezTo>
                    <a:pt x="6448" y="16392"/>
                    <a:pt x="6452" y="16392"/>
                    <a:pt x="6455" y="16391"/>
                  </a:cubicBezTo>
                  <a:lnTo>
                    <a:pt x="6455" y="16391"/>
                  </a:lnTo>
                  <a:cubicBezTo>
                    <a:pt x="9442" y="17723"/>
                    <a:pt x="9595" y="23930"/>
                    <a:pt x="5206" y="24220"/>
                  </a:cubicBezTo>
                  <a:cubicBezTo>
                    <a:pt x="5141" y="24225"/>
                    <a:pt x="5075" y="24227"/>
                    <a:pt x="5009" y="24227"/>
                  </a:cubicBezTo>
                  <a:cubicBezTo>
                    <a:pt x="3095" y="24227"/>
                    <a:pt x="655" y="22454"/>
                    <a:pt x="565" y="20497"/>
                  </a:cubicBezTo>
                  <a:cubicBezTo>
                    <a:pt x="481" y="18742"/>
                    <a:pt x="1695" y="16897"/>
                    <a:pt x="3413" y="16458"/>
                  </a:cubicBezTo>
                  <a:cubicBezTo>
                    <a:pt x="3458" y="16489"/>
                    <a:pt x="3512" y="16509"/>
                    <a:pt x="3570" y="16509"/>
                  </a:cubicBezTo>
                  <a:cubicBezTo>
                    <a:pt x="3605" y="16509"/>
                    <a:pt x="3641" y="16502"/>
                    <a:pt x="3678" y="16486"/>
                  </a:cubicBezTo>
                  <a:cubicBezTo>
                    <a:pt x="3791" y="16439"/>
                    <a:pt x="3900" y="16402"/>
                    <a:pt x="4008" y="16366"/>
                  </a:cubicBezTo>
                  <a:cubicBezTo>
                    <a:pt x="4048" y="16361"/>
                    <a:pt x="4085" y="16358"/>
                    <a:pt x="4125" y="16354"/>
                  </a:cubicBezTo>
                  <a:cubicBezTo>
                    <a:pt x="4168" y="16354"/>
                    <a:pt x="4193" y="16329"/>
                    <a:pt x="4208" y="16296"/>
                  </a:cubicBezTo>
                  <a:cubicBezTo>
                    <a:pt x="4574" y="16188"/>
                    <a:pt x="4919" y="16139"/>
                    <a:pt x="5244" y="16139"/>
                  </a:cubicBezTo>
                  <a:close/>
                  <a:moveTo>
                    <a:pt x="7279" y="1"/>
                  </a:moveTo>
                  <a:cubicBezTo>
                    <a:pt x="7167" y="1"/>
                    <a:pt x="7054" y="6"/>
                    <a:pt x="6941" y="17"/>
                  </a:cubicBezTo>
                  <a:cubicBezTo>
                    <a:pt x="4892" y="213"/>
                    <a:pt x="3323" y="1714"/>
                    <a:pt x="3679" y="3831"/>
                  </a:cubicBezTo>
                  <a:cubicBezTo>
                    <a:pt x="3875" y="4989"/>
                    <a:pt x="4581" y="6159"/>
                    <a:pt x="5585" y="6707"/>
                  </a:cubicBezTo>
                  <a:cubicBezTo>
                    <a:pt x="5564" y="6731"/>
                    <a:pt x="5549" y="6759"/>
                    <a:pt x="5542" y="6799"/>
                  </a:cubicBezTo>
                  <a:cubicBezTo>
                    <a:pt x="5017" y="9729"/>
                    <a:pt x="4824" y="12712"/>
                    <a:pt x="5099" y="15678"/>
                  </a:cubicBezTo>
                  <a:cubicBezTo>
                    <a:pt x="5074" y="15678"/>
                    <a:pt x="5049" y="15677"/>
                    <a:pt x="5025" y="15677"/>
                  </a:cubicBezTo>
                  <a:cubicBezTo>
                    <a:pt x="4487" y="15677"/>
                    <a:pt x="3938" y="15788"/>
                    <a:pt x="3414" y="16035"/>
                  </a:cubicBezTo>
                  <a:cubicBezTo>
                    <a:pt x="3404" y="16039"/>
                    <a:pt x="3400" y="16047"/>
                    <a:pt x="3393" y="16053"/>
                  </a:cubicBezTo>
                  <a:cubicBezTo>
                    <a:pt x="1404" y="16108"/>
                    <a:pt x="1" y="18643"/>
                    <a:pt x="37" y="20492"/>
                  </a:cubicBezTo>
                  <a:cubicBezTo>
                    <a:pt x="83" y="22794"/>
                    <a:pt x="2790" y="24760"/>
                    <a:pt x="5070" y="24760"/>
                  </a:cubicBezTo>
                  <a:cubicBezTo>
                    <a:pt x="5327" y="24760"/>
                    <a:pt x="5578" y="24736"/>
                    <a:pt x="5819" y="24684"/>
                  </a:cubicBezTo>
                  <a:cubicBezTo>
                    <a:pt x="7308" y="24364"/>
                    <a:pt x="8450" y="23129"/>
                    <a:pt x="8969" y="21687"/>
                  </a:cubicBezTo>
                  <a:lnTo>
                    <a:pt x="8990" y="21687"/>
                  </a:lnTo>
                  <a:cubicBezTo>
                    <a:pt x="12171" y="20921"/>
                    <a:pt x="15332" y="19941"/>
                    <a:pt x="18440" y="18930"/>
                  </a:cubicBezTo>
                  <a:cubicBezTo>
                    <a:pt x="18462" y="18924"/>
                    <a:pt x="18480" y="18915"/>
                    <a:pt x="18495" y="18903"/>
                  </a:cubicBezTo>
                  <a:cubicBezTo>
                    <a:pt x="18499" y="18928"/>
                    <a:pt x="18502" y="18954"/>
                    <a:pt x="18514" y="18980"/>
                  </a:cubicBezTo>
                  <a:cubicBezTo>
                    <a:pt x="19130" y="20289"/>
                    <a:pt x="20503" y="21146"/>
                    <a:pt x="21910" y="21146"/>
                  </a:cubicBezTo>
                  <a:cubicBezTo>
                    <a:pt x="22416" y="21146"/>
                    <a:pt x="22925" y="21036"/>
                    <a:pt x="23406" y="20796"/>
                  </a:cubicBezTo>
                  <a:cubicBezTo>
                    <a:pt x="25233" y="19881"/>
                    <a:pt x="25999" y="17419"/>
                    <a:pt x="24932" y="15663"/>
                  </a:cubicBezTo>
                  <a:cubicBezTo>
                    <a:pt x="24234" y="14518"/>
                    <a:pt x="22962" y="13841"/>
                    <a:pt x="21678" y="13841"/>
                  </a:cubicBezTo>
                  <a:cubicBezTo>
                    <a:pt x="21058" y="13841"/>
                    <a:pt x="20435" y="13999"/>
                    <a:pt x="19872" y="14339"/>
                  </a:cubicBezTo>
                  <a:cubicBezTo>
                    <a:pt x="18953" y="14896"/>
                    <a:pt x="18176" y="16003"/>
                    <a:pt x="18038" y="17114"/>
                  </a:cubicBezTo>
                  <a:cubicBezTo>
                    <a:pt x="15107" y="18119"/>
                    <a:pt x="12190" y="19177"/>
                    <a:pt x="9273" y="20229"/>
                  </a:cubicBezTo>
                  <a:cubicBezTo>
                    <a:pt x="9304" y="19710"/>
                    <a:pt x="9251" y="19191"/>
                    <a:pt x="9098" y="18704"/>
                  </a:cubicBezTo>
                  <a:cubicBezTo>
                    <a:pt x="8699" y="17444"/>
                    <a:pt x="7711" y="16449"/>
                    <a:pt x="6530" y="15976"/>
                  </a:cubicBezTo>
                  <a:cubicBezTo>
                    <a:pt x="6534" y="14643"/>
                    <a:pt x="6551" y="13313"/>
                    <a:pt x="6643" y="11981"/>
                  </a:cubicBezTo>
                  <a:cubicBezTo>
                    <a:pt x="6701" y="11103"/>
                    <a:pt x="6622" y="7896"/>
                    <a:pt x="7468" y="7423"/>
                  </a:cubicBezTo>
                  <a:cubicBezTo>
                    <a:pt x="7646" y="7325"/>
                    <a:pt x="7580" y="7106"/>
                    <a:pt x="7435" y="7041"/>
                  </a:cubicBezTo>
                  <a:cubicBezTo>
                    <a:pt x="9316" y="6957"/>
                    <a:pt x="10875" y="5443"/>
                    <a:pt x="10839" y="3464"/>
                  </a:cubicBezTo>
                  <a:cubicBezTo>
                    <a:pt x="10801" y="1537"/>
                    <a:pt x="9166" y="1"/>
                    <a:pt x="72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4" name="Google Shape;5824;p130"/>
            <p:cNvSpPr/>
            <p:nvPr/>
          </p:nvSpPr>
          <p:spPr>
            <a:xfrm>
              <a:off x="7921000" y="1789475"/>
              <a:ext cx="60250" cy="45700"/>
            </a:xfrm>
            <a:custGeom>
              <a:avLst/>
              <a:gdLst/>
              <a:ahLst/>
              <a:cxnLst/>
              <a:rect l="l" t="t" r="r" b="b"/>
              <a:pathLst>
                <a:path w="2410" h="1828" extrusionOk="0">
                  <a:moveTo>
                    <a:pt x="100" y="1"/>
                  </a:moveTo>
                  <a:cubicBezTo>
                    <a:pt x="50" y="1"/>
                    <a:pt x="0" y="42"/>
                    <a:pt x="25" y="96"/>
                  </a:cubicBezTo>
                  <a:cubicBezTo>
                    <a:pt x="387" y="960"/>
                    <a:pt x="1171" y="1661"/>
                    <a:pt x="2112" y="1825"/>
                  </a:cubicBezTo>
                  <a:cubicBezTo>
                    <a:pt x="2123" y="1827"/>
                    <a:pt x="2134" y="1828"/>
                    <a:pt x="2145" y="1828"/>
                  </a:cubicBezTo>
                  <a:cubicBezTo>
                    <a:pt x="2333" y="1828"/>
                    <a:pt x="2410" y="1543"/>
                    <a:pt x="2203" y="1494"/>
                  </a:cubicBezTo>
                  <a:cubicBezTo>
                    <a:pt x="1324" y="1286"/>
                    <a:pt x="624" y="824"/>
                    <a:pt x="166" y="38"/>
                  </a:cubicBezTo>
                  <a:cubicBezTo>
                    <a:pt x="151" y="12"/>
                    <a:pt x="126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5" name="Google Shape;5825;p130"/>
            <p:cNvSpPr/>
            <p:nvPr/>
          </p:nvSpPr>
          <p:spPr>
            <a:xfrm>
              <a:off x="7628500" y="1364975"/>
              <a:ext cx="48200" cy="77075"/>
            </a:xfrm>
            <a:custGeom>
              <a:avLst/>
              <a:gdLst/>
              <a:ahLst/>
              <a:cxnLst/>
              <a:rect l="l" t="t" r="r" b="b"/>
              <a:pathLst>
                <a:path w="1928" h="3083" extrusionOk="0">
                  <a:moveTo>
                    <a:pt x="176" y="1"/>
                  </a:moveTo>
                  <a:cubicBezTo>
                    <a:pt x="70" y="1"/>
                    <a:pt x="0" y="150"/>
                    <a:pt x="111" y="216"/>
                  </a:cubicBezTo>
                  <a:cubicBezTo>
                    <a:pt x="1035" y="754"/>
                    <a:pt x="1488" y="1785"/>
                    <a:pt x="1300" y="2829"/>
                  </a:cubicBezTo>
                  <a:cubicBezTo>
                    <a:pt x="1273" y="2982"/>
                    <a:pt x="1401" y="3083"/>
                    <a:pt x="1519" y="3083"/>
                  </a:cubicBezTo>
                  <a:cubicBezTo>
                    <a:pt x="1596" y="3083"/>
                    <a:pt x="1668" y="3039"/>
                    <a:pt x="1688" y="2938"/>
                  </a:cubicBezTo>
                  <a:cubicBezTo>
                    <a:pt x="1928" y="1753"/>
                    <a:pt x="1314" y="541"/>
                    <a:pt x="231" y="14"/>
                  </a:cubicBezTo>
                  <a:cubicBezTo>
                    <a:pt x="212" y="5"/>
                    <a:pt x="193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6" name="Google Shape;5826;p130"/>
            <p:cNvSpPr/>
            <p:nvPr/>
          </p:nvSpPr>
          <p:spPr>
            <a:xfrm>
              <a:off x="7535425" y="1758475"/>
              <a:ext cx="83125" cy="74425"/>
            </a:xfrm>
            <a:custGeom>
              <a:avLst/>
              <a:gdLst/>
              <a:ahLst/>
              <a:cxnLst/>
              <a:rect l="l" t="t" r="r" b="b"/>
              <a:pathLst>
                <a:path w="3325" h="2977" extrusionOk="0">
                  <a:moveTo>
                    <a:pt x="461" y="1"/>
                  </a:moveTo>
                  <a:cubicBezTo>
                    <a:pt x="348" y="1"/>
                    <a:pt x="235" y="9"/>
                    <a:pt x="124" y="27"/>
                  </a:cubicBezTo>
                  <a:cubicBezTo>
                    <a:pt x="0" y="49"/>
                    <a:pt x="37" y="233"/>
                    <a:pt x="153" y="237"/>
                  </a:cubicBezTo>
                  <a:cubicBezTo>
                    <a:pt x="1642" y="266"/>
                    <a:pt x="2640" y="1327"/>
                    <a:pt x="2775" y="2768"/>
                  </a:cubicBezTo>
                  <a:cubicBezTo>
                    <a:pt x="2787" y="2907"/>
                    <a:pt x="2891" y="2977"/>
                    <a:pt x="2995" y="2977"/>
                  </a:cubicBezTo>
                  <a:cubicBezTo>
                    <a:pt x="3098" y="2977"/>
                    <a:pt x="3200" y="2908"/>
                    <a:pt x="3211" y="2768"/>
                  </a:cubicBezTo>
                  <a:cubicBezTo>
                    <a:pt x="3325" y="1311"/>
                    <a:pt x="1868" y="1"/>
                    <a:pt x="4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27" name="Google Shape;5827;p130"/>
          <p:cNvGrpSpPr/>
          <p:nvPr/>
        </p:nvGrpSpPr>
        <p:grpSpPr>
          <a:xfrm>
            <a:off x="3629025" y="3874050"/>
            <a:ext cx="501600" cy="642450"/>
            <a:chOff x="6293300" y="1349550"/>
            <a:chExt cx="501600" cy="642450"/>
          </a:xfrm>
        </p:grpSpPr>
        <p:sp>
          <p:nvSpPr>
            <p:cNvPr id="5828" name="Google Shape;5828;p130"/>
            <p:cNvSpPr/>
            <p:nvPr/>
          </p:nvSpPr>
          <p:spPr>
            <a:xfrm>
              <a:off x="6469750" y="1650175"/>
              <a:ext cx="102225" cy="213500"/>
            </a:xfrm>
            <a:custGeom>
              <a:avLst/>
              <a:gdLst/>
              <a:ahLst/>
              <a:cxnLst/>
              <a:rect l="l" t="t" r="r" b="b"/>
              <a:pathLst>
                <a:path w="4089" h="8540" extrusionOk="0">
                  <a:moveTo>
                    <a:pt x="2380" y="0"/>
                  </a:moveTo>
                  <a:cubicBezTo>
                    <a:pt x="2017" y="150"/>
                    <a:pt x="1617" y="223"/>
                    <a:pt x="1225" y="223"/>
                  </a:cubicBezTo>
                  <a:cubicBezTo>
                    <a:pt x="1174" y="223"/>
                    <a:pt x="1124" y="222"/>
                    <a:pt x="1073" y="220"/>
                  </a:cubicBezTo>
                  <a:cubicBezTo>
                    <a:pt x="1007" y="216"/>
                    <a:pt x="939" y="209"/>
                    <a:pt x="874" y="201"/>
                  </a:cubicBezTo>
                  <a:lnTo>
                    <a:pt x="874" y="201"/>
                  </a:lnTo>
                  <a:cubicBezTo>
                    <a:pt x="878" y="273"/>
                    <a:pt x="880" y="344"/>
                    <a:pt x="887" y="415"/>
                  </a:cubicBezTo>
                  <a:cubicBezTo>
                    <a:pt x="954" y="1299"/>
                    <a:pt x="1052" y="2165"/>
                    <a:pt x="1015" y="3054"/>
                  </a:cubicBezTo>
                  <a:cubicBezTo>
                    <a:pt x="947" y="4752"/>
                    <a:pt x="653" y="6550"/>
                    <a:pt x="1" y="8126"/>
                  </a:cubicBezTo>
                  <a:cubicBezTo>
                    <a:pt x="250" y="8213"/>
                    <a:pt x="501" y="8292"/>
                    <a:pt x="746" y="8372"/>
                  </a:cubicBezTo>
                  <a:cubicBezTo>
                    <a:pt x="916" y="8428"/>
                    <a:pt x="1091" y="8485"/>
                    <a:pt x="1265" y="8540"/>
                  </a:cubicBezTo>
                  <a:cubicBezTo>
                    <a:pt x="1358" y="6592"/>
                    <a:pt x="1892" y="4745"/>
                    <a:pt x="2875" y="3049"/>
                  </a:cubicBezTo>
                  <a:cubicBezTo>
                    <a:pt x="3253" y="2398"/>
                    <a:pt x="3663" y="1766"/>
                    <a:pt x="4089" y="1145"/>
                  </a:cubicBezTo>
                  <a:cubicBezTo>
                    <a:pt x="4033" y="1138"/>
                    <a:pt x="3976" y="1133"/>
                    <a:pt x="3920" y="1122"/>
                  </a:cubicBezTo>
                  <a:cubicBezTo>
                    <a:pt x="3280" y="1008"/>
                    <a:pt x="2656" y="622"/>
                    <a:pt x="2386" y="14"/>
                  </a:cubicBezTo>
                  <a:cubicBezTo>
                    <a:pt x="2384" y="8"/>
                    <a:pt x="2383" y="4"/>
                    <a:pt x="23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130"/>
            <p:cNvSpPr/>
            <p:nvPr/>
          </p:nvSpPr>
          <p:spPr>
            <a:xfrm>
              <a:off x="6416125" y="1843300"/>
              <a:ext cx="125425" cy="119125"/>
            </a:xfrm>
            <a:custGeom>
              <a:avLst/>
              <a:gdLst/>
              <a:ahLst/>
              <a:cxnLst/>
              <a:rect l="l" t="t" r="r" b="b"/>
              <a:pathLst>
                <a:path w="5017" h="4765" extrusionOk="0">
                  <a:moveTo>
                    <a:pt x="543" y="0"/>
                  </a:moveTo>
                  <a:cubicBezTo>
                    <a:pt x="390" y="321"/>
                    <a:pt x="354" y="746"/>
                    <a:pt x="265" y="1066"/>
                  </a:cubicBezTo>
                  <a:cubicBezTo>
                    <a:pt x="123" y="1581"/>
                    <a:pt x="0" y="2107"/>
                    <a:pt x="15" y="2646"/>
                  </a:cubicBezTo>
                  <a:cubicBezTo>
                    <a:pt x="32" y="3402"/>
                    <a:pt x="343" y="4153"/>
                    <a:pt x="1044" y="4503"/>
                  </a:cubicBezTo>
                  <a:cubicBezTo>
                    <a:pt x="1393" y="4678"/>
                    <a:pt x="1778" y="4765"/>
                    <a:pt x="2163" y="4765"/>
                  </a:cubicBezTo>
                  <a:cubicBezTo>
                    <a:pt x="2441" y="4765"/>
                    <a:pt x="2720" y="4719"/>
                    <a:pt x="2987" y="4629"/>
                  </a:cubicBezTo>
                  <a:cubicBezTo>
                    <a:pt x="3508" y="4453"/>
                    <a:pt x="3948" y="4095"/>
                    <a:pt x="4251" y="3644"/>
                  </a:cubicBezTo>
                  <a:lnTo>
                    <a:pt x="4251" y="3644"/>
                  </a:lnTo>
                  <a:cubicBezTo>
                    <a:pt x="4075" y="3671"/>
                    <a:pt x="3890" y="3678"/>
                    <a:pt x="3714" y="3678"/>
                  </a:cubicBezTo>
                  <a:cubicBezTo>
                    <a:pt x="3545" y="3678"/>
                    <a:pt x="3385" y="3671"/>
                    <a:pt x="3246" y="3670"/>
                  </a:cubicBezTo>
                  <a:cubicBezTo>
                    <a:pt x="2357" y="3662"/>
                    <a:pt x="1547" y="3327"/>
                    <a:pt x="818" y="2835"/>
                  </a:cubicBezTo>
                  <a:cubicBezTo>
                    <a:pt x="743" y="2783"/>
                    <a:pt x="788" y="2674"/>
                    <a:pt x="859" y="2674"/>
                  </a:cubicBezTo>
                  <a:cubicBezTo>
                    <a:pt x="873" y="2674"/>
                    <a:pt x="889" y="2679"/>
                    <a:pt x="904" y="2689"/>
                  </a:cubicBezTo>
                  <a:cubicBezTo>
                    <a:pt x="1600" y="3137"/>
                    <a:pt x="2355" y="3527"/>
                    <a:pt x="3200" y="3527"/>
                  </a:cubicBezTo>
                  <a:cubicBezTo>
                    <a:pt x="3611" y="3527"/>
                    <a:pt x="4012" y="3527"/>
                    <a:pt x="4389" y="3421"/>
                  </a:cubicBezTo>
                  <a:cubicBezTo>
                    <a:pt x="4404" y="3391"/>
                    <a:pt x="4423" y="3365"/>
                    <a:pt x="4436" y="3335"/>
                  </a:cubicBezTo>
                  <a:cubicBezTo>
                    <a:pt x="4569" y="3069"/>
                    <a:pt x="4673" y="2785"/>
                    <a:pt x="4762" y="2497"/>
                  </a:cubicBezTo>
                  <a:cubicBezTo>
                    <a:pt x="4613" y="2483"/>
                    <a:pt x="4463" y="2480"/>
                    <a:pt x="4313" y="2480"/>
                  </a:cubicBezTo>
                  <a:cubicBezTo>
                    <a:pt x="4158" y="2480"/>
                    <a:pt x="4003" y="2484"/>
                    <a:pt x="3848" y="2484"/>
                  </a:cubicBezTo>
                  <a:cubicBezTo>
                    <a:pt x="3513" y="2484"/>
                    <a:pt x="3181" y="2466"/>
                    <a:pt x="2864" y="2356"/>
                  </a:cubicBezTo>
                  <a:cubicBezTo>
                    <a:pt x="2513" y="2232"/>
                    <a:pt x="2171" y="2116"/>
                    <a:pt x="1812" y="2023"/>
                  </a:cubicBezTo>
                  <a:cubicBezTo>
                    <a:pt x="1470" y="1934"/>
                    <a:pt x="1157" y="1844"/>
                    <a:pt x="888" y="1608"/>
                  </a:cubicBezTo>
                  <a:cubicBezTo>
                    <a:pt x="852" y="1577"/>
                    <a:pt x="888" y="1532"/>
                    <a:pt x="926" y="1532"/>
                  </a:cubicBezTo>
                  <a:cubicBezTo>
                    <a:pt x="928" y="1532"/>
                    <a:pt x="931" y="1532"/>
                    <a:pt x="933" y="1532"/>
                  </a:cubicBezTo>
                  <a:cubicBezTo>
                    <a:pt x="1290" y="1585"/>
                    <a:pt x="1580" y="1754"/>
                    <a:pt x="1900" y="1913"/>
                  </a:cubicBezTo>
                  <a:cubicBezTo>
                    <a:pt x="2247" y="2085"/>
                    <a:pt x="2593" y="2179"/>
                    <a:pt x="2973" y="2244"/>
                  </a:cubicBezTo>
                  <a:cubicBezTo>
                    <a:pt x="3211" y="2285"/>
                    <a:pt x="3442" y="2299"/>
                    <a:pt x="3676" y="2299"/>
                  </a:cubicBezTo>
                  <a:cubicBezTo>
                    <a:pt x="3816" y="2299"/>
                    <a:pt x="3957" y="2294"/>
                    <a:pt x="4101" y="2287"/>
                  </a:cubicBezTo>
                  <a:cubicBezTo>
                    <a:pt x="4219" y="2280"/>
                    <a:pt x="4337" y="2275"/>
                    <a:pt x="4455" y="2275"/>
                  </a:cubicBezTo>
                  <a:cubicBezTo>
                    <a:pt x="4579" y="2275"/>
                    <a:pt x="4703" y="2281"/>
                    <a:pt x="4826" y="2299"/>
                  </a:cubicBezTo>
                  <a:cubicBezTo>
                    <a:pt x="4847" y="2224"/>
                    <a:pt x="4870" y="2150"/>
                    <a:pt x="4890" y="2074"/>
                  </a:cubicBezTo>
                  <a:cubicBezTo>
                    <a:pt x="4940" y="1893"/>
                    <a:pt x="4970" y="1684"/>
                    <a:pt x="5016" y="1480"/>
                  </a:cubicBezTo>
                  <a:lnTo>
                    <a:pt x="5016" y="1480"/>
                  </a:lnTo>
                  <a:cubicBezTo>
                    <a:pt x="4972" y="1492"/>
                    <a:pt x="4926" y="1502"/>
                    <a:pt x="4881" y="1508"/>
                  </a:cubicBezTo>
                  <a:cubicBezTo>
                    <a:pt x="4777" y="1522"/>
                    <a:pt x="4673" y="1528"/>
                    <a:pt x="4571" y="1528"/>
                  </a:cubicBezTo>
                  <a:cubicBezTo>
                    <a:pt x="4181" y="1528"/>
                    <a:pt x="3800" y="1440"/>
                    <a:pt x="3425" y="1334"/>
                  </a:cubicBezTo>
                  <a:cubicBezTo>
                    <a:pt x="2866" y="1174"/>
                    <a:pt x="2299" y="967"/>
                    <a:pt x="1780" y="703"/>
                  </a:cubicBezTo>
                  <a:cubicBezTo>
                    <a:pt x="1400" y="513"/>
                    <a:pt x="991" y="348"/>
                    <a:pt x="649" y="95"/>
                  </a:cubicBezTo>
                  <a:cubicBezTo>
                    <a:pt x="610" y="67"/>
                    <a:pt x="575" y="35"/>
                    <a:pt x="54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130"/>
            <p:cNvSpPr/>
            <p:nvPr/>
          </p:nvSpPr>
          <p:spPr>
            <a:xfrm>
              <a:off x="6538100" y="1864600"/>
              <a:ext cx="5575" cy="5000"/>
            </a:xfrm>
            <a:custGeom>
              <a:avLst/>
              <a:gdLst/>
              <a:ahLst/>
              <a:cxnLst/>
              <a:rect l="l" t="t" r="r" b="b"/>
              <a:pathLst>
                <a:path w="223" h="200" extrusionOk="0">
                  <a:moveTo>
                    <a:pt x="36" y="0"/>
                  </a:moveTo>
                  <a:cubicBezTo>
                    <a:pt x="24" y="67"/>
                    <a:pt x="13" y="133"/>
                    <a:pt x="0" y="200"/>
                  </a:cubicBezTo>
                  <a:cubicBezTo>
                    <a:pt x="23" y="195"/>
                    <a:pt x="48" y="193"/>
                    <a:pt x="69" y="185"/>
                  </a:cubicBezTo>
                  <a:cubicBezTo>
                    <a:pt x="196" y="148"/>
                    <a:pt x="222" y="119"/>
                    <a:pt x="128" y="52"/>
                  </a:cubicBezTo>
                  <a:cubicBezTo>
                    <a:pt x="97" y="31"/>
                    <a:pt x="67" y="15"/>
                    <a:pt x="36" y="0"/>
                  </a:cubicBezTo>
                  <a:close/>
                </a:path>
              </a:pathLst>
            </a:custGeom>
            <a:solidFill>
              <a:srgbClr val="ECE0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130"/>
            <p:cNvSpPr/>
            <p:nvPr/>
          </p:nvSpPr>
          <p:spPr>
            <a:xfrm>
              <a:off x="6431450" y="1958975"/>
              <a:ext cx="31550" cy="24450"/>
            </a:xfrm>
            <a:custGeom>
              <a:avLst/>
              <a:gdLst/>
              <a:ahLst/>
              <a:cxnLst/>
              <a:rect l="l" t="t" r="r" b="b"/>
              <a:pathLst>
                <a:path w="1262" h="978" extrusionOk="0">
                  <a:moveTo>
                    <a:pt x="5" y="1"/>
                  </a:moveTo>
                  <a:cubicBezTo>
                    <a:pt x="4" y="47"/>
                    <a:pt x="1" y="94"/>
                    <a:pt x="2" y="140"/>
                  </a:cubicBezTo>
                  <a:cubicBezTo>
                    <a:pt x="4" y="195"/>
                    <a:pt x="2" y="251"/>
                    <a:pt x="8" y="305"/>
                  </a:cubicBezTo>
                  <a:cubicBezTo>
                    <a:pt x="8" y="313"/>
                    <a:pt x="12" y="351"/>
                    <a:pt x="12" y="355"/>
                  </a:cubicBezTo>
                  <a:cubicBezTo>
                    <a:pt x="16" y="380"/>
                    <a:pt x="20" y="405"/>
                    <a:pt x="25" y="431"/>
                  </a:cubicBezTo>
                  <a:cubicBezTo>
                    <a:pt x="37" y="484"/>
                    <a:pt x="52" y="536"/>
                    <a:pt x="69" y="588"/>
                  </a:cubicBezTo>
                  <a:cubicBezTo>
                    <a:pt x="89" y="647"/>
                    <a:pt x="85" y="641"/>
                    <a:pt x="118" y="699"/>
                  </a:cubicBezTo>
                  <a:cubicBezTo>
                    <a:pt x="131" y="722"/>
                    <a:pt x="145" y="745"/>
                    <a:pt x="159" y="767"/>
                  </a:cubicBezTo>
                  <a:cubicBezTo>
                    <a:pt x="163" y="773"/>
                    <a:pt x="171" y="783"/>
                    <a:pt x="173" y="786"/>
                  </a:cubicBezTo>
                  <a:cubicBezTo>
                    <a:pt x="178" y="793"/>
                    <a:pt x="185" y="799"/>
                    <a:pt x="191" y="807"/>
                  </a:cubicBezTo>
                  <a:cubicBezTo>
                    <a:pt x="230" y="851"/>
                    <a:pt x="257" y="874"/>
                    <a:pt x="286" y="894"/>
                  </a:cubicBezTo>
                  <a:cubicBezTo>
                    <a:pt x="359" y="943"/>
                    <a:pt x="432" y="971"/>
                    <a:pt x="505" y="976"/>
                  </a:cubicBezTo>
                  <a:cubicBezTo>
                    <a:pt x="523" y="977"/>
                    <a:pt x="539" y="978"/>
                    <a:pt x="555" y="978"/>
                  </a:cubicBezTo>
                  <a:cubicBezTo>
                    <a:pt x="637" y="978"/>
                    <a:pt x="706" y="963"/>
                    <a:pt x="791" y="932"/>
                  </a:cubicBezTo>
                  <a:cubicBezTo>
                    <a:pt x="976" y="867"/>
                    <a:pt x="1143" y="730"/>
                    <a:pt x="1240" y="558"/>
                  </a:cubicBezTo>
                  <a:cubicBezTo>
                    <a:pt x="1247" y="546"/>
                    <a:pt x="1255" y="532"/>
                    <a:pt x="1261" y="517"/>
                  </a:cubicBezTo>
                  <a:cubicBezTo>
                    <a:pt x="815" y="461"/>
                    <a:pt x="383" y="293"/>
                    <a:pt x="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130"/>
            <p:cNvSpPr/>
            <p:nvPr/>
          </p:nvSpPr>
          <p:spPr>
            <a:xfrm>
              <a:off x="6435025" y="1831825"/>
              <a:ext cx="10000" cy="10025"/>
            </a:xfrm>
            <a:custGeom>
              <a:avLst/>
              <a:gdLst/>
              <a:ahLst/>
              <a:cxnLst/>
              <a:rect l="l" t="t" r="r" b="b"/>
              <a:pathLst>
                <a:path w="400" h="401" extrusionOk="0">
                  <a:moveTo>
                    <a:pt x="400" y="0"/>
                  </a:moveTo>
                  <a:lnTo>
                    <a:pt x="400" y="0"/>
                  </a:lnTo>
                  <a:cubicBezTo>
                    <a:pt x="241" y="20"/>
                    <a:pt x="0" y="91"/>
                    <a:pt x="27" y="193"/>
                  </a:cubicBezTo>
                  <a:cubicBezTo>
                    <a:pt x="43" y="257"/>
                    <a:pt x="245" y="356"/>
                    <a:pt x="332" y="401"/>
                  </a:cubicBezTo>
                  <a:cubicBezTo>
                    <a:pt x="357" y="269"/>
                    <a:pt x="380" y="135"/>
                    <a:pt x="400" y="0"/>
                  </a:cubicBezTo>
                  <a:close/>
                </a:path>
              </a:pathLst>
            </a:custGeom>
            <a:solidFill>
              <a:srgbClr val="ECE0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130"/>
            <p:cNvSpPr/>
            <p:nvPr/>
          </p:nvSpPr>
          <p:spPr>
            <a:xfrm>
              <a:off x="6537425" y="1599850"/>
              <a:ext cx="17050" cy="34050"/>
            </a:xfrm>
            <a:custGeom>
              <a:avLst/>
              <a:gdLst/>
              <a:ahLst/>
              <a:cxnLst/>
              <a:rect l="l" t="t" r="r" b="b"/>
              <a:pathLst>
                <a:path w="682" h="1362" extrusionOk="0">
                  <a:moveTo>
                    <a:pt x="392" y="0"/>
                  </a:moveTo>
                  <a:cubicBezTo>
                    <a:pt x="387" y="0"/>
                    <a:pt x="381" y="0"/>
                    <a:pt x="376" y="1"/>
                  </a:cubicBezTo>
                  <a:cubicBezTo>
                    <a:pt x="228" y="18"/>
                    <a:pt x="142" y="438"/>
                    <a:pt x="114" y="547"/>
                  </a:cubicBezTo>
                  <a:cubicBezTo>
                    <a:pt x="56" y="762"/>
                    <a:pt x="18" y="985"/>
                    <a:pt x="3" y="1205"/>
                  </a:cubicBezTo>
                  <a:cubicBezTo>
                    <a:pt x="1" y="1259"/>
                    <a:pt x="2" y="1309"/>
                    <a:pt x="3" y="1361"/>
                  </a:cubicBezTo>
                  <a:cubicBezTo>
                    <a:pt x="98" y="1264"/>
                    <a:pt x="183" y="1156"/>
                    <a:pt x="248" y="1026"/>
                  </a:cubicBezTo>
                  <a:cubicBezTo>
                    <a:pt x="302" y="913"/>
                    <a:pt x="682" y="0"/>
                    <a:pt x="39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130"/>
            <p:cNvSpPr/>
            <p:nvPr/>
          </p:nvSpPr>
          <p:spPr>
            <a:xfrm>
              <a:off x="6461175" y="1604600"/>
              <a:ext cx="20925" cy="39550"/>
            </a:xfrm>
            <a:custGeom>
              <a:avLst/>
              <a:gdLst/>
              <a:ahLst/>
              <a:cxnLst/>
              <a:rect l="l" t="t" r="r" b="b"/>
              <a:pathLst>
                <a:path w="837" h="1582" extrusionOk="0">
                  <a:moveTo>
                    <a:pt x="311" y="0"/>
                  </a:moveTo>
                  <a:cubicBezTo>
                    <a:pt x="280" y="0"/>
                    <a:pt x="246" y="10"/>
                    <a:pt x="211" y="31"/>
                  </a:cubicBezTo>
                  <a:cubicBezTo>
                    <a:pt x="20" y="142"/>
                    <a:pt x="0" y="639"/>
                    <a:pt x="38" y="834"/>
                  </a:cubicBezTo>
                  <a:cubicBezTo>
                    <a:pt x="70" y="1006"/>
                    <a:pt x="153" y="1155"/>
                    <a:pt x="279" y="1275"/>
                  </a:cubicBezTo>
                  <a:cubicBezTo>
                    <a:pt x="432" y="1424"/>
                    <a:pt x="627" y="1518"/>
                    <a:pt x="836" y="1581"/>
                  </a:cubicBezTo>
                  <a:cubicBezTo>
                    <a:pt x="778" y="994"/>
                    <a:pt x="634" y="0"/>
                    <a:pt x="31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130"/>
            <p:cNvSpPr/>
            <p:nvPr/>
          </p:nvSpPr>
          <p:spPr>
            <a:xfrm>
              <a:off x="6594875" y="1636725"/>
              <a:ext cx="26025" cy="28550"/>
            </a:xfrm>
            <a:custGeom>
              <a:avLst/>
              <a:gdLst/>
              <a:ahLst/>
              <a:cxnLst/>
              <a:rect l="l" t="t" r="r" b="b"/>
              <a:pathLst>
                <a:path w="1041" h="1142" extrusionOk="0">
                  <a:moveTo>
                    <a:pt x="1040" y="1"/>
                  </a:moveTo>
                  <a:cubicBezTo>
                    <a:pt x="834" y="9"/>
                    <a:pt x="617" y="299"/>
                    <a:pt x="515" y="432"/>
                  </a:cubicBezTo>
                  <a:cubicBezTo>
                    <a:pt x="339" y="665"/>
                    <a:pt x="171" y="904"/>
                    <a:pt x="1" y="1141"/>
                  </a:cubicBezTo>
                  <a:cubicBezTo>
                    <a:pt x="258" y="1048"/>
                    <a:pt x="496" y="903"/>
                    <a:pt x="681" y="701"/>
                  </a:cubicBezTo>
                  <a:cubicBezTo>
                    <a:pt x="811" y="558"/>
                    <a:pt x="918" y="384"/>
                    <a:pt x="983" y="203"/>
                  </a:cubicBezTo>
                  <a:cubicBezTo>
                    <a:pt x="1003" y="148"/>
                    <a:pt x="1012" y="94"/>
                    <a:pt x="1031" y="39"/>
                  </a:cubicBezTo>
                  <a:cubicBezTo>
                    <a:pt x="1036" y="22"/>
                    <a:pt x="1039" y="10"/>
                    <a:pt x="10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36" name="Google Shape;5836;p130"/>
            <p:cNvGrpSpPr/>
            <p:nvPr/>
          </p:nvGrpSpPr>
          <p:grpSpPr>
            <a:xfrm>
              <a:off x="6293300" y="1349550"/>
              <a:ext cx="501600" cy="520450"/>
              <a:chOff x="1033225" y="1338425"/>
              <a:chExt cx="501600" cy="520450"/>
            </a:xfrm>
          </p:grpSpPr>
          <p:sp>
            <p:nvSpPr>
              <p:cNvPr id="5837" name="Google Shape;5837;p130"/>
              <p:cNvSpPr/>
              <p:nvPr/>
            </p:nvSpPr>
            <p:spPr>
              <a:xfrm>
                <a:off x="1134225" y="1451725"/>
                <a:ext cx="290250" cy="407150"/>
              </a:xfrm>
              <a:custGeom>
                <a:avLst/>
                <a:gdLst/>
                <a:ahLst/>
                <a:cxnLst/>
                <a:rect l="l" t="t" r="r" b="b"/>
                <a:pathLst>
                  <a:path w="11610" h="16286" extrusionOk="0">
                    <a:moveTo>
                      <a:pt x="5854" y="0"/>
                    </a:moveTo>
                    <a:cubicBezTo>
                      <a:pt x="4275" y="0"/>
                      <a:pt x="2770" y="585"/>
                      <a:pt x="1822" y="2012"/>
                    </a:cubicBezTo>
                    <a:cubicBezTo>
                      <a:pt x="480" y="4029"/>
                      <a:pt x="0" y="6632"/>
                      <a:pt x="786" y="8948"/>
                    </a:cubicBezTo>
                    <a:cubicBezTo>
                      <a:pt x="1148" y="10012"/>
                      <a:pt x="1644" y="11021"/>
                      <a:pt x="1983" y="12094"/>
                    </a:cubicBezTo>
                    <a:cubicBezTo>
                      <a:pt x="2323" y="13164"/>
                      <a:pt x="2445" y="14188"/>
                      <a:pt x="2210" y="15290"/>
                    </a:cubicBezTo>
                    <a:cubicBezTo>
                      <a:pt x="2267" y="15317"/>
                      <a:pt x="2321" y="15344"/>
                      <a:pt x="2377" y="15369"/>
                    </a:cubicBezTo>
                    <a:cubicBezTo>
                      <a:pt x="2502" y="15426"/>
                      <a:pt x="2630" y="15477"/>
                      <a:pt x="2761" y="15527"/>
                    </a:cubicBezTo>
                    <a:cubicBezTo>
                      <a:pt x="3116" y="14015"/>
                      <a:pt x="3559" y="12548"/>
                      <a:pt x="3668" y="10988"/>
                    </a:cubicBezTo>
                    <a:cubicBezTo>
                      <a:pt x="3728" y="10123"/>
                      <a:pt x="3693" y="9261"/>
                      <a:pt x="3604" y="8401"/>
                    </a:cubicBezTo>
                    <a:cubicBezTo>
                      <a:pt x="3578" y="8149"/>
                      <a:pt x="3551" y="7900"/>
                      <a:pt x="3539" y="7649"/>
                    </a:cubicBezTo>
                    <a:cubicBezTo>
                      <a:pt x="3539" y="7642"/>
                      <a:pt x="3538" y="7632"/>
                      <a:pt x="3538" y="7624"/>
                    </a:cubicBezTo>
                    <a:cubicBezTo>
                      <a:pt x="2727" y="7401"/>
                      <a:pt x="2102" y="6776"/>
                      <a:pt x="2424" y="5819"/>
                    </a:cubicBezTo>
                    <a:cubicBezTo>
                      <a:pt x="2534" y="5494"/>
                      <a:pt x="2743" y="5325"/>
                      <a:pt x="2965" y="5325"/>
                    </a:cubicBezTo>
                    <a:cubicBezTo>
                      <a:pt x="3154" y="5325"/>
                      <a:pt x="3353" y="5448"/>
                      <a:pt x="3507" y="5702"/>
                    </a:cubicBezTo>
                    <a:cubicBezTo>
                      <a:pt x="3805" y="6190"/>
                      <a:pt x="3848" y="6765"/>
                      <a:pt x="3873" y="7331"/>
                    </a:cubicBezTo>
                    <a:cubicBezTo>
                      <a:pt x="3924" y="7338"/>
                      <a:pt x="3974" y="7347"/>
                      <a:pt x="4025" y="7351"/>
                    </a:cubicBezTo>
                    <a:cubicBezTo>
                      <a:pt x="4102" y="7357"/>
                      <a:pt x="4181" y="7360"/>
                      <a:pt x="4260" y="7360"/>
                    </a:cubicBezTo>
                    <a:cubicBezTo>
                      <a:pt x="4617" y="7360"/>
                      <a:pt x="4985" y="7298"/>
                      <a:pt x="5298" y="7149"/>
                    </a:cubicBezTo>
                    <a:cubicBezTo>
                      <a:pt x="5228" y="6717"/>
                      <a:pt x="5322" y="6253"/>
                      <a:pt x="5449" y="5847"/>
                    </a:cubicBezTo>
                    <a:cubicBezTo>
                      <a:pt x="5545" y="5537"/>
                      <a:pt x="5756" y="5080"/>
                      <a:pt x="6108" y="5080"/>
                    </a:cubicBezTo>
                    <a:cubicBezTo>
                      <a:pt x="6180" y="5080"/>
                      <a:pt x="6257" y="5099"/>
                      <a:pt x="6340" y="5142"/>
                    </a:cubicBezTo>
                    <a:cubicBezTo>
                      <a:pt x="6805" y="5380"/>
                      <a:pt x="6536" y="6084"/>
                      <a:pt x="6394" y="6434"/>
                    </a:cubicBezTo>
                    <a:cubicBezTo>
                      <a:pt x="6254" y="6777"/>
                      <a:pt x="6088" y="7059"/>
                      <a:pt x="5813" y="7271"/>
                    </a:cubicBezTo>
                    <a:cubicBezTo>
                      <a:pt x="6052" y="7866"/>
                      <a:pt x="6724" y="8212"/>
                      <a:pt x="7392" y="8212"/>
                    </a:cubicBezTo>
                    <a:cubicBezTo>
                      <a:pt x="7396" y="8212"/>
                      <a:pt x="7400" y="8212"/>
                      <a:pt x="7404" y="8212"/>
                    </a:cubicBezTo>
                    <a:cubicBezTo>
                      <a:pt x="7525" y="8038"/>
                      <a:pt x="7645" y="7867"/>
                      <a:pt x="7767" y="7695"/>
                    </a:cubicBezTo>
                    <a:cubicBezTo>
                      <a:pt x="7982" y="7398"/>
                      <a:pt x="8516" y="6495"/>
                      <a:pt x="9050" y="6495"/>
                    </a:cubicBezTo>
                    <a:cubicBezTo>
                      <a:pt x="9141" y="6495"/>
                      <a:pt x="9233" y="6521"/>
                      <a:pt x="9323" y="6582"/>
                    </a:cubicBezTo>
                    <a:cubicBezTo>
                      <a:pt x="9875" y="6950"/>
                      <a:pt x="9127" y="7912"/>
                      <a:pt x="8808" y="8169"/>
                    </a:cubicBezTo>
                    <a:cubicBezTo>
                      <a:pt x="8468" y="8445"/>
                      <a:pt x="8060" y="8599"/>
                      <a:pt x="7637" y="8644"/>
                    </a:cubicBezTo>
                    <a:cubicBezTo>
                      <a:pt x="6881" y="9730"/>
                      <a:pt x="6139" y="10847"/>
                      <a:pt x="5604" y="12057"/>
                    </a:cubicBezTo>
                    <a:cubicBezTo>
                      <a:pt x="5036" y="13350"/>
                      <a:pt x="4719" y="14735"/>
                      <a:pt x="4645" y="16142"/>
                    </a:cubicBezTo>
                    <a:cubicBezTo>
                      <a:pt x="4830" y="16193"/>
                      <a:pt x="5018" y="16238"/>
                      <a:pt x="5205" y="16267"/>
                    </a:cubicBezTo>
                    <a:cubicBezTo>
                      <a:pt x="5257" y="16275"/>
                      <a:pt x="5312" y="16282"/>
                      <a:pt x="5369" y="16286"/>
                    </a:cubicBezTo>
                    <a:cubicBezTo>
                      <a:pt x="5361" y="15813"/>
                      <a:pt x="5594" y="15289"/>
                      <a:pt x="5784" y="14894"/>
                    </a:cubicBezTo>
                    <a:cubicBezTo>
                      <a:pt x="6062" y="14315"/>
                      <a:pt x="6447" y="13799"/>
                      <a:pt x="6869" y="13318"/>
                    </a:cubicBezTo>
                    <a:cubicBezTo>
                      <a:pt x="7534" y="12561"/>
                      <a:pt x="8299" y="11921"/>
                      <a:pt x="9131" y="11365"/>
                    </a:cubicBezTo>
                    <a:cubicBezTo>
                      <a:pt x="10162" y="10490"/>
                      <a:pt x="11025" y="9320"/>
                      <a:pt x="11377" y="8003"/>
                    </a:cubicBezTo>
                    <a:cubicBezTo>
                      <a:pt x="11545" y="7376"/>
                      <a:pt x="11562" y="6729"/>
                      <a:pt x="11578" y="6084"/>
                    </a:cubicBezTo>
                    <a:cubicBezTo>
                      <a:pt x="11596" y="5476"/>
                      <a:pt x="11609" y="4880"/>
                      <a:pt x="11505" y="4277"/>
                    </a:cubicBezTo>
                    <a:cubicBezTo>
                      <a:pt x="11350" y="3324"/>
                      <a:pt x="10953" y="2420"/>
                      <a:pt x="10290" y="1712"/>
                    </a:cubicBezTo>
                    <a:cubicBezTo>
                      <a:pt x="9572" y="946"/>
                      <a:pt x="8629" y="488"/>
                      <a:pt x="7621" y="230"/>
                    </a:cubicBezTo>
                    <a:cubicBezTo>
                      <a:pt x="7038" y="81"/>
                      <a:pt x="6441" y="0"/>
                      <a:pt x="58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8" name="Google Shape;5838;p130"/>
              <p:cNvSpPr/>
              <p:nvPr/>
            </p:nvSpPr>
            <p:spPr>
              <a:xfrm>
                <a:off x="1332250" y="1338425"/>
                <a:ext cx="38125" cy="82950"/>
              </a:xfrm>
              <a:custGeom>
                <a:avLst/>
                <a:gdLst/>
                <a:ahLst/>
                <a:cxnLst/>
                <a:rect l="l" t="t" r="r" b="b"/>
                <a:pathLst>
                  <a:path w="1525" h="3318" extrusionOk="0">
                    <a:moveTo>
                      <a:pt x="1164" y="1"/>
                    </a:moveTo>
                    <a:cubicBezTo>
                      <a:pt x="1142" y="1"/>
                      <a:pt x="1121" y="4"/>
                      <a:pt x="1101" y="8"/>
                    </a:cubicBezTo>
                    <a:cubicBezTo>
                      <a:pt x="833" y="65"/>
                      <a:pt x="656" y="322"/>
                      <a:pt x="547" y="576"/>
                    </a:cubicBezTo>
                    <a:cubicBezTo>
                      <a:pt x="437" y="829"/>
                      <a:pt x="334" y="1089"/>
                      <a:pt x="267" y="1355"/>
                    </a:cubicBezTo>
                    <a:cubicBezTo>
                      <a:pt x="135" y="1871"/>
                      <a:pt x="80" y="2400"/>
                      <a:pt x="22" y="2929"/>
                    </a:cubicBezTo>
                    <a:cubicBezTo>
                      <a:pt x="0" y="3120"/>
                      <a:pt x="187" y="3293"/>
                      <a:pt x="361" y="3315"/>
                    </a:cubicBezTo>
                    <a:cubicBezTo>
                      <a:pt x="378" y="3317"/>
                      <a:pt x="394" y="3318"/>
                      <a:pt x="410" y="3318"/>
                    </a:cubicBezTo>
                    <a:cubicBezTo>
                      <a:pt x="587" y="3318"/>
                      <a:pt x="735" y="3207"/>
                      <a:pt x="792" y="3033"/>
                    </a:cubicBezTo>
                    <a:cubicBezTo>
                      <a:pt x="947" y="2554"/>
                      <a:pt x="1129" y="2088"/>
                      <a:pt x="1278" y="1606"/>
                    </a:cubicBezTo>
                    <a:cubicBezTo>
                      <a:pt x="1347" y="1375"/>
                      <a:pt x="1404" y="1137"/>
                      <a:pt x="1448" y="900"/>
                    </a:cubicBezTo>
                    <a:cubicBezTo>
                      <a:pt x="1502" y="610"/>
                      <a:pt x="1524" y="309"/>
                      <a:pt x="1326" y="68"/>
                    </a:cubicBezTo>
                    <a:cubicBezTo>
                      <a:pt x="1287" y="20"/>
                      <a:pt x="1224" y="1"/>
                      <a:pt x="11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39" name="Google Shape;5839;p130"/>
              <p:cNvSpPr/>
              <p:nvPr/>
            </p:nvSpPr>
            <p:spPr>
              <a:xfrm>
                <a:off x="1222925" y="1356075"/>
                <a:ext cx="27000" cy="58650"/>
              </a:xfrm>
              <a:custGeom>
                <a:avLst/>
                <a:gdLst/>
                <a:ahLst/>
                <a:cxnLst/>
                <a:rect l="l" t="t" r="r" b="b"/>
                <a:pathLst>
                  <a:path w="1080" h="2346" extrusionOk="0">
                    <a:moveTo>
                      <a:pt x="264" y="1"/>
                    </a:moveTo>
                    <a:cubicBezTo>
                      <a:pt x="168" y="1"/>
                      <a:pt x="67" y="62"/>
                      <a:pt x="47" y="158"/>
                    </a:cubicBezTo>
                    <a:cubicBezTo>
                      <a:pt x="31" y="242"/>
                      <a:pt x="0" y="335"/>
                      <a:pt x="3" y="419"/>
                    </a:cubicBezTo>
                    <a:cubicBezTo>
                      <a:pt x="3" y="500"/>
                      <a:pt x="23" y="578"/>
                      <a:pt x="24" y="660"/>
                    </a:cubicBezTo>
                    <a:cubicBezTo>
                      <a:pt x="30" y="830"/>
                      <a:pt x="66" y="1000"/>
                      <a:pt x="106" y="1168"/>
                    </a:cubicBezTo>
                    <a:cubicBezTo>
                      <a:pt x="177" y="1475"/>
                      <a:pt x="272" y="1780"/>
                      <a:pt x="356" y="2085"/>
                    </a:cubicBezTo>
                    <a:cubicBezTo>
                      <a:pt x="396" y="2232"/>
                      <a:pt x="544" y="2345"/>
                      <a:pt x="697" y="2345"/>
                    </a:cubicBezTo>
                    <a:cubicBezTo>
                      <a:pt x="728" y="2345"/>
                      <a:pt x="759" y="2341"/>
                      <a:pt x="790" y="2331"/>
                    </a:cubicBezTo>
                    <a:cubicBezTo>
                      <a:pt x="980" y="2267"/>
                      <a:pt x="1080" y="2087"/>
                      <a:pt x="1036" y="1895"/>
                    </a:cubicBezTo>
                    <a:cubicBezTo>
                      <a:pt x="968" y="1587"/>
                      <a:pt x="909" y="1273"/>
                      <a:pt x="828" y="968"/>
                    </a:cubicBezTo>
                    <a:cubicBezTo>
                      <a:pt x="785" y="805"/>
                      <a:pt x="741" y="641"/>
                      <a:pt x="661" y="493"/>
                    </a:cubicBezTo>
                    <a:lnTo>
                      <a:pt x="661" y="493"/>
                    </a:lnTo>
                    <a:cubicBezTo>
                      <a:pt x="663" y="495"/>
                      <a:pt x="663" y="496"/>
                      <a:pt x="664" y="496"/>
                    </a:cubicBezTo>
                    <a:cubicBezTo>
                      <a:pt x="665" y="496"/>
                      <a:pt x="634" y="431"/>
                      <a:pt x="630" y="421"/>
                    </a:cubicBezTo>
                    <a:cubicBezTo>
                      <a:pt x="610" y="371"/>
                      <a:pt x="593" y="314"/>
                      <a:pt x="566" y="267"/>
                    </a:cubicBezTo>
                    <a:cubicBezTo>
                      <a:pt x="525" y="194"/>
                      <a:pt x="460" y="129"/>
                      <a:pt x="405" y="63"/>
                    </a:cubicBezTo>
                    <a:cubicBezTo>
                      <a:pt x="369" y="20"/>
                      <a:pt x="317" y="1"/>
                      <a:pt x="2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0" name="Google Shape;5840;p130"/>
              <p:cNvSpPr/>
              <p:nvPr/>
            </p:nvSpPr>
            <p:spPr>
              <a:xfrm>
                <a:off x="1087125" y="1413950"/>
                <a:ext cx="49550" cy="42825"/>
              </a:xfrm>
              <a:custGeom>
                <a:avLst/>
                <a:gdLst/>
                <a:ahLst/>
                <a:cxnLst/>
                <a:rect l="l" t="t" r="r" b="b"/>
                <a:pathLst>
                  <a:path w="1982" h="1713" extrusionOk="0">
                    <a:moveTo>
                      <a:pt x="194" y="0"/>
                    </a:moveTo>
                    <a:cubicBezTo>
                      <a:pt x="62" y="0"/>
                      <a:pt x="0" y="149"/>
                      <a:pt x="85" y="258"/>
                    </a:cubicBezTo>
                    <a:cubicBezTo>
                      <a:pt x="132" y="318"/>
                      <a:pt x="186" y="370"/>
                      <a:pt x="240" y="425"/>
                    </a:cubicBezTo>
                    <a:cubicBezTo>
                      <a:pt x="265" y="450"/>
                      <a:pt x="290" y="476"/>
                      <a:pt x="314" y="503"/>
                    </a:cubicBezTo>
                    <a:cubicBezTo>
                      <a:pt x="327" y="516"/>
                      <a:pt x="341" y="536"/>
                      <a:pt x="357" y="547"/>
                    </a:cubicBezTo>
                    <a:cubicBezTo>
                      <a:pt x="359" y="550"/>
                      <a:pt x="361" y="550"/>
                      <a:pt x="361" y="550"/>
                    </a:cubicBezTo>
                    <a:cubicBezTo>
                      <a:pt x="363" y="551"/>
                      <a:pt x="363" y="552"/>
                      <a:pt x="367" y="559"/>
                    </a:cubicBezTo>
                    <a:cubicBezTo>
                      <a:pt x="463" y="696"/>
                      <a:pt x="580" y="825"/>
                      <a:pt x="703" y="941"/>
                    </a:cubicBezTo>
                    <a:cubicBezTo>
                      <a:pt x="930" y="1154"/>
                      <a:pt x="1149" y="1368"/>
                      <a:pt x="1346" y="1609"/>
                    </a:cubicBezTo>
                    <a:cubicBezTo>
                      <a:pt x="1403" y="1679"/>
                      <a:pt x="1495" y="1712"/>
                      <a:pt x="1588" y="1712"/>
                    </a:cubicBezTo>
                    <a:cubicBezTo>
                      <a:pt x="1685" y="1712"/>
                      <a:pt x="1783" y="1676"/>
                      <a:pt x="1845" y="1609"/>
                    </a:cubicBezTo>
                    <a:cubicBezTo>
                      <a:pt x="1982" y="1460"/>
                      <a:pt x="1975" y="1260"/>
                      <a:pt x="1845" y="1110"/>
                    </a:cubicBezTo>
                    <a:cubicBezTo>
                      <a:pt x="1637" y="873"/>
                      <a:pt x="1412" y="641"/>
                      <a:pt x="1163" y="443"/>
                    </a:cubicBezTo>
                    <a:cubicBezTo>
                      <a:pt x="1019" y="330"/>
                      <a:pt x="845" y="214"/>
                      <a:pt x="669" y="168"/>
                    </a:cubicBezTo>
                    <a:cubicBezTo>
                      <a:pt x="657" y="164"/>
                      <a:pt x="654" y="164"/>
                      <a:pt x="651" y="162"/>
                    </a:cubicBezTo>
                    <a:cubicBezTo>
                      <a:pt x="632" y="156"/>
                      <a:pt x="614" y="145"/>
                      <a:pt x="596" y="138"/>
                    </a:cubicBezTo>
                    <a:cubicBezTo>
                      <a:pt x="550" y="118"/>
                      <a:pt x="500" y="99"/>
                      <a:pt x="454" y="79"/>
                    </a:cubicBezTo>
                    <a:cubicBezTo>
                      <a:pt x="381" y="49"/>
                      <a:pt x="311" y="19"/>
                      <a:pt x="233" y="4"/>
                    </a:cubicBezTo>
                    <a:cubicBezTo>
                      <a:pt x="220" y="1"/>
                      <a:pt x="207" y="0"/>
                      <a:pt x="19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1" name="Google Shape;5841;p130"/>
              <p:cNvSpPr/>
              <p:nvPr/>
            </p:nvSpPr>
            <p:spPr>
              <a:xfrm>
                <a:off x="1033225" y="1518250"/>
                <a:ext cx="77700" cy="30225"/>
              </a:xfrm>
              <a:custGeom>
                <a:avLst/>
                <a:gdLst/>
                <a:ahLst/>
                <a:cxnLst/>
                <a:rect l="l" t="t" r="r" b="b"/>
                <a:pathLst>
                  <a:path w="3108" h="1209" extrusionOk="0">
                    <a:moveTo>
                      <a:pt x="669" y="1"/>
                    </a:moveTo>
                    <a:cubicBezTo>
                      <a:pt x="488" y="1"/>
                      <a:pt x="302" y="33"/>
                      <a:pt x="159" y="141"/>
                    </a:cubicBezTo>
                    <a:cubicBezTo>
                      <a:pt x="29" y="237"/>
                      <a:pt x="0" y="390"/>
                      <a:pt x="111" y="516"/>
                    </a:cubicBezTo>
                    <a:cubicBezTo>
                      <a:pt x="198" y="619"/>
                      <a:pt x="286" y="671"/>
                      <a:pt x="413" y="716"/>
                    </a:cubicBezTo>
                    <a:cubicBezTo>
                      <a:pt x="514" y="752"/>
                      <a:pt x="612" y="784"/>
                      <a:pt x="719" y="807"/>
                    </a:cubicBezTo>
                    <a:cubicBezTo>
                      <a:pt x="922" y="846"/>
                      <a:pt x="1123" y="888"/>
                      <a:pt x="1326" y="922"/>
                    </a:cubicBezTo>
                    <a:cubicBezTo>
                      <a:pt x="1742" y="994"/>
                      <a:pt x="2153" y="1087"/>
                      <a:pt x="2559" y="1195"/>
                    </a:cubicBezTo>
                    <a:cubicBezTo>
                      <a:pt x="2592" y="1204"/>
                      <a:pt x="2626" y="1208"/>
                      <a:pt x="2659" y="1208"/>
                    </a:cubicBezTo>
                    <a:cubicBezTo>
                      <a:pt x="2836" y="1208"/>
                      <a:pt x="3016" y="1093"/>
                      <a:pt x="3058" y="913"/>
                    </a:cubicBezTo>
                    <a:cubicBezTo>
                      <a:pt x="3108" y="695"/>
                      <a:pt x="2992" y="481"/>
                      <a:pt x="2775" y="415"/>
                    </a:cubicBezTo>
                    <a:cubicBezTo>
                      <a:pt x="2364" y="292"/>
                      <a:pt x="1948" y="188"/>
                      <a:pt x="1529" y="103"/>
                    </a:cubicBezTo>
                    <a:cubicBezTo>
                      <a:pt x="1296" y="56"/>
                      <a:pt x="1064" y="28"/>
                      <a:pt x="827" y="8"/>
                    </a:cubicBezTo>
                    <a:cubicBezTo>
                      <a:pt x="775" y="4"/>
                      <a:pt x="722" y="1"/>
                      <a:pt x="66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2" name="Google Shape;5842;p130"/>
              <p:cNvSpPr/>
              <p:nvPr/>
            </p:nvSpPr>
            <p:spPr>
              <a:xfrm>
                <a:off x="1429725" y="1424000"/>
                <a:ext cx="37900" cy="44800"/>
              </a:xfrm>
              <a:custGeom>
                <a:avLst/>
                <a:gdLst/>
                <a:ahLst/>
                <a:cxnLst/>
                <a:rect l="l" t="t" r="r" b="b"/>
                <a:pathLst>
                  <a:path w="1516" h="1792" extrusionOk="0">
                    <a:moveTo>
                      <a:pt x="1295" y="1"/>
                    </a:moveTo>
                    <a:cubicBezTo>
                      <a:pt x="1275" y="1"/>
                      <a:pt x="1256" y="4"/>
                      <a:pt x="1238" y="12"/>
                    </a:cubicBezTo>
                    <a:cubicBezTo>
                      <a:pt x="1174" y="36"/>
                      <a:pt x="1099" y="58"/>
                      <a:pt x="1040" y="93"/>
                    </a:cubicBezTo>
                    <a:cubicBezTo>
                      <a:pt x="972" y="134"/>
                      <a:pt x="914" y="201"/>
                      <a:pt x="856" y="255"/>
                    </a:cubicBezTo>
                    <a:cubicBezTo>
                      <a:pt x="758" y="349"/>
                      <a:pt x="677" y="452"/>
                      <a:pt x="595" y="559"/>
                    </a:cubicBezTo>
                    <a:cubicBezTo>
                      <a:pt x="433" y="766"/>
                      <a:pt x="271" y="977"/>
                      <a:pt x="110" y="1184"/>
                    </a:cubicBezTo>
                    <a:cubicBezTo>
                      <a:pt x="49" y="1264"/>
                      <a:pt x="10" y="1336"/>
                      <a:pt x="5" y="1437"/>
                    </a:cubicBezTo>
                    <a:cubicBezTo>
                      <a:pt x="1" y="1548"/>
                      <a:pt x="59" y="1651"/>
                      <a:pt x="147" y="1718"/>
                    </a:cubicBezTo>
                    <a:cubicBezTo>
                      <a:pt x="209" y="1767"/>
                      <a:pt x="277" y="1792"/>
                      <a:pt x="353" y="1792"/>
                    </a:cubicBezTo>
                    <a:cubicBezTo>
                      <a:pt x="372" y="1792"/>
                      <a:pt x="391" y="1790"/>
                      <a:pt x="410" y="1787"/>
                    </a:cubicBezTo>
                    <a:cubicBezTo>
                      <a:pt x="529" y="1771"/>
                      <a:pt x="602" y="1711"/>
                      <a:pt x="673" y="1617"/>
                    </a:cubicBezTo>
                    <a:cubicBezTo>
                      <a:pt x="830" y="1405"/>
                      <a:pt x="988" y="1192"/>
                      <a:pt x="1146" y="981"/>
                    </a:cubicBezTo>
                    <a:cubicBezTo>
                      <a:pt x="1225" y="876"/>
                      <a:pt x="1302" y="774"/>
                      <a:pt x="1365" y="659"/>
                    </a:cubicBezTo>
                    <a:cubicBezTo>
                      <a:pt x="1399" y="593"/>
                      <a:pt x="1435" y="530"/>
                      <a:pt x="1464" y="462"/>
                    </a:cubicBezTo>
                    <a:cubicBezTo>
                      <a:pt x="1495" y="386"/>
                      <a:pt x="1495" y="294"/>
                      <a:pt x="1506" y="213"/>
                    </a:cubicBezTo>
                    <a:cubicBezTo>
                      <a:pt x="1516" y="106"/>
                      <a:pt x="1401" y="1"/>
                      <a:pt x="129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3" name="Google Shape;5843;p130"/>
              <p:cNvSpPr/>
              <p:nvPr/>
            </p:nvSpPr>
            <p:spPr>
              <a:xfrm>
                <a:off x="1457600" y="1537950"/>
                <a:ext cx="77225" cy="40275"/>
              </a:xfrm>
              <a:custGeom>
                <a:avLst/>
                <a:gdLst/>
                <a:ahLst/>
                <a:cxnLst/>
                <a:rect l="l" t="t" r="r" b="b"/>
                <a:pathLst>
                  <a:path w="3089" h="1611" extrusionOk="0">
                    <a:moveTo>
                      <a:pt x="2574" y="1"/>
                    </a:moveTo>
                    <a:cubicBezTo>
                      <a:pt x="2505" y="1"/>
                      <a:pt x="2437" y="9"/>
                      <a:pt x="2360" y="29"/>
                    </a:cubicBezTo>
                    <a:cubicBezTo>
                      <a:pt x="2257" y="56"/>
                      <a:pt x="2154" y="81"/>
                      <a:pt x="2054" y="114"/>
                    </a:cubicBezTo>
                    <a:cubicBezTo>
                      <a:pt x="1867" y="178"/>
                      <a:pt x="1683" y="251"/>
                      <a:pt x="1502" y="327"/>
                    </a:cubicBezTo>
                    <a:cubicBezTo>
                      <a:pt x="1123" y="486"/>
                      <a:pt x="741" y="645"/>
                      <a:pt x="363" y="804"/>
                    </a:cubicBezTo>
                    <a:cubicBezTo>
                      <a:pt x="166" y="885"/>
                      <a:pt x="1" y="1078"/>
                      <a:pt x="75" y="1307"/>
                    </a:cubicBezTo>
                    <a:cubicBezTo>
                      <a:pt x="131" y="1477"/>
                      <a:pt x="292" y="1610"/>
                      <a:pt x="470" y="1610"/>
                    </a:cubicBezTo>
                    <a:cubicBezTo>
                      <a:pt x="506" y="1610"/>
                      <a:pt x="543" y="1605"/>
                      <a:pt x="580" y="1593"/>
                    </a:cubicBezTo>
                    <a:lnTo>
                      <a:pt x="1748" y="1219"/>
                    </a:lnTo>
                    <a:cubicBezTo>
                      <a:pt x="1936" y="1159"/>
                      <a:pt x="2122" y="1094"/>
                      <a:pt x="2304" y="1023"/>
                    </a:cubicBezTo>
                    <a:cubicBezTo>
                      <a:pt x="2536" y="933"/>
                      <a:pt x="2794" y="834"/>
                      <a:pt x="2954" y="641"/>
                    </a:cubicBezTo>
                    <a:cubicBezTo>
                      <a:pt x="3042" y="539"/>
                      <a:pt x="3088" y="419"/>
                      <a:pt x="3051" y="282"/>
                    </a:cubicBezTo>
                    <a:cubicBezTo>
                      <a:pt x="3019" y="168"/>
                      <a:pt x="2915" y="45"/>
                      <a:pt x="2791" y="23"/>
                    </a:cubicBezTo>
                    <a:cubicBezTo>
                      <a:pt x="2713" y="9"/>
                      <a:pt x="2643" y="1"/>
                      <a:pt x="257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44" name="Google Shape;5844;p130"/>
              <p:cNvSpPr/>
              <p:nvPr/>
            </p:nvSpPr>
            <p:spPr>
              <a:xfrm>
                <a:off x="1450625" y="1653775"/>
                <a:ext cx="64175" cy="34150"/>
              </a:xfrm>
              <a:custGeom>
                <a:avLst/>
                <a:gdLst/>
                <a:ahLst/>
                <a:cxnLst/>
                <a:rect l="l" t="t" r="r" b="b"/>
                <a:pathLst>
                  <a:path w="2567" h="1366" extrusionOk="0">
                    <a:moveTo>
                      <a:pt x="449" y="0"/>
                    </a:moveTo>
                    <a:cubicBezTo>
                      <a:pt x="271" y="0"/>
                      <a:pt x="92" y="103"/>
                      <a:pt x="48" y="290"/>
                    </a:cubicBezTo>
                    <a:cubicBezTo>
                      <a:pt x="0" y="502"/>
                      <a:pt x="112" y="722"/>
                      <a:pt x="328" y="783"/>
                    </a:cubicBezTo>
                    <a:cubicBezTo>
                      <a:pt x="652" y="872"/>
                      <a:pt x="970" y="979"/>
                      <a:pt x="1283" y="1101"/>
                    </a:cubicBezTo>
                    <a:cubicBezTo>
                      <a:pt x="1322" y="1116"/>
                      <a:pt x="1358" y="1131"/>
                      <a:pt x="1396" y="1145"/>
                    </a:cubicBezTo>
                    <a:cubicBezTo>
                      <a:pt x="1411" y="1151"/>
                      <a:pt x="1477" y="1178"/>
                      <a:pt x="1476" y="1178"/>
                    </a:cubicBezTo>
                    <a:cubicBezTo>
                      <a:pt x="1476" y="1178"/>
                      <a:pt x="1465" y="1174"/>
                      <a:pt x="1436" y="1163"/>
                    </a:cubicBezTo>
                    <a:lnTo>
                      <a:pt x="1436" y="1163"/>
                    </a:lnTo>
                    <a:cubicBezTo>
                      <a:pt x="1536" y="1202"/>
                      <a:pt x="1632" y="1249"/>
                      <a:pt x="1734" y="1285"/>
                    </a:cubicBezTo>
                    <a:cubicBezTo>
                      <a:pt x="1810" y="1313"/>
                      <a:pt x="1883" y="1337"/>
                      <a:pt x="1965" y="1352"/>
                    </a:cubicBezTo>
                    <a:cubicBezTo>
                      <a:pt x="2015" y="1361"/>
                      <a:pt x="2060" y="1366"/>
                      <a:pt x="2104" y="1366"/>
                    </a:cubicBezTo>
                    <a:cubicBezTo>
                      <a:pt x="2202" y="1366"/>
                      <a:pt x="2289" y="1342"/>
                      <a:pt x="2389" y="1297"/>
                    </a:cubicBezTo>
                    <a:cubicBezTo>
                      <a:pt x="2513" y="1241"/>
                      <a:pt x="2566" y="1068"/>
                      <a:pt x="2533" y="944"/>
                    </a:cubicBezTo>
                    <a:cubicBezTo>
                      <a:pt x="2525" y="910"/>
                      <a:pt x="2512" y="875"/>
                      <a:pt x="2493" y="843"/>
                    </a:cubicBezTo>
                    <a:lnTo>
                      <a:pt x="2493" y="843"/>
                    </a:lnTo>
                    <a:cubicBezTo>
                      <a:pt x="2504" y="871"/>
                      <a:pt x="2510" y="885"/>
                      <a:pt x="2509" y="885"/>
                    </a:cubicBezTo>
                    <a:cubicBezTo>
                      <a:pt x="2509" y="885"/>
                      <a:pt x="2495" y="854"/>
                      <a:pt x="2469" y="791"/>
                    </a:cubicBezTo>
                    <a:cubicBezTo>
                      <a:pt x="2422" y="706"/>
                      <a:pt x="2357" y="658"/>
                      <a:pt x="2283" y="602"/>
                    </a:cubicBezTo>
                    <a:cubicBezTo>
                      <a:pt x="2216" y="552"/>
                      <a:pt x="2150" y="513"/>
                      <a:pt x="2075" y="479"/>
                    </a:cubicBezTo>
                    <a:cubicBezTo>
                      <a:pt x="1898" y="396"/>
                      <a:pt x="1714" y="333"/>
                      <a:pt x="1531" y="274"/>
                    </a:cubicBezTo>
                    <a:cubicBezTo>
                      <a:pt x="1206" y="167"/>
                      <a:pt x="876" y="81"/>
                      <a:pt x="543" y="10"/>
                    </a:cubicBezTo>
                    <a:cubicBezTo>
                      <a:pt x="512" y="3"/>
                      <a:pt x="481" y="0"/>
                      <a:pt x="44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845" name="Google Shape;5845;p130"/>
            <p:cNvSpPr/>
            <p:nvPr/>
          </p:nvSpPr>
          <p:spPr>
            <a:xfrm>
              <a:off x="6391100" y="1449775"/>
              <a:ext cx="307700" cy="542225"/>
            </a:xfrm>
            <a:custGeom>
              <a:avLst/>
              <a:gdLst/>
              <a:ahLst/>
              <a:cxnLst/>
              <a:rect l="l" t="t" r="r" b="b"/>
              <a:pathLst>
                <a:path w="12308" h="21689" extrusionOk="0">
                  <a:moveTo>
                    <a:pt x="6245" y="6003"/>
                  </a:moveTo>
                  <a:cubicBezTo>
                    <a:pt x="6534" y="6003"/>
                    <a:pt x="6155" y="6916"/>
                    <a:pt x="6100" y="7027"/>
                  </a:cubicBezTo>
                  <a:cubicBezTo>
                    <a:pt x="6035" y="7159"/>
                    <a:pt x="5949" y="7266"/>
                    <a:pt x="5855" y="7361"/>
                  </a:cubicBezTo>
                  <a:cubicBezTo>
                    <a:pt x="5855" y="7312"/>
                    <a:pt x="5854" y="7262"/>
                    <a:pt x="5856" y="7208"/>
                  </a:cubicBezTo>
                  <a:cubicBezTo>
                    <a:pt x="5874" y="6988"/>
                    <a:pt x="5911" y="6765"/>
                    <a:pt x="5967" y="6550"/>
                  </a:cubicBezTo>
                  <a:cubicBezTo>
                    <a:pt x="5995" y="6442"/>
                    <a:pt x="6081" y="6021"/>
                    <a:pt x="6229" y="6004"/>
                  </a:cubicBezTo>
                  <a:cubicBezTo>
                    <a:pt x="6235" y="6003"/>
                    <a:pt x="6240" y="6003"/>
                    <a:pt x="6245" y="6003"/>
                  </a:cubicBezTo>
                  <a:close/>
                  <a:moveTo>
                    <a:pt x="9194" y="7448"/>
                  </a:moveTo>
                  <a:lnTo>
                    <a:pt x="9194" y="7448"/>
                  </a:lnTo>
                  <a:cubicBezTo>
                    <a:pt x="9194" y="7448"/>
                    <a:pt x="9195" y="7450"/>
                    <a:pt x="9195" y="7455"/>
                  </a:cubicBezTo>
                  <a:cubicBezTo>
                    <a:pt x="9193" y="7450"/>
                    <a:pt x="9193" y="7448"/>
                    <a:pt x="9194" y="7448"/>
                  </a:cubicBezTo>
                  <a:close/>
                  <a:moveTo>
                    <a:pt x="3114" y="6194"/>
                  </a:moveTo>
                  <a:cubicBezTo>
                    <a:pt x="3437" y="6194"/>
                    <a:pt x="3581" y="7187"/>
                    <a:pt x="3638" y="7777"/>
                  </a:cubicBezTo>
                  <a:cubicBezTo>
                    <a:pt x="3429" y="7713"/>
                    <a:pt x="3233" y="7618"/>
                    <a:pt x="3080" y="7471"/>
                  </a:cubicBezTo>
                  <a:cubicBezTo>
                    <a:pt x="2955" y="7351"/>
                    <a:pt x="2870" y="7200"/>
                    <a:pt x="2839" y="7029"/>
                  </a:cubicBezTo>
                  <a:cubicBezTo>
                    <a:pt x="2802" y="6833"/>
                    <a:pt x="2822" y="6337"/>
                    <a:pt x="3012" y="6225"/>
                  </a:cubicBezTo>
                  <a:cubicBezTo>
                    <a:pt x="3048" y="6204"/>
                    <a:pt x="3082" y="6194"/>
                    <a:pt x="3114" y="6194"/>
                  </a:cubicBezTo>
                  <a:close/>
                  <a:moveTo>
                    <a:pt x="9191" y="7479"/>
                  </a:moveTo>
                  <a:lnTo>
                    <a:pt x="9191" y="7479"/>
                  </a:lnTo>
                  <a:cubicBezTo>
                    <a:pt x="9190" y="7488"/>
                    <a:pt x="9187" y="7500"/>
                    <a:pt x="9182" y="7517"/>
                  </a:cubicBezTo>
                  <a:cubicBezTo>
                    <a:pt x="9163" y="7572"/>
                    <a:pt x="9155" y="7626"/>
                    <a:pt x="9135" y="7681"/>
                  </a:cubicBezTo>
                  <a:cubicBezTo>
                    <a:pt x="9070" y="7863"/>
                    <a:pt x="8964" y="8036"/>
                    <a:pt x="8835" y="8179"/>
                  </a:cubicBezTo>
                  <a:cubicBezTo>
                    <a:pt x="8650" y="8382"/>
                    <a:pt x="8410" y="8526"/>
                    <a:pt x="8152" y="8619"/>
                  </a:cubicBezTo>
                  <a:cubicBezTo>
                    <a:pt x="8322" y="8382"/>
                    <a:pt x="8490" y="8143"/>
                    <a:pt x="8666" y="7910"/>
                  </a:cubicBezTo>
                  <a:cubicBezTo>
                    <a:pt x="8765" y="7777"/>
                    <a:pt x="8985" y="7487"/>
                    <a:pt x="9191" y="7479"/>
                  </a:cubicBezTo>
                  <a:close/>
                  <a:moveTo>
                    <a:pt x="2157" y="15282"/>
                  </a:moveTo>
                  <a:lnTo>
                    <a:pt x="2157" y="15282"/>
                  </a:lnTo>
                  <a:cubicBezTo>
                    <a:pt x="2137" y="15418"/>
                    <a:pt x="2115" y="15551"/>
                    <a:pt x="2089" y="15683"/>
                  </a:cubicBezTo>
                  <a:cubicBezTo>
                    <a:pt x="2004" y="15638"/>
                    <a:pt x="1803" y="15539"/>
                    <a:pt x="1784" y="15473"/>
                  </a:cubicBezTo>
                  <a:cubicBezTo>
                    <a:pt x="1757" y="15373"/>
                    <a:pt x="1997" y="15300"/>
                    <a:pt x="2157" y="15282"/>
                  </a:cubicBezTo>
                  <a:close/>
                  <a:moveTo>
                    <a:pt x="5526" y="8014"/>
                  </a:moveTo>
                  <a:cubicBezTo>
                    <a:pt x="5529" y="8019"/>
                    <a:pt x="5530" y="8023"/>
                    <a:pt x="5532" y="8027"/>
                  </a:cubicBezTo>
                  <a:cubicBezTo>
                    <a:pt x="5802" y="8638"/>
                    <a:pt x="6426" y="9022"/>
                    <a:pt x="7066" y="9137"/>
                  </a:cubicBezTo>
                  <a:cubicBezTo>
                    <a:pt x="7122" y="9147"/>
                    <a:pt x="7179" y="9151"/>
                    <a:pt x="7235" y="9158"/>
                  </a:cubicBezTo>
                  <a:cubicBezTo>
                    <a:pt x="6809" y="9781"/>
                    <a:pt x="6399" y="10413"/>
                    <a:pt x="6021" y="11064"/>
                  </a:cubicBezTo>
                  <a:cubicBezTo>
                    <a:pt x="5038" y="12758"/>
                    <a:pt x="4504" y="14606"/>
                    <a:pt x="4411" y="16555"/>
                  </a:cubicBezTo>
                  <a:cubicBezTo>
                    <a:pt x="4237" y="16500"/>
                    <a:pt x="4062" y="16443"/>
                    <a:pt x="3892" y="16387"/>
                  </a:cubicBezTo>
                  <a:cubicBezTo>
                    <a:pt x="3646" y="16307"/>
                    <a:pt x="3394" y="16227"/>
                    <a:pt x="3147" y="16141"/>
                  </a:cubicBezTo>
                  <a:cubicBezTo>
                    <a:pt x="3800" y="14565"/>
                    <a:pt x="4094" y="12765"/>
                    <a:pt x="4162" y="11066"/>
                  </a:cubicBezTo>
                  <a:cubicBezTo>
                    <a:pt x="4198" y="10180"/>
                    <a:pt x="4100" y="9315"/>
                    <a:pt x="4033" y="8430"/>
                  </a:cubicBezTo>
                  <a:cubicBezTo>
                    <a:pt x="4028" y="8360"/>
                    <a:pt x="4025" y="8286"/>
                    <a:pt x="4020" y="8216"/>
                  </a:cubicBezTo>
                  <a:lnTo>
                    <a:pt x="4020" y="8216"/>
                  </a:lnTo>
                  <a:cubicBezTo>
                    <a:pt x="4086" y="8224"/>
                    <a:pt x="4153" y="8230"/>
                    <a:pt x="4219" y="8233"/>
                  </a:cubicBezTo>
                  <a:cubicBezTo>
                    <a:pt x="4272" y="8236"/>
                    <a:pt x="4325" y="8237"/>
                    <a:pt x="4377" y="8237"/>
                  </a:cubicBezTo>
                  <a:cubicBezTo>
                    <a:pt x="4767" y="8237"/>
                    <a:pt x="5165" y="8164"/>
                    <a:pt x="5526" y="8014"/>
                  </a:cubicBezTo>
                  <a:close/>
                  <a:moveTo>
                    <a:pt x="5916" y="16593"/>
                  </a:moveTo>
                  <a:cubicBezTo>
                    <a:pt x="5947" y="16608"/>
                    <a:pt x="5977" y="16624"/>
                    <a:pt x="6008" y="16646"/>
                  </a:cubicBezTo>
                  <a:cubicBezTo>
                    <a:pt x="6104" y="16713"/>
                    <a:pt x="6076" y="16741"/>
                    <a:pt x="5949" y="16780"/>
                  </a:cubicBezTo>
                  <a:cubicBezTo>
                    <a:pt x="5928" y="16786"/>
                    <a:pt x="5903" y="16789"/>
                    <a:pt x="5880" y="16793"/>
                  </a:cubicBezTo>
                  <a:cubicBezTo>
                    <a:pt x="5893" y="16726"/>
                    <a:pt x="5904" y="16660"/>
                    <a:pt x="5916" y="16593"/>
                  </a:cubicBezTo>
                  <a:close/>
                  <a:moveTo>
                    <a:pt x="5986" y="521"/>
                  </a:moveTo>
                  <a:cubicBezTo>
                    <a:pt x="6573" y="521"/>
                    <a:pt x="7170" y="602"/>
                    <a:pt x="7753" y="751"/>
                  </a:cubicBezTo>
                  <a:cubicBezTo>
                    <a:pt x="8761" y="1010"/>
                    <a:pt x="9702" y="1466"/>
                    <a:pt x="10421" y="2234"/>
                  </a:cubicBezTo>
                  <a:cubicBezTo>
                    <a:pt x="11085" y="2942"/>
                    <a:pt x="11479" y="3845"/>
                    <a:pt x="11640" y="4797"/>
                  </a:cubicBezTo>
                  <a:cubicBezTo>
                    <a:pt x="11740" y="5401"/>
                    <a:pt x="11726" y="5997"/>
                    <a:pt x="11710" y="6606"/>
                  </a:cubicBezTo>
                  <a:cubicBezTo>
                    <a:pt x="11692" y="7248"/>
                    <a:pt x="11677" y="7898"/>
                    <a:pt x="11509" y="8525"/>
                  </a:cubicBezTo>
                  <a:cubicBezTo>
                    <a:pt x="11157" y="9842"/>
                    <a:pt x="10294" y="11012"/>
                    <a:pt x="9263" y="11886"/>
                  </a:cubicBezTo>
                  <a:cubicBezTo>
                    <a:pt x="8431" y="12441"/>
                    <a:pt x="7666" y="13083"/>
                    <a:pt x="7001" y="13840"/>
                  </a:cubicBezTo>
                  <a:cubicBezTo>
                    <a:pt x="6579" y="14320"/>
                    <a:pt x="6194" y="14838"/>
                    <a:pt x="5916" y="15415"/>
                  </a:cubicBezTo>
                  <a:cubicBezTo>
                    <a:pt x="5726" y="15811"/>
                    <a:pt x="5493" y="16335"/>
                    <a:pt x="5501" y="16807"/>
                  </a:cubicBezTo>
                  <a:cubicBezTo>
                    <a:pt x="5444" y="16802"/>
                    <a:pt x="5389" y="16795"/>
                    <a:pt x="5337" y="16789"/>
                  </a:cubicBezTo>
                  <a:cubicBezTo>
                    <a:pt x="5148" y="16761"/>
                    <a:pt x="4962" y="16716"/>
                    <a:pt x="4777" y="16664"/>
                  </a:cubicBezTo>
                  <a:cubicBezTo>
                    <a:pt x="4851" y="15257"/>
                    <a:pt x="5168" y="13872"/>
                    <a:pt x="5736" y="12578"/>
                  </a:cubicBezTo>
                  <a:cubicBezTo>
                    <a:pt x="6269" y="11367"/>
                    <a:pt x="7013" y="10249"/>
                    <a:pt x="7767" y="9165"/>
                  </a:cubicBezTo>
                  <a:cubicBezTo>
                    <a:pt x="8192" y="9121"/>
                    <a:pt x="8599" y="8965"/>
                    <a:pt x="8938" y="8691"/>
                  </a:cubicBezTo>
                  <a:cubicBezTo>
                    <a:pt x="9258" y="8433"/>
                    <a:pt x="10007" y="7472"/>
                    <a:pt x="9455" y="7102"/>
                  </a:cubicBezTo>
                  <a:cubicBezTo>
                    <a:pt x="9365" y="7042"/>
                    <a:pt x="9273" y="7015"/>
                    <a:pt x="9182" y="7015"/>
                  </a:cubicBezTo>
                  <a:cubicBezTo>
                    <a:pt x="8647" y="7015"/>
                    <a:pt x="8113" y="7918"/>
                    <a:pt x="7899" y="8217"/>
                  </a:cubicBezTo>
                  <a:cubicBezTo>
                    <a:pt x="7777" y="8389"/>
                    <a:pt x="7657" y="8559"/>
                    <a:pt x="7534" y="8732"/>
                  </a:cubicBezTo>
                  <a:cubicBezTo>
                    <a:pt x="7531" y="8732"/>
                    <a:pt x="7527" y="8732"/>
                    <a:pt x="7523" y="8732"/>
                  </a:cubicBezTo>
                  <a:cubicBezTo>
                    <a:pt x="6855" y="8732"/>
                    <a:pt x="6182" y="8388"/>
                    <a:pt x="5944" y="7793"/>
                  </a:cubicBezTo>
                  <a:cubicBezTo>
                    <a:pt x="6220" y="7581"/>
                    <a:pt x="6383" y="7299"/>
                    <a:pt x="6526" y="6956"/>
                  </a:cubicBezTo>
                  <a:cubicBezTo>
                    <a:pt x="6668" y="6606"/>
                    <a:pt x="6936" y="5902"/>
                    <a:pt x="6472" y="5663"/>
                  </a:cubicBezTo>
                  <a:cubicBezTo>
                    <a:pt x="6389" y="5621"/>
                    <a:pt x="6312" y="5602"/>
                    <a:pt x="6241" y="5602"/>
                  </a:cubicBezTo>
                  <a:cubicBezTo>
                    <a:pt x="5890" y="5602"/>
                    <a:pt x="5678" y="6059"/>
                    <a:pt x="5581" y="6369"/>
                  </a:cubicBezTo>
                  <a:cubicBezTo>
                    <a:pt x="5452" y="6775"/>
                    <a:pt x="5359" y="7239"/>
                    <a:pt x="5430" y="7670"/>
                  </a:cubicBezTo>
                  <a:cubicBezTo>
                    <a:pt x="5116" y="7819"/>
                    <a:pt x="4749" y="7881"/>
                    <a:pt x="4392" y="7881"/>
                  </a:cubicBezTo>
                  <a:cubicBezTo>
                    <a:pt x="4313" y="7881"/>
                    <a:pt x="4234" y="7878"/>
                    <a:pt x="4157" y="7872"/>
                  </a:cubicBezTo>
                  <a:cubicBezTo>
                    <a:pt x="4106" y="7870"/>
                    <a:pt x="4057" y="7859"/>
                    <a:pt x="4005" y="7853"/>
                  </a:cubicBezTo>
                  <a:cubicBezTo>
                    <a:pt x="3980" y="7287"/>
                    <a:pt x="3937" y="6712"/>
                    <a:pt x="3639" y="6224"/>
                  </a:cubicBezTo>
                  <a:cubicBezTo>
                    <a:pt x="3484" y="5971"/>
                    <a:pt x="3285" y="5847"/>
                    <a:pt x="3095" y="5847"/>
                  </a:cubicBezTo>
                  <a:cubicBezTo>
                    <a:pt x="2874" y="5847"/>
                    <a:pt x="2666" y="6015"/>
                    <a:pt x="2556" y="6341"/>
                  </a:cubicBezTo>
                  <a:cubicBezTo>
                    <a:pt x="2234" y="7298"/>
                    <a:pt x="2859" y="7923"/>
                    <a:pt x="3668" y="8145"/>
                  </a:cubicBezTo>
                  <a:cubicBezTo>
                    <a:pt x="3668" y="8153"/>
                    <a:pt x="3671" y="8164"/>
                    <a:pt x="3671" y="8171"/>
                  </a:cubicBezTo>
                  <a:cubicBezTo>
                    <a:pt x="3682" y="8422"/>
                    <a:pt x="3708" y="8671"/>
                    <a:pt x="3735" y="8922"/>
                  </a:cubicBezTo>
                  <a:cubicBezTo>
                    <a:pt x="3825" y="9782"/>
                    <a:pt x="3861" y="10645"/>
                    <a:pt x="3800" y="11510"/>
                  </a:cubicBezTo>
                  <a:cubicBezTo>
                    <a:pt x="3691" y="13069"/>
                    <a:pt x="3248" y="14537"/>
                    <a:pt x="2893" y="16049"/>
                  </a:cubicBezTo>
                  <a:cubicBezTo>
                    <a:pt x="2762" y="15998"/>
                    <a:pt x="2634" y="15948"/>
                    <a:pt x="2509" y="15891"/>
                  </a:cubicBezTo>
                  <a:cubicBezTo>
                    <a:pt x="2453" y="15865"/>
                    <a:pt x="2396" y="15839"/>
                    <a:pt x="2342" y="15812"/>
                  </a:cubicBezTo>
                  <a:cubicBezTo>
                    <a:pt x="2576" y="14710"/>
                    <a:pt x="2455" y="13687"/>
                    <a:pt x="2115" y="12615"/>
                  </a:cubicBezTo>
                  <a:cubicBezTo>
                    <a:pt x="1776" y="11543"/>
                    <a:pt x="1278" y="10534"/>
                    <a:pt x="918" y="9469"/>
                  </a:cubicBezTo>
                  <a:cubicBezTo>
                    <a:pt x="132" y="7154"/>
                    <a:pt x="612" y="4551"/>
                    <a:pt x="1954" y="2533"/>
                  </a:cubicBezTo>
                  <a:cubicBezTo>
                    <a:pt x="2903" y="1107"/>
                    <a:pt x="4408" y="521"/>
                    <a:pt x="5986" y="521"/>
                  </a:cubicBezTo>
                  <a:close/>
                  <a:moveTo>
                    <a:pt x="1543" y="15739"/>
                  </a:moveTo>
                  <a:cubicBezTo>
                    <a:pt x="1575" y="15772"/>
                    <a:pt x="1610" y="15804"/>
                    <a:pt x="1647" y="15833"/>
                  </a:cubicBezTo>
                  <a:cubicBezTo>
                    <a:pt x="1990" y="16089"/>
                    <a:pt x="2399" y="16251"/>
                    <a:pt x="2778" y="16443"/>
                  </a:cubicBezTo>
                  <a:cubicBezTo>
                    <a:pt x="3297" y="16704"/>
                    <a:pt x="3867" y="16914"/>
                    <a:pt x="4424" y="17074"/>
                  </a:cubicBezTo>
                  <a:cubicBezTo>
                    <a:pt x="4798" y="17181"/>
                    <a:pt x="5178" y="17266"/>
                    <a:pt x="5563" y="17266"/>
                  </a:cubicBezTo>
                  <a:cubicBezTo>
                    <a:pt x="5667" y="17266"/>
                    <a:pt x="5771" y="17260"/>
                    <a:pt x="5875" y="17247"/>
                  </a:cubicBezTo>
                  <a:cubicBezTo>
                    <a:pt x="5920" y="17240"/>
                    <a:pt x="5967" y="17231"/>
                    <a:pt x="6011" y="17219"/>
                  </a:cubicBezTo>
                  <a:lnTo>
                    <a:pt x="6011" y="17219"/>
                  </a:lnTo>
                  <a:cubicBezTo>
                    <a:pt x="5964" y="17421"/>
                    <a:pt x="5935" y="17631"/>
                    <a:pt x="5884" y="17812"/>
                  </a:cubicBezTo>
                  <a:lnTo>
                    <a:pt x="5820" y="18036"/>
                  </a:lnTo>
                  <a:cubicBezTo>
                    <a:pt x="5701" y="18018"/>
                    <a:pt x="5581" y="18012"/>
                    <a:pt x="5460" y="18012"/>
                  </a:cubicBezTo>
                  <a:cubicBezTo>
                    <a:pt x="5339" y="18012"/>
                    <a:pt x="5217" y="18018"/>
                    <a:pt x="5095" y="18025"/>
                  </a:cubicBezTo>
                  <a:cubicBezTo>
                    <a:pt x="4955" y="18032"/>
                    <a:pt x="4818" y="18037"/>
                    <a:pt x="4681" y="18037"/>
                  </a:cubicBezTo>
                  <a:cubicBezTo>
                    <a:pt x="4444" y="18037"/>
                    <a:pt x="4209" y="18023"/>
                    <a:pt x="3968" y="17981"/>
                  </a:cubicBezTo>
                  <a:cubicBezTo>
                    <a:pt x="3587" y="17917"/>
                    <a:pt x="3243" y="17822"/>
                    <a:pt x="2894" y="17651"/>
                  </a:cubicBezTo>
                  <a:cubicBezTo>
                    <a:pt x="2574" y="17494"/>
                    <a:pt x="2284" y="17322"/>
                    <a:pt x="1928" y="17269"/>
                  </a:cubicBezTo>
                  <a:cubicBezTo>
                    <a:pt x="1925" y="17269"/>
                    <a:pt x="1923" y="17269"/>
                    <a:pt x="1920" y="17269"/>
                  </a:cubicBezTo>
                  <a:cubicBezTo>
                    <a:pt x="1883" y="17269"/>
                    <a:pt x="1846" y="17315"/>
                    <a:pt x="1882" y="17346"/>
                  </a:cubicBezTo>
                  <a:cubicBezTo>
                    <a:pt x="2154" y="17579"/>
                    <a:pt x="2467" y="17672"/>
                    <a:pt x="2806" y="17760"/>
                  </a:cubicBezTo>
                  <a:cubicBezTo>
                    <a:pt x="3165" y="17853"/>
                    <a:pt x="3509" y="17969"/>
                    <a:pt x="3859" y="18093"/>
                  </a:cubicBezTo>
                  <a:cubicBezTo>
                    <a:pt x="4174" y="18203"/>
                    <a:pt x="4505" y="18221"/>
                    <a:pt x="4838" y="18221"/>
                  </a:cubicBezTo>
                  <a:cubicBezTo>
                    <a:pt x="4996" y="18221"/>
                    <a:pt x="5156" y="18217"/>
                    <a:pt x="5314" y="18217"/>
                  </a:cubicBezTo>
                  <a:cubicBezTo>
                    <a:pt x="5462" y="18217"/>
                    <a:pt x="5610" y="18221"/>
                    <a:pt x="5756" y="18234"/>
                  </a:cubicBezTo>
                  <a:cubicBezTo>
                    <a:pt x="5667" y="18523"/>
                    <a:pt x="5562" y="18806"/>
                    <a:pt x="5430" y="19072"/>
                  </a:cubicBezTo>
                  <a:cubicBezTo>
                    <a:pt x="5416" y="19100"/>
                    <a:pt x="5398" y="19130"/>
                    <a:pt x="5384" y="19158"/>
                  </a:cubicBezTo>
                  <a:cubicBezTo>
                    <a:pt x="5006" y="19264"/>
                    <a:pt x="4607" y="19264"/>
                    <a:pt x="4194" y="19264"/>
                  </a:cubicBezTo>
                  <a:cubicBezTo>
                    <a:pt x="3349" y="19263"/>
                    <a:pt x="2594" y="18873"/>
                    <a:pt x="1898" y="18426"/>
                  </a:cubicBezTo>
                  <a:cubicBezTo>
                    <a:pt x="1883" y="18416"/>
                    <a:pt x="1868" y="18412"/>
                    <a:pt x="1854" y="18412"/>
                  </a:cubicBezTo>
                  <a:cubicBezTo>
                    <a:pt x="1783" y="18412"/>
                    <a:pt x="1737" y="18522"/>
                    <a:pt x="1812" y="18572"/>
                  </a:cubicBezTo>
                  <a:cubicBezTo>
                    <a:pt x="2541" y="19064"/>
                    <a:pt x="3352" y="19399"/>
                    <a:pt x="4241" y="19407"/>
                  </a:cubicBezTo>
                  <a:cubicBezTo>
                    <a:pt x="4381" y="19408"/>
                    <a:pt x="4544" y="19415"/>
                    <a:pt x="4714" y="19415"/>
                  </a:cubicBezTo>
                  <a:cubicBezTo>
                    <a:pt x="4889" y="19415"/>
                    <a:pt x="5072" y="19408"/>
                    <a:pt x="5245" y="19383"/>
                  </a:cubicBezTo>
                  <a:lnTo>
                    <a:pt x="5245" y="19383"/>
                  </a:lnTo>
                  <a:cubicBezTo>
                    <a:pt x="4945" y="19835"/>
                    <a:pt x="4507" y="20193"/>
                    <a:pt x="3986" y="20369"/>
                  </a:cubicBezTo>
                  <a:cubicBezTo>
                    <a:pt x="3720" y="20458"/>
                    <a:pt x="3441" y="20504"/>
                    <a:pt x="3163" y="20504"/>
                  </a:cubicBezTo>
                  <a:cubicBezTo>
                    <a:pt x="2777" y="20504"/>
                    <a:pt x="2392" y="20417"/>
                    <a:pt x="2044" y="20242"/>
                  </a:cubicBezTo>
                  <a:cubicBezTo>
                    <a:pt x="1342" y="19891"/>
                    <a:pt x="1032" y="19140"/>
                    <a:pt x="1013" y="18386"/>
                  </a:cubicBezTo>
                  <a:cubicBezTo>
                    <a:pt x="1000" y="17847"/>
                    <a:pt x="1123" y="17322"/>
                    <a:pt x="1265" y="16805"/>
                  </a:cubicBezTo>
                  <a:cubicBezTo>
                    <a:pt x="1353" y="16484"/>
                    <a:pt x="1390" y="16060"/>
                    <a:pt x="1543" y="15739"/>
                  </a:cubicBezTo>
                  <a:close/>
                  <a:moveTo>
                    <a:pt x="1615" y="20369"/>
                  </a:moveTo>
                  <a:cubicBezTo>
                    <a:pt x="1990" y="20663"/>
                    <a:pt x="2423" y="20829"/>
                    <a:pt x="2870" y="20885"/>
                  </a:cubicBezTo>
                  <a:cubicBezTo>
                    <a:pt x="2865" y="20900"/>
                    <a:pt x="2857" y="20913"/>
                    <a:pt x="2850" y="20926"/>
                  </a:cubicBezTo>
                  <a:cubicBezTo>
                    <a:pt x="2755" y="21095"/>
                    <a:pt x="2588" y="21235"/>
                    <a:pt x="2403" y="21300"/>
                  </a:cubicBezTo>
                  <a:cubicBezTo>
                    <a:pt x="2315" y="21331"/>
                    <a:pt x="2247" y="21346"/>
                    <a:pt x="2164" y="21346"/>
                  </a:cubicBezTo>
                  <a:cubicBezTo>
                    <a:pt x="2149" y="21346"/>
                    <a:pt x="2133" y="21345"/>
                    <a:pt x="2117" y="21344"/>
                  </a:cubicBezTo>
                  <a:cubicBezTo>
                    <a:pt x="2042" y="21339"/>
                    <a:pt x="1970" y="21311"/>
                    <a:pt x="1897" y="21262"/>
                  </a:cubicBezTo>
                  <a:cubicBezTo>
                    <a:pt x="1867" y="21242"/>
                    <a:pt x="1840" y="21219"/>
                    <a:pt x="1803" y="21175"/>
                  </a:cubicBezTo>
                  <a:cubicBezTo>
                    <a:pt x="1796" y="21168"/>
                    <a:pt x="1791" y="21162"/>
                    <a:pt x="1784" y="21154"/>
                  </a:cubicBezTo>
                  <a:cubicBezTo>
                    <a:pt x="1783" y="21151"/>
                    <a:pt x="1775" y="21141"/>
                    <a:pt x="1771" y="21135"/>
                  </a:cubicBezTo>
                  <a:cubicBezTo>
                    <a:pt x="1756" y="21114"/>
                    <a:pt x="1743" y="21091"/>
                    <a:pt x="1729" y="21067"/>
                  </a:cubicBezTo>
                  <a:cubicBezTo>
                    <a:pt x="1697" y="21009"/>
                    <a:pt x="1700" y="21015"/>
                    <a:pt x="1679" y="20956"/>
                  </a:cubicBezTo>
                  <a:cubicBezTo>
                    <a:pt x="1662" y="20904"/>
                    <a:pt x="1647" y="20852"/>
                    <a:pt x="1636" y="20799"/>
                  </a:cubicBezTo>
                  <a:cubicBezTo>
                    <a:pt x="1631" y="20773"/>
                    <a:pt x="1626" y="20748"/>
                    <a:pt x="1623" y="20723"/>
                  </a:cubicBezTo>
                  <a:cubicBezTo>
                    <a:pt x="1623" y="20719"/>
                    <a:pt x="1619" y="20681"/>
                    <a:pt x="1618" y="20673"/>
                  </a:cubicBezTo>
                  <a:cubicBezTo>
                    <a:pt x="1612" y="20619"/>
                    <a:pt x="1615" y="20563"/>
                    <a:pt x="1612" y="20508"/>
                  </a:cubicBezTo>
                  <a:cubicBezTo>
                    <a:pt x="1611" y="20462"/>
                    <a:pt x="1615" y="20415"/>
                    <a:pt x="1615" y="20369"/>
                  </a:cubicBezTo>
                  <a:close/>
                  <a:moveTo>
                    <a:pt x="6004" y="0"/>
                  </a:moveTo>
                  <a:cubicBezTo>
                    <a:pt x="4843" y="0"/>
                    <a:pt x="3697" y="292"/>
                    <a:pt x="2770" y="976"/>
                  </a:cubicBezTo>
                  <a:cubicBezTo>
                    <a:pt x="1792" y="1698"/>
                    <a:pt x="1153" y="2776"/>
                    <a:pt x="713" y="3891"/>
                  </a:cubicBezTo>
                  <a:cubicBezTo>
                    <a:pt x="239" y="5090"/>
                    <a:pt x="1" y="6414"/>
                    <a:pt x="118" y="7703"/>
                  </a:cubicBezTo>
                  <a:cubicBezTo>
                    <a:pt x="240" y="9070"/>
                    <a:pt x="832" y="10345"/>
                    <a:pt x="1439" y="11559"/>
                  </a:cubicBezTo>
                  <a:cubicBezTo>
                    <a:pt x="1745" y="12170"/>
                    <a:pt x="2014" y="12800"/>
                    <a:pt x="2143" y="13474"/>
                  </a:cubicBezTo>
                  <a:cubicBezTo>
                    <a:pt x="2242" y="13976"/>
                    <a:pt x="2242" y="14516"/>
                    <a:pt x="2185" y="15043"/>
                  </a:cubicBezTo>
                  <a:cubicBezTo>
                    <a:pt x="2115" y="15009"/>
                    <a:pt x="2043" y="14983"/>
                    <a:pt x="1957" y="14983"/>
                  </a:cubicBezTo>
                  <a:cubicBezTo>
                    <a:pt x="1947" y="14983"/>
                    <a:pt x="1938" y="14984"/>
                    <a:pt x="1928" y="14984"/>
                  </a:cubicBezTo>
                  <a:cubicBezTo>
                    <a:pt x="1776" y="14992"/>
                    <a:pt x="1623" y="15067"/>
                    <a:pt x="1517" y="15176"/>
                  </a:cubicBezTo>
                  <a:cubicBezTo>
                    <a:pt x="1391" y="15305"/>
                    <a:pt x="1379" y="15443"/>
                    <a:pt x="1430" y="15571"/>
                  </a:cubicBezTo>
                  <a:cubicBezTo>
                    <a:pt x="1224" y="15836"/>
                    <a:pt x="1165" y="16149"/>
                    <a:pt x="1068" y="16481"/>
                  </a:cubicBezTo>
                  <a:cubicBezTo>
                    <a:pt x="926" y="16983"/>
                    <a:pt x="746" y="17469"/>
                    <a:pt x="693" y="17993"/>
                  </a:cubicBezTo>
                  <a:cubicBezTo>
                    <a:pt x="612" y="18772"/>
                    <a:pt x="822" y="19589"/>
                    <a:pt x="1377" y="20154"/>
                  </a:cubicBezTo>
                  <a:cubicBezTo>
                    <a:pt x="1257" y="20322"/>
                    <a:pt x="1232" y="20516"/>
                    <a:pt x="1252" y="20720"/>
                  </a:cubicBezTo>
                  <a:cubicBezTo>
                    <a:pt x="1273" y="20929"/>
                    <a:pt x="1328" y="21139"/>
                    <a:pt x="1453" y="21312"/>
                  </a:cubicBezTo>
                  <a:cubicBezTo>
                    <a:pt x="1579" y="21487"/>
                    <a:pt x="1752" y="21617"/>
                    <a:pt x="1965" y="21666"/>
                  </a:cubicBezTo>
                  <a:cubicBezTo>
                    <a:pt x="2031" y="21681"/>
                    <a:pt x="2097" y="21688"/>
                    <a:pt x="2163" y="21688"/>
                  </a:cubicBezTo>
                  <a:cubicBezTo>
                    <a:pt x="2336" y="21688"/>
                    <a:pt x="2507" y="21640"/>
                    <a:pt x="2662" y="21560"/>
                  </a:cubicBezTo>
                  <a:cubicBezTo>
                    <a:pt x="2865" y="21455"/>
                    <a:pt x="3060" y="21282"/>
                    <a:pt x="3157" y="21073"/>
                  </a:cubicBezTo>
                  <a:cubicBezTo>
                    <a:pt x="3177" y="21031"/>
                    <a:pt x="3195" y="20969"/>
                    <a:pt x="3200" y="20908"/>
                  </a:cubicBezTo>
                  <a:cubicBezTo>
                    <a:pt x="3201" y="20908"/>
                    <a:pt x="3203" y="20908"/>
                    <a:pt x="3204" y="20908"/>
                  </a:cubicBezTo>
                  <a:cubicBezTo>
                    <a:pt x="4072" y="20908"/>
                    <a:pt x="4946" y="20506"/>
                    <a:pt x="5504" y="19790"/>
                  </a:cubicBezTo>
                  <a:cubicBezTo>
                    <a:pt x="5666" y="19581"/>
                    <a:pt x="5795" y="19349"/>
                    <a:pt x="5904" y="19108"/>
                  </a:cubicBezTo>
                  <a:cubicBezTo>
                    <a:pt x="5951" y="19064"/>
                    <a:pt x="5995" y="19018"/>
                    <a:pt x="6029" y="18962"/>
                  </a:cubicBezTo>
                  <a:cubicBezTo>
                    <a:pt x="6048" y="18933"/>
                    <a:pt x="6025" y="18897"/>
                    <a:pt x="5997" y="18889"/>
                  </a:cubicBezTo>
                  <a:cubicBezTo>
                    <a:pt x="6055" y="18749"/>
                    <a:pt x="6108" y="18607"/>
                    <a:pt x="6157" y="18464"/>
                  </a:cubicBezTo>
                  <a:cubicBezTo>
                    <a:pt x="6261" y="18165"/>
                    <a:pt x="6349" y="17859"/>
                    <a:pt x="6427" y="17551"/>
                  </a:cubicBezTo>
                  <a:cubicBezTo>
                    <a:pt x="6490" y="17299"/>
                    <a:pt x="6588" y="17020"/>
                    <a:pt x="6518" y="16762"/>
                  </a:cubicBezTo>
                  <a:cubicBezTo>
                    <a:pt x="6523" y="16726"/>
                    <a:pt x="6527" y="16688"/>
                    <a:pt x="6523" y="16646"/>
                  </a:cubicBezTo>
                  <a:cubicBezTo>
                    <a:pt x="6503" y="16428"/>
                    <a:pt x="6258" y="16218"/>
                    <a:pt x="6025" y="16151"/>
                  </a:cubicBezTo>
                  <a:cubicBezTo>
                    <a:pt x="6101" y="15914"/>
                    <a:pt x="6190" y="15682"/>
                    <a:pt x="6303" y="15457"/>
                  </a:cubicBezTo>
                  <a:cubicBezTo>
                    <a:pt x="6580" y="14907"/>
                    <a:pt x="6933" y="14392"/>
                    <a:pt x="7328" y="13922"/>
                  </a:cubicBezTo>
                  <a:cubicBezTo>
                    <a:pt x="7891" y="13254"/>
                    <a:pt x="8536" y="12630"/>
                    <a:pt x="9224" y="12076"/>
                  </a:cubicBezTo>
                  <a:cubicBezTo>
                    <a:pt x="9795" y="11785"/>
                    <a:pt x="10255" y="11330"/>
                    <a:pt x="10686" y="10861"/>
                  </a:cubicBezTo>
                  <a:cubicBezTo>
                    <a:pt x="11120" y="10389"/>
                    <a:pt x="11517" y="9869"/>
                    <a:pt x="11784" y="9283"/>
                  </a:cubicBezTo>
                  <a:cubicBezTo>
                    <a:pt x="12279" y="8192"/>
                    <a:pt x="12308" y="6881"/>
                    <a:pt x="12292" y="5701"/>
                  </a:cubicBezTo>
                  <a:cubicBezTo>
                    <a:pt x="12265" y="3566"/>
                    <a:pt x="11143" y="1599"/>
                    <a:pt x="9171" y="698"/>
                  </a:cubicBezTo>
                  <a:cubicBezTo>
                    <a:pt x="8218" y="262"/>
                    <a:pt x="7104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130"/>
          <p:cNvGrpSpPr/>
          <p:nvPr/>
        </p:nvGrpSpPr>
        <p:grpSpPr>
          <a:xfrm>
            <a:off x="7723713" y="2636663"/>
            <a:ext cx="547750" cy="539700"/>
            <a:chOff x="7109725" y="1375000"/>
            <a:chExt cx="547750" cy="539700"/>
          </a:xfrm>
        </p:grpSpPr>
        <p:sp>
          <p:nvSpPr>
            <p:cNvPr id="5847" name="Google Shape;5847;p130"/>
            <p:cNvSpPr/>
            <p:nvPr/>
          </p:nvSpPr>
          <p:spPr>
            <a:xfrm>
              <a:off x="7226800" y="1434925"/>
              <a:ext cx="232375" cy="160450"/>
            </a:xfrm>
            <a:custGeom>
              <a:avLst/>
              <a:gdLst/>
              <a:ahLst/>
              <a:cxnLst/>
              <a:rect l="l" t="t" r="r" b="b"/>
              <a:pathLst>
                <a:path w="9295" h="6418" extrusionOk="0">
                  <a:moveTo>
                    <a:pt x="6736" y="0"/>
                  </a:moveTo>
                  <a:cubicBezTo>
                    <a:pt x="5978" y="0"/>
                    <a:pt x="5218" y="113"/>
                    <a:pt x="4464" y="332"/>
                  </a:cubicBezTo>
                  <a:cubicBezTo>
                    <a:pt x="2828" y="808"/>
                    <a:pt x="1229" y="1712"/>
                    <a:pt x="0" y="2896"/>
                  </a:cubicBezTo>
                  <a:cubicBezTo>
                    <a:pt x="180" y="3152"/>
                    <a:pt x="438" y="3350"/>
                    <a:pt x="651" y="3576"/>
                  </a:cubicBezTo>
                  <a:cubicBezTo>
                    <a:pt x="712" y="3643"/>
                    <a:pt x="778" y="3705"/>
                    <a:pt x="840" y="3769"/>
                  </a:cubicBezTo>
                  <a:cubicBezTo>
                    <a:pt x="1371" y="4303"/>
                    <a:pt x="1910" y="4827"/>
                    <a:pt x="2454" y="5348"/>
                  </a:cubicBezTo>
                  <a:cubicBezTo>
                    <a:pt x="2734" y="5615"/>
                    <a:pt x="3011" y="5884"/>
                    <a:pt x="3294" y="6147"/>
                  </a:cubicBezTo>
                  <a:cubicBezTo>
                    <a:pt x="3387" y="6234"/>
                    <a:pt x="3492" y="6319"/>
                    <a:pt x="3574" y="6418"/>
                  </a:cubicBezTo>
                  <a:cubicBezTo>
                    <a:pt x="4041" y="5857"/>
                    <a:pt x="4705" y="5442"/>
                    <a:pt x="5410" y="5237"/>
                  </a:cubicBezTo>
                  <a:cubicBezTo>
                    <a:pt x="5550" y="5185"/>
                    <a:pt x="5691" y="5141"/>
                    <a:pt x="5843" y="5115"/>
                  </a:cubicBezTo>
                  <a:cubicBezTo>
                    <a:pt x="6033" y="5083"/>
                    <a:pt x="6224" y="5065"/>
                    <a:pt x="6416" y="5065"/>
                  </a:cubicBezTo>
                  <a:cubicBezTo>
                    <a:pt x="6471" y="5065"/>
                    <a:pt x="6526" y="5066"/>
                    <a:pt x="6581" y="5069"/>
                  </a:cubicBezTo>
                  <a:cubicBezTo>
                    <a:pt x="6837" y="5083"/>
                    <a:pt x="7082" y="5092"/>
                    <a:pt x="7329" y="5168"/>
                  </a:cubicBezTo>
                  <a:cubicBezTo>
                    <a:pt x="7513" y="5225"/>
                    <a:pt x="7691" y="5304"/>
                    <a:pt x="7859" y="5398"/>
                  </a:cubicBezTo>
                  <a:cubicBezTo>
                    <a:pt x="7928" y="5187"/>
                    <a:pt x="8013" y="4976"/>
                    <a:pt x="8080" y="4769"/>
                  </a:cubicBezTo>
                  <a:cubicBezTo>
                    <a:pt x="8379" y="3829"/>
                    <a:pt x="8651" y="2879"/>
                    <a:pt x="8914" y="1929"/>
                  </a:cubicBezTo>
                  <a:cubicBezTo>
                    <a:pt x="9023" y="1534"/>
                    <a:pt x="9131" y="1136"/>
                    <a:pt x="9232" y="736"/>
                  </a:cubicBezTo>
                  <a:cubicBezTo>
                    <a:pt x="9252" y="658"/>
                    <a:pt x="9272" y="579"/>
                    <a:pt x="9295" y="502"/>
                  </a:cubicBezTo>
                  <a:cubicBezTo>
                    <a:pt x="8784" y="305"/>
                    <a:pt x="8263" y="156"/>
                    <a:pt x="7731" y="66"/>
                  </a:cubicBezTo>
                  <a:cubicBezTo>
                    <a:pt x="7401" y="22"/>
                    <a:pt x="7069" y="0"/>
                    <a:pt x="67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8" name="Google Shape;5848;p130"/>
            <p:cNvSpPr/>
            <p:nvPr/>
          </p:nvSpPr>
          <p:spPr>
            <a:xfrm>
              <a:off x="7341575" y="1608325"/>
              <a:ext cx="73425" cy="69025"/>
            </a:xfrm>
            <a:custGeom>
              <a:avLst/>
              <a:gdLst/>
              <a:ahLst/>
              <a:cxnLst/>
              <a:rect l="l" t="t" r="r" b="b"/>
              <a:pathLst>
                <a:path w="2937" h="2761" extrusionOk="0">
                  <a:moveTo>
                    <a:pt x="1647" y="1"/>
                  </a:moveTo>
                  <a:cubicBezTo>
                    <a:pt x="1499" y="1"/>
                    <a:pt x="1354" y="31"/>
                    <a:pt x="1206" y="83"/>
                  </a:cubicBezTo>
                  <a:cubicBezTo>
                    <a:pt x="832" y="219"/>
                    <a:pt x="461" y="476"/>
                    <a:pt x="283" y="840"/>
                  </a:cubicBezTo>
                  <a:cubicBezTo>
                    <a:pt x="1" y="1419"/>
                    <a:pt x="242" y="2296"/>
                    <a:pt x="800" y="2630"/>
                  </a:cubicBezTo>
                  <a:cubicBezTo>
                    <a:pt x="954" y="2722"/>
                    <a:pt x="1124" y="2761"/>
                    <a:pt x="1295" y="2761"/>
                  </a:cubicBezTo>
                  <a:cubicBezTo>
                    <a:pt x="1424" y="2761"/>
                    <a:pt x="1554" y="2739"/>
                    <a:pt x="1679" y="2701"/>
                  </a:cubicBezTo>
                  <a:cubicBezTo>
                    <a:pt x="1957" y="2617"/>
                    <a:pt x="2247" y="2504"/>
                    <a:pt x="2463" y="2303"/>
                  </a:cubicBezTo>
                  <a:cubicBezTo>
                    <a:pt x="2936" y="1862"/>
                    <a:pt x="2923" y="1138"/>
                    <a:pt x="2602" y="609"/>
                  </a:cubicBezTo>
                  <a:cubicBezTo>
                    <a:pt x="2451" y="359"/>
                    <a:pt x="2222" y="203"/>
                    <a:pt x="1958" y="80"/>
                  </a:cubicBezTo>
                  <a:cubicBezTo>
                    <a:pt x="1864" y="36"/>
                    <a:pt x="1783" y="13"/>
                    <a:pt x="1691" y="2"/>
                  </a:cubicBezTo>
                  <a:cubicBezTo>
                    <a:pt x="1676" y="1"/>
                    <a:pt x="1661" y="1"/>
                    <a:pt x="1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9" name="Google Shape;5849;p130"/>
            <p:cNvSpPr/>
            <p:nvPr/>
          </p:nvSpPr>
          <p:spPr>
            <a:xfrm>
              <a:off x="7184975" y="1669950"/>
              <a:ext cx="190325" cy="183450"/>
            </a:xfrm>
            <a:custGeom>
              <a:avLst/>
              <a:gdLst/>
              <a:ahLst/>
              <a:cxnLst/>
              <a:rect l="l" t="t" r="r" b="b"/>
              <a:pathLst>
                <a:path w="7613" h="7338" extrusionOk="0">
                  <a:moveTo>
                    <a:pt x="4834" y="0"/>
                  </a:moveTo>
                  <a:cubicBezTo>
                    <a:pt x="4666" y="113"/>
                    <a:pt x="4463" y="190"/>
                    <a:pt x="4283" y="262"/>
                  </a:cubicBezTo>
                  <a:cubicBezTo>
                    <a:pt x="3427" y="603"/>
                    <a:pt x="2530" y="859"/>
                    <a:pt x="1651" y="1127"/>
                  </a:cubicBezTo>
                  <a:cubicBezTo>
                    <a:pt x="1132" y="1284"/>
                    <a:pt x="557" y="1517"/>
                    <a:pt x="1" y="1568"/>
                  </a:cubicBezTo>
                  <a:cubicBezTo>
                    <a:pt x="568" y="3311"/>
                    <a:pt x="1580" y="5096"/>
                    <a:pt x="3091" y="6168"/>
                  </a:cubicBezTo>
                  <a:cubicBezTo>
                    <a:pt x="4114" y="6895"/>
                    <a:pt x="5432" y="7338"/>
                    <a:pt x="6713" y="7338"/>
                  </a:cubicBezTo>
                  <a:cubicBezTo>
                    <a:pt x="7003" y="7338"/>
                    <a:pt x="7292" y="7315"/>
                    <a:pt x="7574" y="7268"/>
                  </a:cubicBezTo>
                  <a:cubicBezTo>
                    <a:pt x="7576" y="7267"/>
                    <a:pt x="7578" y="7267"/>
                    <a:pt x="7580" y="7267"/>
                  </a:cubicBezTo>
                  <a:cubicBezTo>
                    <a:pt x="7592" y="7267"/>
                    <a:pt x="7601" y="7270"/>
                    <a:pt x="7613" y="7270"/>
                  </a:cubicBezTo>
                  <a:cubicBezTo>
                    <a:pt x="7587" y="7097"/>
                    <a:pt x="7577" y="6919"/>
                    <a:pt x="7562" y="6753"/>
                  </a:cubicBezTo>
                  <a:cubicBezTo>
                    <a:pt x="7434" y="5266"/>
                    <a:pt x="7449" y="3744"/>
                    <a:pt x="7477" y="2249"/>
                  </a:cubicBezTo>
                  <a:cubicBezTo>
                    <a:pt x="6909" y="2220"/>
                    <a:pt x="6370" y="2040"/>
                    <a:pt x="5923" y="1681"/>
                  </a:cubicBezTo>
                  <a:cubicBezTo>
                    <a:pt x="5394" y="1256"/>
                    <a:pt x="5066" y="624"/>
                    <a:pt x="48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0" name="Google Shape;5850;p130"/>
            <p:cNvSpPr/>
            <p:nvPr/>
          </p:nvSpPr>
          <p:spPr>
            <a:xfrm>
              <a:off x="7439800" y="1589725"/>
              <a:ext cx="155325" cy="197150"/>
            </a:xfrm>
            <a:custGeom>
              <a:avLst/>
              <a:gdLst/>
              <a:ahLst/>
              <a:cxnLst/>
              <a:rect l="l" t="t" r="r" b="b"/>
              <a:pathLst>
                <a:path w="6213" h="7886" extrusionOk="0">
                  <a:moveTo>
                    <a:pt x="5476" y="1"/>
                  </a:moveTo>
                  <a:lnTo>
                    <a:pt x="5476" y="1"/>
                  </a:lnTo>
                  <a:cubicBezTo>
                    <a:pt x="5346" y="33"/>
                    <a:pt x="5205" y="49"/>
                    <a:pt x="5140" y="65"/>
                  </a:cubicBezTo>
                  <a:cubicBezTo>
                    <a:pt x="4315" y="255"/>
                    <a:pt x="3497" y="484"/>
                    <a:pt x="2680" y="707"/>
                  </a:cubicBezTo>
                  <a:cubicBezTo>
                    <a:pt x="2066" y="878"/>
                    <a:pt x="1416" y="1117"/>
                    <a:pt x="771" y="1170"/>
                  </a:cubicBezTo>
                  <a:cubicBezTo>
                    <a:pt x="902" y="1366"/>
                    <a:pt x="968" y="1556"/>
                    <a:pt x="984" y="1828"/>
                  </a:cubicBezTo>
                  <a:cubicBezTo>
                    <a:pt x="1006" y="2183"/>
                    <a:pt x="953" y="2550"/>
                    <a:pt x="863" y="2895"/>
                  </a:cubicBezTo>
                  <a:cubicBezTo>
                    <a:pt x="776" y="3226"/>
                    <a:pt x="655" y="3551"/>
                    <a:pt x="502" y="3857"/>
                  </a:cubicBezTo>
                  <a:cubicBezTo>
                    <a:pt x="389" y="4081"/>
                    <a:pt x="0" y="4424"/>
                    <a:pt x="131" y="4665"/>
                  </a:cubicBezTo>
                  <a:cubicBezTo>
                    <a:pt x="300" y="4979"/>
                    <a:pt x="676" y="5263"/>
                    <a:pt x="912" y="5522"/>
                  </a:cubicBezTo>
                  <a:cubicBezTo>
                    <a:pt x="1239" y="5880"/>
                    <a:pt x="1525" y="6279"/>
                    <a:pt x="1875" y="6613"/>
                  </a:cubicBezTo>
                  <a:cubicBezTo>
                    <a:pt x="2374" y="7087"/>
                    <a:pt x="2959" y="7461"/>
                    <a:pt x="3499" y="7886"/>
                  </a:cubicBezTo>
                  <a:cubicBezTo>
                    <a:pt x="5631" y="5816"/>
                    <a:pt x="6212" y="2835"/>
                    <a:pt x="54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1" name="Google Shape;5851;p130"/>
            <p:cNvSpPr/>
            <p:nvPr/>
          </p:nvSpPr>
          <p:spPr>
            <a:xfrm>
              <a:off x="7117800" y="1385050"/>
              <a:ext cx="521075" cy="518650"/>
            </a:xfrm>
            <a:custGeom>
              <a:avLst/>
              <a:gdLst/>
              <a:ahLst/>
              <a:cxnLst/>
              <a:rect l="l" t="t" r="r" b="b"/>
              <a:pathLst>
                <a:path w="20843" h="20746" extrusionOk="0">
                  <a:moveTo>
                    <a:pt x="11170" y="1604"/>
                  </a:moveTo>
                  <a:cubicBezTo>
                    <a:pt x="12120" y="1604"/>
                    <a:pt x="13067" y="1760"/>
                    <a:pt x="13949" y="2093"/>
                  </a:cubicBezTo>
                  <a:cubicBezTo>
                    <a:pt x="13961" y="2098"/>
                    <a:pt x="13967" y="2106"/>
                    <a:pt x="13979" y="2111"/>
                  </a:cubicBezTo>
                  <a:cubicBezTo>
                    <a:pt x="14006" y="2115"/>
                    <a:pt x="14030" y="2126"/>
                    <a:pt x="14050" y="2148"/>
                  </a:cubicBezTo>
                  <a:cubicBezTo>
                    <a:pt x="14228" y="2361"/>
                    <a:pt x="14079" y="2711"/>
                    <a:pt x="14014" y="2944"/>
                  </a:cubicBezTo>
                  <a:cubicBezTo>
                    <a:pt x="13757" y="3879"/>
                    <a:pt x="13478" y="4807"/>
                    <a:pt x="13188" y="5731"/>
                  </a:cubicBezTo>
                  <a:cubicBezTo>
                    <a:pt x="13048" y="6178"/>
                    <a:pt x="12901" y="6624"/>
                    <a:pt x="12743" y="7064"/>
                  </a:cubicBezTo>
                  <a:cubicBezTo>
                    <a:pt x="12670" y="7271"/>
                    <a:pt x="12598" y="7525"/>
                    <a:pt x="12477" y="7727"/>
                  </a:cubicBezTo>
                  <a:cubicBezTo>
                    <a:pt x="12458" y="7855"/>
                    <a:pt x="12361" y="7966"/>
                    <a:pt x="12239" y="7966"/>
                  </a:cubicBezTo>
                  <a:cubicBezTo>
                    <a:pt x="12196" y="7966"/>
                    <a:pt x="12151" y="7952"/>
                    <a:pt x="12104" y="7921"/>
                  </a:cubicBezTo>
                  <a:cubicBezTo>
                    <a:pt x="11753" y="7686"/>
                    <a:pt x="11344" y="7482"/>
                    <a:pt x="10920" y="7425"/>
                  </a:cubicBezTo>
                  <a:cubicBezTo>
                    <a:pt x="10828" y="7414"/>
                    <a:pt x="10734" y="7410"/>
                    <a:pt x="10639" y="7410"/>
                  </a:cubicBezTo>
                  <a:cubicBezTo>
                    <a:pt x="10470" y="7418"/>
                    <a:pt x="10301" y="7444"/>
                    <a:pt x="10127" y="7484"/>
                  </a:cubicBezTo>
                  <a:cubicBezTo>
                    <a:pt x="9364" y="7662"/>
                    <a:pt x="8599" y="8109"/>
                    <a:pt x="8112" y="8727"/>
                  </a:cubicBezTo>
                  <a:cubicBezTo>
                    <a:pt x="8082" y="8764"/>
                    <a:pt x="8044" y="8780"/>
                    <a:pt x="8006" y="8780"/>
                  </a:cubicBezTo>
                  <a:cubicBezTo>
                    <a:pt x="7955" y="8780"/>
                    <a:pt x="7903" y="8753"/>
                    <a:pt x="7866" y="8715"/>
                  </a:cubicBezTo>
                  <a:cubicBezTo>
                    <a:pt x="7657" y="8665"/>
                    <a:pt x="7466" y="8422"/>
                    <a:pt x="7327" y="8291"/>
                  </a:cubicBezTo>
                  <a:cubicBezTo>
                    <a:pt x="6720" y="7722"/>
                    <a:pt x="6132" y="7131"/>
                    <a:pt x="5546" y="6539"/>
                  </a:cubicBezTo>
                  <a:cubicBezTo>
                    <a:pt x="5333" y="6325"/>
                    <a:pt x="5118" y="6112"/>
                    <a:pt x="4917" y="5885"/>
                  </a:cubicBezTo>
                  <a:cubicBezTo>
                    <a:pt x="4655" y="5594"/>
                    <a:pt x="4331" y="5309"/>
                    <a:pt x="4139" y="4963"/>
                  </a:cubicBezTo>
                  <a:cubicBezTo>
                    <a:pt x="4036" y="4922"/>
                    <a:pt x="3969" y="4786"/>
                    <a:pt x="4073" y="4684"/>
                  </a:cubicBezTo>
                  <a:cubicBezTo>
                    <a:pt x="5072" y="3686"/>
                    <a:pt x="6331" y="2899"/>
                    <a:pt x="7662" y="2372"/>
                  </a:cubicBezTo>
                  <a:cubicBezTo>
                    <a:pt x="7669" y="2335"/>
                    <a:pt x="7691" y="2302"/>
                    <a:pt x="7733" y="2284"/>
                  </a:cubicBezTo>
                  <a:cubicBezTo>
                    <a:pt x="8806" y="1844"/>
                    <a:pt x="9991" y="1604"/>
                    <a:pt x="11170" y="1604"/>
                  </a:cubicBezTo>
                  <a:close/>
                  <a:moveTo>
                    <a:pt x="10824" y="8570"/>
                  </a:moveTo>
                  <a:cubicBezTo>
                    <a:pt x="10949" y="8570"/>
                    <a:pt x="11076" y="8581"/>
                    <a:pt x="11191" y="8613"/>
                  </a:cubicBezTo>
                  <a:cubicBezTo>
                    <a:pt x="11637" y="8741"/>
                    <a:pt x="11983" y="9117"/>
                    <a:pt x="12166" y="9532"/>
                  </a:cubicBezTo>
                  <a:cubicBezTo>
                    <a:pt x="12349" y="9946"/>
                    <a:pt x="12420" y="10410"/>
                    <a:pt x="12293" y="10853"/>
                  </a:cubicBezTo>
                  <a:cubicBezTo>
                    <a:pt x="12179" y="11262"/>
                    <a:pt x="11910" y="11606"/>
                    <a:pt x="11553" y="11835"/>
                  </a:cubicBezTo>
                  <a:cubicBezTo>
                    <a:pt x="11256" y="12027"/>
                    <a:pt x="10885" y="12132"/>
                    <a:pt x="10518" y="12132"/>
                  </a:cubicBezTo>
                  <a:cubicBezTo>
                    <a:pt x="10071" y="12132"/>
                    <a:pt x="9630" y="11976"/>
                    <a:pt x="9338" y="11629"/>
                  </a:cubicBezTo>
                  <a:cubicBezTo>
                    <a:pt x="8827" y="11024"/>
                    <a:pt x="8583" y="10049"/>
                    <a:pt x="9079" y="9364"/>
                  </a:cubicBezTo>
                  <a:cubicBezTo>
                    <a:pt x="9355" y="8985"/>
                    <a:pt x="9805" y="8724"/>
                    <a:pt x="10262" y="8633"/>
                  </a:cubicBezTo>
                  <a:cubicBezTo>
                    <a:pt x="10270" y="8632"/>
                    <a:pt x="10281" y="8632"/>
                    <a:pt x="10289" y="8631"/>
                  </a:cubicBezTo>
                  <a:cubicBezTo>
                    <a:pt x="10376" y="8607"/>
                    <a:pt x="10463" y="8588"/>
                    <a:pt x="10563" y="8582"/>
                  </a:cubicBezTo>
                  <a:cubicBezTo>
                    <a:pt x="10647" y="8575"/>
                    <a:pt x="10735" y="8570"/>
                    <a:pt x="10824" y="8570"/>
                  </a:cubicBezTo>
                  <a:close/>
                  <a:moveTo>
                    <a:pt x="18639" y="7817"/>
                  </a:moveTo>
                  <a:cubicBezTo>
                    <a:pt x="18746" y="7817"/>
                    <a:pt x="18849" y="7875"/>
                    <a:pt x="18886" y="8009"/>
                  </a:cubicBezTo>
                  <a:cubicBezTo>
                    <a:pt x="19723" y="11083"/>
                    <a:pt x="19054" y="14360"/>
                    <a:pt x="16681" y="16573"/>
                  </a:cubicBezTo>
                  <a:cubicBezTo>
                    <a:pt x="16621" y="16628"/>
                    <a:pt x="16556" y="16651"/>
                    <a:pt x="16494" y="16651"/>
                  </a:cubicBezTo>
                  <a:cubicBezTo>
                    <a:pt x="16392" y="16651"/>
                    <a:pt x="16297" y="16590"/>
                    <a:pt x="16242" y="16506"/>
                  </a:cubicBezTo>
                  <a:cubicBezTo>
                    <a:pt x="16219" y="16498"/>
                    <a:pt x="16199" y="16490"/>
                    <a:pt x="16179" y="16473"/>
                  </a:cubicBezTo>
                  <a:cubicBezTo>
                    <a:pt x="15590" y="15993"/>
                    <a:pt x="14926" y="15592"/>
                    <a:pt x="14385" y="15052"/>
                  </a:cubicBezTo>
                  <a:cubicBezTo>
                    <a:pt x="14057" y="14723"/>
                    <a:pt x="13764" y="14349"/>
                    <a:pt x="13482" y="13982"/>
                  </a:cubicBezTo>
                  <a:cubicBezTo>
                    <a:pt x="13257" y="13690"/>
                    <a:pt x="12996" y="13426"/>
                    <a:pt x="12778" y="13132"/>
                  </a:cubicBezTo>
                  <a:cubicBezTo>
                    <a:pt x="12610" y="12907"/>
                    <a:pt x="12551" y="12712"/>
                    <a:pt x="12689" y="12458"/>
                  </a:cubicBezTo>
                  <a:cubicBezTo>
                    <a:pt x="12839" y="12176"/>
                    <a:pt x="13039" y="11946"/>
                    <a:pt x="13165" y="11646"/>
                  </a:cubicBezTo>
                  <a:cubicBezTo>
                    <a:pt x="13450" y="10976"/>
                    <a:pt x="13711" y="10027"/>
                    <a:pt x="13401" y="9323"/>
                  </a:cubicBezTo>
                  <a:cubicBezTo>
                    <a:pt x="13372" y="9257"/>
                    <a:pt x="13425" y="9181"/>
                    <a:pt x="13485" y="9181"/>
                  </a:cubicBezTo>
                  <a:cubicBezTo>
                    <a:pt x="13488" y="9181"/>
                    <a:pt x="13492" y="9181"/>
                    <a:pt x="13495" y="9182"/>
                  </a:cubicBezTo>
                  <a:cubicBezTo>
                    <a:pt x="14220" y="8858"/>
                    <a:pt x="15027" y="8688"/>
                    <a:pt x="15789" y="8474"/>
                  </a:cubicBezTo>
                  <a:cubicBezTo>
                    <a:pt x="16558" y="8259"/>
                    <a:pt x="17333" y="8023"/>
                    <a:pt x="18119" y="7874"/>
                  </a:cubicBezTo>
                  <a:cubicBezTo>
                    <a:pt x="18181" y="7862"/>
                    <a:pt x="18308" y="7833"/>
                    <a:pt x="18423" y="7833"/>
                  </a:cubicBezTo>
                  <a:cubicBezTo>
                    <a:pt x="18456" y="7833"/>
                    <a:pt x="18488" y="7836"/>
                    <a:pt x="18517" y="7842"/>
                  </a:cubicBezTo>
                  <a:cubicBezTo>
                    <a:pt x="18556" y="7825"/>
                    <a:pt x="18598" y="7817"/>
                    <a:pt x="18639" y="7817"/>
                  </a:cubicBezTo>
                  <a:close/>
                  <a:moveTo>
                    <a:pt x="7618" y="11127"/>
                  </a:moveTo>
                  <a:cubicBezTo>
                    <a:pt x="7654" y="11127"/>
                    <a:pt x="7681" y="11149"/>
                    <a:pt x="7694" y="11178"/>
                  </a:cubicBezTo>
                  <a:cubicBezTo>
                    <a:pt x="7733" y="11193"/>
                    <a:pt x="7766" y="11221"/>
                    <a:pt x="7781" y="11268"/>
                  </a:cubicBezTo>
                  <a:cubicBezTo>
                    <a:pt x="7964" y="11846"/>
                    <a:pt x="8317" y="12452"/>
                    <a:pt x="8811" y="12816"/>
                  </a:cubicBezTo>
                  <a:cubicBezTo>
                    <a:pt x="9200" y="13103"/>
                    <a:pt x="9670" y="13223"/>
                    <a:pt x="10149" y="13223"/>
                  </a:cubicBezTo>
                  <a:cubicBezTo>
                    <a:pt x="10172" y="13223"/>
                    <a:pt x="10195" y="13223"/>
                    <a:pt x="10219" y="13222"/>
                  </a:cubicBezTo>
                  <a:cubicBezTo>
                    <a:pt x="10221" y="13222"/>
                    <a:pt x="10223" y="13222"/>
                    <a:pt x="10226" y="13222"/>
                  </a:cubicBezTo>
                  <a:cubicBezTo>
                    <a:pt x="10312" y="13222"/>
                    <a:pt x="10368" y="13268"/>
                    <a:pt x="10398" y="13330"/>
                  </a:cubicBezTo>
                  <a:cubicBezTo>
                    <a:pt x="10426" y="13351"/>
                    <a:pt x="10442" y="13384"/>
                    <a:pt x="10443" y="13430"/>
                  </a:cubicBezTo>
                  <a:cubicBezTo>
                    <a:pt x="10450" y="13689"/>
                    <a:pt x="10463" y="13949"/>
                    <a:pt x="10475" y="14205"/>
                  </a:cubicBezTo>
                  <a:cubicBezTo>
                    <a:pt x="10517" y="15152"/>
                    <a:pt x="10547" y="16094"/>
                    <a:pt x="10569" y="17039"/>
                  </a:cubicBezTo>
                  <a:cubicBezTo>
                    <a:pt x="10579" y="17454"/>
                    <a:pt x="10583" y="17873"/>
                    <a:pt x="10557" y="18287"/>
                  </a:cubicBezTo>
                  <a:cubicBezTo>
                    <a:pt x="10547" y="18439"/>
                    <a:pt x="10547" y="18608"/>
                    <a:pt x="10521" y="18766"/>
                  </a:cubicBezTo>
                  <a:cubicBezTo>
                    <a:pt x="10622" y="18913"/>
                    <a:pt x="10570" y="19164"/>
                    <a:pt x="10338" y="19164"/>
                  </a:cubicBezTo>
                  <a:cubicBezTo>
                    <a:pt x="10335" y="19164"/>
                    <a:pt x="10332" y="19164"/>
                    <a:pt x="10329" y="19164"/>
                  </a:cubicBezTo>
                  <a:cubicBezTo>
                    <a:pt x="9483" y="19141"/>
                    <a:pt x="8644" y="19121"/>
                    <a:pt x="7819" y="18909"/>
                  </a:cubicBezTo>
                  <a:cubicBezTo>
                    <a:pt x="7006" y="18700"/>
                    <a:pt x="6234" y="18334"/>
                    <a:pt x="5563" y="17829"/>
                  </a:cubicBezTo>
                  <a:cubicBezTo>
                    <a:pt x="3993" y="16650"/>
                    <a:pt x="2968" y="14768"/>
                    <a:pt x="2370" y="12929"/>
                  </a:cubicBezTo>
                  <a:cubicBezTo>
                    <a:pt x="2344" y="12897"/>
                    <a:pt x="2334" y="12853"/>
                    <a:pt x="2344" y="12816"/>
                  </a:cubicBezTo>
                  <a:cubicBezTo>
                    <a:pt x="2349" y="12739"/>
                    <a:pt x="2421" y="12690"/>
                    <a:pt x="2493" y="12690"/>
                  </a:cubicBezTo>
                  <a:cubicBezTo>
                    <a:pt x="2513" y="12690"/>
                    <a:pt x="2533" y="12694"/>
                    <a:pt x="2552" y="12702"/>
                  </a:cubicBezTo>
                  <a:cubicBezTo>
                    <a:pt x="2766" y="12640"/>
                    <a:pt x="2979" y="12551"/>
                    <a:pt x="3189" y="12483"/>
                  </a:cubicBezTo>
                  <a:cubicBezTo>
                    <a:pt x="4048" y="12201"/>
                    <a:pt x="4914" y="11951"/>
                    <a:pt x="5771" y="11666"/>
                  </a:cubicBezTo>
                  <a:cubicBezTo>
                    <a:pt x="6377" y="11465"/>
                    <a:pt x="6975" y="11256"/>
                    <a:pt x="7601" y="11129"/>
                  </a:cubicBezTo>
                  <a:cubicBezTo>
                    <a:pt x="7607" y="11128"/>
                    <a:pt x="7612" y="11127"/>
                    <a:pt x="7618" y="11127"/>
                  </a:cubicBezTo>
                  <a:close/>
                  <a:moveTo>
                    <a:pt x="10948" y="1"/>
                  </a:moveTo>
                  <a:cubicBezTo>
                    <a:pt x="9433" y="1"/>
                    <a:pt x="7898" y="474"/>
                    <a:pt x="6539" y="1114"/>
                  </a:cubicBezTo>
                  <a:cubicBezTo>
                    <a:pt x="4167" y="2231"/>
                    <a:pt x="1998" y="3934"/>
                    <a:pt x="944" y="6392"/>
                  </a:cubicBezTo>
                  <a:cubicBezTo>
                    <a:pt x="1" y="8591"/>
                    <a:pt x="42" y="11083"/>
                    <a:pt x="725" y="13348"/>
                  </a:cubicBezTo>
                  <a:cubicBezTo>
                    <a:pt x="1445" y="15737"/>
                    <a:pt x="2877" y="18235"/>
                    <a:pt x="5038" y="19581"/>
                  </a:cubicBezTo>
                  <a:cubicBezTo>
                    <a:pt x="6352" y="20400"/>
                    <a:pt x="7857" y="20745"/>
                    <a:pt x="9376" y="20745"/>
                  </a:cubicBezTo>
                  <a:cubicBezTo>
                    <a:pt x="10119" y="20745"/>
                    <a:pt x="10866" y="20663"/>
                    <a:pt x="11595" y="20512"/>
                  </a:cubicBezTo>
                  <a:cubicBezTo>
                    <a:pt x="13844" y="20050"/>
                    <a:pt x="16103" y="19105"/>
                    <a:pt x="17787" y="17510"/>
                  </a:cubicBezTo>
                  <a:cubicBezTo>
                    <a:pt x="19457" y="15928"/>
                    <a:pt x="20474" y="13769"/>
                    <a:pt x="20649" y="11476"/>
                  </a:cubicBezTo>
                  <a:cubicBezTo>
                    <a:pt x="20842" y="8958"/>
                    <a:pt x="20137" y="6329"/>
                    <a:pt x="18777" y="4207"/>
                  </a:cubicBezTo>
                  <a:cubicBezTo>
                    <a:pt x="18186" y="3294"/>
                    <a:pt x="17454" y="2502"/>
                    <a:pt x="16612" y="1853"/>
                  </a:cubicBezTo>
                  <a:cubicBezTo>
                    <a:pt x="16218" y="1632"/>
                    <a:pt x="15819" y="1418"/>
                    <a:pt x="15413" y="1221"/>
                  </a:cubicBezTo>
                  <a:cubicBezTo>
                    <a:pt x="14022" y="548"/>
                    <a:pt x="12510" y="2"/>
                    <a:pt x="10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2" name="Google Shape;5852;p130"/>
            <p:cNvSpPr/>
            <p:nvPr/>
          </p:nvSpPr>
          <p:spPr>
            <a:xfrm>
              <a:off x="7109725" y="1375000"/>
              <a:ext cx="547750" cy="539700"/>
            </a:xfrm>
            <a:custGeom>
              <a:avLst/>
              <a:gdLst/>
              <a:ahLst/>
              <a:cxnLst/>
              <a:rect l="l" t="t" r="r" b="b"/>
              <a:pathLst>
                <a:path w="21910" h="21588" extrusionOk="0">
                  <a:moveTo>
                    <a:pt x="11267" y="405"/>
                  </a:moveTo>
                  <a:cubicBezTo>
                    <a:pt x="12831" y="405"/>
                    <a:pt x="14341" y="952"/>
                    <a:pt x="15732" y="1627"/>
                  </a:cubicBezTo>
                  <a:cubicBezTo>
                    <a:pt x="16140" y="1823"/>
                    <a:pt x="16537" y="2037"/>
                    <a:pt x="16932" y="2259"/>
                  </a:cubicBezTo>
                  <a:cubicBezTo>
                    <a:pt x="17773" y="2906"/>
                    <a:pt x="18505" y="3699"/>
                    <a:pt x="19092" y="4615"/>
                  </a:cubicBezTo>
                  <a:cubicBezTo>
                    <a:pt x="20457" y="6733"/>
                    <a:pt x="21163" y="9363"/>
                    <a:pt x="20970" y="11882"/>
                  </a:cubicBezTo>
                  <a:cubicBezTo>
                    <a:pt x="20794" y="14174"/>
                    <a:pt x="19776" y="16334"/>
                    <a:pt x="18106" y="17916"/>
                  </a:cubicBezTo>
                  <a:cubicBezTo>
                    <a:pt x="16424" y="19509"/>
                    <a:pt x="14164" y="20454"/>
                    <a:pt x="11915" y="20918"/>
                  </a:cubicBezTo>
                  <a:cubicBezTo>
                    <a:pt x="11186" y="21068"/>
                    <a:pt x="10440" y="21151"/>
                    <a:pt x="9697" y="21151"/>
                  </a:cubicBezTo>
                  <a:cubicBezTo>
                    <a:pt x="8177" y="21151"/>
                    <a:pt x="6672" y="20805"/>
                    <a:pt x="5357" y="19987"/>
                  </a:cubicBezTo>
                  <a:cubicBezTo>
                    <a:pt x="3197" y="18641"/>
                    <a:pt x="1764" y="16142"/>
                    <a:pt x="1044" y="13753"/>
                  </a:cubicBezTo>
                  <a:cubicBezTo>
                    <a:pt x="360" y="11489"/>
                    <a:pt x="320" y="8997"/>
                    <a:pt x="1263" y="6798"/>
                  </a:cubicBezTo>
                  <a:cubicBezTo>
                    <a:pt x="2317" y="4339"/>
                    <a:pt x="4486" y="2636"/>
                    <a:pt x="6859" y="1520"/>
                  </a:cubicBezTo>
                  <a:cubicBezTo>
                    <a:pt x="8218" y="880"/>
                    <a:pt x="9755" y="405"/>
                    <a:pt x="11267" y="405"/>
                  </a:cubicBezTo>
                  <a:close/>
                  <a:moveTo>
                    <a:pt x="11641" y="0"/>
                  </a:moveTo>
                  <a:cubicBezTo>
                    <a:pt x="7863" y="0"/>
                    <a:pt x="3968" y="2001"/>
                    <a:pt x="1850" y="5038"/>
                  </a:cubicBezTo>
                  <a:cubicBezTo>
                    <a:pt x="451" y="7045"/>
                    <a:pt x="0" y="9536"/>
                    <a:pt x="340" y="11935"/>
                  </a:cubicBezTo>
                  <a:cubicBezTo>
                    <a:pt x="699" y="14480"/>
                    <a:pt x="1890" y="17125"/>
                    <a:pt x="3659" y="19004"/>
                  </a:cubicBezTo>
                  <a:cubicBezTo>
                    <a:pt x="5307" y="20756"/>
                    <a:pt x="7583" y="21587"/>
                    <a:pt x="9958" y="21587"/>
                  </a:cubicBezTo>
                  <a:cubicBezTo>
                    <a:pt x="10012" y="21587"/>
                    <a:pt x="10066" y="21587"/>
                    <a:pt x="10120" y="21586"/>
                  </a:cubicBezTo>
                  <a:cubicBezTo>
                    <a:pt x="12518" y="21548"/>
                    <a:pt x="15038" y="20786"/>
                    <a:pt x="17043" y="19469"/>
                  </a:cubicBezTo>
                  <a:cubicBezTo>
                    <a:pt x="19064" y="18139"/>
                    <a:pt x="20580" y="16137"/>
                    <a:pt x="21217" y="13794"/>
                  </a:cubicBezTo>
                  <a:cubicBezTo>
                    <a:pt x="21909" y="11251"/>
                    <a:pt x="21537" y="8530"/>
                    <a:pt x="20512" y="6129"/>
                  </a:cubicBezTo>
                  <a:cubicBezTo>
                    <a:pt x="19560" y="3899"/>
                    <a:pt x="17926" y="1930"/>
                    <a:pt x="15709" y="880"/>
                  </a:cubicBezTo>
                  <a:cubicBezTo>
                    <a:pt x="14434" y="277"/>
                    <a:pt x="13046" y="0"/>
                    <a:pt x="116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3" name="Google Shape;5853;p130"/>
            <p:cNvSpPr/>
            <p:nvPr/>
          </p:nvSpPr>
          <p:spPr>
            <a:xfrm>
              <a:off x="7332375" y="1599250"/>
              <a:ext cx="95900" cy="89075"/>
            </a:xfrm>
            <a:custGeom>
              <a:avLst/>
              <a:gdLst/>
              <a:ahLst/>
              <a:cxnLst/>
              <a:rect l="l" t="t" r="r" b="b"/>
              <a:pathLst>
                <a:path w="3836" h="3563" extrusionOk="0">
                  <a:moveTo>
                    <a:pt x="2030" y="366"/>
                  </a:moveTo>
                  <a:cubicBezTo>
                    <a:pt x="2040" y="366"/>
                    <a:pt x="2050" y="366"/>
                    <a:pt x="2060" y="366"/>
                  </a:cubicBezTo>
                  <a:cubicBezTo>
                    <a:pt x="2151" y="378"/>
                    <a:pt x="2233" y="402"/>
                    <a:pt x="2329" y="445"/>
                  </a:cubicBezTo>
                  <a:cubicBezTo>
                    <a:pt x="2591" y="566"/>
                    <a:pt x="2821" y="723"/>
                    <a:pt x="2974" y="974"/>
                  </a:cubicBezTo>
                  <a:cubicBezTo>
                    <a:pt x="3294" y="1501"/>
                    <a:pt x="3304" y="2227"/>
                    <a:pt x="2832" y="2667"/>
                  </a:cubicBezTo>
                  <a:cubicBezTo>
                    <a:pt x="2618" y="2867"/>
                    <a:pt x="2326" y="2980"/>
                    <a:pt x="2048" y="3065"/>
                  </a:cubicBezTo>
                  <a:cubicBezTo>
                    <a:pt x="1923" y="3103"/>
                    <a:pt x="1793" y="3124"/>
                    <a:pt x="1664" y="3124"/>
                  </a:cubicBezTo>
                  <a:cubicBezTo>
                    <a:pt x="1493" y="3124"/>
                    <a:pt x="1323" y="3086"/>
                    <a:pt x="1170" y="2995"/>
                  </a:cubicBezTo>
                  <a:cubicBezTo>
                    <a:pt x="611" y="2660"/>
                    <a:pt x="370" y="1784"/>
                    <a:pt x="653" y="1205"/>
                  </a:cubicBezTo>
                  <a:cubicBezTo>
                    <a:pt x="830" y="841"/>
                    <a:pt x="1202" y="583"/>
                    <a:pt x="1576" y="449"/>
                  </a:cubicBezTo>
                  <a:cubicBezTo>
                    <a:pt x="1728" y="394"/>
                    <a:pt x="1878" y="366"/>
                    <a:pt x="2030" y="366"/>
                  </a:cubicBezTo>
                  <a:close/>
                  <a:moveTo>
                    <a:pt x="2244" y="1"/>
                  </a:moveTo>
                  <a:cubicBezTo>
                    <a:pt x="2154" y="1"/>
                    <a:pt x="2065" y="6"/>
                    <a:pt x="1980" y="12"/>
                  </a:cubicBezTo>
                  <a:cubicBezTo>
                    <a:pt x="1883" y="19"/>
                    <a:pt x="1793" y="37"/>
                    <a:pt x="1706" y="60"/>
                  </a:cubicBezTo>
                  <a:cubicBezTo>
                    <a:pt x="1698" y="63"/>
                    <a:pt x="1687" y="63"/>
                    <a:pt x="1679" y="64"/>
                  </a:cubicBezTo>
                  <a:cubicBezTo>
                    <a:pt x="1224" y="156"/>
                    <a:pt x="773" y="414"/>
                    <a:pt x="496" y="795"/>
                  </a:cubicBezTo>
                  <a:cubicBezTo>
                    <a:pt x="0" y="1479"/>
                    <a:pt x="244" y="2454"/>
                    <a:pt x="755" y="3060"/>
                  </a:cubicBezTo>
                  <a:cubicBezTo>
                    <a:pt x="1047" y="3407"/>
                    <a:pt x="1487" y="3563"/>
                    <a:pt x="1934" y="3563"/>
                  </a:cubicBezTo>
                  <a:cubicBezTo>
                    <a:pt x="2302" y="3563"/>
                    <a:pt x="2673" y="3457"/>
                    <a:pt x="2970" y="3266"/>
                  </a:cubicBezTo>
                  <a:cubicBezTo>
                    <a:pt x="3326" y="3036"/>
                    <a:pt x="3596" y="2692"/>
                    <a:pt x="3710" y="2283"/>
                  </a:cubicBezTo>
                  <a:cubicBezTo>
                    <a:pt x="3835" y="1841"/>
                    <a:pt x="3764" y="1375"/>
                    <a:pt x="3583" y="961"/>
                  </a:cubicBezTo>
                  <a:cubicBezTo>
                    <a:pt x="3400" y="549"/>
                    <a:pt x="3054" y="172"/>
                    <a:pt x="2608" y="44"/>
                  </a:cubicBezTo>
                  <a:cubicBezTo>
                    <a:pt x="2494" y="11"/>
                    <a:pt x="2369" y="1"/>
                    <a:pt x="22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4" name="Google Shape;5854;p130"/>
            <p:cNvSpPr/>
            <p:nvPr/>
          </p:nvSpPr>
          <p:spPr>
            <a:xfrm>
              <a:off x="7431600" y="1580425"/>
              <a:ext cx="179300" cy="220850"/>
            </a:xfrm>
            <a:custGeom>
              <a:avLst/>
              <a:gdLst/>
              <a:ahLst/>
              <a:cxnLst/>
              <a:rect l="l" t="t" r="r" b="b"/>
              <a:pathLst>
                <a:path w="7172" h="8834" extrusionOk="0">
                  <a:moveTo>
                    <a:pt x="5808" y="370"/>
                  </a:moveTo>
                  <a:lnTo>
                    <a:pt x="5808" y="370"/>
                  </a:lnTo>
                  <a:cubicBezTo>
                    <a:pt x="6540" y="3206"/>
                    <a:pt x="5960" y="6187"/>
                    <a:pt x="3829" y="8256"/>
                  </a:cubicBezTo>
                  <a:cubicBezTo>
                    <a:pt x="3288" y="7832"/>
                    <a:pt x="2704" y="7458"/>
                    <a:pt x="2205" y="6984"/>
                  </a:cubicBezTo>
                  <a:cubicBezTo>
                    <a:pt x="1855" y="6649"/>
                    <a:pt x="1568" y="6249"/>
                    <a:pt x="1242" y="5893"/>
                  </a:cubicBezTo>
                  <a:cubicBezTo>
                    <a:pt x="1004" y="5633"/>
                    <a:pt x="629" y="5350"/>
                    <a:pt x="460" y="5036"/>
                  </a:cubicBezTo>
                  <a:cubicBezTo>
                    <a:pt x="331" y="4795"/>
                    <a:pt x="718" y="4453"/>
                    <a:pt x="831" y="4227"/>
                  </a:cubicBezTo>
                  <a:cubicBezTo>
                    <a:pt x="984" y="3923"/>
                    <a:pt x="1108" y="3597"/>
                    <a:pt x="1192" y="3266"/>
                  </a:cubicBezTo>
                  <a:cubicBezTo>
                    <a:pt x="1282" y="2921"/>
                    <a:pt x="1336" y="2554"/>
                    <a:pt x="1314" y="2197"/>
                  </a:cubicBezTo>
                  <a:cubicBezTo>
                    <a:pt x="1297" y="1928"/>
                    <a:pt x="1232" y="1738"/>
                    <a:pt x="1101" y="1541"/>
                  </a:cubicBezTo>
                  <a:cubicBezTo>
                    <a:pt x="1747" y="1489"/>
                    <a:pt x="2395" y="1248"/>
                    <a:pt x="3011" y="1078"/>
                  </a:cubicBezTo>
                  <a:cubicBezTo>
                    <a:pt x="3827" y="853"/>
                    <a:pt x="4644" y="625"/>
                    <a:pt x="5469" y="434"/>
                  </a:cubicBezTo>
                  <a:cubicBezTo>
                    <a:pt x="5534" y="419"/>
                    <a:pt x="5675" y="403"/>
                    <a:pt x="5808" y="370"/>
                  </a:cubicBezTo>
                  <a:close/>
                  <a:moveTo>
                    <a:pt x="6085" y="1"/>
                  </a:moveTo>
                  <a:cubicBezTo>
                    <a:pt x="6045" y="1"/>
                    <a:pt x="6005" y="9"/>
                    <a:pt x="5967" y="24"/>
                  </a:cubicBezTo>
                  <a:cubicBezTo>
                    <a:pt x="5937" y="18"/>
                    <a:pt x="5904" y="15"/>
                    <a:pt x="5870" y="15"/>
                  </a:cubicBezTo>
                  <a:cubicBezTo>
                    <a:pt x="5756" y="15"/>
                    <a:pt x="5629" y="43"/>
                    <a:pt x="5569" y="55"/>
                  </a:cubicBezTo>
                  <a:cubicBezTo>
                    <a:pt x="4782" y="205"/>
                    <a:pt x="4009" y="440"/>
                    <a:pt x="3239" y="656"/>
                  </a:cubicBezTo>
                  <a:cubicBezTo>
                    <a:pt x="2475" y="869"/>
                    <a:pt x="1670" y="1039"/>
                    <a:pt x="944" y="1364"/>
                  </a:cubicBezTo>
                  <a:cubicBezTo>
                    <a:pt x="941" y="1364"/>
                    <a:pt x="938" y="1363"/>
                    <a:pt x="935" y="1363"/>
                  </a:cubicBezTo>
                  <a:cubicBezTo>
                    <a:pt x="877" y="1363"/>
                    <a:pt x="821" y="1441"/>
                    <a:pt x="850" y="1504"/>
                  </a:cubicBezTo>
                  <a:cubicBezTo>
                    <a:pt x="1161" y="2210"/>
                    <a:pt x="899" y="3159"/>
                    <a:pt x="616" y="3827"/>
                  </a:cubicBezTo>
                  <a:cubicBezTo>
                    <a:pt x="489" y="4127"/>
                    <a:pt x="290" y="4357"/>
                    <a:pt x="138" y="4639"/>
                  </a:cubicBezTo>
                  <a:cubicBezTo>
                    <a:pt x="1" y="4895"/>
                    <a:pt x="61" y="5089"/>
                    <a:pt x="227" y="5314"/>
                  </a:cubicBezTo>
                  <a:cubicBezTo>
                    <a:pt x="445" y="5608"/>
                    <a:pt x="706" y="5873"/>
                    <a:pt x="931" y="6163"/>
                  </a:cubicBezTo>
                  <a:cubicBezTo>
                    <a:pt x="1214" y="6529"/>
                    <a:pt x="1507" y="6906"/>
                    <a:pt x="1835" y="7233"/>
                  </a:cubicBezTo>
                  <a:cubicBezTo>
                    <a:pt x="2374" y="7773"/>
                    <a:pt x="3039" y="8175"/>
                    <a:pt x="3630" y="8656"/>
                  </a:cubicBezTo>
                  <a:cubicBezTo>
                    <a:pt x="3650" y="8671"/>
                    <a:pt x="3671" y="8681"/>
                    <a:pt x="3691" y="8689"/>
                  </a:cubicBezTo>
                  <a:cubicBezTo>
                    <a:pt x="3745" y="8773"/>
                    <a:pt x="3842" y="8834"/>
                    <a:pt x="3943" y="8834"/>
                  </a:cubicBezTo>
                  <a:cubicBezTo>
                    <a:pt x="4006" y="8834"/>
                    <a:pt x="4071" y="8811"/>
                    <a:pt x="4130" y="8755"/>
                  </a:cubicBezTo>
                  <a:cubicBezTo>
                    <a:pt x="6503" y="6542"/>
                    <a:pt x="7171" y="3266"/>
                    <a:pt x="6335" y="192"/>
                  </a:cubicBezTo>
                  <a:cubicBezTo>
                    <a:pt x="6297" y="58"/>
                    <a:pt x="6193" y="1"/>
                    <a:pt x="608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5" name="Google Shape;5855;p130"/>
            <p:cNvSpPr/>
            <p:nvPr/>
          </p:nvSpPr>
          <p:spPr>
            <a:xfrm>
              <a:off x="7217125" y="1425250"/>
              <a:ext cx="256425" cy="179425"/>
            </a:xfrm>
            <a:custGeom>
              <a:avLst/>
              <a:gdLst/>
              <a:ahLst/>
              <a:cxnLst/>
              <a:rect l="l" t="t" r="r" b="b"/>
              <a:pathLst>
                <a:path w="10257" h="7177" extrusionOk="0">
                  <a:moveTo>
                    <a:pt x="7123" y="386"/>
                  </a:moveTo>
                  <a:cubicBezTo>
                    <a:pt x="7456" y="386"/>
                    <a:pt x="7788" y="408"/>
                    <a:pt x="8118" y="451"/>
                  </a:cubicBezTo>
                  <a:cubicBezTo>
                    <a:pt x="8650" y="542"/>
                    <a:pt x="9171" y="691"/>
                    <a:pt x="9682" y="888"/>
                  </a:cubicBezTo>
                  <a:cubicBezTo>
                    <a:pt x="9659" y="965"/>
                    <a:pt x="9639" y="1044"/>
                    <a:pt x="9619" y="1122"/>
                  </a:cubicBezTo>
                  <a:cubicBezTo>
                    <a:pt x="9518" y="1521"/>
                    <a:pt x="9410" y="1919"/>
                    <a:pt x="9301" y="2314"/>
                  </a:cubicBezTo>
                  <a:cubicBezTo>
                    <a:pt x="9038" y="3265"/>
                    <a:pt x="8766" y="4213"/>
                    <a:pt x="8467" y="5154"/>
                  </a:cubicBezTo>
                  <a:cubicBezTo>
                    <a:pt x="8400" y="5362"/>
                    <a:pt x="8318" y="5571"/>
                    <a:pt x="8246" y="5782"/>
                  </a:cubicBezTo>
                  <a:cubicBezTo>
                    <a:pt x="8078" y="5688"/>
                    <a:pt x="7898" y="5608"/>
                    <a:pt x="7716" y="5554"/>
                  </a:cubicBezTo>
                  <a:cubicBezTo>
                    <a:pt x="7469" y="5476"/>
                    <a:pt x="7224" y="5467"/>
                    <a:pt x="6968" y="5455"/>
                  </a:cubicBezTo>
                  <a:cubicBezTo>
                    <a:pt x="6913" y="5452"/>
                    <a:pt x="6857" y="5451"/>
                    <a:pt x="6802" y="5451"/>
                  </a:cubicBezTo>
                  <a:cubicBezTo>
                    <a:pt x="6611" y="5451"/>
                    <a:pt x="6420" y="5467"/>
                    <a:pt x="6230" y="5500"/>
                  </a:cubicBezTo>
                  <a:cubicBezTo>
                    <a:pt x="6078" y="5524"/>
                    <a:pt x="5935" y="5570"/>
                    <a:pt x="5797" y="5623"/>
                  </a:cubicBezTo>
                  <a:cubicBezTo>
                    <a:pt x="5090" y="5828"/>
                    <a:pt x="4428" y="6242"/>
                    <a:pt x="3961" y="6803"/>
                  </a:cubicBezTo>
                  <a:cubicBezTo>
                    <a:pt x="3879" y="6705"/>
                    <a:pt x="3773" y="6620"/>
                    <a:pt x="3681" y="6533"/>
                  </a:cubicBezTo>
                  <a:cubicBezTo>
                    <a:pt x="3398" y="6268"/>
                    <a:pt x="3121" y="5999"/>
                    <a:pt x="2841" y="5733"/>
                  </a:cubicBezTo>
                  <a:cubicBezTo>
                    <a:pt x="2297" y="5213"/>
                    <a:pt x="1758" y="4689"/>
                    <a:pt x="1227" y="4155"/>
                  </a:cubicBezTo>
                  <a:cubicBezTo>
                    <a:pt x="1165" y="4090"/>
                    <a:pt x="1099" y="4026"/>
                    <a:pt x="1038" y="3962"/>
                  </a:cubicBezTo>
                  <a:cubicBezTo>
                    <a:pt x="825" y="3737"/>
                    <a:pt x="567" y="3537"/>
                    <a:pt x="387" y="3281"/>
                  </a:cubicBezTo>
                  <a:cubicBezTo>
                    <a:pt x="1617" y="2096"/>
                    <a:pt x="3217" y="1194"/>
                    <a:pt x="4851" y="717"/>
                  </a:cubicBezTo>
                  <a:cubicBezTo>
                    <a:pt x="5604" y="498"/>
                    <a:pt x="6365" y="386"/>
                    <a:pt x="7123" y="386"/>
                  </a:cubicBezTo>
                  <a:close/>
                  <a:moveTo>
                    <a:pt x="7197" y="1"/>
                  </a:moveTo>
                  <a:cubicBezTo>
                    <a:pt x="6018" y="1"/>
                    <a:pt x="4834" y="241"/>
                    <a:pt x="3761" y="682"/>
                  </a:cubicBezTo>
                  <a:cubicBezTo>
                    <a:pt x="3720" y="698"/>
                    <a:pt x="3697" y="732"/>
                    <a:pt x="3690" y="769"/>
                  </a:cubicBezTo>
                  <a:cubicBezTo>
                    <a:pt x="2358" y="1296"/>
                    <a:pt x="1101" y="2083"/>
                    <a:pt x="101" y="3081"/>
                  </a:cubicBezTo>
                  <a:cubicBezTo>
                    <a:pt x="0" y="3183"/>
                    <a:pt x="67" y="3319"/>
                    <a:pt x="168" y="3360"/>
                  </a:cubicBezTo>
                  <a:cubicBezTo>
                    <a:pt x="359" y="3706"/>
                    <a:pt x="683" y="3991"/>
                    <a:pt x="945" y="4283"/>
                  </a:cubicBezTo>
                  <a:cubicBezTo>
                    <a:pt x="1146" y="4508"/>
                    <a:pt x="1364" y="4721"/>
                    <a:pt x="1574" y="4936"/>
                  </a:cubicBezTo>
                  <a:cubicBezTo>
                    <a:pt x="2159" y="5528"/>
                    <a:pt x="2746" y="6119"/>
                    <a:pt x="3355" y="6687"/>
                  </a:cubicBezTo>
                  <a:cubicBezTo>
                    <a:pt x="3495" y="6819"/>
                    <a:pt x="3684" y="7063"/>
                    <a:pt x="3894" y="7112"/>
                  </a:cubicBezTo>
                  <a:cubicBezTo>
                    <a:pt x="3932" y="7150"/>
                    <a:pt x="3984" y="7177"/>
                    <a:pt x="4035" y="7177"/>
                  </a:cubicBezTo>
                  <a:cubicBezTo>
                    <a:pt x="4073" y="7177"/>
                    <a:pt x="4111" y="7161"/>
                    <a:pt x="4140" y="7124"/>
                  </a:cubicBezTo>
                  <a:cubicBezTo>
                    <a:pt x="4627" y="6506"/>
                    <a:pt x="5393" y="6059"/>
                    <a:pt x="6155" y="5881"/>
                  </a:cubicBezTo>
                  <a:cubicBezTo>
                    <a:pt x="6328" y="5841"/>
                    <a:pt x="6498" y="5816"/>
                    <a:pt x="6667" y="5808"/>
                  </a:cubicBezTo>
                  <a:cubicBezTo>
                    <a:pt x="6762" y="5808"/>
                    <a:pt x="6856" y="5809"/>
                    <a:pt x="6948" y="5822"/>
                  </a:cubicBezTo>
                  <a:cubicBezTo>
                    <a:pt x="7373" y="5881"/>
                    <a:pt x="7781" y="6085"/>
                    <a:pt x="8133" y="6319"/>
                  </a:cubicBezTo>
                  <a:cubicBezTo>
                    <a:pt x="8179" y="6350"/>
                    <a:pt x="8224" y="6363"/>
                    <a:pt x="8266" y="6363"/>
                  </a:cubicBezTo>
                  <a:cubicBezTo>
                    <a:pt x="8389" y="6363"/>
                    <a:pt x="8487" y="6252"/>
                    <a:pt x="8507" y="6128"/>
                  </a:cubicBezTo>
                  <a:cubicBezTo>
                    <a:pt x="8626" y="5922"/>
                    <a:pt x="8698" y="5669"/>
                    <a:pt x="8771" y="5462"/>
                  </a:cubicBezTo>
                  <a:cubicBezTo>
                    <a:pt x="8927" y="5021"/>
                    <a:pt x="9074" y="4575"/>
                    <a:pt x="9216" y="4128"/>
                  </a:cubicBezTo>
                  <a:cubicBezTo>
                    <a:pt x="9506" y="3203"/>
                    <a:pt x="9784" y="2274"/>
                    <a:pt x="10042" y="1342"/>
                  </a:cubicBezTo>
                  <a:cubicBezTo>
                    <a:pt x="10108" y="1107"/>
                    <a:pt x="10257" y="759"/>
                    <a:pt x="10078" y="546"/>
                  </a:cubicBezTo>
                  <a:cubicBezTo>
                    <a:pt x="10058" y="523"/>
                    <a:pt x="10034" y="513"/>
                    <a:pt x="10008" y="509"/>
                  </a:cubicBezTo>
                  <a:cubicBezTo>
                    <a:pt x="9997" y="503"/>
                    <a:pt x="9990" y="494"/>
                    <a:pt x="9977" y="490"/>
                  </a:cubicBezTo>
                  <a:cubicBezTo>
                    <a:pt x="9095" y="157"/>
                    <a:pt x="8148" y="1"/>
                    <a:pt x="7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6" name="Google Shape;5856;p130"/>
            <p:cNvSpPr/>
            <p:nvPr/>
          </p:nvSpPr>
          <p:spPr>
            <a:xfrm>
              <a:off x="7176150" y="1663250"/>
              <a:ext cx="207200" cy="200950"/>
            </a:xfrm>
            <a:custGeom>
              <a:avLst/>
              <a:gdLst/>
              <a:ahLst/>
              <a:cxnLst/>
              <a:rect l="l" t="t" r="r" b="b"/>
              <a:pathLst>
                <a:path w="8288" h="8038" extrusionOk="0">
                  <a:moveTo>
                    <a:pt x="5187" y="268"/>
                  </a:moveTo>
                  <a:cubicBezTo>
                    <a:pt x="5419" y="892"/>
                    <a:pt x="5747" y="1526"/>
                    <a:pt x="6276" y="1949"/>
                  </a:cubicBezTo>
                  <a:cubicBezTo>
                    <a:pt x="6723" y="2308"/>
                    <a:pt x="7262" y="2488"/>
                    <a:pt x="7830" y="2517"/>
                  </a:cubicBezTo>
                  <a:cubicBezTo>
                    <a:pt x="7802" y="4013"/>
                    <a:pt x="7787" y="5534"/>
                    <a:pt x="7917" y="7021"/>
                  </a:cubicBezTo>
                  <a:cubicBezTo>
                    <a:pt x="7931" y="7186"/>
                    <a:pt x="7940" y="7365"/>
                    <a:pt x="7967" y="7538"/>
                  </a:cubicBezTo>
                  <a:cubicBezTo>
                    <a:pt x="7957" y="7538"/>
                    <a:pt x="7949" y="7536"/>
                    <a:pt x="7939" y="7536"/>
                  </a:cubicBezTo>
                  <a:cubicBezTo>
                    <a:pt x="7936" y="7536"/>
                    <a:pt x="7932" y="7536"/>
                    <a:pt x="7928" y="7537"/>
                  </a:cubicBezTo>
                  <a:cubicBezTo>
                    <a:pt x="7647" y="7584"/>
                    <a:pt x="7359" y="7606"/>
                    <a:pt x="7070" y="7606"/>
                  </a:cubicBezTo>
                  <a:cubicBezTo>
                    <a:pt x="5787" y="7606"/>
                    <a:pt x="4468" y="7164"/>
                    <a:pt x="3444" y="6436"/>
                  </a:cubicBezTo>
                  <a:cubicBezTo>
                    <a:pt x="1933" y="5362"/>
                    <a:pt x="919" y="3578"/>
                    <a:pt x="354" y="1836"/>
                  </a:cubicBezTo>
                  <a:cubicBezTo>
                    <a:pt x="910" y="1785"/>
                    <a:pt x="1486" y="1555"/>
                    <a:pt x="2004" y="1395"/>
                  </a:cubicBezTo>
                  <a:cubicBezTo>
                    <a:pt x="2885" y="1125"/>
                    <a:pt x="3780" y="870"/>
                    <a:pt x="4636" y="530"/>
                  </a:cubicBezTo>
                  <a:cubicBezTo>
                    <a:pt x="4814" y="458"/>
                    <a:pt x="5019" y="384"/>
                    <a:pt x="5187" y="268"/>
                  </a:cubicBezTo>
                  <a:close/>
                  <a:moveTo>
                    <a:pt x="5283" y="1"/>
                  </a:moveTo>
                  <a:cubicBezTo>
                    <a:pt x="5278" y="1"/>
                    <a:pt x="5272" y="1"/>
                    <a:pt x="5267" y="2"/>
                  </a:cubicBezTo>
                  <a:cubicBezTo>
                    <a:pt x="4641" y="131"/>
                    <a:pt x="4043" y="339"/>
                    <a:pt x="3437" y="540"/>
                  </a:cubicBezTo>
                  <a:cubicBezTo>
                    <a:pt x="2580" y="824"/>
                    <a:pt x="1714" y="1076"/>
                    <a:pt x="855" y="1357"/>
                  </a:cubicBezTo>
                  <a:cubicBezTo>
                    <a:pt x="646" y="1425"/>
                    <a:pt x="433" y="1515"/>
                    <a:pt x="218" y="1576"/>
                  </a:cubicBezTo>
                  <a:cubicBezTo>
                    <a:pt x="200" y="1569"/>
                    <a:pt x="180" y="1565"/>
                    <a:pt x="160" y="1565"/>
                  </a:cubicBezTo>
                  <a:cubicBezTo>
                    <a:pt x="89" y="1565"/>
                    <a:pt x="15" y="1612"/>
                    <a:pt x="10" y="1689"/>
                  </a:cubicBezTo>
                  <a:cubicBezTo>
                    <a:pt x="1" y="1728"/>
                    <a:pt x="10" y="1771"/>
                    <a:pt x="36" y="1803"/>
                  </a:cubicBezTo>
                  <a:cubicBezTo>
                    <a:pt x="634" y="3644"/>
                    <a:pt x="1659" y="5525"/>
                    <a:pt x="3229" y="6703"/>
                  </a:cubicBezTo>
                  <a:cubicBezTo>
                    <a:pt x="3902" y="7207"/>
                    <a:pt x="4673" y="7572"/>
                    <a:pt x="5485" y="7783"/>
                  </a:cubicBezTo>
                  <a:cubicBezTo>
                    <a:pt x="6310" y="7996"/>
                    <a:pt x="7149" y="8016"/>
                    <a:pt x="7995" y="8037"/>
                  </a:cubicBezTo>
                  <a:cubicBezTo>
                    <a:pt x="7998" y="8037"/>
                    <a:pt x="8001" y="8038"/>
                    <a:pt x="8004" y="8038"/>
                  </a:cubicBezTo>
                  <a:cubicBezTo>
                    <a:pt x="8236" y="8038"/>
                    <a:pt x="8288" y="7788"/>
                    <a:pt x="8187" y="7639"/>
                  </a:cubicBezTo>
                  <a:cubicBezTo>
                    <a:pt x="8212" y="7481"/>
                    <a:pt x="8213" y="7312"/>
                    <a:pt x="8223" y="7160"/>
                  </a:cubicBezTo>
                  <a:cubicBezTo>
                    <a:pt x="8248" y="6747"/>
                    <a:pt x="8243" y="6327"/>
                    <a:pt x="8235" y="5913"/>
                  </a:cubicBezTo>
                  <a:cubicBezTo>
                    <a:pt x="8213" y="4969"/>
                    <a:pt x="8183" y="4025"/>
                    <a:pt x="8141" y="3080"/>
                  </a:cubicBezTo>
                  <a:cubicBezTo>
                    <a:pt x="8129" y="2821"/>
                    <a:pt x="8116" y="2561"/>
                    <a:pt x="8109" y="2303"/>
                  </a:cubicBezTo>
                  <a:cubicBezTo>
                    <a:pt x="8108" y="2258"/>
                    <a:pt x="8092" y="2224"/>
                    <a:pt x="8066" y="2203"/>
                  </a:cubicBezTo>
                  <a:cubicBezTo>
                    <a:pt x="8035" y="2143"/>
                    <a:pt x="7981" y="2095"/>
                    <a:pt x="7896" y="2095"/>
                  </a:cubicBezTo>
                  <a:cubicBezTo>
                    <a:pt x="7893" y="2095"/>
                    <a:pt x="7889" y="2095"/>
                    <a:pt x="7886" y="2095"/>
                  </a:cubicBezTo>
                  <a:cubicBezTo>
                    <a:pt x="7861" y="2096"/>
                    <a:pt x="7836" y="2096"/>
                    <a:pt x="7810" y="2096"/>
                  </a:cubicBezTo>
                  <a:cubicBezTo>
                    <a:pt x="7334" y="2096"/>
                    <a:pt x="6867" y="1975"/>
                    <a:pt x="6477" y="1689"/>
                  </a:cubicBezTo>
                  <a:cubicBezTo>
                    <a:pt x="5983" y="1325"/>
                    <a:pt x="5628" y="719"/>
                    <a:pt x="5447" y="142"/>
                  </a:cubicBezTo>
                  <a:cubicBezTo>
                    <a:pt x="5432" y="94"/>
                    <a:pt x="5399" y="66"/>
                    <a:pt x="5360" y="53"/>
                  </a:cubicBezTo>
                  <a:cubicBezTo>
                    <a:pt x="5347" y="24"/>
                    <a:pt x="5319" y="1"/>
                    <a:pt x="52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57" name="Google Shape;5857;p130"/>
          <p:cNvGrpSpPr/>
          <p:nvPr/>
        </p:nvGrpSpPr>
        <p:grpSpPr>
          <a:xfrm>
            <a:off x="5289700" y="1576775"/>
            <a:ext cx="625700" cy="717575"/>
            <a:chOff x="6258500" y="2162575"/>
            <a:chExt cx="625700" cy="717575"/>
          </a:xfrm>
        </p:grpSpPr>
        <p:sp>
          <p:nvSpPr>
            <p:cNvPr id="5858" name="Google Shape;5858;p130"/>
            <p:cNvSpPr/>
            <p:nvPr/>
          </p:nvSpPr>
          <p:spPr>
            <a:xfrm>
              <a:off x="6284150" y="2173775"/>
              <a:ext cx="588775" cy="696975"/>
            </a:xfrm>
            <a:custGeom>
              <a:avLst/>
              <a:gdLst/>
              <a:ahLst/>
              <a:cxnLst/>
              <a:rect l="l" t="t" r="r" b="b"/>
              <a:pathLst>
                <a:path w="23551" h="27879" extrusionOk="0">
                  <a:moveTo>
                    <a:pt x="2118" y="6165"/>
                  </a:moveTo>
                  <a:cubicBezTo>
                    <a:pt x="2121" y="6165"/>
                    <a:pt x="2124" y="6166"/>
                    <a:pt x="2128" y="6166"/>
                  </a:cubicBezTo>
                  <a:lnTo>
                    <a:pt x="2128" y="6166"/>
                  </a:lnTo>
                  <a:cubicBezTo>
                    <a:pt x="2126" y="6166"/>
                    <a:pt x="2125" y="6165"/>
                    <a:pt x="2123" y="6165"/>
                  </a:cubicBezTo>
                  <a:close/>
                  <a:moveTo>
                    <a:pt x="2128" y="6166"/>
                  </a:moveTo>
                  <a:lnTo>
                    <a:pt x="2128" y="6166"/>
                  </a:lnTo>
                  <a:cubicBezTo>
                    <a:pt x="2132" y="6167"/>
                    <a:pt x="2136" y="6167"/>
                    <a:pt x="2139" y="6167"/>
                  </a:cubicBezTo>
                  <a:lnTo>
                    <a:pt x="2139" y="6167"/>
                  </a:lnTo>
                  <a:cubicBezTo>
                    <a:pt x="2138" y="6167"/>
                    <a:pt x="2137" y="6167"/>
                    <a:pt x="2135" y="6166"/>
                  </a:cubicBezTo>
                  <a:cubicBezTo>
                    <a:pt x="2133" y="6166"/>
                    <a:pt x="2130" y="6166"/>
                    <a:pt x="2128" y="6166"/>
                  </a:cubicBezTo>
                  <a:close/>
                  <a:moveTo>
                    <a:pt x="2139" y="6167"/>
                  </a:moveTo>
                  <a:cubicBezTo>
                    <a:pt x="2140" y="6168"/>
                    <a:pt x="2139" y="6168"/>
                    <a:pt x="2142" y="6168"/>
                  </a:cubicBezTo>
                  <a:cubicBezTo>
                    <a:pt x="2141" y="6168"/>
                    <a:pt x="2140" y="6167"/>
                    <a:pt x="2139" y="6167"/>
                  </a:cubicBezTo>
                  <a:close/>
                  <a:moveTo>
                    <a:pt x="2794" y="8476"/>
                  </a:moveTo>
                  <a:lnTo>
                    <a:pt x="2794" y="8476"/>
                  </a:lnTo>
                  <a:cubicBezTo>
                    <a:pt x="2796" y="8477"/>
                    <a:pt x="2795" y="8477"/>
                    <a:pt x="2797" y="8477"/>
                  </a:cubicBezTo>
                  <a:cubicBezTo>
                    <a:pt x="2796" y="8477"/>
                    <a:pt x="2795" y="8476"/>
                    <a:pt x="2794" y="8476"/>
                  </a:cubicBezTo>
                  <a:close/>
                  <a:moveTo>
                    <a:pt x="3429" y="10932"/>
                  </a:moveTo>
                  <a:cubicBezTo>
                    <a:pt x="3433" y="10932"/>
                    <a:pt x="3437" y="10933"/>
                    <a:pt x="3442" y="10933"/>
                  </a:cubicBezTo>
                  <a:lnTo>
                    <a:pt x="3442" y="10933"/>
                  </a:lnTo>
                  <a:cubicBezTo>
                    <a:pt x="3440" y="10933"/>
                    <a:pt x="3437" y="10932"/>
                    <a:pt x="3434" y="10932"/>
                  </a:cubicBezTo>
                  <a:close/>
                  <a:moveTo>
                    <a:pt x="3442" y="10933"/>
                  </a:moveTo>
                  <a:lnTo>
                    <a:pt x="3442" y="10933"/>
                  </a:lnTo>
                  <a:cubicBezTo>
                    <a:pt x="3445" y="10934"/>
                    <a:pt x="3447" y="10934"/>
                    <a:pt x="3450" y="10935"/>
                  </a:cubicBezTo>
                  <a:lnTo>
                    <a:pt x="3450" y="10935"/>
                  </a:lnTo>
                  <a:cubicBezTo>
                    <a:pt x="3449" y="10935"/>
                    <a:pt x="3448" y="10934"/>
                    <a:pt x="3446" y="10933"/>
                  </a:cubicBezTo>
                  <a:cubicBezTo>
                    <a:pt x="3445" y="10933"/>
                    <a:pt x="3443" y="10933"/>
                    <a:pt x="3442" y="10933"/>
                  </a:cubicBezTo>
                  <a:close/>
                  <a:moveTo>
                    <a:pt x="3450" y="10935"/>
                  </a:moveTo>
                  <a:cubicBezTo>
                    <a:pt x="3451" y="10936"/>
                    <a:pt x="3450" y="10936"/>
                    <a:pt x="3453" y="10936"/>
                  </a:cubicBezTo>
                  <a:cubicBezTo>
                    <a:pt x="3452" y="10936"/>
                    <a:pt x="3451" y="10935"/>
                    <a:pt x="3450" y="10935"/>
                  </a:cubicBezTo>
                  <a:close/>
                  <a:moveTo>
                    <a:pt x="13554" y="3985"/>
                  </a:moveTo>
                  <a:cubicBezTo>
                    <a:pt x="13618" y="3985"/>
                    <a:pt x="13666" y="4040"/>
                    <a:pt x="13687" y="4093"/>
                  </a:cubicBezTo>
                  <a:cubicBezTo>
                    <a:pt x="14254" y="5538"/>
                    <a:pt x="14934" y="6974"/>
                    <a:pt x="15157" y="8522"/>
                  </a:cubicBezTo>
                  <a:cubicBezTo>
                    <a:pt x="15217" y="8583"/>
                    <a:pt x="15233" y="8684"/>
                    <a:pt x="15156" y="8746"/>
                  </a:cubicBezTo>
                  <a:cubicBezTo>
                    <a:pt x="15139" y="8765"/>
                    <a:pt x="15116" y="8777"/>
                    <a:pt x="15091" y="8785"/>
                  </a:cubicBezTo>
                  <a:cubicBezTo>
                    <a:pt x="14600" y="9041"/>
                    <a:pt x="14053" y="9214"/>
                    <a:pt x="13542" y="9420"/>
                  </a:cubicBezTo>
                  <a:cubicBezTo>
                    <a:pt x="12975" y="9650"/>
                    <a:pt x="12405" y="9867"/>
                    <a:pt x="11817" y="10042"/>
                  </a:cubicBezTo>
                  <a:cubicBezTo>
                    <a:pt x="10535" y="10421"/>
                    <a:pt x="9251" y="10778"/>
                    <a:pt x="7976" y="11172"/>
                  </a:cubicBezTo>
                  <a:cubicBezTo>
                    <a:pt x="7417" y="11345"/>
                    <a:pt x="6849" y="11487"/>
                    <a:pt x="6263" y="11499"/>
                  </a:cubicBezTo>
                  <a:cubicBezTo>
                    <a:pt x="6260" y="11499"/>
                    <a:pt x="6256" y="11499"/>
                    <a:pt x="6253" y="11499"/>
                  </a:cubicBezTo>
                  <a:cubicBezTo>
                    <a:pt x="5935" y="11499"/>
                    <a:pt x="5863" y="11197"/>
                    <a:pt x="5782" y="10920"/>
                  </a:cubicBezTo>
                  <a:cubicBezTo>
                    <a:pt x="5394" y="9634"/>
                    <a:pt x="4890" y="8382"/>
                    <a:pt x="4700" y="7046"/>
                  </a:cubicBezTo>
                  <a:cubicBezTo>
                    <a:pt x="4692" y="6988"/>
                    <a:pt x="4718" y="6941"/>
                    <a:pt x="4758" y="6916"/>
                  </a:cubicBezTo>
                  <a:cubicBezTo>
                    <a:pt x="4764" y="6908"/>
                    <a:pt x="4769" y="6901"/>
                    <a:pt x="4776" y="6893"/>
                  </a:cubicBezTo>
                  <a:cubicBezTo>
                    <a:pt x="5235" y="6475"/>
                    <a:pt x="5898" y="6353"/>
                    <a:pt x="6466" y="6142"/>
                  </a:cubicBezTo>
                  <a:cubicBezTo>
                    <a:pt x="7239" y="5858"/>
                    <a:pt x="8017" y="5589"/>
                    <a:pt x="8803" y="5337"/>
                  </a:cubicBezTo>
                  <a:cubicBezTo>
                    <a:pt x="9620" y="5077"/>
                    <a:pt x="10449" y="4860"/>
                    <a:pt x="11281" y="4647"/>
                  </a:cubicBezTo>
                  <a:cubicBezTo>
                    <a:pt x="11725" y="4534"/>
                    <a:pt x="12158" y="4406"/>
                    <a:pt x="12583" y="4238"/>
                  </a:cubicBezTo>
                  <a:cubicBezTo>
                    <a:pt x="12884" y="4120"/>
                    <a:pt x="13222" y="4011"/>
                    <a:pt x="13546" y="3985"/>
                  </a:cubicBezTo>
                  <a:cubicBezTo>
                    <a:pt x="13549" y="3985"/>
                    <a:pt x="13551" y="3985"/>
                    <a:pt x="13554" y="3985"/>
                  </a:cubicBezTo>
                  <a:close/>
                  <a:moveTo>
                    <a:pt x="4296" y="13433"/>
                  </a:moveTo>
                  <a:cubicBezTo>
                    <a:pt x="4298" y="13434"/>
                    <a:pt x="4296" y="13434"/>
                    <a:pt x="4299" y="13434"/>
                  </a:cubicBezTo>
                  <a:cubicBezTo>
                    <a:pt x="4298" y="13434"/>
                    <a:pt x="4297" y="13434"/>
                    <a:pt x="4296" y="13433"/>
                  </a:cubicBezTo>
                  <a:close/>
                  <a:moveTo>
                    <a:pt x="5007" y="15968"/>
                  </a:moveTo>
                  <a:cubicBezTo>
                    <a:pt x="5010" y="15968"/>
                    <a:pt x="5014" y="15968"/>
                    <a:pt x="5017" y="15969"/>
                  </a:cubicBezTo>
                  <a:lnTo>
                    <a:pt x="5017" y="15969"/>
                  </a:lnTo>
                  <a:cubicBezTo>
                    <a:pt x="5015" y="15968"/>
                    <a:pt x="5014" y="15968"/>
                    <a:pt x="5012" y="15968"/>
                  </a:cubicBezTo>
                  <a:close/>
                  <a:moveTo>
                    <a:pt x="5017" y="15969"/>
                  </a:moveTo>
                  <a:cubicBezTo>
                    <a:pt x="5022" y="15969"/>
                    <a:pt x="5025" y="15970"/>
                    <a:pt x="5029" y="15970"/>
                  </a:cubicBezTo>
                  <a:lnTo>
                    <a:pt x="5029" y="15970"/>
                  </a:lnTo>
                  <a:cubicBezTo>
                    <a:pt x="5028" y="15970"/>
                    <a:pt x="5027" y="15970"/>
                    <a:pt x="5025" y="15969"/>
                  </a:cubicBezTo>
                  <a:cubicBezTo>
                    <a:pt x="5022" y="15969"/>
                    <a:pt x="5020" y="15969"/>
                    <a:pt x="5017" y="15969"/>
                  </a:cubicBezTo>
                  <a:close/>
                  <a:moveTo>
                    <a:pt x="5029" y="15970"/>
                  </a:moveTo>
                  <a:cubicBezTo>
                    <a:pt x="5030" y="15970"/>
                    <a:pt x="5029" y="15970"/>
                    <a:pt x="5031" y="15970"/>
                  </a:cubicBezTo>
                  <a:cubicBezTo>
                    <a:pt x="5030" y="15970"/>
                    <a:pt x="5029" y="15970"/>
                    <a:pt x="5029" y="15970"/>
                  </a:cubicBezTo>
                  <a:close/>
                  <a:moveTo>
                    <a:pt x="5855" y="18583"/>
                  </a:moveTo>
                  <a:cubicBezTo>
                    <a:pt x="5857" y="18583"/>
                    <a:pt x="5860" y="18583"/>
                    <a:pt x="5863" y="18583"/>
                  </a:cubicBezTo>
                  <a:lnTo>
                    <a:pt x="5863" y="18583"/>
                  </a:lnTo>
                  <a:cubicBezTo>
                    <a:pt x="5861" y="18583"/>
                    <a:pt x="5860" y="18583"/>
                    <a:pt x="5858" y="18583"/>
                  </a:cubicBezTo>
                  <a:close/>
                  <a:moveTo>
                    <a:pt x="5863" y="18583"/>
                  </a:moveTo>
                  <a:lnTo>
                    <a:pt x="5863" y="18583"/>
                  </a:lnTo>
                  <a:cubicBezTo>
                    <a:pt x="5868" y="18584"/>
                    <a:pt x="5871" y="18585"/>
                    <a:pt x="5875" y="18585"/>
                  </a:cubicBezTo>
                  <a:lnTo>
                    <a:pt x="5875" y="18585"/>
                  </a:lnTo>
                  <a:cubicBezTo>
                    <a:pt x="5874" y="18585"/>
                    <a:pt x="5873" y="18585"/>
                    <a:pt x="5871" y="18584"/>
                  </a:cubicBezTo>
                  <a:cubicBezTo>
                    <a:pt x="5868" y="18584"/>
                    <a:pt x="5866" y="18584"/>
                    <a:pt x="5863" y="18583"/>
                  </a:cubicBezTo>
                  <a:close/>
                  <a:moveTo>
                    <a:pt x="5875" y="18585"/>
                  </a:moveTo>
                  <a:cubicBezTo>
                    <a:pt x="5876" y="18585"/>
                    <a:pt x="5876" y="18585"/>
                    <a:pt x="5878" y="18585"/>
                  </a:cubicBezTo>
                  <a:cubicBezTo>
                    <a:pt x="5877" y="18585"/>
                    <a:pt x="5876" y="18585"/>
                    <a:pt x="5875" y="18585"/>
                  </a:cubicBezTo>
                  <a:close/>
                  <a:moveTo>
                    <a:pt x="6721" y="21394"/>
                  </a:moveTo>
                  <a:cubicBezTo>
                    <a:pt x="6723" y="21395"/>
                    <a:pt x="6722" y="21395"/>
                    <a:pt x="6724" y="21395"/>
                  </a:cubicBezTo>
                  <a:cubicBezTo>
                    <a:pt x="6723" y="21395"/>
                    <a:pt x="6722" y="21394"/>
                    <a:pt x="6721" y="21394"/>
                  </a:cubicBezTo>
                  <a:close/>
                  <a:moveTo>
                    <a:pt x="7742" y="24316"/>
                  </a:moveTo>
                  <a:cubicBezTo>
                    <a:pt x="7747" y="24316"/>
                    <a:pt x="7754" y="24318"/>
                    <a:pt x="7759" y="24318"/>
                  </a:cubicBezTo>
                  <a:cubicBezTo>
                    <a:pt x="7766" y="24320"/>
                    <a:pt x="7762" y="24320"/>
                    <a:pt x="7766" y="24320"/>
                  </a:cubicBezTo>
                  <a:cubicBezTo>
                    <a:pt x="7760" y="24319"/>
                    <a:pt x="7755" y="24317"/>
                    <a:pt x="7746" y="24316"/>
                  </a:cubicBezTo>
                  <a:close/>
                  <a:moveTo>
                    <a:pt x="16371" y="1"/>
                  </a:moveTo>
                  <a:cubicBezTo>
                    <a:pt x="15590" y="192"/>
                    <a:pt x="14824" y="505"/>
                    <a:pt x="14066" y="766"/>
                  </a:cubicBezTo>
                  <a:cubicBezTo>
                    <a:pt x="11237" y="1742"/>
                    <a:pt x="8418" y="2746"/>
                    <a:pt x="5583" y="3707"/>
                  </a:cubicBezTo>
                  <a:cubicBezTo>
                    <a:pt x="4305" y="4142"/>
                    <a:pt x="3023" y="4577"/>
                    <a:pt x="1729" y="4969"/>
                  </a:cubicBezTo>
                  <a:cubicBezTo>
                    <a:pt x="1312" y="5095"/>
                    <a:pt x="894" y="5227"/>
                    <a:pt x="467" y="5320"/>
                  </a:cubicBezTo>
                  <a:cubicBezTo>
                    <a:pt x="312" y="5353"/>
                    <a:pt x="158" y="5384"/>
                    <a:pt x="1" y="5391"/>
                  </a:cubicBezTo>
                  <a:cubicBezTo>
                    <a:pt x="102" y="5661"/>
                    <a:pt x="199" y="5930"/>
                    <a:pt x="291" y="6202"/>
                  </a:cubicBezTo>
                  <a:cubicBezTo>
                    <a:pt x="468" y="6158"/>
                    <a:pt x="654" y="6136"/>
                    <a:pt x="840" y="6136"/>
                  </a:cubicBezTo>
                  <a:cubicBezTo>
                    <a:pt x="1168" y="6136"/>
                    <a:pt x="1496" y="6207"/>
                    <a:pt x="1776" y="6359"/>
                  </a:cubicBezTo>
                  <a:cubicBezTo>
                    <a:pt x="1848" y="6278"/>
                    <a:pt x="1938" y="6212"/>
                    <a:pt x="2044" y="6176"/>
                  </a:cubicBezTo>
                  <a:cubicBezTo>
                    <a:pt x="2065" y="6169"/>
                    <a:pt x="2085" y="6162"/>
                    <a:pt x="2109" y="6162"/>
                  </a:cubicBezTo>
                  <a:cubicBezTo>
                    <a:pt x="2114" y="6164"/>
                    <a:pt x="2119" y="6164"/>
                    <a:pt x="2123" y="6165"/>
                  </a:cubicBezTo>
                  <a:lnTo>
                    <a:pt x="2129" y="6165"/>
                  </a:lnTo>
                  <a:cubicBezTo>
                    <a:pt x="2134" y="6165"/>
                    <a:pt x="2138" y="6166"/>
                    <a:pt x="2145" y="6166"/>
                  </a:cubicBezTo>
                  <a:cubicBezTo>
                    <a:pt x="2178" y="6161"/>
                    <a:pt x="2213" y="6157"/>
                    <a:pt x="2246" y="6157"/>
                  </a:cubicBezTo>
                  <a:cubicBezTo>
                    <a:pt x="2281" y="6157"/>
                    <a:pt x="2316" y="6161"/>
                    <a:pt x="2350" y="6169"/>
                  </a:cubicBezTo>
                  <a:cubicBezTo>
                    <a:pt x="2540" y="6214"/>
                    <a:pt x="2680" y="6366"/>
                    <a:pt x="2741" y="6547"/>
                  </a:cubicBezTo>
                  <a:cubicBezTo>
                    <a:pt x="2777" y="6653"/>
                    <a:pt x="2781" y="6777"/>
                    <a:pt x="2754" y="6885"/>
                  </a:cubicBezTo>
                  <a:cubicBezTo>
                    <a:pt x="2724" y="7010"/>
                    <a:pt x="2649" y="7103"/>
                    <a:pt x="2549" y="7179"/>
                  </a:cubicBezTo>
                  <a:cubicBezTo>
                    <a:pt x="2449" y="7254"/>
                    <a:pt x="2322" y="7293"/>
                    <a:pt x="2196" y="7293"/>
                  </a:cubicBezTo>
                  <a:cubicBezTo>
                    <a:pt x="2092" y="7293"/>
                    <a:pt x="1989" y="7266"/>
                    <a:pt x="1901" y="7212"/>
                  </a:cubicBezTo>
                  <a:cubicBezTo>
                    <a:pt x="1692" y="7085"/>
                    <a:pt x="1576" y="6834"/>
                    <a:pt x="1644" y="6595"/>
                  </a:cubicBezTo>
                  <a:cubicBezTo>
                    <a:pt x="1648" y="6586"/>
                    <a:pt x="1652" y="6579"/>
                    <a:pt x="1656" y="6568"/>
                  </a:cubicBezTo>
                  <a:cubicBezTo>
                    <a:pt x="1473" y="6496"/>
                    <a:pt x="1277" y="6454"/>
                    <a:pt x="1085" y="6441"/>
                  </a:cubicBezTo>
                  <a:cubicBezTo>
                    <a:pt x="1033" y="6436"/>
                    <a:pt x="981" y="6434"/>
                    <a:pt x="928" y="6434"/>
                  </a:cubicBezTo>
                  <a:cubicBezTo>
                    <a:pt x="747" y="6434"/>
                    <a:pt x="566" y="6459"/>
                    <a:pt x="388" y="6503"/>
                  </a:cubicBezTo>
                  <a:cubicBezTo>
                    <a:pt x="604" y="7166"/>
                    <a:pt x="803" y="7834"/>
                    <a:pt x="1003" y="8502"/>
                  </a:cubicBezTo>
                  <a:cubicBezTo>
                    <a:pt x="1166" y="8465"/>
                    <a:pt x="1336" y="8446"/>
                    <a:pt x="1505" y="8446"/>
                  </a:cubicBezTo>
                  <a:cubicBezTo>
                    <a:pt x="1830" y="8446"/>
                    <a:pt x="2154" y="8516"/>
                    <a:pt x="2431" y="8668"/>
                  </a:cubicBezTo>
                  <a:cubicBezTo>
                    <a:pt x="2503" y="8587"/>
                    <a:pt x="2594" y="8521"/>
                    <a:pt x="2700" y="8485"/>
                  </a:cubicBezTo>
                  <a:cubicBezTo>
                    <a:pt x="2721" y="8478"/>
                    <a:pt x="2741" y="8471"/>
                    <a:pt x="2763" y="8471"/>
                  </a:cubicBezTo>
                  <a:cubicBezTo>
                    <a:pt x="2780" y="8475"/>
                    <a:pt x="2787" y="8475"/>
                    <a:pt x="2794" y="8476"/>
                  </a:cubicBezTo>
                  <a:lnTo>
                    <a:pt x="2794" y="8476"/>
                  </a:lnTo>
                  <a:cubicBezTo>
                    <a:pt x="2794" y="8476"/>
                    <a:pt x="2792" y="8476"/>
                    <a:pt x="2790" y="8475"/>
                  </a:cubicBezTo>
                  <a:cubicBezTo>
                    <a:pt x="2786" y="8475"/>
                    <a:pt x="2779" y="8473"/>
                    <a:pt x="2774" y="8473"/>
                  </a:cubicBezTo>
                  <a:lnTo>
                    <a:pt x="2783" y="8473"/>
                  </a:lnTo>
                  <a:cubicBezTo>
                    <a:pt x="2789" y="8473"/>
                    <a:pt x="2794" y="8475"/>
                    <a:pt x="2801" y="8475"/>
                  </a:cubicBezTo>
                  <a:cubicBezTo>
                    <a:pt x="2834" y="8470"/>
                    <a:pt x="2868" y="8466"/>
                    <a:pt x="2902" y="8466"/>
                  </a:cubicBezTo>
                  <a:cubicBezTo>
                    <a:pt x="2937" y="8466"/>
                    <a:pt x="2972" y="8470"/>
                    <a:pt x="3006" y="8478"/>
                  </a:cubicBezTo>
                  <a:cubicBezTo>
                    <a:pt x="3195" y="8523"/>
                    <a:pt x="3334" y="8675"/>
                    <a:pt x="3396" y="8855"/>
                  </a:cubicBezTo>
                  <a:cubicBezTo>
                    <a:pt x="3433" y="8961"/>
                    <a:pt x="3436" y="9084"/>
                    <a:pt x="3409" y="9193"/>
                  </a:cubicBezTo>
                  <a:cubicBezTo>
                    <a:pt x="3380" y="9316"/>
                    <a:pt x="3305" y="9410"/>
                    <a:pt x="3205" y="9487"/>
                  </a:cubicBezTo>
                  <a:cubicBezTo>
                    <a:pt x="3104" y="9561"/>
                    <a:pt x="2977" y="9600"/>
                    <a:pt x="2851" y="9600"/>
                  </a:cubicBezTo>
                  <a:cubicBezTo>
                    <a:pt x="2747" y="9600"/>
                    <a:pt x="2643" y="9574"/>
                    <a:pt x="2556" y="9520"/>
                  </a:cubicBezTo>
                  <a:cubicBezTo>
                    <a:pt x="2348" y="9392"/>
                    <a:pt x="2231" y="9142"/>
                    <a:pt x="2300" y="8903"/>
                  </a:cubicBezTo>
                  <a:cubicBezTo>
                    <a:pt x="2303" y="8892"/>
                    <a:pt x="2308" y="8885"/>
                    <a:pt x="2311" y="8876"/>
                  </a:cubicBezTo>
                  <a:cubicBezTo>
                    <a:pt x="2129" y="8804"/>
                    <a:pt x="1932" y="8761"/>
                    <a:pt x="1741" y="8748"/>
                  </a:cubicBezTo>
                  <a:cubicBezTo>
                    <a:pt x="1690" y="8744"/>
                    <a:pt x="1637" y="8742"/>
                    <a:pt x="1585" y="8742"/>
                  </a:cubicBezTo>
                  <a:cubicBezTo>
                    <a:pt x="1420" y="8742"/>
                    <a:pt x="1254" y="8762"/>
                    <a:pt x="1092" y="8799"/>
                  </a:cubicBezTo>
                  <a:lnTo>
                    <a:pt x="1132" y="8934"/>
                  </a:lnTo>
                  <a:cubicBezTo>
                    <a:pt x="1334" y="9605"/>
                    <a:pt x="1532" y="10276"/>
                    <a:pt x="1728" y="10949"/>
                  </a:cubicBezTo>
                  <a:cubicBezTo>
                    <a:pt x="1870" y="10922"/>
                    <a:pt x="2017" y="10908"/>
                    <a:pt x="2163" y="10908"/>
                  </a:cubicBezTo>
                  <a:cubicBezTo>
                    <a:pt x="2486" y="10908"/>
                    <a:pt x="2809" y="10977"/>
                    <a:pt x="3087" y="11126"/>
                  </a:cubicBezTo>
                  <a:cubicBezTo>
                    <a:pt x="3159" y="11045"/>
                    <a:pt x="3249" y="10979"/>
                    <a:pt x="3354" y="10944"/>
                  </a:cubicBezTo>
                  <a:cubicBezTo>
                    <a:pt x="3376" y="10937"/>
                    <a:pt x="3396" y="10931"/>
                    <a:pt x="3420" y="10931"/>
                  </a:cubicBezTo>
                  <a:cubicBezTo>
                    <a:pt x="3426" y="10931"/>
                    <a:pt x="3430" y="10932"/>
                    <a:pt x="3434" y="10932"/>
                  </a:cubicBezTo>
                  <a:lnTo>
                    <a:pt x="3440" y="10932"/>
                  </a:lnTo>
                  <a:cubicBezTo>
                    <a:pt x="3445" y="10932"/>
                    <a:pt x="3449" y="10933"/>
                    <a:pt x="3455" y="10933"/>
                  </a:cubicBezTo>
                  <a:cubicBezTo>
                    <a:pt x="3489" y="10928"/>
                    <a:pt x="3523" y="10925"/>
                    <a:pt x="3556" y="10925"/>
                  </a:cubicBezTo>
                  <a:cubicBezTo>
                    <a:pt x="3592" y="10925"/>
                    <a:pt x="3627" y="10928"/>
                    <a:pt x="3660" y="10937"/>
                  </a:cubicBezTo>
                  <a:cubicBezTo>
                    <a:pt x="3851" y="10981"/>
                    <a:pt x="3990" y="11133"/>
                    <a:pt x="4052" y="11313"/>
                  </a:cubicBezTo>
                  <a:cubicBezTo>
                    <a:pt x="4088" y="11419"/>
                    <a:pt x="4092" y="11543"/>
                    <a:pt x="4065" y="11651"/>
                  </a:cubicBezTo>
                  <a:cubicBezTo>
                    <a:pt x="4034" y="11776"/>
                    <a:pt x="3960" y="11869"/>
                    <a:pt x="3860" y="11945"/>
                  </a:cubicBezTo>
                  <a:cubicBezTo>
                    <a:pt x="3760" y="12020"/>
                    <a:pt x="3634" y="12059"/>
                    <a:pt x="3508" y="12059"/>
                  </a:cubicBezTo>
                  <a:cubicBezTo>
                    <a:pt x="3403" y="12059"/>
                    <a:pt x="3300" y="12032"/>
                    <a:pt x="3212" y="11978"/>
                  </a:cubicBezTo>
                  <a:cubicBezTo>
                    <a:pt x="3003" y="11850"/>
                    <a:pt x="2887" y="11601"/>
                    <a:pt x="2955" y="11361"/>
                  </a:cubicBezTo>
                  <a:cubicBezTo>
                    <a:pt x="2958" y="11351"/>
                    <a:pt x="2963" y="11345"/>
                    <a:pt x="2967" y="11334"/>
                  </a:cubicBezTo>
                  <a:cubicBezTo>
                    <a:pt x="2783" y="11263"/>
                    <a:pt x="2588" y="11219"/>
                    <a:pt x="2396" y="11206"/>
                  </a:cubicBezTo>
                  <a:cubicBezTo>
                    <a:pt x="2345" y="11202"/>
                    <a:pt x="2293" y="11200"/>
                    <a:pt x="2242" y="11200"/>
                  </a:cubicBezTo>
                  <a:cubicBezTo>
                    <a:pt x="2098" y="11200"/>
                    <a:pt x="1954" y="11215"/>
                    <a:pt x="1813" y="11243"/>
                  </a:cubicBezTo>
                  <a:cubicBezTo>
                    <a:pt x="1930" y="11649"/>
                    <a:pt x="2049" y="12057"/>
                    <a:pt x="2163" y="12462"/>
                  </a:cubicBezTo>
                  <a:cubicBezTo>
                    <a:pt x="2258" y="12798"/>
                    <a:pt x="2359" y="13133"/>
                    <a:pt x="2459" y="13467"/>
                  </a:cubicBezTo>
                  <a:cubicBezTo>
                    <a:pt x="2633" y="13425"/>
                    <a:pt x="2817" y="13402"/>
                    <a:pt x="3000" y="13402"/>
                  </a:cubicBezTo>
                  <a:cubicBezTo>
                    <a:pt x="3327" y="13402"/>
                    <a:pt x="3654" y="13473"/>
                    <a:pt x="3933" y="13626"/>
                  </a:cubicBezTo>
                  <a:cubicBezTo>
                    <a:pt x="4005" y="13543"/>
                    <a:pt x="4096" y="13476"/>
                    <a:pt x="4201" y="13442"/>
                  </a:cubicBezTo>
                  <a:cubicBezTo>
                    <a:pt x="4222" y="13435"/>
                    <a:pt x="4242" y="13429"/>
                    <a:pt x="4266" y="13429"/>
                  </a:cubicBezTo>
                  <a:cubicBezTo>
                    <a:pt x="4282" y="13432"/>
                    <a:pt x="4289" y="13433"/>
                    <a:pt x="4296" y="13433"/>
                  </a:cubicBezTo>
                  <a:lnTo>
                    <a:pt x="4296" y="13433"/>
                  </a:lnTo>
                  <a:cubicBezTo>
                    <a:pt x="4296" y="13433"/>
                    <a:pt x="4295" y="13433"/>
                    <a:pt x="4293" y="13433"/>
                  </a:cubicBezTo>
                  <a:cubicBezTo>
                    <a:pt x="4287" y="13433"/>
                    <a:pt x="4281" y="13430"/>
                    <a:pt x="4275" y="13430"/>
                  </a:cubicBezTo>
                  <a:lnTo>
                    <a:pt x="4286" y="13430"/>
                  </a:lnTo>
                  <a:cubicBezTo>
                    <a:pt x="4291" y="13430"/>
                    <a:pt x="4295" y="13433"/>
                    <a:pt x="4302" y="13433"/>
                  </a:cubicBezTo>
                  <a:cubicBezTo>
                    <a:pt x="4336" y="13427"/>
                    <a:pt x="4370" y="13423"/>
                    <a:pt x="4403" y="13423"/>
                  </a:cubicBezTo>
                  <a:cubicBezTo>
                    <a:pt x="4439" y="13423"/>
                    <a:pt x="4473" y="13427"/>
                    <a:pt x="4507" y="13435"/>
                  </a:cubicBezTo>
                  <a:cubicBezTo>
                    <a:pt x="4697" y="13480"/>
                    <a:pt x="4837" y="13632"/>
                    <a:pt x="4898" y="13812"/>
                  </a:cubicBezTo>
                  <a:cubicBezTo>
                    <a:pt x="4934" y="13918"/>
                    <a:pt x="4938" y="14041"/>
                    <a:pt x="4911" y="14149"/>
                  </a:cubicBezTo>
                  <a:cubicBezTo>
                    <a:pt x="4881" y="14274"/>
                    <a:pt x="4806" y="14367"/>
                    <a:pt x="4706" y="14444"/>
                  </a:cubicBezTo>
                  <a:cubicBezTo>
                    <a:pt x="4606" y="14519"/>
                    <a:pt x="4479" y="14557"/>
                    <a:pt x="4353" y="14557"/>
                  </a:cubicBezTo>
                  <a:cubicBezTo>
                    <a:pt x="4249" y="14557"/>
                    <a:pt x="4146" y="14531"/>
                    <a:pt x="4058" y="14477"/>
                  </a:cubicBezTo>
                  <a:cubicBezTo>
                    <a:pt x="3849" y="14348"/>
                    <a:pt x="3734" y="14099"/>
                    <a:pt x="3802" y="13860"/>
                  </a:cubicBezTo>
                  <a:cubicBezTo>
                    <a:pt x="3805" y="13849"/>
                    <a:pt x="3809" y="13842"/>
                    <a:pt x="3813" y="13833"/>
                  </a:cubicBezTo>
                  <a:cubicBezTo>
                    <a:pt x="3630" y="13761"/>
                    <a:pt x="3434" y="13719"/>
                    <a:pt x="3243" y="13705"/>
                  </a:cubicBezTo>
                  <a:cubicBezTo>
                    <a:pt x="3189" y="13701"/>
                    <a:pt x="3136" y="13699"/>
                    <a:pt x="3082" y="13699"/>
                  </a:cubicBezTo>
                  <a:cubicBezTo>
                    <a:pt x="2903" y="13699"/>
                    <a:pt x="2723" y="13723"/>
                    <a:pt x="2549" y="13767"/>
                  </a:cubicBezTo>
                  <a:cubicBezTo>
                    <a:pt x="2771" y="14512"/>
                    <a:pt x="3000" y="15256"/>
                    <a:pt x="3236" y="15996"/>
                  </a:cubicBezTo>
                  <a:cubicBezTo>
                    <a:pt x="3400" y="15959"/>
                    <a:pt x="3569" y="15940"/>
                    <a:pt x="3739" y="15940"/>
                  </a:cubicBezTo>
                  <a:cubicBezTo>
                    <a:pt x="4064" y="15940"/>
                    <a:pt x="4387" y="16010"/>
                    <a:pt x="4665" y="16162"/>
                  </a:cubicBezTo>
                  <a:cubicBezTo>
                    <a:pt x="4737" y="16081"/>
                    <a:pt x="4829" y="16014"/>
                    <a:pt x="4933" y="15978"/>
                  </a:cubicBezTo>
                  <a:cubicBezTo>
                    <a:pt x="4955" y="15972"/>
                    <a:pt x="4974" y="15965"/>
                    <a:pt x="4998" y="15965"/>
                  </a:cubicBezTo>
                  <a:cubicBezTo>
                    <a:pt x="5003" y="15966"/>
                    <a:pt x="5008" y="15967"/>
                    <a:pt x="5012" y="15968"/>
                  </a:cubicBezTo>
                  <a:lnTo>
                    <a:pt x="5018" y="15968"/>
                  </a:lnTo>
                  <a:cubicBezTo>
                    <a:pt x="5023" y="15968"/>
                    <a:pt x="5027" y="15969"/>
                    <a:pt x="5034" y="15969"/>
                  </a:cubicBezTo>
                  <a:cubicBezTo>
                    <a:pt x="5068" y="15963"/>
                    <a:pt x="5102" y="15960"/>
                    <a:pt x="5135" y="15960"/>
                  </a:cubicBezTo>
                  <a:cubicBezTo>
                    <a:pt x="5171" y="15960"/>
                    <a:pt x="5205" y="15964"/>
                    <a:pt x="5239" y="15972"/>
                  </a:cubicBezTo>
                  <a:cubicBezTo>
                    <a:pt x="5429" y="16017"/>
                    <a:pt x="5569" y="16169"/>
                    <a:pt x="5630" y="16348"/>
                  </a:cubicBezTo>
                  <a:cubicBezTo>
                    <a:pt x="5666" y="16455"/>
                    <a:pt x="5670" y="16577"/>
                    <a:pt x="5643" y="16686"/>
                  </a:cubicBezTo>
                  <a:cubicBezTo>
                    <a:pt x="5613" y="16810"/>
                    <a:pt x="5538" y="16903"/>
                    <a:pt x="5438" y="16980"/>
                  </a:cubicBezTo>
                  <a:cubicBezTo>
                    <a:pt x="5338" y="17055"/>
                    <a:pt x="5211" y="17094"/>
                    <a:pt x="5085" y="17094"/>
                  </a:cubicBezTo>
                  <a:cubicBezTo>
                    <a:pt x="4981" y="17094"/>
                    <a:pt x="4878" y="17068"/>
                    <a:pt x="4790" y="17014"/>
                  </a:cubicBezTo>
                  <a:cubicBezTo>
                    <a:pt x="4581" y="16886"/>
                    <a:pt x="4466" y="16636"/>
                    <a:pt x="4533" y="16396"/>
                  </a:cubicBezTo>
                  <a:cubicBezTo>
                    <a:pt x="4537" y="16387"/>
                    <a:pt x="4541" y="16380"/>
                    <a:pt x="4545" y="16370"/>
                  </a:cubicBezTo>
                  <a:cubicBezTo>
                    <a:pt x="4362" y="16298"/>
                    <a:pt x="4166" y="16255"/>
                    <a:pt x="3975" y="16242"/>
                  </a:cubicBezTo>
                  <a:cubicBezTo>
                    <a:pt x="3922" y="16238"/>
                    <a:pt x="3870" y="16236"/>
                    <a:pt x="3817" y="16236"/>
                  </a:cubicBezTo>
                  <a:cubicBezTo>
                    <a:pt x="3654" y="16236"/>
                    <a:pt x="3490" y="16256"/>
                    <a:pt x="3330" y="16294"/>
                  </a:cubicBezTo>
                  <a:cubicBezTo>
                    <a:pt x="3579" y="17067"/>
                    <a:pt x="3836" y="17839"/>
                    <a:pt x="4094" y="18609"/>
                  </a:cubicBezTo>
                  <a:cubicBezTo>
                    <a:pt x="4254" y="18574"/>
                    <a:pt x="4419" y="18556"/>
                    <a:pt x="4585" y="18556"/>
                  </a:cubicBezTo>
                  <a:cubicBezTo>
                    <a:pt x="4910" y="18556"/>
                    <a:pt x="5235" y="18626"/>
                    <a:pt x="5512" y="18777"/>
                  </a:cubicBezTo>
                  <a:cubicBezTo>
                    <a:pt x="5583" y="18696"/>
                    <a:pt x="5675" y="18629"/>
                    <a:pt x="5779" y="18593"/>
                  </a:cubicBezTo>
                  <a:cubicBezTo>
                    <a:pt x="5802" y="18587"/>
                    <a:pt x="5822" y="18580"/>
                    <a:pt x="5844" y="18580"/>
                  </a:cubicBezTo>
                  <a:cubicBezTo>
                    <a:pt x="5850" y="18581"/>
                    <a:pt x="5854" y="18582"/>
                    <a:pt x="5858" y="18583"/>
                  </a:cubicBezTo>
                  <a:lnTo>
                    <a:pt x="5864" y="18583"/>
                  </a:lnTo>
                  <a:cubicBezTo>
                    <a:pt x="5870" y="18583"/>
                    <a:pt x="5875" y="18584"/>
                    <a:pt x="5882" y="18584"/>
                  </a:cubicBezTo>
                  <a:cubicBezTo>
                    <a:pt x="5915" y="18578"/>
                    <a:pt x="5949" y="18575"/>
                    <a:pt x="5982" y="18575"/>
                  </a:cubicBezTo>
                  <a:cubicBezTo>
                    <a:pt x="6018" y="18575"/>
                    <a:pt x="6052" y="18579"/>
                    <a:pt x="6085" y="18587"/>
                  </a:cubicBezTo>
                  <a:cubicBezTo>
                    <a:pt x="6275" y="18632"/>
                    <a:pt x="6415" y="18784"/>
                    <a:pt x="6476" y="18965"/>
                  </a:cubicBezTo>
                  <a:cubicBezTo>
                    <a:pt x="6514" y="19071"/>
                    <a:pt x="6516" y="19195"/>
                    <a:pt x="6490" y="19303"/>
                  </a:cubicBezTo>
                  <a:cubicBezTo>
                    <a:pt x="6460" y="19428"/>
                    <a:pt x="6385" y="19521"/>
                    <a:pt x="6285" y="19597"/>
                  </a:cubicBezTo>
                  <a:cubicBezTo>
                    <a:pt x="6185" y="19672"/>
                    <a:pt x="6058" y="19711"/>
                    <a:pt x="5932" y="19711"/>
                  </a:cubicBezTo>
                  <a:cubicBezTo>
                    <a:pt x="5828" y="19711"/>
                    <a:pt x="5725" y="19684"/>
                    <a:pt x="5637" y="19630"/>
                  </a:cubicBezTo>
                  <a:cubicBezTo>
                    <a:pt x="5429" y="19502"/>
                    <a:pt x="5312" y="19252"/>
                    <a:pt x="5380" y="19013"/>
                  </a:cubicBezTo>
                  <a:cubicBezTo>
                    <a:pt x="5384" y="19003"/>
                    <a:pt x="5389" y="18997"/>
                    <a:pt x="5392" y="18986"/>
                  </a:cubicBezTo>
                  <a:cubicBezTo>
                    <a:pt x="5209" y="18915"/>
                    <a:pt x="5013" y="18872"/>
                    <a:pt x="4821" y="18858"/>
                  </a:cubicBezTo>
                  <a:cubicBezTo>
                    <a:pt x="4770" y="18854"/>
                    <a:pt x="4719" y="18852"/>
                    <a:pt x="4668" y="18852"/>
                  </a:cubicBezTo>
                  <a:cubicBezTo>
                    <a:pt x="4510" y="18852"/>
                    <a:pt x="4350" y="18871"/>
                    <a:pt x="4195" y="18905"/>
                  </a:cubicBezTo>
                  <a:cubicBezTo>
                    <a:pt x="4327" y="19296"/>
                    <a:pt x="4459" y="19687"/>
                    <a:pt x="4593" y="20080"/>
                  </a:cubicBezTo>
                  <a:cubicBezTo>
                    <a:pt x="4745" y="20520"/>
                    <a:pt x="4894" y="20961"/>
                    <a:pt x="5044" y="21400"/>
                  </a:cubicBezTo>
                  <a:cubicBezTo>
                    <a:pt x="5175" y="21378"/>
                    <a:pt x="5309" y="21366"/>
                    <a:pt x="5442" y="21366"/>
                  </a:cubicBezTo>
                  <a:cubicBezTo>
                    <a:pt x="5765" y="21366"/>
                    <a:pt x="6086" y="21434"/>
                    <a:pt x="6361" y="21585"/>
                  </a:cubicBezTo>
                  <a:cubicBezTo>
                    <a:pt x="6431" y="21504"/>
                    <a:pt x="6522" y="21439"/>
                    <a:pt x="6627" y="21404"/>
                  </a:cubicBezTo>
                  <a:cubicBezTo>
                    <a:pt x="6648" y="21397"/>
                    <a:pt x="6668" y="21391"/>
                    <a:pt x="6691" y="21391"/>
                  </a:cubicBezTo>
                  <a:cubicBezTo>
                    <a:pt x="6707" y="21393"/>
                    <a:pt x="6714" y="21393"/>
                    <a:pt x="6721" y="21394"/>
                  </a:cubicBezTo>
                  <a:lnTo>
                    <a:pt x="6721" y="21394"/>
                  </a:lnTo>
                  <a:cubicBezTo>
                    <a:pt x="6721" y="21394"/>
                    <a:pt x="6720" y="21394"/>
                    <a:pt x="6717" y="21393"/>
                  </a:cubicBezTo>
                  <a:cubicBezTo>
                    <a:pt x="6713" y="21393"/>
                    <a:pt x="6707" y="21392"/>
                    <a:pt x="6701" y="21392"/>
                  </a:cubicBezTo>
                  <a:lnTo>
                    <a:pt x="6711" y="21392"/>
                  </a:lnTo>
                  <a:cubicBezTo>
                    <a:pt x="6716" y="21392"/>
                    <a:pt x="6721" y="21393"/>
                    <a:pt x="6728" y="21393"/>
                  </a:cubicBezTo>
                  <a:cubicBezTo>
                    <a:pt x="6760" y="21388"/>
                    <a:pt x="6794" y="21384"/>
                    <a:pt x="6827" y="21384"/>
                  </a:cubicBezTo>
                  <a:cubicBezTo>
                    <a:pt x="6863" y="21384"/>
                    <a:pt x="6899" y="21388"/>
                    <a:pt x="6933" y="21397"/>
                  </a:cubicBezTo>
                  <a:cubicBezTo>
                    <a:pt x="7122" y="21441"/>
                    <a:pt x="7262" y="21593"/>
                    <a:pt x="7323" y="21774"/>
                  </a:cubicBezTo>
                  <a:cubicBezTo>
                    <a:pt x="7360" y="21880"/>
                    <a:pt x="7363" y="22004"/>
                    <a:pt x="7336" y="22112"/>
                  </a:cubicBezTo>
                  <a:cubicBezTo>
                    <a:pt x="7307" y="22237"/>
                    <a:pt x="7232" y="22330"/>
                    <a:pt x="7132" y="22406"/>
                  </a:cubicBezTo>
                  <a:cubicBezTo>
                    <a:pt x="7032" y="22481"/>
                    <a:pt x="6905" y="22520"/>
                    <a:pt x="6779" y="22520"/>
                  </a:cubicBezTo>
                  <a:cubicBezTo>
                    <a:pt x="6675" y="22520"/>
                    <a:pt x="6571" y="22494"/>
                    <a:pt x="6483" y="22439"/>
                  </a:cubicBezTo>
                  <a:cubicBezTo>
                    <a:pt x="6275" y="22312"/>
                    <a:pt x="6158" y="22063"/>
                    <a:pt x="6228" y="21823"/>
                  </a:cubicBezTo>
                  <a:cubicBezTo>
                    <a:pt x="6230" y="21814"/>
                    <a:pt x="6236" y="21806"/>
                    <a:pt x="6238" y="21797"/>
                  </a:cubicBezTo>
                  <a:cubicBezTo>
                    <a:pt x="6049" y="21723"/>
                    <a:pt x="5848" y="21680"/>
                    <a:pt x="5651" y="21666"/>
                  </a:cubicBezTo>
                  <a:cubicBezTo>
                    <a:pt x="5603" y="21663"/>
                    <a:pt x="5555" y="21661"/>
                    <a:pt x="5506" y="21661"/>
                  </a:cubicBezTo>
                  <a:cubicBezTo>
                    <a:pt x="5386" y="21661"/>
                    <a:pt x="5264" y="21672"/>
                    <a:pt x="5144" y="21692"/>
                  </a:cubicBezTo>
                  <a:cubicBezTo>
                    <a:pt x="5446" y="22572"/>
                    <a:pt x="5752" y="23451"/>
                    <a:pt x="6075" y="24325"/>
                  </a:cubicBezTo>
                  <a:cubicBezTo>
                    <a:pt x="6208" y="24302"/>
                    <a:pt x="6345" y="24290"/>
                    <a:pt x="6481" y="24290"/>
                  </a:cubicBezTo>
                  <a:cubicBezTo>
                    <a:pt x="6804" y="24290"/>
                    <a:pt x="7125" y="24358"/>
                    <a:pt x="7401" y="24507"/>
                  </a:cubicBezTo>
                  <a:cubicBezTo>
                    <a:pt x="7473" y="24426"/>
                    <a:pt x="7562" y="24362"/>
                    <a:pt x="7667" y="24328"/>
                  </a:cubicBezTo>
                  <a:cubicBezTo>
                    <a:pt x="7689" y="24321"/>
                    <a:pt x="7709" y="24315"/>
                    <a:pt x="7733" y="24315"/>
                  </a:cubicBezTo>
                  <a:cubicBezTo>
                    <a:pt x="7738" y="24315"/>
                    <a:pt x="7742" y="24315"/>
                    <a:pt x="7746" y="24316"/>
                  </a:cubicBezTo>
                  <a:lnTo>
                    <a:pt x="7753" y="24316"/>
                  </a:lnTo>
                  <a:cubicBezTo>
                    <a:pt x="7758" y="24316"/>
                    <a:pt x="7762" y="24318"/>
                    <a:pt x="7769" y="24318"/>
                  </a:cubicBezTo>
                  <a:cubicBezTo>
                    <a:pt x="7802" y="24313"/>
                    <a:pt x="7836" y="24309"/>
                    <a:pt x="7870" y="24309"/>
                  </a:cubicBezTo>
                  <a:cubicBezTo>
                    <a:pt x="7905" y="24309"/>
                    <a:pt x="7940" y="24313"/>
                    <a:pt x="7974" y="24321"/>
                  </a:cubicBezTo>
                  <a:cubicBezTo>
                    <a:pt x="8164" y="24366"/>
                    <a:pt x="8304" y="24518"/>
                    <a:pt x="8365" y="24698"/>
                  </a:cubicBezTo>
                  <a:cubicBezTo>
                    <a:pt x="8401" y="24804"/>
                    <a:pt x="8405" y="24927"/>
                    <a:pt x="8378" y="25034"/>
                  </a:cubicBezTo>
                  <a:cubicBezTo>
                    <a:pt x="8348" y="25160"/>
                    <a:pt x="8273" y="25253"/>
                    <a:pt x="8173" y="25330"/>
                  </a:cubicBezTo>
                  <a:cubicBezTo>
                    <a:pt x="8073" y="25404"/>
                    <a:pt x="7946" y="25443"/>
                    <a:pt x="7820" y="25443"/>
                  </a:cubicBezTo>
                  <a:cubicBezTo>
                    <a:pt x="7716" y="25443"/>
                    <a:pt x="7613" y="25417"/>
                    <a:pt x="7525" y="25363"/>
                  </a:cubicBezTo>
                  <a:cubicBezTo>
                    <a:pt x="7316" y="25234"/>
                    <a:pt x="7200" y="24985"/>
                    <a:pt x="7268" y="24746"/>
                  </a:cubicBezTo>
                  <a:cubicBezTo>
                    <a:pt x="7270" y="24738"/>
                    <a:pt x="7276" y="24728"/>
                    <a:pt x="7279" y="24720"/>
                  </a:cubicBezTo>
                  <a:cubicBezTo>
                    <a:pt x="7074" y="24641"/>
                    <a:pt x="6854" y="24595"/>
                    <a:pt x="6641" y="24586"/>
                  </a:cubicBezTo>
                  <a:cubicBezTo>
                    <a:pt x="6613" y="24585"/>
                    <a:pt x="6585" y="24584"/>
                    <a:pt x="6557" y="24584"/>
                  </a:cubicBezTo>
                  <a:cubicBezTo>
                    <a:pt x="6432" y="24584"/>
                    <a:pt x="6307" y="24596"/>
                    <a:pt x="6182" y="24615"/>
                  </a:cubicBezTo>
                  <a:cubicBezTo>
                    <a:pt x="6591" y="25716"/>
                    <a:pt x="7026" y="26804"/>
                    <a:pt x="7509" y="27878"/>
                  </a:cubicBezTo>
                  <a:cubicBezTo>
                    <a:pt x="7706" y="27813"/>
                    <a:pt x="7907" y="27728"/>
                    <a:pt x="8105" y="27665"/>
                  </a:cubicBezTo>
                  <a:cubicBezTo>
                    <a:pt x="8627" y="27495"/>
                    <a:pt x="9149" y="27326"/>
                    <a:pt x="9668" y="27144"/>
                  </a:cubicBezTo>
                  <a:cubicBezTo>
                    <a:pt x="12470" y="26163"/>
                    <a:pt x="15264" y="25150"/>
                    <a:pt x="18046" y="24114"/>
                  </a:cubicBezTo>
                  <a:cubicBezTo>
                    <a:pt x="19296" y="23649"/>
                    <a:pt x="20543" y="23182"/>
                    <a:pt x="21794" y="22723"/>
                  </a:cubicBezTo>
                  <a:cubicBezTo>
                    <a:pt x="22370" y="22511"/>
                    <a:pt x="22956" y="22257"/>
                    <a:pt x="23551" y="22097"/>
                  </a:cubicBezTo>
                  <a:cubicBezTo>
                    <a:pt x="23332" y="21786"/>
                    <a:pt x="23223" y="21413"/>
                    <a:pt x="23085" y="21055"/>
                  </a:cubicBezTo>
                  <a:cubicBezTo>
                    <a:pt x="22869" y="20528"/>
                    <a:pt x="22596" y="20013"/>
                    <a:pt x="22375" y="19480"/>
                  </a:cubicBezTo>
                  <a:cubicBezTo>
                    <a:pt x="22131" y="18885"/>
                    <a:pt x="21934" y="18275"/>
                    <a:pt x="21727" y="17667"/>
                  </a:cubicBezTo>
                  <a:cubicBezTo>
                    <a:pt x="20900" y="15234"/>
                    <a:pt x="20027" y="12810"/>
                    <a:pt x="19264" y="10354"/>
                  </a:cubicBezTo>
                  <a:cubicBezTo>
                    <a:pt x="18845" y="9004"/>
                    <a:pt x="18493" y="7633"/>
                    <a:pt x="18113" y="6272"/>
                  </a:cubicBezTo>
                  <a:cubicBezTo>
                    <a:pt x="17531" y="4189"/>
                    <a:pt x="16847" y="2113"/>
                    <a:pt x="1637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9" name="Google Shape;5859;p130"/>
            <p:cNvSpPr/>
            <p:nvPr/>
          </p:nvSpPr>
          <p:spPr>
            <a:xfrm>
              <a:off x="6407925" y="2280275"/>
              <a:ext cx="248150" cy="175650"/>
            </a:xfrm>
            <a:custGeom>
              <a:avLst/>
              <a:gdLst/>
              <a:ahLst/>
              <a:cxnLst/>
              <a:rect l="l" t="t" r="r" b="b"/>
              <a:pathLst>
                <a:path w="9926" h="7026" extrusionOk="0">
                  <a:moveTo>
                    <a:pt x="8258" y="0"/>
                  </a:moveTo>
                  <a:cubicBezTo>
                    <a:pt x="7552" y="0"/>
                    <a:pt x="6810" y="317"/>
                    <a:pt x="6163" y="542"/>
                  </a:cubicBezTo>
                  <a:cubicBezTo>
                    <a:pt x="5414" y="802"/>
                    <a:pt x="4663" y="1063"/>
                    <a:pt x="3925" y="1354"/>
                  </a:cubicBezTo>
                  <a:cubicBezTo>
                    <a:pt x="3185" y="1646"/>
                    <a:pt x="2430" y="1898"/>
                    <a:pt x="1685" y="2179"/>
                  </a:cubicBezTo>
                  <a:cubicBezTo>
                    <a:pt x="1125" y="2391"/>
                    <a:pt x="538" y="2521"/>
                    <a:pt x="0" y="2797"/>
                  </a:cubicBezTo>
                  <a:cubicBezTo>
                    <a:pt x="332" y="3956"/>
                    <a:pt x="571" y="5132"/>
                    <a:pt x="943" y="6281"/>
                  </a:cubicBezTo>
                  <a:cubicBezTo>
                    <a:pt x="994" y="6446"/>
                    <a:pt x="1064" y="6950"/>
                    <a:pt x="1222" y="7019"/>
                  </a:cubicBezTo>
                  <a:cubicBezTo>
                    <a:pt x="1232" y="7024"/>
                    <a:pt x="1247" y="7026"/>
                    <a:pt x="1267" y="7026"/>
                  </a:cubicBezTo>
                  <a:cubicBezTo>
                    <a:pt x="1400" y="7026"/>
                    <a:pt x="1725" y="6930"/>
                    <a:pt x="1834" y="6910"/>
                  </a:cubicBezTo>
                  <a:cubicBezTo>
                    <a:pt x="2393" y="6806"/>
                    <a:pt x="2928" y="6612"/>
                    <a:pt x="3462" y="6427"/>
                  </a:cubicBezTo>
                  <a:cubicBezTo>
                    <a:pt x="4633" y="6024"/>
                    <a:pt x="5840" y="5728"/>
                    <a:pt x="7018" y="5341"/>
                  </a:cubicBezTo>
                  <a:cubicBezTo>
                    <a:pt x="7514" y="5179"/>
                    <a:pt x="8000" y="4986"/>
                    <a:pt x="8485" y="4790"/>
                  </a:cubicBezTo>
                  <a:cubicBezTo>
                    <a:pt x="8949" y="4604"/>
                    <a:pt x="9433" y="4358"/>
                    <a:pt x="9925" y="4245"/>
                  </a:cubicBezTo>
                  <a:cubicBezTo>
                    <a:pt x="9575" y="2789"/>
                    <a:pt x="8938" y="1434"/>
                    <a:pt x="8481" y="11"/>
                  </a:cubicBezTo>
                  <a:cubicBezTo>
                    <a:pt x="8407" y="4"/>
                    <a:pt x="8333" y="0"/>
                    <a:pt x="8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0" name="Google Shape;5860;p130"/>
            <p:cNvSpPr/>
            <p:nvPr/>
          </p:nvSpPr>
          <p:spPr>
            <a:xfrm>
              <a:off x="6342575" y="2339025"/>
              <a:ext cx="125" cy="25"/>
            </a:xfrm>
            <a:custGeom>
              <a:avLst/>
              <a:gdLst/>
              <a:ahLst/>
              <a:cxnLst/>
              <a:rect l="l" t="t" r="r" b="b"/>
              <a:pathLst>
                <a:path w="5" h="1" extrusionOk="0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1" y="1"/>
                    <a:pt x="3" y="1"/>
                  </a:cubicBezTo>
                  <a:lnTo>
                    <a:pt x="5" y="1"/>
                  </a:lnTo>
                  <a:lnTo>
                    <a:pt x="3" y="1"/>
                  </a:ln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1" name="Google Shape;5861;p130"/>
            <p:cNvSpPr/>
            <p:nvPr/>
          </p:nvSpPr>
          <p:spPr>
            <a:xfrm>
              <a:off x="6396475" y="2520800"/>
              <a:ext cx="50" cy="75"/>
            </a:xfrm>
            <a:custGeom>
              <a:avLst/>
              <a:gdLst/>
              <a:ahLst/>
              <a:cxnLst/>
              <a:rect l="l" t="t" r="r" b="b"/>
              <a:pathLst>
                <a:path w="2" h="3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3"/>
                    <a:pt x="1" y="3"/>
                    <a:pt x="1" y="0"/>
                  </a:cubicBezTo>
                  <a:lnTo>
                    <a:pt x="2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2" name="Google Shape;5862;p130"/>
            <p:cNvSpPr/>
            <p:nvPr/>
          </p:nvSpPr>
          <p:spPr>
            <a:xfrm>
              <a:off x="6375325" y="2458300"/>
              <a:ext cx="50" cy="25"/>
            </a:xfrm>
            <a:custGeom>
              <a:avLst/>
              <a:gdLst/>
              <a:ahLst/>
              <a:cxnLst/>
              <a:rect l="l" t="t" r="r" b="b"/>
              <a:pathLst>
                <a:path w="2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3" name="Google Shape;5863;p130"/>
            <p:cNvSpPr/>
            <p:nvPr/>
          </p:nvSpPr>
          <p:spPr>
            <a:xfrm>
              <a:off x="6358975" y="2396700"/>
              <a:ext cx="75" cy="75"/>
            </a:xfrm>
            <a:custGeom>
              <a:avLst/>
              <a:gdLst/>
              <a:ahLst/>
              <a:cxnLst/>
              <a:rect l="l" t="t" r="r" b="b"/>
              <a:pathLst>
                <a:path w="3" h="3" extrusionOk="0">
                  <a:moveTo>
                    <a:pt x="2" y="0"/>
                  </a:moveTo>
                  <a:cubicBezTo>
                    <a:pt x="2" y="0"/>
                    <a:pt x="2" y="1"/>
                    <a:pt x="2" y="2"/>
                  </a:cubicBezTo>
                  <a:lnTo>
                    <a:pt x="2" y="2"/>
                  </a:lnTo>
                  <a:cubicBezTo>
                    <a:pt x="2" y="2"/>
                    <a:pt x="2" y="1"/>
                    <a:pt x="2" y="0"/>
                  </a:cubicBezTo>
                  <a:close/>
                  <a:moveTo>
                    <a:pt x="2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2"/>
                  </a:cubicBez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4" name="Google Shape;5864;p130"/>
            <p:cNvSpPr/>
            <p:nvPr/>
          </p:nvSpPr>
          <p:spPr>
            <a:xfrm>
              <a:off x="6414750" y="258427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2"/>
                    <a:pt x="0" y="2"/>
                    <a:pt x="0" y="2"/>
                  </a:cubicBez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5" name="Google Shape;5865;p130"/>
            <p:cNvSpPr/>
            <p:nvPr/>
          </p:nvSpPr>
          <p:spPr>
            <a:xfrm>
              <a:off x="6457100" y="2719875"/>
              <a:ext cx="50" cy="50"/>
            </a:xfrm>
            <a:custGeom>
              <a:avLst/>
              <a:gdLst/>
              <a:ahLst/>
              <a:cxnLst/>
              <a:rect l="l" t="t" r="r" b="b"/>
              <a:pathLst>
                <a:path w="2" h="2" extrusionOk="0">
                  <a:moveTo>
                    <a:pt x="2" y="1"/>
                  </a:moveTo>
                  <a:lnTo>
                    <a:pt x="2" y="1"/>
                  </a:lnTo>
                  <a:cubicBezTo>
                    <a:pt x="2" y="2"/>
                    <a:pt x="0" y="2"/>
                    <a:pt x="0" y="2"/>
                  </a:cubicBezTo>
                  <a:cubicBezTo>
                    <a:pt x="2" y="2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6" name="Google Shape;5866;p130"/>
            <p:cNvSpPr/>
            <p:nvPr/>
          </p:nvSpPr>
          <p:spPr>
            <a:xfrm>
              <a:off x="6435900" y="2649675"/>
              <a:ext cx="100" cy="50"/>
            </a:xfrm>
            <a:custGeom>
              <a:avLst/>
              <a:gdLst/>
              <a:ahLst/>
              <a:cxnLst/>
              <a:rect l="l" t="t" r="r" b="b"/>
              <a:pathLst>
                <a:path w="4" h="2" extrusionOk="0">
                  <a:moveTo>
                    <a:pt x="3" y="1"/>
                  </a:moveTo>
                  <a:cubicBezTo>
                    <a:pt x="3" y="1"/>
                    <a:pt x="3" y="1"/>
                    <a:pt x="2" y="2"/>
                  </a:cubicBez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close/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7" name="Google Shape;5867;p130"/>
            <p:cNvSpPr/>
            <p:nvPr/>
          </p:nvSpPr>
          <p:spPr>
            <a:xfrm>
              <a:off x="6483050" y="2793000"/>
              <a:ext cx="75" cy="50"/>
            </a:xfrm>
            <a:custGeom>
              <a:avLst/>
              <a:gdLst/>
              <a:ahLst/>
              <a:cxnLst/>
              <a:rect l="l" t="t" r="r" b="b"/>
              <a:pathLst>
                <a:path w="3" h="2" extrusionOk="0">
                  <a:moveTo>
                    <a:pt x="2" y="2"/>
                  </a:moveTo>
                  <a:cubicBezTo>
                    <a:pt x="0" y="2"/>
                    <a:pt x="0" y="2"/>
                    <a:pt x="2" y="2"/>
                  </a:cubicBezTo>
                  <a:cubicBezTo>
                    <a:pt x="2" y="2"/>
                    <a:pt x="3" y="2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F325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8" name="Google Shape;5868;p130"/>
            <p:cNvSpPr/>
            <p:nvPr/>
          </p:nvSpPr>
          <p:spPr>
            <a:xfrm>
              <a:off x="6284150" y="2173775"/>
              <a:ext cx="588575" cy="552750"/>
            </a:xfrm>
            <a:custGeom>
              <a:avLst/>
              <a:gdLst/>
              <a:ahLst/>
              <a:cxnLst/>
              <a:rect l="l" t="t" r="r" b="b"/>
              <a:pathLst>
                <a:path w="23543" h="22110" extrusionOk="0">
                  <a:moveTo>
                    <a:pt x="16371" y="1"/>
                  </a:moveTo>
                  <a:cubicBezTo>
                    <a:pt x="15590" y="192"/>
                    <a:pt x="14824" y="505"/>
                    <a:pt x="14066" y="766"/>
                  </a:cubicBezTo>
                  <a:cubicBezTo>
                    <a:pt x="11237" y="1742"/>
                    <a:pt x="8418" y="2746"/>
                    <a:pt x="5583" y="3707"/>
                  </a:cubicBezTo>
                  <a:cubicBezTo>
                    <a:pt x="4305" y="4141"/>
                    <a:pt x="3023" y="4577"/>
                    <a:pt x="1729" y="4969"/>
                  </a:cubicBezTo>
                  <a:cubicBezTo>
                    <a:pt x="1312" y="5095"/>
                    <a:pt x="894" y="5226"/>
                    <a:pt x="467" y="5319"/>
                  </a:cubicBezTo>
                  <a:cubicBezTo>
                    <a:pt x="312" y="5352"/>
                    <a:pt x="158" y="5384"/>
                    <a:pt x="1" y="5391"/>
                  </a:cubicBezTo>
                  <a:cubicBezTo>
                    <a:pt x="3" y="5396"/>
                    <a:pt x="14" y="5399"/>
                    <a:pt x="35" y="5399"/>
                  </a:cubicBezTo>
                  <a:cubicBezTo>
                    <a:pt x="704" y="5399"/>
                    <a:pt x="10917" y="2406"/>
                    <a:pt x="13661" y="1458"/>
                  </a:cubicBezTo>
                  <a:cubicBezTo>
                    <a:pt x="14420" y="1197"/>
                    <a:pt x="15185" y="884"/>
                    <a:pt x="15968" y="693"/>
                  </a:cubicBezTo>
                  <a:cubicBezTo>
                    <a:pt x="16443" y="2805"/>
                    <a:pt x="17128" y="4881"/>
                    <a:pt x="17708" y="6964"/>
                  </a:cubicBezTo>
                  <a:cubicBezTo>
                    <a:pt x="18089" y="8325"/>
                    <a:pt x="18600" y="9855"/>
                    <a:pt x="19020" y="11206"/>
                  </a:cubicBezTo>
                  <a:cubicBezTo>
                    <a:pt x="19780" y="13653"/>
                    <a:pt x="23297" y="22110"/>
                    <a:pt x="23540" y="22110"/>
                  </a:cubicBezTo>
                  <a:cubicBezTo>
                    <a:pt x="23541" y="22110"/>
                    <a:pt x="23542" y="22110"/>
                    <a:pt x="23543" y="22109"/>
                  </a:cubicBezTo>
                  <a:cubicBezTo>
                    <a:pt x="23324" y="21798"/>
                    <a:pt x="23215" y="21425"/>
                    <a:pt x="23077" y="21067"/>
                  </a:cubicBezTo>
                  <a:cubicBezTo>
                    <a:pt x="22869" y="20528"/>
                    <a:pt x="22596" y="20015"/>
                    <a:pt x="22375" y="19478"/>
                  </a:cubicBezTo>
                  <a:cubicBezTo>
                    <a:pt x="22131" y="18885"/>
                    <a:pt x="21934" y="18275"/>
                    <a:pt x="21727" y="17667"/>
                  </a:cubicBezTo>
                  <a:cubicBezTo>
                    <a:pt x="20900" y="15233"/>
                    <a:pt x="20027" y="12810"/>
                    <a:pt x="19264" y="10354"/>
                  </a:cubicBezTo>
                  <a:cubicBezTo>
                    <a:pt x="18845" y="9004"/>
                    <a:pt x="18493" y="7633"/>
                    <a:pt x="18113" y="6270"/>
                  </a:cubicBezTo>
                  <a:cubicBezTo>
                    <a:pt x="17531" y="4188"/>
                    <a:pt x="16847" y="2111"/>
                    <a:pt x="163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9" name="Google Shape;5869;p130"/>
            <p:cNvSpPr/>
            <p:nvPr/>
          </p:nvSpPr>
          <p:spPr>
            <a:xfrm>
              <a:off x="6258500" y="2162575"/>
              <a:ext cx="625700" cy="717575"/>
            </a:xfrm>
            <a:custGeom>
              <a:avLst/>
              <a:gdLst/>
              <a:ahLst/>
              <a:cxnLst/>
              <a:rect l="l" t="t" r="r" b="b"/>
              <a:pathLst>
                <a:path w="25028" h="28703" extrusionOk="0">
                  <a:moveTo>
                    <a:pt x="3136" y="6622"/>
                  </a:moveTo>
                  <a:cubicBezTo>
                    <a:pt x="3142" y="6622"/>
                    <a:pt x="3148" y="6624"/>
                    <a:pt x="3153" y="6624"/>
                  </a:cubicBezTo>
                  <a:cubicBezTo>
                    <a:pt x="3157" y="6624"/>
                    <a:pt x="3156" y="6624"/>
                    <a:pt x="3160" y="6626"/>
                  </a:cubicBezTo>
                  <a:cubicBezTo>
                    <a:pt x="3155" y="6624"/>
                    <a:pt x="3148" y="6624"/>
                    <a:pt x="3136" y="6622"/>
                  </a:cubicBezTo>
                  <a:close/>
                  <a:moveTo>
                    <a:pt x="3408" y="7042"/>
                  </a:moveTo>
                  <a:cubicBezTo>
                    <a:pt x="3408" y="7042"/>
                    <a:pt x="3406" y="7042"/>
                    <a:pt x="3402" y="7044"/>
                  </a:cubicBezTo>
                  <a:lnTo>
                    <a:pt x="3402" y="7044"/>
                  </a:lnTo>
                  <a:cubicBezTo>
                    <a:pt x="3404" y="7043"/>
                    <a:pt x="3405" y="7042"/>
                    <a:pt x="3408" y="7042"/>
                  </a:cubicBezTo>
                  <a:close/>
                  <a:moveTo>
                    <a:pt x="1067" y="7074"/>
                  </a:moveTo>
                  <a:cubicBezTo>
                    <a:pt x="1220" y="7679"/>
                    <a:pt x="1386" y="8283"/>
                    <a:pt x="1559" y="8883"/>
                  </a:cubicBezTo>
                  <a:cubicBezTo>
                    <a:pt x="1285" y="8851"/>
                    <a:pt x="1015" y="8760"/>
                    <a:pt x="794" y="8593"/>
                  </a:cubicBezTo>
                  <a:cubicBezTo>
                    <a:pt x="554" y="8416"/>
                    <a:pt x="355" y="8126"/>
                    <a:pt x="408" y="7812"/>
                  </a:cubicBezTo>
                  <a:cubicBezTo>
                    <a:pt x="465" y="7471"/>
                    <a:pt x="769" y="7216"/>
                    <a:pt x="1067" y="7074"/>
                  </a:cubicBezTo>
                  <a:close/>
                  <a:moveTo>
                    <a:pt x="4061" y="9351"/>
                  </a:moveTo>
                  <a:cubicBezTo>
                    <a:pt x="4062" y="9351"/>
                    <a:pt x="4057" y="9352"/>
                    <a:pt x="4052" y="9355"/>
                  </a:cubicBezTo>
                  <a:cubicBezTo>
                    <a:pt x="4054" y="9352"/>
                    <a:pt x="4058" y="9351"/>
                    <a:pt x="4061" y="9351"/>
                  </a:cubicBezTo>
                  <a:close/>
                  <a:moveTo>
                    <a:pt x="1705" y="9390"/>
                  </a:moveTo>
                  <a:cubicBezTo>
                    <a:pt x="1882" y="9992"/>
                    <a:pt x="2059" y="10594"/>
                    <a:pt x="2236" y="11195"/>
                  </a:cubicBezTo>
                  <a:cubicBezTo>
                    <a:pt x="1956" y="11166"/>
                    <a:pt x="1676" y="11074"/>
                    <a:pt x="1447" y="10905"/>
                  </a:cubicBezTo>
                  <a:cubicBezTo>
                    <a:pt x="1206" y="10724"/>
                    <a:pt x="1008" y="10435"/>
                    <a:pt x="1061" y="10121"/>
                  </a:cubicBezTo>
                  <a:cubicBezTo>
                    <a:pt x="1119" y="9786"/>
                    <a:pt x="1413" y="9533"/>
                    <a:pt x="1705" y="9390"/>
                  </a:cubicBezTo>
                  <a:close/>
                  <a:moveTo>
                    <a:pt x="4456" y="11391"/>
                  </a:moveTo>
                  <a:cubicBezTo>
                    <a:pt x="4459" y="11392"/>
                    <a:pt x="4462" y="11392"/>
                    <a:pt x="4464" y="11392"/>
                  </a:cubicBezTo>
                  <a:cubicBezTo>
                    <a:pt x="4468" y="11392"/>
                    <a:pt x="4467" y="11392"/>
                    <a:pt x="4471" y="11393"/>
                  </a:cubicBezTo>
                  <a:cubicBezTo>
                    <a:pt x="4467" y="11393"/>
                    <a:pt x="4463" y="11392"/>
                    <a:pt x="4456" y="11391"/>
                  </a:cubicBezTo>
                  <a:close/>
                  <a:moveTo>
                    <a:pt x="4714" y="11813"/>
                  </a:moveTo>
                  <a:cubicBezTo>
                    <a:pt x="4716" y="11813"/>
                    <a:pt x="4714" y="11813"/>
                    <a:pt x="4710" y="11815"/>
                  </a:cubicBezTo>
                  <a:lnTo>
                    <a:pt x="4710" y="11815"/>
                  </a:lnTo>
                  <a:cubicBezTo>
                    <a:pt x="4712" y="11814"/>
                    <a:pt x="4713" y="11813"/>
                    <a:pt x="4714" y="11813"/>
                  </a:cubicBezTo>
                  <a:close/>
                  <a:moveTo>
                    <a:pt x="2421" y="11824"/>
                  </a:moveTo>
                  <a:cubicBezTo>
                    <a:pt x="2475" y="12007"/>
                    <a:pt x="2528" y="12192"/>
                    <a:pt x="2577" y="12375"/>
                  </a:cubicBezTo>
                  <a:cubicBezTo>
                    <a:pt x="2697" y="12803"/>
                    <a:pt x="2814" y="13230"/>
                    <a:pt x="2931" y="13660"/>
                  </a:cubicBezTo>
                  <a:cubicBezTo>
                    <a:pt x="2634" y="13636"/>
                    <a:pt x="2342" y="13544"/>
                    <a:pt x="2103" y="13367"/>
                  </a:cubicBezTo>
                  <a:cubicBezTo>
                    <a:pt x="1861" y="13186"/>
                    <a:pt x="1664" y="12897"/>
                    <a:pt x="1717" y="12583"/>
                  </a:cubicBezTo>
                  <a:cubicBezTo>
                    <a:pt x="1776" y="12232"/>
                    <a:pt x="2098" y="11971"/>
                    <a:pt x="2404" y="11831"/>
                  </a:cubicBezTo>
                  <a:cubicBezTo>
                    <a:pt x="2409" y="11828"/>
                    <a:pt x="2416" y="11827"/>
                    <a:pt x="2421" y="11824"/>
                  </a:cubicBezTo>
                  <a:close/>
                  <a:moveTo>
                    <a:pt x="5294" y="13889"/>
                  </a:moveTo>
                  <a:cubicBezTo>
                    <a:pt x="5299" y="13889"/>
                    <a:pt x="5306" y="13890"/>
                    <a:pt x="5311" y="13890"/>
                  </a:cubicBezTo>
                  <a:cubicBezTo>
                    <a:pt x="5316" y="13890"/>
                    <a:pt x="5313" y="13890"/>
                    <a:pt x="5317" y="13893"/>
                  </a:cubicBezTo>
                  <a:cubicBezTo>
                    <a:pt x="5312" y="13890"/>
                    <a:pt x="5306" y="13890"/>
                    <a:pt x="5294" y="13889"/>
                  </a:cubicBezTo>
                  <a:close/>
                  <a:moveTo>
                    <a:pt x="5562" y="14313"/>
                  </a:moveTo>
                  <a:lnTo>
                    <a:pt x="5562" y="14313"/>
                  </a:lnTo>
                  <a:cubicBezTo>
                    <a:pt x="5563" y="14313"/>
                    <a:pt x="5557" y="14316"/>
                    <a:pt x="5550" y="14317"/>
                  </a:cubicBezTo>
                  <a:cubicBezTo>
                    <a:pt x="5553" y="14316"/>
                    <a:pt x="5558" y="14314"/>
                    <a:pt x="5562" y="14313"/>
                  </a:cubicBezTo>
                  <a:close/>
                  <a:moveTo>
                    <a:pt x="3131" y="14390"/>
                  </a:moveTo>
                  <a:cubicBezTo>
                    <a:pt x="3292" y="14976"/>
                    <a:pt x="3461" y="15560"/>
                    <a:pt x="3635" y="16144"/>
                  </a:cubicBezTo>
                  <a:cubicBezTo>
                    <a:pt x="3389" y="16104"/>
                    <a:pt x="3149" y="16017"/>
                    <a:pt x="2948" y="15866"/>
                  </a:cubicBezTo>
                  <a:cubicBezTo>
                    <a:pt x="2708" y="15686"/>
                    <a:pt x="2509" y="15398"/>
                    <a:pt x="2562" y="15082"/>
                  </a:cubicBezTo>
                  <a:cubicBezTo>
                    <a:pt x="2614" y="14778"/>
                    <a:pt x="2865" y="14539"/>
                    <a:pt x="3131" y="14390"/>
                  </a:cubicBezTo>
                  <a:close/>
                  <a:moveTo>
                    <a:pt x="6294" y="16854"/>
                  </a:moveTo>
                  <a:lnTo>
                    <a:pt x="6283" y="16856"/>
                  </a:lnTo>
                  <a:cubicBezTo>
                    <a:pt x="6287" y="16855"/>
                    <a:pt x="6290" y="16854"/>
                    <a:pt x="6294" y="16854"/>
                  </a:cubicBezTo>
                  <a:close/>
                  <a:moveTo>
                    <a:pt x="3879" y="16923"/>
                  </a:moveTo>
                  <a:cubicBezTo>
                    <a:pt x="4065" y="17515"/>
                    <a:pt x="4255" y="18106"/>
                    <a:pt x="4452" y="18695"/>
                  </a:cubicBezTo>
                  <a:cubicBezTo>
                    <a:pt x="4174" y="18666"/>
                    <a:pt x="3903" y="18573"/>
                    <a:pt x="3680" y="18407"/>
                  </a:cubicBezTo>
                  <a:cubicBezTo>
                    <a:pt x="3439" y="18227"/>
                    <a:pt x="3241" y="17938"/>
                    <a:pt x="3294" y="17623"/>
                  </a:cubicBezTo>
                  <a:cubicBezTo>
                    <a:pt x="3346" y="17311"/>
                    <a:pt x="3606" y="17070"/>
                    <a:pt x="3879" y="16923"/>
                  </a:cubicBezTo>
                  <a:close/>
                  <a:moveTo>
                    <a:pt x="7139" y="19469"/>
                  </a:moveTo>
                  <a:cubicBezTo>
                    <a:pt x="7140" y="19469"/>
                    <a:pt x="7135" y="19471"/>
                    <a:pt x="7128" y="19473"/>
                  </a:cubicBezTo>
                  <a:lnTo>
                    <a:pt x="7139" y="19469"/>
                  </a:lnTo>
                  <a:close/>
                  <a:moveTo>
                    <a:pt x="4734" y="19535"/>
                  </a:moveTo>
                  <a:cubicBezTo>
                    <a:pt x="4937" y="20129"/>
                    <a:pt x="5139" y="20722"/>
                    <a:pt x="5345" y="21314"/>
                  </a:cubicBezTo>
                  <a:cubicBezTo>
                    <a:pt x="5052" y="21289"/>
                    <a:pt x="4761" y="21200"/>
                    <a:pt x="4527" y="21023"/>
                  </a:cubicBezTo>
                  <a:cubicBezTo>
                    <a:pt x="4286" y="20843"/>
                    <a:pt x="4088" y="20555"/>
                    <a:pt x="4141" y="20239"/>
                  </a:cubicBezTo>
                  <a:cubicBezTo>
                    <a:pt x="4194" y="19924"/>
                    <a:pt x="4459" y="19683"/>
                    <a:pt x="4734" y="19535"/>
                  </a:cubicBezTo>
                  <a:close/>
                  <a:moveTo>
                    <a:pt x="7725" y="21851"/>
                  </a:moveTo>
                  <a:cubicBezTo>
                    <a:pt x="7729" y="21852"/>
                    <a:pt x="7733" y="21852"/>
                    <a:pt x="7735" y="21852"/>
                  </a:cubicBezTo>
                  <a:cubicBezTo>
                    <a:pt x="7741" y="21852"/>
                    <a:pt x="7739" y="21852"/>
                    <a:pt x="7742" y="21853"/>
                  </a:cubicBezTo>
                  <a:cubicBezTo>
                    <a:pt x="7738" y="21853"/>
                    <a:pt x="7733" y="21852"/>
                    <a:pt x="7725" y="21851"/>
                  </a:cubicBezTo>
                  <a:close/>
                  <a:moveTo>
                    <a:pt x="7985" y="22278"/>
                  </a:moveTo>
                  <a:cubicBezTo>
                    <a:pt x="7986" y="22278"/>
                    <a:pt x="7985" y="22278"/>
                    <a:pt x="7983" y="22279"/>
                  </a:cubicBezTo>
                  <a:lnTo>
                    <a:pt x="7983" y="22279"/>
                  </a:lnTo>
                  <a:lnTo>
                    <a:pt x="7985" y="22278"/>
                  </a:lnTo>
                  <a:close/>
                  <a:moveTo>
                    <a:pt x="5681" y="22294"/>
                  </a:moveTo>
                  <a:cubicBezTo>
                    <a:pt x="5864" y="22821"/>
                    <a:pt x="6048" y="23349"/>
                    <a:pt x="6228" y="23878"/>
                  </a:cubicBezTo>
                  <a:cubicBezTo>
                    <a:pt x="6247" y="23937"/>
                    <a:pt x="6267" y="23996"/>
                    <a:pt x="6287" y="24056"/>
                  </a:cubicBezTo>
                  <a:cubicBezTo>
                    <a:pt x="5999" y="24029"/>
                    <a:pt x="5712" y="23943"/>
                    <a:pt x="5469" y="23787"/>
                  </a:cubicBezTo>
                  <a:cubicBezTo>
                    <a:pt x="5224" y="23630"/>
                    <a:pt x="4985" y="23372"/>
                    <a:pt x="5003" y="23062"/>
                  </a:cubicBezTo>
                  <a:cubicBezTo>
                    <a:pt x="5022" y="22718"/>
                    <a:pt x="5345" y="22456"/>
                    <a:pt x="5630" y="22317"/>
                  </a:cubicBezTo>
                  <a:cubicBezTo>
                    <a:pt x="5646" y="22307"/>
                    <a:pt x="5665" y="22302"/>
                    <a:pt x="5681" y="22294"/>
                  </a:cubicBezTo>
                  <a:close/>
                  <a:moveTo>
                    <a:pt x="8761" y="24774"/>
                  </a:moveTo>
                  <a:cubicBezTo>
                    <a:pt x="8766" y="24775"/>
                    <a:pt x="8772" y="24776"/>
                    <a:pt x="8777" y="24776"/>
                  </a:cubicBezTo>
                  <a:cubicBezTo>
                    <a:pt x="8783" y="24776"/>
                    <a:pt x="8780" y="24776"/>
                    <a:pt x="8784" y="24778"/>
                  </a:cubicBezTo>
                  <a:cubicBezTo>
                    <a:pt x="8779" y="24776"/>
                    <a:pt x="8773" y="24776"/>
                    <a:pt x="8761" y="24774"/>
                  </a:cubicBezTo>
                  <a:close/>
                  <a:moveTo>
                    <a:pt x="6700" y="25231"/>
                  </a:moveTo>
                  <a:cubicBezTo>
                    <a:pt x="6766" y="25407"/>
                    <a:pt x="6834" y="25584"/>
                    <a:pt x="6908" y="25758"/>
                  </a:cubicBezTo>
                  <a:cubicBezTo>
                    <a:pt x="7095" y="26206"/>
                    <a:pt x="7305" y="26646"/>
                    <a:pt x="7502" y="27090"/>
                  </a:cubicBezTo>
                  <a:cubicBezTo>
                    <a:pt x="7179" y="27077"/>
                    <a:pt x="6854" y="26982"/>
                    <a:pt x="6580" y="26805"/>
                  </a:cubicBezTo>
                  <a:cubicBezTo>
                    <a:pt x="6325" y="26642"/>
                    <a:pt x="6069" y="26377"/>
                    <a:pt x="6051" y="26057"/>
                  </a:cubicBezTo>
                  <a:cubicBezTo>
                    <a:pt x="6031" y="25703"/>
                    <a:pt x="6325" y="25425"/>
                    <a:pt x="6613" y="25268"/>
                  </a:cubicBezTo>
                  <a:cubicBezTo>
                    <a:pt x="6641" y="25254"/>
                    <a:pt x="6671" y="25244"/>
                    <a:pt x="6700" y="25231"/>
                  </a:cubicBezTo>
                  <a:close/>
                  <a:moveTo>
                    <a:pt x="17389" y="459"/>
                  </a:moveTo>
                  <a:cubicBezTo>
                    <a:pt x="17865" y="2570"/>
                    <a:pt x="18551" y="4646"/>
                    <a:pt x="19131" y="6729"/>
                  </a:cubicBezTo>
                  <a:cubicBezTo>
                    <a:pt x="19511" y="8092"/>
                    <a:pt x="19863" y="9462"/>
                    <a:pt x="20282" y="10813"/>
                  </a:cubicBezTo>
                  <a:cubicBezTo>
                    <a:pt x="21043" y="13268"/>
                    <a:pt x="21918" y="15692"/>
                    <a:pt x="22745" y="18126"/>
                  </a:cubicBezTo>
                  <a:cubicBezTo>
                    <a:pt x="22952" y="18733"/>
                    <a:pt x="23149" y="19343"/>
                    <a:pt x="23392" y="19937"/>
                  </a:cubicBezTo>
                  <a:cubicBezTo>
                    <a:pt x="23612" y="20473"/>
                    <a:pt x="23887" y="20987"/>
                    <a:pt x="24095" y="21526"/>
                  </a:cubicBezTo>
                  <a:cubicBezTo>
                    <a:pt x="24233" y="21884"/>
                    <a:pt x="24342" y="22257"/>
                    <a:pt x="24561" y="22567"/>
                  </a:cubicBezTo>
                  <a:cubicBezTo>
                    <a:pt x="23964" y="22725"/>
                    <a:pt x="23379" y="22982"/>
                    <a:pt x="22804" y="23192"/>
                  </a:cubicBezTo>
                  <a:cubicBezTo>
                    <a:pt x="21561" y="23641"/>
                    <a:pt x="20314" y="24108"/>
                    <a:pt x="19064" y="24572"/>
                  </a:cubicBezTo>
                  <a:cubicBezTo>
                    <a:pt x="16282" y="25608"/>
                    <a:pt x="13488" y="26622"/>
                    <a:pt x="10686" y="27602"/>
                  </a:cubicBezTo>
                  <a:cubicBezTo>
                    <a:pt x="10167" y="27783"/>
                    <a:pt x="9645" y="27954"/>
                    <a:pt x="9123" y="28123"/>
                  </a:cubicBezTo>
                  <a:cubicBezTo>
                    <a:pt x="8926" y="28188"/>
                    <a:pt x="8724" y="28272"/>
                    <a:pt x="8527" y="28336"/>
                  </a:cubicBezTo>
                  <a:cubicBezTo>
                    <a:pt x="8045" y="27263"/>
                    <a:pt x="7609" y="26173"/>
                    <a:pt x="7200" y="25074"/>
                  </a:cubicBezTo>
                  <a:cubicBezTo>
                    <a:pt x="7319" y="25054"/>
                    <a:pt x="7440" y="25042"/>
                    <a:pt x="7560" y="25042"/>
                  </a:cubicBezTo>
                  <a:cubicBezTo>
                    <a:pt x="7593" y="25042"/>
                    <a:pt x="7626" y="25043"/>
                    <a:pt x="7659" y="25045"/>
                  </a:cubicBezTo>
                  <a:cubicBezTo>
                    <a:pt x="7872" y="25054"/>
                    <a:pt x="8092" y="25099"/>
                    <a:pt x="8297" y="25179"/>
                  </a:cubicBezTo>
                  <a:cubicBezTo>
                    <a:pt x="8293" y="25187"/>
                    <a:pt x="8288" y="25195"/>
                    <a:pt x="8286" y="25204"/>
                  </a:cubicBezTo>
                  <a:cubicBezTo>
                    <a:pt x="8218" y="25444"/>
                    <a:pt x="8334" y="25691"/>
                    <a:pt x="8543" y="25820"/>
                  </a:cubicBezTo>
                  <a:cubicBezTo>
                    <a:pt x="8631" y="25876"/>
                    <a:pt x="8735" y="25903"/>
                    <a:pt x="8839" y="25903"/>
                  </a:cubicBezTo>
                  <a:cubicBezTo>
                    <a:pt x="8965" y="25903"/>
                    <a:pt x="9092" y="25863"/>
                    <a:pt x="9191" y="25787"/>
                  </a:cubicBezTo>
                  <a:cubicBezTo>
                    <a:pt x="9291" y="25713"/>
                    <a:pt x="9366" y="25618"/>
                    <a:pt x="9396" y="25493"/>
                  </a:cubicBezTo>
                  <a:cubicBezTo>
                    <a:pt x="9423" y="25384"/>
                    <a:pt x="9419" y="25262"/>
                    <a:pt x="9383" y="25155"/>
                  </a:cubicBezTo>
                  <a:cubicBezTo>
                    <a:pt x="9322" y="24974"/>
                    <a:pt x="9182" y="24822"/>
                    <a:pt x="8992" y="24780"/>
                  </a:cubicBezTo>
                  <a:cubicBezTo>
                    <a:pt x="8956" y="24772"/>
                    <a:pt x="8921" y="24769"/>
                    <a:pt x="8884" y="24769"/>
                  </a:cubicBezTo>
                  <a:cubicBezTo>
                    <a:pt x="8852" y="24769"/>
                    <a:pt x="8819" y="24771"/>
                    <a:pt x="8787" y="24776"/>
                  </a:cubicBezTo>
                  <a:cubicBezTo>
                    <a:pt x="8783" y="24776"/>
                    <a:pt x="8777" y="24774"/>
                    <a:pt x="8771" y="24774"/>
                  </a:cubicBezTo>
                  <a:lnTo>
                    <a:pt x="8761" y="24774"/>
                  </a:lnTo>
                  <a:cubicBezTo>
                    <a:pt x="8758" y="24774"/>
                    <a:pt x="8754" y="24774"/>
                    <a:pt x="8751" y="24773"/>
                  </a:cubicBezTo>
                  <a:cubicBezTo>
                    <a:pt x="8727" y="24773"/>
                    <a:pt x="8707" y="24778"/>
                    <a:pt x="8685" y="24786"/>
                  </a:cubicBezTo>
                  <a:cubicBezTo>
                    <a:pt x="8580" y="24821"/>
                    <a:pt x="8491" y="24885"/>
                    <a:pt x="8419" y="24966"/>
                  </a:cubicBezTo>
                  <a:cubicBezTo>
                    <a:pt x="8143" y="24816"/>
                    <a:pt x="7820" y="24748"/>
                    <a:pt x="7496" y="24748"/>
                  </a:cubicBezTo>
                  <a:cubicBezTo>
                    <a:pt x="7361" y="24748"/>
                    <a:pt x="7225" y="24760"/>
                    <a:pt x="7093" y="24782"/>
                  </a:cubicBezTo>
                  <a:cubicBezTo>
                    <a:pt x="6770" y="23909"/>
                    <a:pt x="6464" y="23031"/>
                    <a:pt x="6162" y="22150"/>
                  </a:cubicBezTo>
                  <a:cubicBezTo>
                    <a:pt x="6280" y="22130"/>
                    <a:pt x="6400" y="22120"/>
                    <a:pt x="6519" y="22120"/>
                  </a:cubicBezTo>
                  <a:cubicBezTo>
                    <a:pt x="6569" y="22120"/>
                    <a:pt x="6620" y="22121"/>
                    <a:pt x="6669" y="22125"/>
                  </a:cubicBezTo>
                  <a:cubicBezTo>
                    <a:pt x="6866" y="22138"/>
                    <a:pt x="7069" y="22181"/>
                    <a:pt x="7256" y="22254"/>
                  </a:cubicBezTo>
                  <a:cubicBezTo>
                    <a:pt x="7254" y="22263"/>
                    <a:pt x="7248" y="22271"/>
                    <a:pt x="7246" y="22281"/>
                  </a:cubicBezTo>
                  <a:cubicBezTo>
                    <a:pt x="7176" y="22520"/>
                    <a:pt x="7293" y="22769"/>
                    <a:pt x="7501" y="22898"/>
                  </a:cubicBezTo>
                  <a:cubicBezTo>
                    <a:pt x="7589" y="22953"/>
                    <a:pt x="7693" y="22980"/>
                    <a:pt x="7798" y="22980"/>
                  </a:cubicBezTo>
                  <a:cubicBezTo>
                    <a:pt x="7924" y="22980"/>
                    <a:pt x="8051" y="22941"/>
                    <a:pt x="8151" y="22865"/>
                  </a:cubicBezTo>
                  <a:cubicBezTo>
                    <a:pt x="8250" y="22790"/>
                    <a:pt x="8325" y="22696"/>
                    <a:pt x="8354" y="22571"/>
                  </a:cubicBezTo>
                  <a:cubicBezTo>
                    <a:pt x="8381" y="22460"/>
                    <a:pt x="8378" y="22339"/>
                    <a:pt x="8341" y="22233"/>
                  </a:cubicBezTo>
                  <a:cubicBezTo>
                    <a:pt x="8280" y="22052"/>
                    <a:pt x="8140" y="21900"/>
                    <a:pt x="7951" y="21855"/>
                  </a:cubicBezTo>
                  <a:cubicBezTo>
                    <a:pt x="7917" y="21847"/>
                    <a:pt x="7882" y="21844"/>
                    <a:pt x="7846" y="21844"/>
                  </a:cubicBezTo>
                  <a:cubicBezTo>
                    <a:pt x="7813" y="21844"/>
                    <a:pt x="7779" y="21847"/>
                    <a:pt x="7746" y="21852"/>
                  </a:cubicBezTo>
                  <a:cubicBezTo>
                    <a:pt x="7741" y="21852"/>
                    <a:pt x="7735" y="21851"/>
                    <a:pt x="7729" y="21851"/>
                  </a:cubicBezTo>
                  <a:lnTo>
                    <a:pt x="7723" y="21851"/>
                  </a:lnTo>
                  <a:cubicBezTo>
                    <a:pt x="7719" y="21850"/>
                    <a:pt x="7714" y="21849"/>
                    <a:pt x="7709" y="21848"/>
                  </a:cubicBezTo>
                  <a:cubicBezTo>
                    <a:pt x="7686" y="21848"/>
                    <a:pt x="7666" y="21853"/>
                    <a:pt x="7645" y="21861"/>
                  </a:cubicBezTo>
                  <a:cubicBezTo>
                    <a:pt x="7540" y="21897"/>
                    <a:pt x="7449" y="21961"/>
                    <a:pt x="7379" y="22044"/>
                  </a:cubicBezTo>
                  <a:cubicBezTo>
                    <a:pt x="7102" y="21894"/>
                    <a:pt x="6780" y="21825"/>
                    <a:pt x="6457" y="21825"/>
                  </a:cubicBezTo>
                  <a:cubicBezTo>
                    <a:pt x="6325" y="21825"/>
                    <a:pt x="6192" y="21836"/>
                    <a:pt x="6062" y="21859"/>
                  </a:cubicBezTo>
                  <a:cubicBezTo>
                    <a:pt x="5912" y="21418"/>
                    <a:pt x="5762" y="20979"/>
                    <a:pt x="5611" y="20537"/>
                  </a:cubicBezTo>
                  <a:cubicBezTo>
                    <a:pt x="5478" y="20147"/>
                    <a:pt x="5347" y="19756"/>
                    <a:pt x="5213" y="19363"/>
                  </a:cubicBezTo>
                  <a:cubicBezTo>
                    <a:pt x="5367" y="19329"/>
                    <a:pt x="5526" y="19310"/>
                    <a:pt x="5683" y="19310"/>
                  </a:cubicBezTo>
                  <a:cubicBezTo>
                    <a:pt x="5735" y="19310"/>
                    <a:pt x="5787" y="19313"/>
                    <a:pt x="5839" y="19317"/>
                  </a:cubicBezTo>
                  <a:cubicBezTo>
                    <a:pt x="6031" y="19332"/>
                    <a:pt x="6228" y="19373"/>
                    <a:pt x="6410" y="19445"/>
                  </a:cubicBezTo>
                  <a:cubicBezTo>
                    <a:pt x="6407" y="19453"/>
                    <a:pt x="6402" y="19462"/>
                    <a:pt x="6398" y="19471"/>
                  </a:cubicBezTo>
                  <a:cubicBezTo>
                    <a:pt x="6330" y="19711"/>
                    <a:pt x="6447" y="19958"/>
                    <a:pt x="6655" y="20089"/>
                  </a:cubicBezTo>
                  <a:cubicBezTo>
                    <a:pt x="6743" y="20144"/>
                    <a:pt x="6847" y="20170"/>
                    <a:pt x="6951" y="20170"/>
                  </a:cubicBezTo>
                  <a:cubicBezTo>
                    <a:pt x="7077" y="20170"/>
                    <a:pt x="7204" y="20131"/>
                    <a:pt x="7303" y="20055"/>
                  </a:cubicBezTo>
                  <a:cubicBezTo>
                    <a:pt x="7403" y="19981"/>
                    <a:pt x="7478" y="19885"/>
                    <a:pt x="7508" y="19761"/>
                  </a:cubicBezTo>
                  <a:cubicBezTo>
                    <a:pt x="7534" y="19651"/>
                    <a:pt x="7532" y="19530"/>
                    <a:pt x="7494" y="19423"/>
                  </a:cubicBezTo>
                  <a:cubicBezTo>
                    <a:pt x="7433" y="19242"/>
                    <a:pt x="7293" y="19091"/>
                    <a:pt x="7103" y="19045"/>
                  </a:cubicBezTo>
                  <a:cubicBezTo>
                    <a:pt x="7069" y="19038"/>
                    <a:pt x="7034" y="19035"/>
                    <a:pt x="6999" y="19035"/>
                  </a:cubicBezTo>
                  <a:cubicBezTo>
                    <a:pt x="6966" y="19035"/>
                    <a:pt x="6933" y="19038"/>
                    <a:pt x="6900" y="19043"/>
                  </a:cubicBezTo>
                  <a:cubicBezTo>
                    <a:pt x="6894" y="19043"/>
                    <a:pt x="6889" y="19040"/>
                    <a:pt x="6882" y="19040"/>
                  </a:cubicBezTo>
                  <a:lnTo>
                    <a:pt x="6873" y="19040"/>
                  </a:lnTo>
                  <a:cubicBezTo>
                    <a:pt x="6877" y="19040"/>
                    <a:pt x="6884" y="19043"/>
                    <a:pt x="6889" y="19043"/>
                  </a:cubicBezTo>
                  <a:cubicBezTo>
                    <a:pt x="6894" y="19043"/>
                    <a:pt x="6893" y="19043"/>
                    <a:pt x="6896" y="19044"/>
                  </a:cubicBezTo>
                  <a:cubicBezTo>
                    <a:pt x="6889" y="19043"/>
                    <a:pt x="6881" y="19043"/>
                    <a:pt x="6862" y="19039"/>
                  </a:cubicBezTo>
                  <a:cubicBezTo>
                    <a:pt x="6840" y="19039"/>
                    <a:pt x="6820" y="19044"/>
                    <a:pt x="6797" y="19052"/>
                  </a:cubicBezTo>
                  <a:cubicBezTo>
                    <a:pt x="6693" y="19087"/>
                    <a:pt x="6601" y="19152"/>
                    <a:pt x="6530" y="19236"/>
                  </a:cubicBezTo>
                  <a:cubicBezTo>
                    <a:pt x="6252" y="19084"/>
                    <a:pt x="5927" y="19014"/>
                    <a:pt x="5602" y="19014"/>
                  </a:cubicBezTo>
                  <a:cubicBezTo>
                    <a:pt x="5437" y="19014"/>
                    <a:pt x="5272" y="19032"/>
                    <a:pt x="5112" y="19067"/>
                  </a:cubicBezTo>
                  <a:cubicBezTo>
                    <a:pt x="4853" y="18297"/>
                    <a:pt x="4597" y="17526"/>
                    <a:pt x="4348" y="16751"/>
                  </a:cubicBezTo>
                  <a:cubicBezTo>
                    <a:pt x="4510" y="16714"/>
                    <a:pt x="4676" y="16695"/>
                    <a:pt x="4841" y="16695"/>
                  </a:cubicBezTo>
                  <a:cubicBezTo>
                    <a:pt x="4892" y="16695"/>
                    <a:pt x="4942" y="16697"/>
                    <a:pt x="4993" y="16701"/>
                  </a:cubicBezTo>
                  <a:cubicBezTo>
                    <a:pt x="5184" y="16715"/>
                    <a:pt x="5380" y="16756"/>
                    <a:pt x="5563" y="16828"/>
                  </a:cubicBezTo>
                  <a:cubicBezTo>
                    <a:pt x="5559" y="16836"/>
                    <a:pt x="5555" y="16844"/>
                    <a:pt x="5551" y="16855"/>
                  </a:cubicBezTo>
                  <a:cubicBezTo>
                    <a:pt x="5484" y="17094"/>
                    <a:pt x="5599" y="17342"/>
                    <a:pt x="5808" y="17472"/>
                  </a:cubicBezTo>
                  <a:cubicBezTo>
                    <a:pt x="5896" y="17527"/>
                    <a:pt x="6000" y="17554"/>
                    <a:pt x="6104" y="17554"/>
                  </a:cubicBezTo>
                  <a:cubicBezTo>
                    <a:pt x="6230" y="17554"/>
                    <a:pt x="6357" y="17514"/>
                    <a:pt x="6456" y="17439"/>
                  </a:cubicBezTo>
                  <a:cubicBezTo>
                    <a:pt x="6556" y="17363"/>
                    <a:pt x="6631" y="17269"/>
                    <a:pt x="6661" y="17144"/>
                  </a:cubicBezTo>
                  <a:cubicBezTo>
                    <a:pt x="6688" y="17035"/>
                    <a:pt x="6684" y="16913"/>
                    <a:pt x="6648" y="16807"/>
                  </a:cubicBezTo>
                  <a:cubicBezTo>
                    <a:pt x="6587" y="16625"/>
                    <a:pt x="6447" y="16474"/>
                    <a:pt x="6257" y="16430"/>
                  </a:cubicBezTo>
                  <a:cubicBezTo>
                    <a:pt x="6223" y="16423"/>
                    <a:pt x="6188" y="16420"/>
                    <a:pt x="6153" y="16420"/>
                  </a:cubicBezTo>
                  <a:cubicBezTo>
                    <a:pt x="6119" y="16420"/>
                    <a:pt x="6086" y="16423"/>
                    <a:pt x="6052" y="16428"/>
                  </a:cubicBezTo>
                  <a:cubicBezTo>
                    <a:pt x="6048" y="16428"/>
                    <a:pt x="6043" y="16425"/>
                    <a:pt x="6036" y="16425"/>
                  </a:cubicBezTo>
                  <a:lnTo>
                    <a:pt x="6025" y="16425"/>
                  </a:lnTo>
                  <a:cubicBezTo>
                    <a:pt x="6031" y="16425"/>
                    <a:pt x="6037" y="16428"/>
                    <a:pt x="6043" y="16428"/>
                  </a:cubicBezTo>
                  <a:cubicBezTo>
                    <a:pt x="6048" y="16428"/>
                    <a:pt x="6045" y="16428"/>
                    <a:pt x="6049" y="16429"/>
                  </a:cubicBezTo>
                  <a:cubicBezTo>
                    <a:pt x="6043" y="16428"/>
                    <a:pt x="6035" y="16428"/>
                    <a:pt x="6016" y="16424"/>
                  </a:cubicBezTo>
                  <a:cubicBezTo>
                    <a:pt x="5992" y="16424"/>
                    <a:pt x="5972" y="16429"/>
                    <a:pt x="5951" y="16437"/>
                  </a:cubicBezTo>
                  <a:cubicBezTo>
                    <a:pt x="5846" y="16472"/>
                    <a:pt x="5755" y="16537"/>
                    <a:pt x="5683" y="16621"/>
                  </a:cubicBezTo>
                  <a:cubicBezTo>
                    <a:pt x="5405" y="16469"/>
                    <a:pt x="5080" y="16400"/>
                    <a:pt x="4755" y="16400"/>
                  </a:cubicBezTo>
                  <a:cubicBezTo>
                    <a:pt x="4586" y="16400"/>
                    <a:pt x="4417" y="16418"/>
                    <a:pt x="4254" y="16454"/>
                  </a:cubicBezTo>
                  <a:cubicBezTo>
                    <a:pt x="4018" y="15713"/>
                    <a:pt x="3789" y="14970"/>
                    <a:pt x="3567" y="14225"/>
                  </a:cubicBezTo>
                  <a:cubicBezTo>
                    <a:pt x="3743" y="14180"/>
                    <a:pt x="3923" y="14157"/>
                    <a:pt x="4104" y="14157"/>
                  </a:cubicBezTo>
                  <a:cubicBezTo>
                    <a:pt x="4156" y="14157"/>
                    <a:pt x="4208" y="14159"/>
                    <a:pt x="4261" y="14163"/>
                  </a:cubicBezTo>
                  <a:cubicBezTo>
                    <a:pt x="4452" y="14179"/>
                    <a:pt x="4648" y="14220"/>
                    <a:pt x="4831" y="14292"/>
                  </a:cubicBezTo>
                  <a:cubicBezTo>
                    <a:pt x="4828" y="14300"/>
                    <a:pt x="4824" y="14308"/>
                    <a:pt x="4820" y="14318"/>
                  </a:cubicBezTo>
                  <a:cubicBezTo>
                    <a:pt x="4752" y="14558"/>
                    <a:pt x="4867" y="14805"/>
                    <a:pt x="5076" y="14935"/>
                  </a:cubicBezTo>
                  <a:cubicBezTo>
                    <a:pt x="5164" y="14990"/>
                    <a:pt x="5268" y="15017"/>
                    <a:pt x="5372" y="15017"/>
                  </a:cubicBezTo>
                  <a:cubicBezTo>
                    <a:pt x="5498" y="15017"/>
                    <a:pt x="5625" y="14977"/>
                    <a:pt x="5724" y="14901"/>
                  </a:cubicBezTo>
                  <a:cubicBezTo>
                    <a:pt x="5824" y="14827"/>
                    <a:pt x="5899" y="14732"/>
                    <a:pt x="5929" y="14607"/>
                  </a:cubicBezTo>
                  <a:cubicBezTo>
                    <a:pt x="5956" y="14498"/>
                    <a:pt x="5952" y="14376"/>
                    <a:pt x="5916" y="14269"/>
                  </a:cubicBezTo>
                  <a:cubicBezTo>
                    <a:pt x="5855" y="14088"/>
                    <a:pt x="5715" y="13936"/>
                    <a:pt x="5525" y="13894"/>
                  </a:cubicBezTo>
                  <a:cubicBezTo>
                    <a:pt x="5490" y="13886"/>
                    <a:pt x="5454" y="13883"/>
                    <a:pt x="5418" y="13883"/>
                  </a:cubicBezTo>
                  <a:cubicBezTo>
                    <a:pt x="5385" y="13883"/>
                    <a:pt x="5353" y="13885"/>
                    <a:pt x="5320" y="13890"/>
                  </a:cubicBezTo>
                  <a:cubicBezTo>
                    <a:pt x="5316" y="13890"/>
                    <a:pt x="5311" y="13889"/>
                    <a:pt x="5304" y="13889"/>
                  </a:cubicBezTo>
                  <a:lnTo>
                    <a:pt x="5294" y="13889"/>
                  </a:lnTo>
                  <a:cubicBezTo>
                    <a:pt x="5291" y="13888"/>
                    <a:pt x="5288" y="13888"/>
                    <a:pt x="5284" y="13887"/>
                  </a:cubicBezTo>
                  <a:cubicBezTo>
                    <a:pt x="5260" y="13887"/>
                    <a:pt x="5240" y="13893"/>
                    <a:pt x="5219" y="13901"/>
                  </a:cubicBezTo>
                  <a:cubicBezTo>
                    <a:pt x="5114" y="13935"/>
                    <a:pt x="5023" y="14000"/>
                    <a:pt x="4951" y="14083"/>
                  </a:cubicBezTo>
                  <a:cubicBezTo>
                    <a:pt x="4672" y="13931"/>
                    <a:pt x="4345" y="13861"/>
                    <a:pt x="4019" y="13861"/>
                  </a:cubicBezTo>
                  <a:cubicBezTo>
                    <a:pt x="3835" y="13861"/>
                    <a:pt x="3652" y="13883"/>
                    <a:pt x="3477" y="13926"/>
                  </a:cubicBezTo>
                  <a:cubicBezTo>
                    <a:pt x="3380" y="13590"/>
                    <a:pt x="3276" y="13256"/>
                    <a:pt x="3181" y="12921"/>
                  </a:cubicBezTo>
                  <a:cubicBezTo>
                    <a:pt x="3067" y="12513"/>
                    <a:pt x="2948" y="12107"/>
                    <a:pt x="2831" y="11701"/>
                  </a:cubicBezTo>
                  <a:cubicBezTo>
                    <a:pt x="2972" y="11673"/>
                    <a:pt x="3115" y="11659"/>
                    <a:pt x="3258" y="11659"/>
                  </a:cubicBezTo>
                  <a:cubicBezTo>
                    <a:pt x="3310" y="11659"/>
                    <a:pt x="3362" y="11661"/>
                    <a:pt x="3414" y="11665"/>
                  </a:cubicBezTo>
                  <a:cubicBezTo>
                    <a:pt x="3606" y="11679"/>
                    <a:pt x="3801" y="11721"/>
                    <a:pt x="3985" y="11793"/>
                  </a:cubicBezTo>
                  <a:cubicBezTo>
                    <a:pt x="3981" y="11801"/>
                    <a:pt x="3976" y="11810"/>
                    <a:pt x="3973" y="11819"/>
                  </a:cubicBezTo>
                  <a:cubicBezTo>
                    <a:pt x="3905" y="12059"/>
                    <a:pt x="4021" y="12306"/>
                    <a:pt x="4229" y="12437"/>
                  </a:cubicBezTo>
                  <a:cubicBezTo>
                    <a:pt x="4317" y="12491"/>
                    <a:pt x="4422" y="12518"/>
                    <a:pt x="4526" y="12518"/>
                  </a:cubicBezTo>
                  <a:cubicBezTo>
                    <a:pt x="4652" y="12518"/>
                    <a:pt x="4779" y="12479"/>
                    <a:pt x="4878" y="12403"/>
                  </a:cubicBezTo>
                  <a:cubicBezTo>
                    <a:pt x="4978" y="12329"/>
                    <a:pt x="5052" y="12233"/>
                    <a:pt x="5083" y="12109"/>
                  </a:cubicBezTo>
                  <a:cubicBezTo>
                    <a:pt x="5110" y="11999"/>
                    <a:pt x="5106" y="11878"/>
                    <a:pt x="5070" y="11771"/>
                  </a:cubicBezTo>
                  <a:cubicBezTo>
                    <a:pt x="5007" y="11590"/>
                    <a:pt x="4867" y="11439"/>
                    <a:pt x="4678" y="11395"/>
                  </a:cubicBezTo>
                  <a:cubicBezTo>
                    <a:pt x="4644" y="11387"/>
                    <a:pt x="4609" y="11384"/>
                    <a:pt x="4574" y="11384"/>
                  </a:cubicBezTo>
                  <a:cubicBezTo>
                    <a:pt x="4540" y="11384"/>
                    <a:pt x="4507" y="11387"/>
                    <a:pt x="4474" y="11392"/>
                  </a:cubicBezTo>
                  <a:cubicBezTo>
                    <a:pt x="4468" y="11392"/>
                    <a:pt x="4464" y="11391"/>
                    <a:pt x="4458" y="11391"/>
                  </a:cubicBezTo>
                  <a:lnTo>
                    <a:pt x="4451" y="11391"/>
                  </a:lnTo>
                  <a:cubicBezTo>
                    <a:pt x="4447" y="11390"/>
                    <a:pt x="4443" y="11389"/>
                    <a:pt x="4438" y="11388"/>
                  </a:cubicBezTo>
                  <a:cubicBezTo>
                    <a:pt x="4414" y="11388"/>
                    <a:pt x="4394" y="11393"/>
                    <a:pt x="4372" y="11401"/>
                  </a:cubicBezTo>
                  <a:cubicBezTo>
                    <a:pt x="4267" y="11437"/>
                    <a:pt x="4175" y="11501"/>
                    <a:pt x="4105" y="11585"/>
                  </a:cubicBezTo>
                  <a:cubicBezTo>
                    <a:pt x="3829" y="11434"/>
                    <a:pt x="3506" y="11365"/>
                    <a:pt x="3182" y="11365"/>
                  </a:cubicBezTo>
                  <a:cubicBezTo>
                    <a:pt x="3035" y="11365"/>
                    <a:pt x="2888" y="11379"/>
                    <a:pt x="2745" y="11407"/>
                  </a:cubicBezTo>
                  <a:cubicBezTo>
                    <a:pt x="2551" y="10735"/>
                    <a:pt x="2352" y="10063"/>
                    <a:pt x="2150" y="9392"/>
                  </a:cubicBezTo>
                  <a:lnTo>
                    <a:pt x="2110" y="9257"/>
                  </a:lnTo>
                  <a:cubicBezTo>
                    <a:pt x="2273" y="9220"/>
                    <a:pt x="2440" y="9200"/>
                    <a:pt x="2606" y="9200"/>
                  </a:cubicBezTo>
                  <a:cubicBezTo>
                    <a:pt x="2657" y="9200"/>
                    <a:pt x="2708" y="9202"/>
                    <a:pt x="2758" y="9205"/>
                  </a:cubicBezTo>
                  <a:cubicBezTo>
                    <a:pt x="2950" y="9221"/>
                    <a:pt x="3147" y="9263"/>
                    <a:pt x="3329" y="9335"/>
                  </a:cubicBezTo>
                  <a:cubicBezTo>
                    <a:pt x="3326" y="9343"/>
                    <a:pt x="3321" y="9351"/>
                    <a:pt x="3317" y="9361"/>
                  </a:cubicBezTo>
                  <a:cubicBezTo>
                    <a:pt x="3249" y="9601"/>
                    <a:pt x="3366" y="9848"/>
                    <a:pt x="3574" y="9977"/>
                  </a:cubicBezTo>
                  <a:cubicBezTo>
                    <a:pt x="3662" y="10033"/>
                    <a:pt x="3765" y="10059"/>
                    <a:pt x="3870" y="10059"/>
                  </a:cubicBezTo>
                  <a:cubicBezTo>
                    <a:pt x="3996" y="10059"/>
                    <a:pt x="4123" y="10020"/>
                    <a:pt x="4222" y="9944"/>
                  </a:cubicBezTo>
                  <a:cubicBezTo>
                    <a:pt x="4322" y="9870"/>
                    <a:pt x="4398" y="9775"/>
                    <a:pt x="4427" y="9650"/>
                  </a:cubicBezTo>
                  <a:cubicBezTo>
                    <a:pt x="4454" y="9541"/>
                    <a:pt x="4451" y="9418"/>
                    <a:pt x="4414" y="9312"/>
                  </a:cubicBezTo>
                  <a:cubicBezTo>
                    <a:pt x="4352" y="9131"/>
                    <a:pt x="4213" y="8979"/>
                    <a:pt x="4022" y="8937"/>
                  </a:cubicBezTo>
                  <a:cubicBezTo>
                    <a:pt x="3987" y="8929"/>
                    <a:pt x="3951" y="8926"/>
                    <a:pt x="3915" y="8926"/>
                  </a:cubicBezTo>
                  <a:cubicBezTo>
                    <a:pt x="3883" y="8926"/>
                    <a:pt x="3851" y="8928"/>
                    <a:pt x="3819" y="8933"/>
                  </a:cubicBezTo>
                  <a:cubicBezTo>
                    <a:pt x="3813" y="8933"/>
                    <a:pt x="3808" y="8931"/>
                    <a:pt x="3801" y="8931"/>
                  </a:cubicBezTo>
                  <a:lnTo>
                    <a:pt x="3792" y="8931"/>
                  </a:lnTo>
                  <a:cubicBezTo>
                    <a:pt x="3796" y="8931"/>
                    <a:pt x="3803" y="8933"/>
                    <a:pt x="3808" y="8933"/>
                  </a:cubicBezTo>
                  <a:cubicBezTo>
                    <a:pt x="3813" y="8933"/>
                    <a:pt x="3812" y="8933"/>
                    <a:pt x="3815" y="8935"/>
                  </a:cubicBezTo>
                  <a:cubicBezTo>
                    <a:pt x="3808" y="8933"/>
                    <a:pt x="3800" y="8933"/>
                    <a:pt x="3782" y="8930"/>
                  </a:cubicBezTo>
                  <a:cubicBezTo>
                    <a:pt x="3759" y="8930"/>
                    <a:pt x="3739" y="8935"/>
                    <a:pt x="3716" y="8943"/>
                  </a:cubicBezTo>
                  <a:cubicBezTo>
                    <a:pt x="3612" y="8978"/>
                    <a:pt x="3521" y="9043"/>
                    <a:pt x="3449" y="9126"/>
                  </a:cubicBezTo>
                  <a:cubicBezTo>
                    <a:pt x="3171" y="8975"/>
                    <a:pt x="2845" y="8905"/>
                    <a:pt x="2519" y="8905"/>
                  </a:cubicBezTo>
                  <a:cubicBezTo>
                    <a:pt x="2351" y="8905"/>
                    <a:pt x="2182" y="8924"/>
                    <a:pt x="2020" y="8959"/>
                  </a:cubicBezTo>
                  <a:cubicBezTo>
                    <a:pt x="1820" y="8293"/>
                    <a:pt x="1623" y="7624"/>
                    <a:pt x="1406" y="6962"/>
                  </a:cubicBezTo>
                  <a:cubicBezTo>
                    <a:pt x="1581" y="6916"/>
                    <a:pt x="1764" y="6893"/>
                    <a:pt x="1946" y="6893"/>
                  </a:cubicBezTo>
                  <a:cubicBezTo>
                    <a:pt x="1998" y="6893"/>
                    <a:pt x="2051" y="6895"/>
                    <a:pt x="2103" y="6899"/>
                  </a:cubicBezTo>
                  <a:cubicBezTo>
                    <a:pt x="2295" y="6914"/>
                    <a:pt x="2491" y="6955"/>
                    <a:pt x="2674" y="7027"/>
                  </a:cubicBezTo>
                  <a:cubicBezTo>
                    <a:pt x="2670" y="7035"/>
                    <a:pt x="2665" y="7043"/>
                    <a:pt x="2662" y="7054"/>
                  </a:cubicBezTo>
                  <a:cubicBezTo>
                    <a:pt x="2594" y="7293"/>
                    <a:pt x="2710" y="7541"/>
                    <a:pt x="2918" y="7671"/>
                  </a:cubicBezTo>
                  <a:cubicBezTo>
                    <a:pt x="3006" y="7726"/>
                    <a:pt x="3110" y="7752"/>
                    <a:pt x="3214" y="7752"/>
                  </a:cubicBezTo>
                  <a:cubicBezTo>
                    <a:pt x="3341" y="7752"/>
                    <a:pt x="3468" y="7713"/>
                    <a:pt x="3567" y="7638"/>
                  </a:cubicBezTo>
                  <a:cubicBezTo>
                    <a:pt x="3667" y="7562"/>
                    <a:pt x="3742" y="7467"/>
                    <a:pt x="3772" y="7342"/>
                  </a:cubicBezTo>
                  <a:cubicBezTo>
                    <a:pt x="3799" y="7233"/>
                    <a:pt x="3795" y="7112"/>
                    <a:pt x="3759" y="7006"/>
                  </a:cubicBezTo>
                  <a:cubicBezTo>
                    <a:pt x="3696" y="6823"/>
                    <a:pt x="3557" y="6673"/>
                    <a:pt x="3368" y="6628"/>
                  </a:cubicBezTo>
                  <a:cubicBezTo>
                    <a:pt x="3332" y="6620"/>
                    <a:pt x="3296" y="6617"/>
                    <a:pt x="3260" y="6617"/>
                  </a:cubicBezTo>
                  <a:cubicBezTo>
                    <a:pt x="3227" y="6617"/>
                    <a:pt x="3195" y="6619"/>
                    <a:pt x="3163" y="6624"/>
                  </a:cubicBezTo>
                  <a:cubicBezTo>
                    <a:pt x="3157" y="6624"/>
                    <a:pt x="3153" y="6622"/>
                    <a:pt x="3147" y="6622"/>
                  </a:cubicBezTo>
                  <a:lnTo>
                    <a:pt x="3136" y="6622"/>
                  </a:lnTo>
                  <a:cubicBezTo>
                    <a:pt x="3133" y="6622"/>
                    <a:pt x="3130" y="6622"/>
                    <a:pt x="3127" y="6621"/>
                  </a:cubicBezTo>
                  <a:cubicBezTo>
                    <a:pt x="3103" y="6621"/>
                    <a:pt x="3083" y="6626"/>
                    <a:pt x="3062" y="6634"/>
                  </a:cubicBezTo>
                  <a:cubicBezTo>
                    <a:pt x="2956" y="6669"/>
                    <a:pt x="2865" y="6734"/>
                    <a:pt x="2794" y="6817"/>
                  </a:cubicBezTo>
                  <a:cubicBezTo>
                    <a:pt x="2515" y="6664"/>
                    <a:pt x="2188" y="6594"/>
                    <a:pt x="1860" y="6594"/>
                  </a:cubicBezTo>
                  <a:cubicBezTo>
                    <a:pt x="1673" y="6594"/>
                    <a:pt x="1486" y="6617"/>
                    <a:pt x="1308" y="6661"/>
                  </a:cubicBezTo>
                  <a:cubicBezTo>
                    <a:pt x="1217" y="6388"/>
                    <a:pt x="1120" y="6118"/>
                    <a:pt x="1019" y="5849"/>
                  </a:cubicBezTo>
                  <a:cubicBezTo>
                    <a:pt x="1174" y="5843"/>
                    <a:pt x="1332" y="5811"/>
                    <a:pt x="1485" y="5777"/>
                  </a:cubicBezTo>
                  <a:cubicBezTo>
                    <a:pt x="1910" y="5684"/>
                    <a:pt x="2330" y="5552"/>
                    <a:pt x="2747" y="5426"/>
                  </a:cubicBezTo>
                  <a:cubicBezTo>
                    <a:pt x="4041" y="5037"/>
                    <a:pt x="5323" y="4600"/>
                    <a:pt x="6601" y="4166"/>
                  </a:cubicBezTo>
                  <a:cubicBezTo>
                    <a:pt x="9436" y="3204"/>
                    <a:pt x="12253" y="2199"/>
                    <a:pt x="15084" y="1225"/>
                  </a:cubicBezTo>
                  <a:cubicBezTo>
                    <a:pt x="15842" y="964"/>
                    <a:pt x="16608" y="651"/>
                    <a:pt x="17389" y="459"/>
                  </a:cubicBezTo>
                  <a:close/>
                  <a:moveTo>
                    <a:pt x="17444" y="1"/>
                  </a:moveTo>
                  <a:cubicBezTo>
                    <a:pt x="17428" y="1"/>
                    <a:pt x="17412" y="4"/>
                    <a:pt x="17397" y="10"/>
                  </a:cubicBezTo>
                  <a:cubicBezTo>
                    <a:pt x="17385" y="8"/>
                    <a:pt x="17374" y="7"/>
                    <a:pt x="17362" y="7"/>
                  </a:cubicBezTo>
                  <a:cubicBezTo>
                    <a:pt x="17345" y="7"/>
                    <a:pt x="17327" y="9"/>
                    <a:pt x="17308" y="14"/>
                  </a:cubicBezTo>
                  <a:cubicBezTo>
                    <a:pt x="16658" y="169"/>
                    <a:pt x="16023" y="433"/>
                    <a:pt x="15394" y="651"/>
                  </a:cubicBezTo>
                  <a:cubicBezTo>
                    <a:pt x="14134" y="1086"/>
                    <a:pt x="12872" y="1529"/>
                    <a:pt x="11613" y="1970"/>
                  </a:cubicBezTo>
                  <a:cubicBezTo>
                    <a:pt x="8797" y="2955"/>
                    <a:pt x="5972" y="3914"/>
                    <a:pt x="3137" y="4846"/>
                  </a:cubicBezTo>
                  <a:cubicBezTo>
                    <a:pt x="2364" y="5100"/>
                    <a:pt x="1551" y="5405"/>
                    <a:pt x="773" y="5599"/>
                  </a:cubicBezTo>
                  <a:cubicBezTo>
                    <a:pt x="665" y="5626"/>
                    <a:pt x="661" y="5797"/>
                    <a:pt x="773" y="5823"/>
                  </a:cubicBezTo>
                  <a:cubicBezTo>
                    <a:pt x="840" y="6137"/>
                    <a:pt x="914" y="6449"/>
                    <a:pt x="992" y="6762"/>
                  </a:cubicBezTo>
                  <a:cubicBezTo>
                    <a:pt x="605" y="6930"/>
                    <a:pt x="239" y="7235"/>
                    <a:pt x="116" y="7652"/>
                  </a:cubicBezTo>
                  <a:cubicBezTo>
                    <a:pt x="1" y="8053"/>
                    <a:pt x="172" y="8462"/>
                    <a:pt x="462" y="8740"/>
                  </a:cubicBezTo>
                  <a:cubicBezTo>
                    <a:pt x="726" y="8990"/>
                    <a:pt x="1065" y="9147"/>
                    <a:pt x="1421" y="9186"/>
                  </a:cubicBezTo>
                  <a:cubicBezTo>
                    <a:pt x="1124" y="9364"/>
                    <a:pt x="867" y="9625"/>
                    <a:pt x="771" y="9961"/>
                  </a:cubicBezTo>
                  <a:cubicBezTo>
                    <a:pt x="654" y="10362"/>
                    <a:pt x="826" y="10772"/>
                    <a:pt x="1117" y="11049"/>
                  </a:cubicBezTo>
                  <a:cubicBezTo>
                    <a:pt x="1423" y="11339"/>
                    <a:pt x="1830" y="11506"/>
                    <a:pt x="2246" y="11506"/>
                  </a:cubicBezTo>
                  <a:cubicBezTo>
                    <a:pt x="2274" y="11506"/>
                    <a:pt x="2302" y="11505"/>
                    <a:pt x="2330" y="11504"/>
                  </a:cubicBezTo>
                  <a:cubicBezTo>
                    <a:pt x="2331" y="11508"/>
                    <a:pt x="2332" y="11513"/>
                    <a:pt x="2335" y="11520"/>
                  </a:cubicBezTo>
                  <a:cubicBezTo>
                    <a:pt x="2332" y="11521"/>
                    <a:pt x="2330" y="11521"/>
                    <a:pt x="2326" y="11522"/>
                  </a:cubicBezTo>
                  <a:cubicBezTo>
                    <a:pt x="1929" y="11687"/>
                    <a:pt x="1547" y="11999"/>
                    <a:pt x="1423" y="12426"/>
                  </a:cubicBezTo>
                  <a:cubicBezTo>
                    <a:pt x="1306" y="12828"/>
                    <a:pt x="1478" y="13236"/>
                    <a:pt x="1769" y="13515"/>
                  </a:cubicBezTo>
                  <a:cubicBezTo>
                    <a:pt x="2071" y="13803"/>
                    <a:pt x="2474" y="13968"/>
                    <a:pt x="2889" y="13968"/>
                  </a:cubicBezTo>
                  <a:cubicBezTo>
                    <a:pt x="2931" y="13968"/>
                    <a:pt x="2973" y="13967"/>
                    <a:pt x="3015" y="13963"/>
                  </a:cubicBezTo>
                  <a:cubicBezTo>
                    <a:pt x="3024" y="14003"/>
                    <a:pt x="3036" y="14042"/>
                    <a:pt x="3048" y="14082"/>
                  </a:cubicBezTo>
                  <a:cubicBezTo>
                    <a:pt x="2698" y="14256"/>
                    <a:pt x="2382" y="14545"/>
                    <a:pt x="2270" y="14927"/>
                  </a:cubicBezTo>
                  <a:cubicBezTo>
                    <a:pt x="2153" y="15327"/>
                    <a:pt x="2324" y="15737"/>
                    <a:pt x="2616" y="16014"/>
                  </a:cubicBezTo>
                  <a:cubicBezTo>
                    <a:pt x="2918" y="16303"/>
                    <a:pt x="3321" y="16466"/>
                    <a:pt x="3734" y="16469"/>
                  </a:cubicBezTo>
                  <a:cubicBezTo>
                    <a:pt x="3740" y="16489"/>
                    <a:pt x="3746" y="16509"/>
                    <a:pt x="3752" y="16529"/>
                  </a:cubicBezTo>
                  <a:cubicBezTo>
                    <a:pt x="3762" y="16558"/>
                    <a:pt x="3772" y="16590"/>
                    <a:pt x="3782" y="16621"/>
                  </a:cubicBezTo>
                  <a:cubicBezTo>
                    <a:pt x="3430" y="16795"/>
                    <a:pt x="3113" y="17082"/>
                    <a:pt x="3002" y="17466"/>
                  </a:cubicBezTo>
                  <a:cubicBezTo>
                    <a:pt x="2885" y="17866"/>
                    <a:pt x="3056" y="18275"/>
                    <a:pt x="3348" y="18553"/>
                  </a:cubicBezTo>
                  <a:cubicBezTo>
                    <a:pt x="3652" y="18844"/>
                    <a:pt x="4058" y="19009"/>
                    <a:pt x="4473" y="19009"/>
                  </a:cubicBezTo>
                  <a:cubicBezTo>
                    <a:pt x="4501" y="19009"/>
                    <a:pt x="4529" y="19008"/>
                    <a:pt x="4557" y="19007"/>
                  </a:cubicBezTo>
                  <a:cubicBezTo>
                    <a:pt x="4581" y="19083"/>
                    <a:pt x="4608" y="19159"/>
                    <a:pt x="4633" y="19233"/>
                  </a:cubicBezTo>
                  <a:cubicBezTo>
                    <a:pt x="4281" y="19409"/>
                    <a:pt x="3960" y="19697"/>
                    <a:pt x="3848" y="20082"/>
                  </a:cubicBezTo>
                  <a:cubicBezTo>
                    <a:pt x="3732" y="20483"/>
                    <a:pt x="3903" y="20893"/>
                    <a:pt x="4194" y="21169"/>
                  </a:cubicBezTo>
                  <a:cubicBezTo>
                    <a:pt x="4498" y="21458"/>
                    <a:pt x="4904" y="21625"/>
                    <a:pt x="5318" y="21625"/>
                  </a:cubicBezTo>
                  <a:cubicBezTo>
                    <a:pt x="5362" y="21625"/>
                    <a:pt x="5406" y="21623"/>
                    <a:pt x="5450" y="21619"/>
                  </a:cubicBezTo>
                  <a:cubicBezTo>
                    <a:pt x="5493" y="21746"/>
                    <a:pt x="5537" y="21871"/>
                    <a:pt x="5579" y="21997"/>
                  </a:cubicBezTo>
                  <a:cubicBezTo>
                    <a:pt x="5573" y="22000"/>
                    <a:pt x="5565" y="22001"/>
                    <a:pt x="5558" y="22005"/>
                  </a:cubicBezTo>
                  <a:cubicBezTo>
                    <a:pt x="5176" y="22169"/>
                    <a:pt x="4784" y="22496"/>
                    <a:pt x="4698" y="22925"/>
                  </a:cubicBezTo>
                  <a:cubicBezTo>
                    <a:pt x="4620" y="23329"/>
                    <a:pt x="4831" y="23707"/>
                    <a:pt x="5140" y="23955"/>
                  </a:cubicBezTo>
                  <a:cubicBezTo>
                    <a:pt x="5466" y="24216"/>
                    <a:pt x="5869" y="24370"/>
                    <a:pt x="6282" y="24370"/>
                  </a:cubicBezTo>
                  <a:cubicBezTo>
                    <a:pt x="6319" y="24370"/>
                    <a:pt x="6357" y="24368"/>
                    <a:pt x="6394" y="24366"/>
                  </a:cubicBezTo>
                  <a:cubicBezTo>
                    <a:pt x="6458" y="24556"/>
                    <a:pt x="6524" y="24747"/>
                    <a:pt x="6593" y="24936"/>
                  </a:cubicBezTo>
                  <a:cubicBezTo>
                    <a:pt x="6571" y="24946"/>
                    <a:pt x="6547" y="24953"/>
                    <a:pt x="6524" y="24962"/>
                  </a:cubicBezTo>
                  <a:cubicBezTo>
                    <a:pt x="6137" y="25147"/>
                    <a:pt x="5782" y="25493"/>
                    <a:pt x="5732" y="25939"/>
                  </a:cubicBezTo>
                  <a:cubicBezTo>
                    <a:pt x="5690" y="26351"/>
                    <a:pt x="5943" y="26729"/>
                    <a:pt x="6251" y="26976"/>
                  </a:cubicBezTo>
                  <a:cubicBezTo>
                    <a:pt x="6579" y="27236"/>
                    <a:pt x="6982" y="27399"/>
                    <a:pt x="7398" y="27399"/>
                  </a:cubicBezTo>
                  <a:cubicBezTo>
                    <a:pt x="7476" y="27399"/>
                    <a:pt x="7554" y="27394"/>
                    <a:pt x="7633" y="27382"/>
                  </a:cubicBezTo>
                  <a:cubicBezTo>
                    <a:pt x="7806" y="27790"/>
                    <a:pt x="7966" y="28228"/>
                    <a:pt x="8264" y="28562"/>
                  </a:cubicBezTo>
                  <a:cubicBezTo>
                    <a:pt x="8272" y="28581"/>
                    <a:pt x="8285" y="28594"/>
                    <a:pt x="8305" y="28606"/>
                  </a:cubicBezTo>
                  <a:cubicBezTo>
                    <a:pt x="8321" y="28622"/>
                    <a:pt x="8337" y="28640"/>
                    <a:pt x="8353" y="28658"/>
                  </a:cubicBezTo>
                  <a:cubicBezTo>
                    <a:pt x="8386" y="28689"/>
                    <a:pt x="8421" y="28702"/>
                    <a:pt x="8455" y="28702"/>
                  </a:cubicBezTo>
                  <a:cubicBezTo>
                    <a:pt x="8501" y="28702"/>
                    <a:pt x="8544" y="28678"/>
                    <a:pt x="8571" y="28640"/>
                  </a:cubicBezTo>
                  <a:cubicBezTo>
                    <a:pt x="8729" y="28635"/>
                    <a:pt x="8885" y="28601"/>
                    <a:pt x="9039" y="28566"/>
                  </a:cubicBezTo>
                  <a:cubicBezTo>
                    <a:pt x="9469" y="28465"/>
                    <a:pt x="9890" y="28325"/>
                    <a:pt x="10310" y="28188"/>
                  </a:cubicBezTo>
                  <a:cubicBezTo>
                    <a:pt x="11587" y="27777"/>
                    <a:pt x="12848" y="27320"/>
                    <a:pt x="14107" y="26864"/>
                  </a:cubicBezTo>
                  <a:cubicBezTo>
                    <a:pt x="16916" y="25847"/>
                    <a:pt x="19711" y="24786"/>
                    <a:pt x="22518" y="23758"/>
                  </a:cubicBezTo>
                  <a:cubicBezTo>
                    <a:pt x="23270" y="23482"/>
                    <a:pt x="24034" y="23143"/>
                    <a:pt x="24813" y="22955"/>
                  </a:cubicBezTo>
                  <a:cubicBezTo>
                    <a:pt x="24909" y="22931"/>
                    <a:pt x="24956" y="22863"/>
                    <a:pt x="24968" y="22786"/>
                  </a:cubicBezTo>
                  <a:cubicBezTo>
                    <a:pt x="25006" y="22740"/>
                    <a:pt x="25028" y="22670"/>
                    <a:pt x="24996" y="22601"/>
                  </a:cubicBezTo>
                  <a:cubicBezTo>
                    <a:pt x="24801" y="22169"/>
                    <a:pt x="24647" y="21736"/>
                    <a:pt x="24489" y="21289"/>
                  </a:cubicBezTo>
                  <a:cubicBezTo>
                    <a:pt x="24309" y="20782"/>
                    <a:pt x="24067" y="20298"/>
                    <a:pt x="23874" y="19796"/>
                  </a:cubicBezTo>
                  <a:cubicBezTo>
                    <a:pt x="23670" y="19266"/>
                    <a:pt x="23496" y="18726"/>
                    <a:pt x="23312" y="18191"/>
                  </a:cubicBezTo>
                  <a:cubicBezTo>
                    <a:pt x="22926" y="17060"/>
                    <a:pt x="22536" y="15930"/>
                    <a:pt x="22150" y="14799"/>
                  </a:cubicBezTo>
                  <a:cubicBezTo>
                    <a:pt x="21295" y="12298"/>
                    <a:pt x="20471" y="9802"/>
                    <a:pt x="19751" y="7260"/>
                  </a:cubicBezTo>
                  <a:cubicBezTo>
                    <a:pt x="19417" y="6081"/>
                    <a:pt x="19078" y="4900"/>
                    <a:pt x="18721" y="3728"/>
                  </a:cubicBezTo>
                  <a:cubicBezTo>
                    <a:pt x="18351" y="2508"/>
                    <a:pt x="18012" y="1274"/>
                    <a:pt x="17557" y="82"/>
                  </a:cubicBezTo>
                  <a:cubicBezTo>
                    <a:pt x="17535" y="25"/>
                    <a:pt x="17489" y="1"/>
                    <a:pt x="174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0" name="Google Shape;5870;p130"/>
            <p:cNvSpPr/>
            <p:nvPr/>
          </p:nvSpPr>
          <p:spPr>
            <a:xfrm>
              <a:off x="6401375" y="2273425"/>
              <a:ext cx="263625" cy="187900"/>
            </a:xfrm>
            <a:custGeom>
              <a:avLst/>
              <a:gdLst/>
              <a:ahLst/>
              <a:cxnLst/>
              <a:rect l="l" t="t" r="r" b="b"/>
              <a:pathLst>
                <a:path w="10545" h="7516" extrusionOk="0">
                  <a:moveTo>
                    <a:pt x="8522" y="274"/>
                  </a:moveTo>
                  <a:cubicBezTo>
                    <a:pt x="8596" y="274"/>
                    <a:pt x="8671" y="278"/>
                    <a:pt x="8745" y="285"/>
                  </a:cubicBezTo>
                  <a:cubicBezTo>
                    <a:pt x="9200" y="1707"/>
                    <a:pt x="9837" y="3064"/>
                    <a:pt x="10189" y="4519"/>
                  </a:cubicBezTo>
                  <a:cubicBezTo>
                    <a:pt x="9695" y="4632"/>
                    <a:pt x="9212" y="4878"/>
                    <a:pt x="8750" y="5064"/>
                  </a:cubicBezTo>
                  <a:cubicBezTo>
                    <a:pt x="8264" y="5259"/>
                    <a:pt x="7779" y="5453"/>
                    <a:pt x="7281" y="5615"/>
                  </a:cubicBezTo>
                  <a:cubicBezTo>
                    <a:pt x="6103" y="6002"/>
                    <a:pt x="4897" y="6298"/>
                    <a:pt x="3726" y="6701"/>
                  </a:cubicBezTo>
                  <a:cubicBezTo>
                    <a:pt x="3190" y="6886"/>
                    <a:pt x="2655" y="7080"/>
                    <a:pt x="2097" y="7184"/>
                  </a:cubicBezTo>
                  <a:cubicBezTo>
                    <a:pt x="1988" y="7204"/>
                    <a:pt x="1664" y="7300"/>
                    <a:pt x="1530" y="7300"/>
                  </a:cubicBezTo>
                  <a:cubicBezTo>
                    <a:pt x="1511" y="7300"/>
                    <a:pt x="1495" y="7298"/>
                    <a:pt x="1485" y="7293"/>
                  </a:cubicBezTo>
                  <a:cubicBezTo>
                    <a:pt x="1328" y="7224"/>
                    <a:pt x="1259" y="6720"/>
                    <a:pt x="1206" y="6555"/>
                  </a:cubicBezTo>
                  <a:cubicBezTo>
                    <a:pt x="835" y="5406"/>
                    <a:pt x="595" y="4230"/>
                    <a:pt x="264" y="3071"/>
                  </a:cubicBezTo>
                  <a:cubicBezTo>
                    <a:pt x="800" y="2795"/>
                    <a:pt x="1387" y="2665"/>
                    <a:pt x="1950" y="2453"/>
                  </a:cubicBezTo>
                  <a:cubicBezTo>
                    <a:pt x="2695" y="2174"/>
                    <a:pt x="3448" y="1921"/>
                    <a:pt x="4188" y="1628"/>
                  </a:cubicBezTo>
                  <a:cubicBezTo>
                    <a:pt x="4927" y="1337"/>
                    <a:pt x="5677" y="1076"/>
                    <a:pt x="6428" y="816"/>
                  </a:cubicBezTo>
                  <a:cubicBezTo>
                    <a:pt x="7074" y="593"/>
                    <a:pt x="7816" y="274"/>
                    <a:pt x="8522" y="274"/>
                  </a:cubicBezTo>
                  <a:close/>
                  <a:moveTo>
                    <a:pt x="8859" y="0"/>
                  </a:moveTo>
                  <a:cubicBezTo>
                    <a:pt x="8857" y="0"/>
                    <a:pt x="8855" y="0"/>
                    <a:pt x="8853" y="1"/>
                  </a:cubicBezTo>
                  <a:cubicBezTo>
                    <a:pt x="8531" y="26"/>
                    <a:pt x="8193" y="134"/>
                    <a:pt x="7892" y="253"/>
                  </a:cubicBezTo>
                  <a:cubicBezTo>
                    <a:pt x="7466" y="422"/>
                    <a:pt x="7033" y="550"/>
                    <a:pt x="6589" y="663"/>
                  </a:cubicBezTo>
                  <a:cubicBezTo>
                    <a:pt x="5758" y="876"/>
                    <a:pt x="4927" y="1092"/>
                    <a:pt x="4110" y="1354"/>
                  </a:cubicBezTo>
                  <a:cubicBezTo>
                    <a:pt x="3324" y="1604"/>
                    <a:pt x="2546" y="1874"/>
                    <a:pt x="1773" y="2159"/>
                  </a:cubicBezTo>
                  <a:cubicBezTo>
                    <a:pt x="1206" y="2368"/>
                    <a:pt x="542" y="2492"/>
                    <a:pt x="83" y="2908"/>
                  </a:cubicBezTo>
                  <a:cubicBezTo>
                    <a:pt x="75" y="2915"/>
                    <a:pt x="71" y="2924"/>
                    <a:pt x="67" y="2932"/>
                  </a:cubicBezTo>
                  <a:cubicBezTo>
                    <a:pt x="28" y="2958"/>
                    <a:pt x="0" y="3004"/>
                    <a:pt x="8" y="3061"/>
                  </a:cubicBezTo>
                  <a:cubicBezTo>
                    <a:pt x="197" y="4398"/>
                    <a:pt x="701" y="5650"/>
                    <a:pt x="1089" y="6937"/>
                  </a:cubicBezTo>
                  <a:cubicBezTo>
                    <a:pt x="1173" y="7214"/>
                    <a:pt x="1245" y="7516"/>
                    <a:pt x="1563" y="7516"/>
                  </a:cubicBezTo>
                  <a:cubicBezTo>
                    <a:pt x="1566" y="7516"/>
                    <a:pt x="1569" y="7516"/>
                    <a:pt x="1572" y="7516"/>
                  </a:cubicBezTo>
                  <a:cubicBezTo>
                    <a:pt x="2159" y="7504"/>
                    <a:pt x="2724" y="7360"/>
                    <a:pt x="3283" y="7187"/>
                  </a:cubicBezTo>
                  <a:cubicBezTo>
                    <a:pt x="4559" y="6793"/>
                    <a:pt x="5844" y="6438"/>
                    <a:pt x="7124" y="6058"/>
                  </a:cubicBezTo>
                  <a:cubicBezTo>
                    <a:pt x="7713" y="5883"/>
                    <a:pt x="8280" y="5667"/>
                    <a:pt x="8850" y="5436"/>
                  </a:cubicBezTo>
                  <a:cubicBezTo>
                    <a:pt x="9360" y="5228"/>
                    <a:pt x="9909" y="5056"/>
                    <a:pt x="10398" y="4802"/>
                  </a:cubicBezTo>
                  <a:cubicBezTo>
                    <a:pt x="10424" y="4795"/>
                    <a:pt x="10447" y="4782"/>
                    <a:pt x="10463" y="4762"/>
                  </a:cubicBezTo>
                  <a:cubicBezTo>
                    <a:pt x="10544" y="4698"/>
                    <a:pt x="10528" y="4597"/>
                    <a:pt x="10464" y="4537"/>
                  </a:cubicBezTo>
                  <a:cubicBezTo>
                    <a:pt x="10242" y="2988"/>
                    <a:pt x="9562" y="1555"/>
                    <a:pt x="8994" y="110"/>
                  </a:cubicBezTo>
                  <a:cubicBezTo>
                    <a:pt x="8973" y="54"/>
                    <a:pt x="8924" y="0"/>
                    <a:pt x="88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71" name="Google Shape;5871;p130"/>
          <p:cNvGrpSpPr/>
          <p:nvPr/>
        </p:nvGrpSpPr>
        <p:grpSpPr>
          <a:xfrm>
            <a:off x="6256063" y="2643963"/>
            <a:ext cx="576050" cy="573675"/>
            <a:chOff x="7270475" y="2306475"/>
            <a:chExt cx="576050" cy="573675"/>
          </a:xfrm>
        </p:grpSpPr>
        <p:sp>
          <p:nvSpPr>
            <p:cNvPr id="5872" name="Google Shape;5872;p130"/>
            <p:cNvSpPr/>
            <p:nvPr/>
          </p:nvSpPr>
          <p:spPr>
            <a:xfrm>
              <a:off x="7359275" y="2318600"/>
              <a:ext cx="461800" cy="466750"/>
            </a:xfrm>
            <a:custGeom>
              <a:avLst/>
              <a:gdLst/>
              <a:ahLst/>
              <a:cxnLst/>
              <a:rect l="l" t="t" r="r" b="b"/>
              <a:pathLst>
                <a:path w="18472" h="18670" extrusionOk="0">
                  <a:moveTo>
                    <a:pt x="10015" y="1"/>
                  </a:moveTo>
                  <a:cubicBezTo>
                    <a:pt x="8543" y="1"/>
                    <a:pt x="7105" y="300"/>
                    <a:pt x="5691" y="739"/>
                  </a:cubicBezTo>
                  <a:cubicBezTo>
                    <a:pt x="4060" y="1245"/>
                    <a:pt x="2483" y="1918"/>
                    <a:pt x="970" y="2708"/>
                  </a:cubicBezTo>
                  <a:cubicBezTo>
                    <a:pt x="642" y="2880"/>
                    <a:pt x="320" y="3060"/>
                    <a:pt x="0" y="3245"/>
                  </a:cubicBezTo>
                  <a:cubicBezTo>
                    <a:pt x="325" y="3645"/>
                    <a:pt x="487" y="4154"/>
                    <a:pt x="725" y="4609"/>
                  </a:cubicBezTo>
                  <a:cubicBezTo>
                    <a:pt x="906" y="4955"/>
                    <a:pt x="1098" y="5295"/>
                    <a:pt x="1279" y="5641"/>
                  </a:cubicBezTo>
                  <a:cubicBezTo>
                    <a:pt x="1376" y="5826"/>
                    <a:pt x="1467" y="6010"/>
                    <a:pt x="1565" y="6194"/>
                  </a:cubicBezTo>
                  <a:cubicBezTo>
                    <a:pt x="1656" y="6360"/>
                    <a:pt x="1769" y="6524"/>
                    <a:pt x="1829" y="6703"/>
                  </a:cubicBezTo>
                  <a:cubicBezTo>
                    <a:pt x="1831" y="6713"/>
                    <a:pt x="1830" y="6721"/>
                    <a:pt x="1831" y="6730"/>
                  </a:cubicBezTo>
                  <a:cubicBezTo>
                    <a:pt x="3046" y="6038"/>
                    <a:pt x="4277" y="5337"/>
                    <a:pt x="5564" y="4795"/>
                  </a:cubicBezTo>
                  <a:cubicBezTo>
                    <a:pt x="6781" y="4283"/>
                    <a:pt x="8073" y="3909"/>
                    <a:pt x="9389" y="3777"/>
                  </a:cubicBezTo>
                  <a:cubicBezTo>
                    <a:pt x="9707" y="3745"/>
                    <a:pt x="10045" y="3722"/>
                    <a:pt x="10387" y="3722"/>
                  </a:cubicBezTo>
                  <a:cubicBezTo>
                    <a:pt x="11170" y="3722"/>
                    <a:pt x="11974" y="3843"/>
                    <a:pt x="12616" y="4252"/>
                  </a:cubicBezTo>
                  <a:cubicBezTo>
                    <a:pt x="14127" y="5217"/>
                    <a:pt x="14378" y="7390"/>
                    <a:pt x="13761" y="8946"/>
                  </a:cubicBezTo>
                  <a:cubicBezTo>
                    <a:pt x="13371" y="9931"/>
                    <a:pt x="12582" y="10705"/>
                    <a:pt x="11782" y="11371"/>
                  </a:cubicBezTo>
                  <a:cubicBezTo>
                    <a:pt x="10830" y="12161"/>
                    <a:pt x="9766" y="12802"/>
                    <a:pt x="8672" y="13377"/>
                  </a:cubicBezTo>
                  <a:cubicBezTo>
                    <a:pt x="7467" y="14012"/>
                    <a:pt x="6222" y="14552"/>
                    <a:pt x="4977" y="15102"/>
                  </a:cubicBezTo>
                  <a:cubicBezTo>
                    <a:pt x="4975" y="15103"/>
                    <a:pt x="4969" y="15105"/>
                    <a:pt x="4965" y="15107"/>
                  </a:cubicBezTo>
                  <a:cubicBezTo>
                    <a:pt x="5061" y="15343"/>
                    <a:pt x="5157" y="15580"/>
                    <a:pt x="5277" y="15803"/>
                  </a:cubicBezTo>
                  <a:cubicBezTo>
                    <a:pt x="5427" y="16092"/>
                    <a:pt x="5604" y="16365"/>
                    <a:pt x="5749" y="16658"/>
                  </a:cubicBezTo>
                  <a:cubicBezTo>
                    <a:pt x="6066" y="17293"/>
                    <a:pt x="6267" y="17978"/>
                    <a:pt x="6613" y="18601"/>
                  </a:cubicBezTo>
                  <a:cubicBezTo>
                    <a:pt x="6626" y="18623"/>
                    <a:pt x="6633" y="18647"/>
                    <a:pt x="6636" y="18670"/>
                  </a:cubicBezTo>
                  <a:cubicBezTo>
                    <a:pt x="7139" y="18425"/>
                    <a:pt x="7640" y="18182"/>
                    <a:pt x="8142" y="17933"/>
                  </a:cubicBezTo>
                  <a:cubicBezTo>
                    <a:pt x="9754" y="17134"/>
                    <a:pt x="11317" y="16269"/>
                    <a:pt x="12860" y="15347"/>
                  </a:cubicBezTo>
                  <a:cubicBezTo>
                    <a:pt x="15123" y="13991"/>
                    <a:pt x="17577" y="12334"/>
                    <a:pt x="18172" y="9581"/>
                  </a:cubicBezTo>
                  <a:cubicBezTo>
                    <a:pt x="18472" y="8198"/>
                    <a:pt x="18289" y="6737"/>
                    <a:pt x="17797" y="5421"/>
                  </a:cubicBezTo>
                  <a:cubicBezTo>
                    <a:pt x="17281" y="4043"/>
                    <a:pt x="16393" y="2955"/>
                    <a:pt x="15328" y="1962"/>
                  </a:cubicBezTo>
                  <a:cubicBezTo>
                    <a:pt x="14767" y="1437"/>
                    <a:pt x="14160" y="957"/>
                    <a:pt x="13465" y="623"/>
                  </a:cubicBezTo>
                  <a:cubicBezTo>
                    <a:pt x="12657" y="236"/>
                    <a:pt x="11729" y="104"/>
                    <a:pt x="10845" y="33"/>
                  </a:cubicBezTo>
                  <a:cubicBezTo>
                    <a:pt x="10567" y="11"/>
                    <a:pt x="10290" y="1"/>
                    <a:pt x="100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3" name="Google Shape;5873;p130"/>
            <p:cNvSpPr/>
            <p:nvPr/>
          </p:nvSpPr>
          <p:spPr>
            <a:xfrm>
              <a:off x="7410800" y="2423075"/>
              <a:ext cx="281450" cy="110225"/>
            </a:xfrm>
            <a:custGeom>
              <a:avLst/>
              <a:gdLst/>
              <a:ahLst/>
              <a:cxnLst/>
              <a:rect l="l" t="t" r="r" b="b"/>
              <a:pathLst>
                <a:path w="11258" h="4409" extrusionOk="0">
                  <a:moveTo>
                    <a:pt x="8254" y="0"/>
                  </a:moveTo>
                  <a:cubicBezTo>
                    <a:pt x="7483" y="0"/>
                    <a:pt x="6704" y="133"/>
                    <a:pt x="5968" y="310"/>
                  </a:cubicBezTo>
                  <a:cubicBezTo>
                    <a:pt x="4768" y="596"/>
                    <a:pt x="3608" y="1045"/>
                    <a:pt x="2505" y="1590"/>
                  </a:cubicBezTo>
                  <a:cubicBezTo>
                    <a:pt x="1660" y="2009"/>
                    <a:pt x="827" y="2450"/>
                    <a:pt x="1" y="2905"/>
                  </a:cubicBezTo>
                  <a:cubicBezTo>
                    <a:pt x="100" y="2998"/>
                    <a:pt x="199" y="3093"/>
                    <a:pt x="301" y="3181"/>
                  </a:cubicBezTo>
                  <a:cubicBezTo>
                    <a:pt x="493" y="3346"/>
                    <a:pt x="674" y="3524"/>
                    <a:pt x="867" y="3686"/>
                  </a:cubicBezTo>
                  <a:cubicBezTo>
                    <a:pt x="1055" y="3845"/>
                    <a:pt x="1250" y="3996"/>
                    <a:pt x="1457" y="4132"/>
                  </a:cubicBezTo>
                  <a:cubicBezTo>
                    <a:pt x="1592" y="4223"/>
                    <a:pt x="1729" y="4312"/>
                    <a:pt x="1858" y="4409"/>
                  </a:cubicBezTo>
                  <a:cubicBezTo>
                    <a:pt x="1922" y="4372"/>
                    <a:pt x="1986" y="4337"/>
                    <a:pt x="2050" y="4301"/>
                  </a:cubicBezTo>
                  <a:cubicBezTo>
                    <a:pt x="3317" y="3549"/>
                    <a:pt x="4614" y="2845"/>
                    <a:pt x="5983" y="2294"/>
                  </a:cubicBezTo>
                  <a:cubicBezTo>
                    <a:pt x="7180" y="1814"/>
                    <a:pt x="8456" y="1440"/>
                    <a:pt x="9750" y="1361"/>
                  </a:cubicBezTo>
                  <a:cubicBezTo>
                    <a:pt x="9815" y="1357"/>
                    <a:pt x="9882" y="1355"/>
                    <a:pt x="9952" y="1355"/>
                  </a:cubicBezTo>
                  <a:cubicBezTo>
                    <a:pt x="10374" y="1355"/>
                    <a:pt x="10870" y="1435"/>
                    <a:pt x="11258" y="1642"/>
                  </a:cubicBezTo>
                  <a:cubicBezTo>
                    <a:pt x="10960" y="931"/>
                    <a:pt x="10419" y="359"/>
                    <a:pt x="9584" y="153"/>
                  </a:cubicBezTo>
                  <a:cubicBezTo>
                    <a:pt x="9150" y="45"/>
                    <a:pt x="8703" y="0"/>
                    <a:pt x="825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4" name="Google Shape;5874;p130"/>
            <p:cNvSpPr/>
            <p:nvPr/>
          </p:nvSpPr>
          <p:spPr>
            <a:xfrm>
              <a:off x="7280425" y="2402175"/>
              <a:ext cx="118150" cy="135800"/>
            </a:xfrm>
            <a:custGeom>
              <a:avLst/>
              <a:gdLst/>
              <a:ahLst/>
              <a:cxnLst/>
              <a:rect l="l" t="t" r="r" b="b"/>
              <a:pathLst>
                <a:path w="4726" h="5432" extrusionOk="0">
                  <a:moveTo>
                    <a:pt x="2972" y="0"/>
                  </a:moveTo>
                  <a:cubicBezTo>
                    <a:pt x="1956" y="592"/>
                    <a:pt x="977" y="1235"/>
                    <a:pt x="0" y="1890"/>
                  </a:cubicBezTo>
                  <a:cubicBezTo>
                    <a:pt x="179" y="2426"/>
                    <a:pt x="463" y="2936"/>
                    <a:pt x="714" y="3440"/>
                  </a:cubicBezTo>
                  <a:cubicBezTo>
                    <a:pt x="877" y="3766"/>
                    <a:pt x="1022" y="4102"/>
                    <a:pt x="1170" y="4436"/>
                  </a:cubicBezTo>
                  <a:cubicBezTo>
                    <a:pt x="1316" y="4766"/>
                    <a:pt x="1475" y="5093"/>
                    <a:pt x="1601" y="5431"/>
                  </a:cubicBezTo>
                  <a:cubicBezTo>
                    <a:pt x="2575" y="4714"/>
                    <a:pt x="3679" y="4126"/>
                    <a:pt x="4726" y="3529"/>
                  </a:cubicBezTo>
                  <a:cubicBezTo>
                    <a:pt x="4719" y="3524"/>
                    <a:pt x="4713" y="3521"/>
                    <a:pt x="4706" y="3516"/>
                  </a:cubicBezTo>
                  <a:cubicBezTo>
                    <a:pt x="4566" y="3371"/>
                    <a:pt x="4478" y="3178"/>
                    <a:pt x="4380" y="3004"/>
                  </a:cubicBezTo>
                  <a:cubicBezTo>
                    <a:pt x="4285" y="2832"/>
                    <a:pt x="4191" y="2662"/>
                    <a:pt x="4103" y="2486"/>
                  </a:cubicBezTo>
                  <a:cubicBezTo>
                    <a:pt x="3930" y="2144"/>
                    <a:pt x="3757" y="1802"/>
                    <a:pt x="3585" y="1460"/>
                  </a:cubicBezTo>
                  <a:cubicBezTo>
                    <a:pt x="3354" y="996"/>
                    <a:pt x="3233" y="453"/>
                    <a:pt x="29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5" name="Google Shape;5875;p130"/>
            <p:cNvSpPr/>
            <p:nvPr/>
          </p:nvSpPr>
          <p:spPr>
            <a:xfrm>
              <a:off x="7320100" y="2498675"/>
              <a:ext cx="129625" cy="81600"/>
            </a:xfrm>
            <a:custGeom>
              <a:avLst/>
              <a:gdLst/>
              <a:ahLst/>
              <a:cxnLst/>
              <a:rect l="l" t="t" r="r" b="b"/>
              <a:pathLst>
                <a:path w="5185" h="3264" extrusionOk="0">
                  <a:moveTo>
                    <a:pt x="3409" y="1"/>
                  </a:moveTo>
                  <a:cubicBezTo>
                    <a:pt x="3217" y="107"/>
                    <a:pt x="3023" y="208"/>
                    <a:pt x="2833" y="316"/>
                  </a:cubicBezTo>
                  <a:cubicBezTo>
                    <a:pt x="1895" y="851"/>
                    <a:pt x="980" y="1478"/>
                    <a:pt x="1" y="1936"/>
                  </a:cubicBezTo>
                  <a:cubicBezTo>
                    <a:pt x="364" y="2229"/>
                    <a:pt x="773" y="2495"/>
                    <a:pt x="1161" y="2738"/>
                  </a:cubicBezTo>
                  <a:cubicBezTo>
                    <a:pt x="1466" y="2930"/>
                    <a:pt x="1919" y="3264"/>
                    <a:pt x="2324" y="3264"/>
                  </a:cubicBezTo>
                  <a:cubicBezTo>
                    <a:pt x="2395" y="3264"/>
                    <a:pt x="2466" y="3253"/>
                    <a:pt x="2533" y="3229"/>
                  </a:cubicBezTo>
                  <a:cubicBezTo>
                    <a:pt x="3010" y="3063"/>
                    <a:pt x="3381" y="2684"/>
                    <a:pt x="3780" y="2391"/>
                  </a:cubicBezTo>
                  <a:cubicBezTo>
                    <a:pt x="4214" y="2072"/>
                    <a:pt x="4705" y="1817"/>
                    <a:pt x="5184" y="1557"/>
                  </a:cubicBezTo>
                  <a:cubicBezTo>
                    <a:pt x="5091" y="1510"/>
                    <a:pt x="5002" y="1457"/>
                    <a:pt x="4915" y="1397"/>
                  </a:cubicBezTo>
                  <a:cubicBezTo>
                    <a:pt x="4705" y="1250"/>
                    <a:pt x="4502" y="1091"/>
                    <a:pt x="4307" y="922"/>
                  </a:cubicBezTo>
                  <a:cubicBezTo>
                    <a:pt x="3977" y="640"/>
                    <a:pt x="3683" y="332"/>
                    <a:pt x="34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6" name="Google Shape;5876;p130"/>
            <p:cNvSpPr/>
            <p:nvPr/>
          </p:nvSpPr>
          <p:spPr>
            <a:xfrm>
              <a:off x="7535125" y="2535575"/>
              <a:ext cx="298700" cy="293700"/>
            </a:xfrm>
            <a:custGeom>
              <a:avLst/>
              <a:gdLst/>
              <a:ahLst/>
              <a:cxnLst/>
              <a:rect l="l" t="t" r="r" b="b"/>
              <a:pathLst>
                <a:path w="11948" h="11748" extrusionOk="0">
                  <a:moveTo>
                    <a:pt x="11891" y="1"/>
                  </a:moveTo>
                  <a:cubicBezTo>
                    <a:pt x="11844" y="594"/>
                    <a:pt x="11729" y="1180"/>
                    <a:pt x="11528" y="1740"/>
                  </a:cubicBezTo>
                  <a:cubicBezTo>
                    <a:pt x="10565" y="4419"/>
                    <a:pt x="8003" y="6073"/>
                    <a:pt x="5621" y="7377"/>
                  </a:cubicBezTo>
                  <a:cubicBezTo>
                    <a:pt x="4066" y="8228"/>
                    <a:pt x="2520" y="9083"/>
                    <a:pt x="930" y="9866"/>
                  </a:cubicBezTo>
                  <a:cubicBezTo>
                    <a:pt x="620" y="10019"/>
                    <a:pt x="311" y="10169"/>
                    <a:pt x="1" y="10321"/>
                  </a:cubicBezTo>
                  <a:cubicBezTo>
                    <a:pt x="98" y="10377"/>
                    <a:pt x="199" y="10429"/>
                    <a:pt x="292" y="10477"/>
                  </a:cubicBezTo>
                  <a:cubicBezTo>
                    <a:pt x="517" y="10595"/>
                    <a:pt x="753" y="10694"/>
                    <a:pt x="983" y="10800"/>
                  </a:cubicBezTo>
                  <a:cubicBezTo>
                    <a:pt x="1250" y="10924"/>
                    <a:pt x="1498" y="11082"/>
                    <a:pt x="1747" y="11246"/>
                  </a:cubicBezTo>
                  <a:cubicBezTo>
                    <a:pt x="1903" y="11348"/>
                    <a:pt x="2064" y="11447"/>
                    <a:pt x="2219" y="11552"/>
                  </a:cubicBezTo>
                  <a:cubicBezTo>
                    <a:pt x="2307" y="11612"/>
                    <a:pt x="2400" y="11670"/>
                    <a:pt x="2475" y="11748"/>
                  </a:cubicBezTo>
                  <a:cubicBezTo>
                    <a:pt x="3393" y="11299"/>
                    <a:pt x="4317" y="10872"/>
                    <a:pt x="5191" y="10338"/>
                  </a:cubicBezTo>
                  <a:cubicBezTo>
                    <a:pt x="8101" y="8564"/>
                    <a:pt x="11036" y="5871"/>
                    <a:pt x="11745" y="2389"/>
                  </a:cubicBezTo>
                  <a:cubicBezTo>
                    <a:pt x="11903" y="1618"/>
                    <a:pt x="11947" y="810"/>
                    <a:pt x="1189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7" name="Google Shape;5877;p130"/>
            <p:cNvSpPr/>
            <p:nvPr/>
          </p:nvSpPr>
          <p:spPr>
            <a:xfrm>
              <a:off x="7436625" y="2797950"/>
              <a:ext cx="149875" cy="71975"/>
            </a:xfrm>
            <a:custGeom>
              <a:avLst/>
              <a:gdLst/>
              <a:ahLst/>
              <a:cxnLst/>
              <a:rect l="l" t="t" r="r" b="b"/>
              <a:pathLst>
                <a:path w="5995" h="2879" extrusionOk="0">
                  <a:moveTo>
                    <a:pt x="3584" y="0"/>
                  </a:moveTo>
                  <a:cubicBezTo>
                    <a:pt x="3160" y="207"/>
                    <a:pt x="2736" y="413"/>
                    <a:pt x="2315" y="621"/>
                  </a:cubicBezTo>
                  <a:cubicBezTo>
                    <a:pt x="1549" y="998"/>
                    <a:pt x="800" y="1426"/>
                    <a:pt x="0" y="1725"/>
                  </a:cubicBezTo>
                  <a:cubicBezTo>
                    <a:pt x="32" y="1749"/>
                    <a:pt x="62" y="1773"/>
                    <a:pt x="95" y="1796"/>
                  </a:cubicBezTo>
                  <a:cubicBezTo>
                    <a:pt x="286" y="1922"/>
                    <a:pt x="485" y="2030"/>
                    <a:pt x="692" y="2124"/>
                  </a:cubicBezTo>
                  <a:cubicBezTo>
                    <a:pt x="1124" y="2323"/>
                    <a:pt x="1577" y="2472"/>
                    <a:pt x="2026" y="2621"/>
                  </a:cubicBezTo>
                  <a:cubicBezTo>
                    <a:pt x="2378" y="2737"/>
                    <a:pt x="2702" y="2878"/>
                    <a:pt x="3052" y="2878"/>
                  </a:cubicBezTo>
                  <a:cubicBezTo>
                    <a:pt x="3082" y="2878"/>
                    <a:pt x="3113" y="2877"/>
                    <a:pt x="3144" y="2875"/>
                  </a:cubicBezTo>
                  <a:cubicBezTo>
                    <a:pt x="3146" y="2875"/>
                    <a:pt x="3148" y="2874"/>
                    <a:pt x="3149" y="2874"/>
                  </a:cubicBezTo>
                  <a:cubicBezTo>
                    <a:pt x="4167" y="2542"/>
                    <a:pt x="5051" y="1955"/>
                    <a:pt x="5994" y="1464"/>
                  </a:cubicBezTo>
                  <a:cubicBezTo>
                    <a:pt x="5961" y="1444"/>
                    <a:pt x="5928" y="1424"/>
                    <a:pt x="5896" y="1404"/>
                  </a:cubicBezTo>
                  <a:cubicBezTo>
                    <a:pt x="5724" y="1303"/>
                    <a:pt x="5560" y="1194"/>
                    <a:pt x="5395" y="1088"/>
                  </a:cubicBezTo>
                  <a:cubicBezTo>
                    <a:pt x="5148" y="931"/>
                    <a:pt x="4904" y="775"/>
                    <a:pt x="4639" y="647"/>
                  </a:cubicBezTo>
                  <a:cubicBezTo>
                    <a:pt x="4283" y="474"/>
                    <a:pt x="3844" y="314"/>
                    <a:pt x="35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8" name="Google Shape;5878;p130"/>
            <p:cNvSpPr/>
            <p:nvPr/>
          </p:nvSpPr>
          <p:spPr>
            <a:xfrm>
              <a:off x="7387625" y="2699525"/>
              <a:ext cx="130075" cy="132225"/>
            </a:xfrm>
            <a:custGeom>
              <a:avLst/>
              <a:gdLst/>
              <a:ahLst/>
              <a:cxnLst/>
              <a:rect l="l" t="t" r="r" b="b"/>
              <a:pathLst>
                <a:path w="5203" h="5289" extrusionOk="0">
                  <a:moveTo>
                    <a:pt x="3541" y="1"/>
                  </a:moveTo>
                  <a:cubicBezTo>
                    <a:pt x="2365" y="549"/>
                    <a:pt x="1228" y="1215"/>
                    <a:pt x="0" y="1634"/>
                  </a:cubicBezTo>
                  <a:cubicBezTo>
                    <a:pt x="37" y="1708"/>
                    <a:pt x="76" y="1781"/>
                    <a:pt x="107" y="1848"/>
                  </a:cubicBezTo>
                  <a:cubicBezTo>
                    <a:pt x="182" y="2006"/>
                    <a:pt x="256" y="2166"/>
                    <a:pt x="335" y="2320"/>
                  </a:cubicBezTo>
                  <a:cubicBezTo>
                    <a:pt x="495" y="2632"/>
                    <a:pt x="677" y="2933"/>
                    <a:pt x="832" y="3247"/>
                  </a:cubicBezTo>
                  <a:cubicBezTo>
                    <a:pt x="1162" y="3920"/>
                    <a:pt x="1393" y="4641"/>
                    <a:pt x="1774" y="5288"/>
                  </a:cubicBezTo>
                  <a:cubicBezTo>
                    <a:pt x="2905" y="4696"/>
                    <a:pt x="4055" y="4134"/>
                    <a:pt x="5202" y="3577"/>
                  </a:cubicBezTo>
                  <a:cubicBezTo>
                    <a:pt x="5191" y="3567"/>
                    <a:pt x="5180" y="3558"/>
                    <a:pt x="5172" y="3543"/>
                  </a:cubicBezTo>
                  <a:cubicBezTo>
                    <a:pt x="4783" y="2898"/>
                    <a:pt x="4587" y="2167"/>
                    <a:pt x="4235" y="1507"/>
                  </a:cubicBezTo>
                  <a:cubicBezTo>
                    <a:pt x="3990" y="1050"/>
                    <a:pt x="3589" y="542"/>
                    <a:pt x="354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9" name="Google Shape;5879;p130"/>
            <p:cNvSpPr/>
            <p:nvPr/>
          </p:nvSpPr>
          <p:spPr>
            <a:xfrm>
              <a:off x="7483375" y="2433500"/>
              <a:ext cx="337725" cy="351725"/>
            </a:xfrm>
            <a:custGeom>
              <a:avLst/>
              <a:gdLst/>
              <a:ahLst/>
              <a:cxnLst/>
              <a:rect l="l" t="t" r="r" b="b"/>
              <a:pathLst>
                <a:path w="13509" h="14069" extrusionOk="0">
                  <a:moveTo>
                    <a:pt x="12458" y="1"/>
                  </a:moveTo>
                  <a:cubicBezTo>
                    <a:pt x="12097" y="151"/>
                    <a:pt x="11735" y="302"/>
                    <a:pt x="11376" y="455"/>
                  </a:cubicBezTo>
                  <a:cubicBezTo>
                    <a:pt x="10571" y="801"/>
                    <a:pt x="9753" y="1123"/>
                    <a:pt x="8923" y="1403"/>
                  </a:cubicBezTo>
                  <a:cubicBezTo>
                    <a:pt x="9215" y="2356"/>
                    <a:pt x="9148" y="3452"/>
                    <a:pt x="8795" y="4345"/>
                  </a:cubicBezTo>
                  <a:cubicBezTo>
                    <a:pt x="8405" y="5329"/>
                    <a:pt x="7616" y="6104"/>
                    <a:pt x="6815" y="6769"/>
                  </a:cubicBezTo>
                  <a:cubicBezTo>
                    <a:pt x="5864" y="7560"/>
                    <a:pt x="4799" y="8203"/>
                    <a:pt x="3706" y="8776"/>
                  </a:cubicBezTo>
                  <a:cubicBezTo>
                    <a:pt x="2502" y="9411"/>
                    <a:pt x="1256" y="9953"/>
                    <a:pt x="12" y="10501"/>
                  </a:cubicBezTo>
                  <a:cubicBezTo>
                    <a:pt x="8" y="10502"/>
                    <a:pt x="4" y="10505"/>
                    <a:pt x="0" y="10506"/>
                  </a:cubicBezTo>
                  <a:cubicBezTo>
                    <a:pt x="95" y="10742"/>
                    <a:pt x="192" y="10979"/>
                    <a:pt x="311" y="11203"/>
                  </a:cubicBezTo>
                  <a:cubicBezTo>
                    <a:pt x="465" y="11491"/>
                    <a:pt x="643" y="11765"/>
                    <a:pt x="787" y="12056"/>
                  </a:cubicBezTo>
                  <a:cubicBezTo>
                    <a:pt x="1103" y="12691"/>
                    <a:pt x="1304" y="13377"/>
                    <a:pt x="1650" y="13999"/>
                  </a:cubicBezTo>
                  <a:cubicBezTo>
                    <a:pt x="1664" y="14022"/>
                    <a:pt x="1670" y="14046"/>
                    <a:pt x="1674" y="14069"/>
                  </a:cubicBezTo>
                  <a:cubicBezTo>
                    <a:pt x="2176" y="13825"/>
                    <a:pt x="2679" y="13580"/>
                    <a:pt x="3179" y="13333"/>
                  </a:cubicBezTo>
                  <a:cubicBezTo>
                    <a:pt x="4791" y="12534"/>
                    <a:pt x="6355" y="11669"/>
                    <a:pt x="7897" y="10746"/>
                  </a:cubicBezTo>
                  <a:cubicBezTo>
                    <a:pt x="10161" y="9390"/>
                    <a:pt x="12615" y="7733"/>
                    <a:pt x="13210" y="4979"/>
                  </a:cubicBezTo>
                  <a:cubicBezTo>
                    <a:pt x="13509" y="3598"/>
                    <a:pt x="13327" y="2135"/>
                    <a:pt x="12834" y="819"/>
                  </a:cubicBezTo>
                  <a:cubicBezTo>
                    <a:pt x="12722" y="537"/>
                    <a:pt x="12596" y="266"/>
                    <a:pt x="124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0" name="Google Shape;5880;p130"/>
            <p:cNvSpPr/>
            <p:nvPr/>
          </p:nvSpPr>
          <p:spPr>
            <a:xfrm>
              <a:off x="7405025" y="24867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1" name="Google Shape;5881;p130"/>
            <p:cNvSpPr/>
            <p:nvPr/>
          </p:nvSpPr>
          <p:spPr>
            <a:xfrm>
              <a:off x="7270475" y="2306475"/>
              <a:ext cx="576050" cy="573675"/>
            </a:xfrm>
            <a:custGeom>
              <a:avLst/>
              <a:gdLst/>
              <a:ahLst/>
              <a:cxnLst/>
              <a:rect l="l" t="t" r="r" b="b"/>
              <a:pathLst>
                <a:path w="23042" h="22947" extrusionOk="0">
                  <a:moveTo>
                    <a:pt x="13565" y="483"/>
                  </a:moveTo>
                  <a:cubicBezTo>
                    <a:pt x="13841" y="483"/>
                    <a:pt x="14118" y="494"/>
                    <a:pt x="14396" y="516"/>
                  </a:cubicBezTo>
                  <a:cubicBezTo>
                    <a:pt x="15278" y="585"/>
                    <a:pt x="16209" y="717"/>
                    <a:pt x="17015" y="1104"/>
                  </a:cubicBezTo>
                  <a:cubicBezTo>
                    <a:pt x="17711" y="1439"/>
                    <a:pt x="18316" y="1920"/>
                    <a:pt x="18878" y="2444"/>
                  </a:cubicBezTo>
                  <a:cubicBezTo>
                    <a:pt x="19586" y="3104"/>
                    <a:pt x="20212" y="3808"/>
                    <a:pt x="20706" y="4609"/>
                  </a:cubicBezTo>
                  <a:cubicBezTo>
                    <a:pt x="20537" y="4653"/>
                    <a:pt x="20365" y="4724"/>
                    <a:pt x="20258" y="4761"/>
                  </a:cubicBezTo>
                  <a:cubicBezTo>
                    <a:pt x="19885" y="4886"/>
                    <a:pt x="19516" y="5017"/>
                    <a:pt x="19156" y="5170"/>
                  </a:cubicBezTo>
                  <a:cubicBezTo>
                    <a:pt x="18802" y="5320"/>
                    <a:pt x="18450" y="5476"/>
                    <a:pt x="18102" y="5639"/>
                  </a:cubicBezTo>
                  <a:cubicBezTo>
                    <a:pt x="17825" y="5767"/>
                    <a:pt x="17524" y="5886"/>
                    <a:pt x="17291" y="6085"/>
                  </a:cubicBezTo>
                  <a:cubicBezTo>
                    <a:pt x="17053" y="5541"/>
                    <a:pt x="16687" y="5066"/>
                    <a:pt x="16167" y="4733"/>
                  </a:cubicBezTo>
                  <a:cubicBezTo>
                    <a:pt x="15526" y="4323"/>
                    <a:pt x="14721" y="4202"/>
                    <a:pt x="13937" y="4202"/>
                  </a:cubicBezTo>
                  <a:cubicBezTo>
                    <a:pt x="13595" y="4202"/>
                    <a:pt x="13258" y="4225"/>
                    <a:pt x="12940" y="4257"/>
                  </a:cubicBezTo>
                  <a:cubicBezTo>
                    <a:pt x="11623" y="4388"/>
                    <a:pt x="10331" y="4762"/>
                    <a:pt x="9115" y="5275"/>
                  </a:cubicBezTo>
                  <a:cubicBezTo>
                    <a:pt x="7828" y="5818"/>
                    <a:pt x="6597" y="6518"/>
                    <a:pt x="5382" y="7210"/>
                  </a:cubicBezTo>
                  <a:cubicBezTo>
                    <a:pt x="5381" y="7202"/>
                    <a:pt x="5382" y="7192"/>
                    <a:pt x="5379" y="7183"/>
                  </a:cubicBezTo>
                  <a:cubicBezTo>
                    <a:pt x="5320" y="7003"/>
                    <a:pt x="5206" y="6840"/>
                    <a:pt x="5116" y="6673"/>
                  </a:cubicBezTo>
                  <a:cubicBezTo>
                    <a:pt x="5017" y="6491"/>
                    <a:pt x="4924" y="6305"/>
                    <a:pt x="4830" y="6121"/>
                  </a:cubicBezTo>
                  <a:cubicBezTo>
                    <a:pt x="4649" y="5775"/>
                    <a:pt x="4457" y="5434"/>
                    <a:pt x="4276" y="5088"/>
                  </a:cubicBezTo>
                  <a:cubicBezTo>
                    <a:pt x="4038" y="4633"/>
                    <a:pt x="3876" y="4125"/>
                    <a:pt x="3551" y="3724"/>
                  </a:cubicBezTo>
                  <a:cubicBezTo>
                    <a:pt x="3870" y="3542"/>
                    <a:pt x="4192" y="3362"/>
                    <a:pt x="4521" y="3191"/>
                  </a:cubicBezTo>
                  <a:cubicBezTo>
                    <a:pt x="6034" y="2402"/>
                    <a:pt x="7610" y="1728"/>
                    <a:pt x="9241" y="1221"/>
                  </a:cubicBezTo>
                  <a:cubicBezTo>
                    <a:pt x="10655" y="783"/>
                    <a:pt x="12093" y="483"/>
                    <a:pt x="13565" y="483"/>
                  </a:cubicBezTo>
                  <a:close/>
                  <a:moveTo>
                    <a:pt x="13870" y="4666"/>
                  </a:moveTo>
                  <a:cubicBezTo>
                    <a:pt x="14318" y="4666"/>
                    <a:pt x="14763" y="4710"/>
                    <a:pt x="15197" y="4817"/>
                  </a:cubicBezTo>
                  <a:cubicBezTo>
                    <a:pt x="16032" y="5023"/>
                    <a:pt x="16571" y="5595"/>
                    <a:pt x="16871" y="6305"/>
                  </a:cubicBezTo>
                  <a:cubicBezTo>
                    <a:pt x="16483" y="6098"/>
                    <a:pt x="15984" y="6019"/>
                    <a:pt x="15560" y="6019"/>
                  </a:cubicBezTo>
                  <a:cubicBezTo>
                    <a:pt x="15492" y="6019"/>
                    <a:pt x="15426" y="6021"/>
                    <a:pt x="15363" y="6025"/>
                  </a:cubicBezTo>
                  <a:cubicBezTo>
                    <a:pt x="14069" y="6104"/>
                    <a:pt x="12792" y="6478"/>
                    <a:pt x="11596" y="6958"/>
                  </a:cubicBezTo>
                  <a:cubicBezTo>
                    <a:pt x="10226" y="7509"/>
                    <a:pt x="8929" y="8213"/>
                    <a:pt x="7663" y="8965"/>
                  </a:cubicBezTo>
                  <a:cubicBezTo>
                    <a:pt x="7599" y="9001"/>
                    <a:pt x="7535" y="9036"/>
                    <a:pt x="7471" y="9073"/>
                  </a:cubicBezTo>
                  <a:cubicBezTo>
                    <a:pt x="7341" y="8976"/>
                    <a:pt x="7205" y="8887"/>
                    <a:pt x="7070" y="8796"/>
                  </a:cubicBezTo>
                  <a:cubicBezTo>
                    <a:pt x="6865" y="8660"/>
                    <a:pt x="6670" y="8509"/>
                    <a:pt x="6480" y="8350"/>
                  </a:cubicBezTo>
                  <a:cubicBezTo>
                    <a:pt x="6286" y="8188"/>
                    <a:pt x="6106" y="8011"/>
                    <a:pt x="5914" y="7845"/>
                  </a:cubicBezTo>
                  <a:cubicBezTo>
                    <a:pt x="5812" y="7755"/>
                    <a:pt x="5713" y="7662"/>
                    <a:pt x="5614" y="7569"/>
                  </a:cubicBezTo>
                  <a:cubicBezTo>
                    <a:pt x="6440" y="7115"/>
                    <a:pt x="7273" y="6672"/>
                    <a:pt x="8118" y="6254"/>
                  </a:cubicBezTo>
                  <a:cubicBezTo>
                    <a:pt x="9223" y="5709"/>
                    <a:pt x="10381" y="5260"/>
                    <a:pt x="11581" y="4974"/>
                  </a:cubicBezTo>
                  <a:cubicBezTo>
                    <a:pt x="12318" y="4798"/>
                    <a:pt x="13098" y="4666"/>
                    <a:pt x="13870" y="4666"/>
                  </a:cubicBezTo>
                  <a:close/>
                  <a:moveTo>
                    <a:pt x="3370" y="3830"/>
                  </a:moveTo>
                  <a:cubicBezTo>
                    <a:pt x="3631" y="4282"/>
                    <a:pt x="3752" y="4826"/>
                    <a:pt x="3983" y="5289"/>
                  </a:cubicBezTo>
                  <a:cubicBezTo>
                    <a:pt x="4155" y="5633"/>
                    <a:pt x="4327" y="5973"/>
                    <a:pt x="4501" y="6317"/>
                  </a:cubicBezTo>
                  <a:cubicBezTo>
                    <a:pt x="4589" y="6491"/>
                    <a:pt x="4682" y="6663"/>
                    <a:pt x="4778" y="6833"/>
                  </a:cubicBezTo>
                  <a:cubicBezTo>
                    <a:pt x="4875" y="7009"/>
                    <a:pt x="4964" y="7202"/>
                    <a:pt x="5104" y="7345"/>
                  </a:cubicBezTo>
                  <a:cubicBezTo>
                    <a:pt x="5111" y="7352"/>
                    <a:pt x="5117" y="7355"/>
                    <a:pt x="5124" y="7359"/>
                  </a:cubicBezTo>
                  <a:cubicBezTo>
                    <a:pt x="4077" y="7954"/>
                    <a:pt x="2973" y="8543"/>
                    <a:pt x="2001" y="9261"/>
                  </a:cubicBezTo>
                  <a:cubicBezTo>
                    <a:pt x="1873" y="8922"/>
                    <a:pt x="1714" y="8595"/>
                    <a:pt x="1568" y="8266"/>
                  </a:cubicBezTo>
                  <a:cubicBezTo>
                    <a:pt x="1420" y="7931"/>
                    <a:pt x="1275" y="7596"/>
                    <a:pt x="1112" y="7270"/>
                  </a:cubicBezTo>
                  <a:cubicBezTo>
                    <a:pt x="861" y="6767"/>
                    <a:pt x="577" y="6257"/>
                    <a:pt x="398" y="5719"/>
                  </a:cubicBezTo>
                  <a:cubicBezTo>
                    <a:pt x="1376" y="5066"/>
                    <a:pt x="2356" y="4420"/>
                    <a:pt x="3370" y="3830"/>
                  </a:cubicBezTo>
                  <a:close/>
                  <a:moveTo>
                    <a:pt x="5391" y="7689"/>
                  </a:moveTo>
                  <a:cubicBezTo>
                    <a:pt x="5667" y="8019"/>
                    <a:pt x="5961" y="8329"/>
                    <a:pt x="6290" y="8610"/>
                  </a:cubicBezTo>
                  <a:cubicBezTo>
                    <a:pt x="6485" y="8776"/>
                    <a:pt x="6686" y="8937"/>
                    <a:pt x="6898" y="9084"/>
                  </a:cubicBezTo>
                  <a:cubicBezTo>
                    <a:pt x="6983" y="9143"/>
                    <a:pt x="7072" y="9197"/>
                    <a:pt x="7165" y="9243"/>
                  </a:cubicBezTo>
                  <a:cubicBezTo>
                    <a:pt x="6688" y="9505"/>
                    <a:pt x="6199" y="9760"/>
                    <a:pt x="5763" y="10079"/>
                  </a:cubicBezTo>
                  <a:cubicBezTo>
                    <a:pt x="5366" y="10372"/>
                    <a:pt x="4995" y="10751"/>
                    <a:pt x="4517" y="10917"/>
                  </a:cubicBezTo>
                  <a:cubicBezTo>
                    <a:pt x="4450" y="10941"/>
                    <a:pt x="4380" y="10951"/>
                    <a:pt x="4309" y="10951"/>
                  </a:cubicBezTo>
                  <a:cubicBezTo>
                    <a:pt x="3905" y="10951"/>
                    <a:pt x="3450" y="10619"/>
                    <a:pt x="3145" y="10426"/>
                  </a:cubicBezTo>
                  <a:cubicBezTo>
                    <a:pt x="2755" y="10183"/>
                    <a:pt x="2348" y="9917"/>
                    <a:pt x="1983" y="9622"/>
                  </a:cubicBezTo>
                  <a:cubicBezTo>
                    <a:pt x="2963" y="9166"/>
                    <a:pt x="3878" y="8539"/>
                    <a:pt x="4816" y="8004"/>
                  </a:cubicBezTo>
                  <a:cubicBezTo>
                    <a:pt x="5007" y="7896"/>
                    <a:pt x="5201" y="7795"/>
                    <a:pt x="5391" y="7689"/>
                  </a:cubicBezTo>
                  <a:close/>
                  <a:moveTo>
                    <a:pt x="21019" y="5172"/>
                  </a:moveTo>
                  <a:cubicBezTo>
                    <a:pt x="21139" y="5408"/>
                    <a:pt x="21250" y="5649"/>
                    <a:pt x="21345" y="5902"/>
                  </a:cubicBezTo>
                  <a:cubicBezTo>
                    <a:pt x="21839" y="7218"/>
                    <a:pt x="22021" y="8680"/>
                    <a:pt x="21722" y="10063"/>
                  </a:cubicBezTo>
                  <a:cubicBezTo>
                    <a:pt x="21125" y="12818"/>
                    <a:pt x="18674" y="14475"/>
                    <a:pt x="16408" y="15828"/>
                  </a:cubicBezTo>
                  <a:cubicBezTo>
                    <a:pt x="14865" y="16752"/>
                    <a:pt x="13302" y="17618"/>
                    <a:pt x="11690" y="18415"/>
                  </a:cubicBezTo>
                  <a:cubicBezTo>
                    <a:pt x="11190" y="18663"/>
                    <a:pt x="10687" y="18907"/>
                    <a:pt x="10185" y="19152"/>
                  </a:cubicBezTo>
                  <a:cubicBezTo>
                    <a:pt x="10181" y="19128"/>
                    <a:pt x="10174" y="19106"/>
                    <a:pt x="10161" y="19082"/>
                  </a:cubicBezTo>
                  <a:cubicBezTo>
                    <a:pt x="9815" y="18460"/>
                    <a:pt x="9614" y="17775"/>
                    <a:pt x="9297" y="17139"/>
                  </a:cubicBezTo>
                  <a:cubicBezTo>
                    <a:pt x="9154" y="16846"/>
                    <a:pt x="8975" y="16573"/>
                    <a:pt x="8822" y="16286"/>
                  </a:cubicBezTo>
                  <a:cubicBezTo>
                    <a:pt x="8702" y="16060"/>
                    <a:pt x="8605" y="15825"/>
                    <a:pt x="8511" y="15588"/>
                  </a:cubicBezTo>
                  <a:cubicBezTo>
                    <a:pt x="8517" y="15588"/>
                    <a:pt x="8523" y="15587"/>
                    <a:pt x="8527" y="15586"/>
                  </a:cubicBezTo>
                  <a:cubicBezTo>
                    <a:pt x="9771" y="15036"/>
                    <a:pt x="11017" y="14496"/>
                    <a:pt x="12221" y="13860"/>
                  </a:cubicBezTo>
                  <a:cubicBezTo>
                    <a:pt x="13312" y="13285"/>
                    <a:pt x="14378" y="12642"/>
                    <a:pt x="15330" y="11854"/>
                  </a:cubicBezTo>
                  <a:cubicBezTo>
                    <a:pt x="16130" y="11189"/>
                    <a:pt x="16920" y="10413"/>
                    <a:pt x="17310" y="9428"/>
                  </a:cubicBezTo>
                  <a:cubicBezTo>
                    <a:pt x="17645" y="8578"/>
                    <a:pt x="17723" y="7545"/>
                    <a:pt x="17478" y="6626"/>
                  </a:cubicBezTo>
                  <a:cubicBezTo>
                    <a:pt x="17798" y="6576"/>
                    <a:pt x="18092" y="6410"/>
                    <a:pt x="18389" y="6278"/>
                  </a:cubicBezTo>
                  <a:cubicBezTo>
                    <a:pt x="18735" y="6125"/>
                    <a:pt x="19084" y="5979"/>
                    <a:pt x="19435" y="5838"/>
                  </a:cubicBezTo>
                  <a:cubicBezTo>
                    <a:pt x="19795" y="5694"/>
                    <a:pt x="20147" y="5538"/>
                    <a:pt x="20504" y="5388"/>
                  </a:cubicBezTo>
                  <a:cubicBezTo>
                    <a:pt x="20626" y="5336"/>
                    <a:pt x="20850" y="5272"/>
                    <a:pt x="21019" y="5172"/>
                  </a:cubicBezTo>
                  <a:close/>
                  <a:moveTo>
                    <a:pt x="22473" y="9166"/>
                  </a:moveTo>
                  <a:lnTo>
                    <a:pt x="22473" y="9166"/>
                  </a:lnTo>
                  <a:cubicBezTo>
                    <a:pt x="22529" y="9974"/>
                    <a:pt x="22487" y="10782"/>
                    <a:pt x="22328" y="11553"/>
                  </a:cubicBezTo>
                  <a:cubicBezTo>
                    <a:pt x="21618" y="15035"/>
                    <a:pt x="18685" y="17726"/>
                    <a:pt x="15774" y="19502"/>
                  </a:cubicBezTo>
                  <a:cubicBezTo>
                    <a:pt x="14899" y="20037"/>
                    <a:pt x="13976" y="20463"/>
                    <a:pt x="13058" y="20912"/>
                  </a:cubicBezTo>
                  <a:cubicBezTo>
                    <a:pt x="12985" y="20834"/>
                    <a:pt x="12889" y="20776"/>
                    <a:pt x="12801" y="20716"/>
                  </a:cubicBezTo>
                  <a:cubicBezTo>
                    <a:pt x="12647" y="20610"/>
                    <a:pt x="12487" y="20511"/>
                    <a:pt x="12329" y="20410"/>
                  </a:cubicBezTo>
                  <a:cubicBezTo>
                    <a:pt x="12081" y="20248"/>
                    <a:pt x="11832" y="20091"/>
                    <a:pt x="11565" y="19964"/>
                  </a:cubicBezTo>
                  <a:cubicBezTo>
                    <a:pt x="11333" y="19858"/>
                    <a:pt x="11099" y="19759"/>
                    <a:pt x="10876" y="19641"/>
                  </a:cubicBezTo>
                  <a:cubicBezTo>
                    <a:pt x="10784" y="19593"/>
                    <a:pt x="10683" y="19541"/>
                    <a:pt x="10584" y="19485"/>
                  </a:cubicBezTo>
                  <a:cubicBezTo>
                    <a:pt x="10893" y="19333"/>
                    <a:pt x="11203" y="19183"/>
                    <a:pt x="11512" y="19030"/>
                  </a:cubicBezTo>
                  <a:cubicBezTo>
                    <a:pt x="13102" y="18247"/>
                    <a:pt x="14648" y="17392"/>
                    <a:pt x="16203" y="16541"/>
                  </a:cubicBezTo>
                  <a:cubicBezTo>
                    <a:pt x="18588" y="15237"/>
                    <a:pt x="21147" y="13583"/>
                    <a:pt x="22110" y="10904"/>
                  </a:cubicBezTo>
                  <a:cubicBezTo>
                    <a:pt x="22311" y="10344"/>
                    <a:pt x="22428" y="9758"/>
                    <a:pt x="22473" y="9166"/>
                  </a:cubicBezTo>
                  <a:close/>
                  <a:moveTo>
                    <a:pt x="8225" y="15726"/>
                  </a:moveTo>
                  <a:cubicBezTo>
                    <a:pt x="8274" y="16264"/>
                    <a:pt x="8676" y="16773"/>
                    <a:pt x="8919" y="17231"/>
                  </a:cubicBezTo>
                  <a:cubicBezTo>
                    <a:pt x="9271" y="17891"/>
                    <a:pt x="9468" y="18621"/>
                    <a:pt x="9855" y="19267"/>
                  </a:cubicBezTo>
                  <a:cubicBezTo>
                    <a:pt x="9864" y="19281"/>
                    <a:pt x="9877" y="19292"/>
                    <a:pt x="9887" y="19301"/>
                  </a:cubicBezTo>
                  <a:cubicBezTo>
                    <a:pt x="8737" y="19860"/>
                    <a:pt x="7590" y="20419"/>
                    <a:pt x="6459" y="21013"/>
                  </a:cubicBezTo>
                  <a:cubicBezTo>
                    <a:pt x="6078" y="20363"/>
                    <a:pt x="5847" y="19645"/>
                    <a:pt x="5516" y="18970"/>
                  </a:cubicBezTo>
                  <a:cubicBezTo>
                    <a:pt x="5362" y="18656"/>
                    <a:pt x="5178" y="18357"/>
                    <a:pt x="5019" y="18044"/>
                  </a:cubicBezTo>
                  <a:cubicBezTo>
                    <a:pt x="4939" y="17888"/>
                    <a:pt x="4867" y="17730"/>
                    <a:pt x="4791" y="17571"/>
                  </a:cubicBezTo>
                  <a:cubicBezTo>
                    <a:pt x="4759" y="17505"/>
                    <a:pt x="4722" y="17432"/>
                    <a:pt x="4685" y="17357"/>
                  </a:cubicBezTo>
                  <a:cubicBezTo>
                    <a:pt x="5913" y="16938"/>
                    <a:pt x="7050" y="16272"/>
                    <a:pt x="8225" y="15726"/>
                  </a:cubicBezTo>
                  <a:close/>
                  <a:moveTo>
                    <a:pt x="10227" y="19661"/>
                  </a:moveTo>
                  <a:cubicBezTo>
                    <a:pt x="10490" y="19975"/>
                    <a:pt x="10929" y="20134"/>
                    <a:pt x="11284" y="20307"/>
                  </a:cubicBezTo>
                  <a:cubicBezTo>
                    <a:pt x="11549" y="20435"/>
                    <a:pt x="11794" y="20591"/>
                    <a:pt x="12040" y="20749"/>
                  </a:cubicBezTo>
                  <a:cubicBezTo>
                    <a:pt x="12206" y="20853"/>
                    <a:pt x="12369" y="20964"/>
                    <a:pt x="12536" y="21066"/>
                  </a:cubicBezTo>
                  <a:cubicBezTo>
                    <a:pt x="12568" y="21086"/>
                    <a:pt x="12602" y="21106"/>
                    <a:pt x="12635" y="21126"/>
                  </a:cubicBezTo>
                  <a:cubicBezTo>
                    <a:pt x="11695" y="21616"/>
                    <a:pt x="10810" y="22203"/>
                    <a:pt x="9794" y="22534"/>
                  </a:cubicBezTo>
                  <a:cubicBezTo>
                    <a:pt x="9792" y="22534"/>
                    <a:pt x="9791" y="22535"/>
                    <a:pt x="9788" y="22535"/>
                  </a:cubicBezTo>
                  <a:cubicBezTo>
                    <a:pt x="9758" y="22537"/>
                    <a:pt x="9727" y="22538"/>
                    <a:pt x="9697" y="22538"/>
                  </a:cubicBezTo>
                  <a:cubicBezTo>
                    <a:pt x="9347" y="22538"/>
                    <a:pt x="9022" y="22396"/>
                    <a:pt x="8670" y="22281"/>
                  </a:cubicBezTo>
                  <a:cubicBezTo>
                    <a:pt x="8221" y="22133"/>
                    <a:pt x="7768" y="21983"/>
                    <a:pt x="7337" y="21785"/>
                  </a:cubicBezTo>
                  <a:cubicBezTo>
                    <a:pt x="7129" y="21690"/>
                    <a:pt x="6931" y="21582"/>
                    <a:pt x="6739" y="21456"/>
                  </a:cubicBezTo>
                  <a:cubicBezTo>
                    <a:pt x="6706" y="21433"/>
                    <a:pt x="6677" y="21409"/>
                    <a:pt x="6645" y="21385"/>
                  </a:cubicBezTo>
                  <a:cubicBezTo>
                    <a:pt x="7445" y="21086"/>
                    <a:pt x="8194" y="20659"/>
                    <a:pt x="8959" y="20281"/>
                  </a:cubicBezTo>
                  <a:cubicBezTo>
                    <a:pt x="9381" y="20073"/>
                    <a:pt x="9806" y="19867"/>
                    <a:pt x="10227" y="19661"/>
                  </a:cubicBezTo>
                  <a:close/>
                  <a:moveTo>
                    <a:pt x="13560" y="0"/>
                  </a:moveTo>
                  <a:cubicBezTo>
                    <a:pt x="12534" y="0"/>
                    <a:pt x="11509" y="129"/>
                    <a:pt x="10498" y="377"/>
                  </a:cubicBezTo>
                  <a:cubicBezTo>
                    <a:pt x="8617" y="841"/>
                    <a:pt x="6805" y="1550"/>
                    <a:pt x="5075" y="2415"/>
                  </a:cubicBezTo>
                  <a:cubicBezTo>
                    <a:pt x="3325" y="3289"/>
                    <a:pt x="1597" y="4309"/>
                    <a:pt x="93" y="5565"/>
                  </a:cubicBezTo>
                  <a:cubicBezTo>
                    <a:pt x="0" y="5642"/>
                    <a:pt x="62" y="5778"/>
                    <a:pt x="157" y="5814"/>
                  </a:cubicBezTo>
                  <a:cubicBezTo>
                    <a:pt x="180" y="6366"/>
                    <a:pt x="491" y="6880"/>
                    <a:pt x="727" y="7369"/>
                  </a:cubicBezTo>
                  <a:cubicBezTo>
                    <a:pt x="1058" y="8056"/>
                    <a:pt x="1279" y="8799"/>
                    <a:pt x="1635" y="9472"/>
                  </a:cubicBezTo>
                  <a:cubicBezTo>
                    <a:pt x="1641" y="9484"/>
                    <a:pt x="1651" y="9492"/>
                    <a:pt x="1657" y="9500"/>
                  </a:cubicBezTo>
                  <a:cubicBezTo>
                    <a:pt x="1647" y="9517"/>
                    <a:pt x="1637" y="9535"/>
                    <a:pt x="1637" y="9555"/>
                  </a:cubicBezTo>
                  <a:cubicBezTo>
                    <a:pt x="1613" y="9618"/>
                    <a:pt x="1664" y="9685"/>
                    <a:pt x="1732" y="9705"/>
                  </a:cubicBezTo>
                  <a:cubicBezTo>
                    <a:pt x="2300" y="10345"/>
                    <a:pt x="3058" y="10928"/>
                    <a:pt x="3858" y="11229"/>
                  </a:cubicBezTo>
                  <a:cubicBezTo>
                    <a:pt x="4015" y="11288"/>
                    <a:pt x="4156" y="11319"/>
                    <a:pt x="4291" y="11319"/>
                  </a:cubicBezTo>
                  <a:cubicBezTo>
                    <a:pt x="4474" y="11319"/>
                    <a:pt x="4648" y="11262"/>
                    <a:pt x="4836" y="11136"/>
                  </a:cubicBezTo>
                  <a:cubicBezTo>
                    <a:pt x="5246" y="10864"/>
                    <a:pt x="5603" y="10518"/>
                    <a:pt x="6021" y="10257"/>
                  </a:cubicBezTo>
                  <a:cubicBezTo>
                    <a:pt x="6653" y="9863"/>
                    <a:pt x="7344" y="9553"/>
                    <a:pt x="7992" y="9187"/>
                  </a:cubicBezTo>
                  <a:cubicBezTo>
                    <a:pt x="8627" y="8828"/>
                    <a:pt x="9268" y="8483"/>
                    <a:pt x="9924" y="8164"/>
                  </a:cubicBezTo>
                  <a:cubicBezTo>
                    <a:pt x="11268" y="7508"/>
                    <a:pt x="12679" y="6926"/>
                    <a:pt x="14157" y="6659"/>
                  </a:cubicBezTo>
                  <a:cubicBezTo>
                    <a:pt x="14579" y="6582"/>
                    <a:pt x="15021" y="6519"/>
                    <a:pt x="15457" y="6519"/>
                  </a:cubicBezTo>
                  <a:cubicBezTo>
                    <a:pt x="15588" y="6519"/>
                    <a:pt x="15718" y="6525"/>
                    <a:pt x="15847" y="6538"/>
                  </a:cubicBezTo>
                  <a:cubicBezTo>
                    <a:pt x="16114" y="6563"/>
                    <a:pt x="16396" y="6623"/>
                    <a:pt x="16622" y="6771"/>
                  </a:cubicBezTo>
                  <a:cubicBezTo>
                    <a:pt x="16868" y="6930"/>
                    <a:pt x="16985" y="7184"/>
                    <a:pt x="17141" y="7421"/>
                  </a:cubicBezTo>
                  <a:cubicBezTo>
                    <a:pt x="17188" y="7927"/>
                    <a:pt x="17146" y="8443"/>
                    <a:pt x="17027" y="8914"/>
                  </a:cubicBezTo>
                  <a:cubicBezTo>
                    <a:pt x="16782" y="9873"/>
                    <a:pt x="16154" y="10630"/>
                    <a:pt x="15436" y="11287"/>
                  </a:cubicBezTo>
                  <a:cubicBezTo>
                    <a:pt x="14566" y="12086"/>
                    <a:pt x="13538" y="12715"/>
                    <a:pt x="12503" y="13278"/>
                  </a:cubicBezTo>
                  <a:cubicBezTo>
                    <a:pt x="11287" y="13940"/>
                    <a:pt x="10025" y="14505"/>
                    <a:pt x="8754" y="15051"/>
                  </a:cubicBezTo>
                  <a:cubicBezTo>
                    <a:pt x="8030" y="15362"/>
                    <a:pt x="7313" y="15687"/>
                    <a:pt x="6609" y="16041"/>
                  </a:cubicBezTo>
                  <a:cubicBezTo>
                    <a:pt x="5909" y="16394"/>
                    <a:pt x="5210" y="16752"/>
                    <a:pt x="4464" y="16998"/>
                  </a:cubicBezTo>
                  <a:cubicBezTo>
                    <a:pt x="4456" y="16999"/>
                    <a:pt x="4447" y="17003"/>
                    <a:pt x="4439" y="17006"/>
                  </a:cubicBezTo>
                  <a:cubicBezTo>
                    <a:pt x="4431" y="17010"/>
                    <a:pt x="4423" y="17012"/>
                    <a:pt x="4412" y="17016"/>
                  </a:cubicBezTo>
                  <a:cubicBezTo>
                    <a:pt x="4234" y="17072"/>
                    <a:pt x="4238" y="17287"/>
                    <a:pt x="4343" y="17380"/>
                  </a:cubicBezTo>
                  <a:cubicBezTo>
                    <a:pt x="4340" y="17446"/>
                    <a:pt x="4344" y="17513"/>
                    <a:pt x="4359" y="17586"/>
                  </a:cubicBezTo>
                  <a:cubicBezTo>
                    <a:pt x="4397" y="17776"/>
                    <a:pt x="4469" y="17952"/>
                    <a:pt x="4550" y="18128"/>
                  </a:cubicBezTo>
                  <a:cubicBezTo>
                    <a:pt x="4709" y="18470"/>
                    <a:pt x="4899" y="18797"/>
                    <a:pt x="5064" y="19136"/>
                  </a:cubicBezTo>
                  <a:cubicBezTo>
                    <a:pt x="5423" y="19879"/>
                    <a:pt x="5663" y="20676"/>
                    <a:pt x="6102" y="21379"/>
                  </a:cubicBezTo>
                  <a:cubicBezTo>
                    <a:pt x="6135" y="21432"/>
                    <a:pt x="6179" y="21459"/>
                    <a:pt x="6226" y="21476"/>
                  </a:cubicBezTo>
                  <a:cubicBezTo>
                    <a:pt x="6362" y="21761"/>
                    <a:pt x="6771" y="21960"/>
                    <a:pt x="7008" y="22080"/>
                  </a:cubicBezTo>
                  <a:cubicBezTo>
                    <a:pt x="7486" y="22320"/>
                    <a:pt x="7993" y="22499"/>
                    <a:pt x="8497" y="22672"/>
                  </a:cubicBezTo>
                  <a:cubicBezTo>
                    <a:pt x="8883" y="22805"/>
                    <a:pt x="9249" y="22947"/>
                    <a:pt x="9645" y="22947"/>
                  </a:cubicBezTo>
                  <a:cubicBezTo>
                    <a:pt x="9753" y="22947"/>
                    <a:pt x="9864" y="22936"/>
                    <a:pt x="9977" y="22912"/>
                  </a:cubicBezTo>
                  <a:cubicBezTo>
                    <a:pt x="10271" y="22848"/>
                    <a:pt x="10552" y="22727"/>
                    <a:pt x="10822" y="22579"/>
                  </a:cubicBezTo>
                  <a:cubicBezTo>
                    <a:pt x="11416" y="22322"/>
                    <a:pt x="11977" y="21956"/>
                    <a:pt x="12542" y="21670"/>
                  </a:cubicBezTo>
                  <a:cubicBezTo>
                    <a:pt x="13533" y="21168"/>
                    <a:pt x="14565" y="20757"/>
                    <a:pt x="15523" y="20188"/>
                  </a:cubicBezTo>
                  <a:cubicBezTo>
                    <a:pt x="17105" y="19247"/>
                    <a:pt x="18592" y="18101"/>
                    <a:pt x="19845" y="16748"/>
                  </a:cubicBezTo>
                  <a:cubicBezTo>
                    <a:pt x="21073" y="15422"/>
                    <a:pt x="22110" y="13870"/>
                    <a:pt x="22588" y="12110"/>
                  </a:cubicBezTo>
                  <a:cubicBezTo>
                    <a:pt x="23042" y="10438"/>
                    <a:pt x="22979" y="8660"/>
                    <a:pt x="22533" y="6995"/>
                  </a:cubicBezTo>
                  <a:cubicBezTo>
                    <a:pt x="22056" y="5212"/>
                    <a:pt x="21096" y="3573"/>
                    <a:pt x="19665" y="2398"/>
                  </a:cubicBezTo>
                  <a:cubicBezTo>
                    <a:pt x="18635" y="1417"/>
                    <a:pt x="17500" y="561"/>
                    <a:pt x="16075" y="262"/>
                  </a:cubicBezTo>
                  <a:cubicBezTo>
                    <a:pt x="15240" y="86"/>
                    <a:pt x="14399" y="0"/>
                    <a:pt x="135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82" name="Google Shape;5882;p130"/>
          <p:cNvGrpSpPr/>
          <p:nvPr/>
        </p:nvGrpSpPr>
        <p:grpSpPr>
          <a:xfrm>
            <a:off x="2691705" y="3906958"/>
            <a:ext cx="547733" cy="576632"/>
            <a:chOff x="7846525" y="3129600"/>
            <a:chExt cx="864750" cy="910375"/>
          </a:xfrm>
        </p:grpSpPr>
        <p:sp>
          <p:nvSpPr>
            <p:cNvPr id="5883" name="Google Shape;5883;p130"/>
            <p:cNvSpPr/>
            <p:nvPr/>
          </p:nvSpPr>
          <p:spPr>
            <a:xfrm>
              <a:off x="8541800" y="3849600"/>
              <a:ext cx="85825" cy="78900"/>
            </a:xfrm>
            <a:custGeom>
              <a:avLst/>
              <a:gdLst/>
              <a:ahLst/>
              <a:cxnLst/>
              <a:rect l="l" t="t" r="r" b="b"/>
              <a:pathLst>
                <a:path w="3433" h="3156" extrusionOk="0">
                  <a:moveTo>
                    <a:pt x="2249" y="563"/>
                  </a:moveTo>
                  <a:cubicBezTo>
                    <a:pt x="2268" y="563"/>
                    <a:pt x="2288" y="569"/>
                    <a:pt x="2307" y="585"/>
                  </a:cubicBezTo>
                  <a:cubicBezTo>
                    <a:pt x="2758" y="947"/>
                    <a:pt x="3007" y="1579"/>
                    <a:pt x="2823" y="2146"/>
                  </a:cubicBezTo>
                  <a:cubicBezTo>
                    <a:pt x="2797" y="2227"/>
                    <a:pt x="2735" y="2263"/>
                    <a:pt x="2673" y="2263"/>
                  </a:cubicBezTo>
                  <a:cubicBezTo>
                    <a:pt x="2579" y="2263"/>
                    <a:pt x="2484" y="2183"/>
                    <a:pt x="2511" y="2058"/>
                  </a:cubicBezTo>
                  <a:cubicBezTo>
                    <a:pt x="2612" y="1560"/>
                    <a:pt x="2547" y="1088"/>
                    <a:pt x="2187" y="705"/>
                  </a:cubicBezTo>
                  <a:cubicBezTo>
                    <a:pt x="2128" y="642"/>
                    <a:pt x="2183" y="563"/>
                    <a:pt x="2249" y="563"/>
                  </a:cubicBezTo>
                  <a:close/>
                  <a:moveTo>
                    <a:pt x="1563" y="1"/>
                  </a:moveTo>
                  <a:cubicBezTo>
                    <a:pt x="759" y="215"/>
                    <a:pt x="1" y="1015"/>
                    <a:pt x="186" y="1893"/>
                  </a:cubicBezTo>
                  <a:cubicBezTo>
                    <a:pt x="216" y="2029"/>
                    <a:pt x="271" y="2151"/>
                    <a:pt x="336" y="2271"/>
                  </a:cubicBezTo>
                  <a:cubicBezTo>
                    <a:pt x="444" y="2279"/>
                    <a:pt x="480" y="2384"/>
                    <a:pt x="444" y="2461"/>
                  </a:cubicBezTo>
                  <a:cubicBezTo>
                    <a:pt x="745" y="2874"/>
                    <a:pt x="1242" y="3156"/>
                    <a:pt x="1748" y="3156"/>
                  </a:cubicBezTo>
                  <a:cubicBezTo>
                    <a:pt x="1866" y="3156"/>
                    <a:pt x="1984" y="3140"/>
                    <a:pt x="2101" y="3108"/>
                  </a:cubicBezTo>
                  <a:cubicBezTo>
                    <a:pt x="2890" y="2890"/>
                    <a:pt x="3433" y="1972"/>
                    <a:pt x="3212" y="1180"/>
                  </a:cubicBezTo>
                  <a:cubicBezTo>
                    <a:pt x="3010" y="461"/>
                    <a:pt x="2282" y="22"/>
                    <a:pt x="156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4" name="Google Shape;5884;p130"/>
            <p:cNvSpPr/>
            <p:nvPr/>
          </p:nvSpPr>
          <p:spPr>
            <a:xfrm>
              <a:off x="8201500" y="3139875"/>
              <a:ext cx="100050" cy="85325"/>
            </a:xfrm>
            <a:custGeom>
              <a:avLst/>
              <a:gdLst/>
              <a:ahLst/>
              <a:cxnLst/>
              <a:rect l="l" t="t" r="r" b="b"/>
              <a:pathLst>
                <a:path w="4002" h="3413" extrusionOk="0">
                  <a:moveTo>
                    <a:pt x="2130" y="433"/>
                  </a:moveTo>
                  <a:cubicBezTo>
                    <a:pt x="2139" y="433"/>
                    <a:pt x="2150" y="435"/>
                    <a:pt x="2160" y="439"/>
                  </a:cubicBezTo>
                  <a:cubicBezTo>
                    <a:pt x="2829" y="708"/>
                    <a:pt x="3225" y="1281"/>
                    <a:pt x="3302" y="1987"/>
                  </a:cubicBezTo>
                  <a:cubicBezTo>
                    <a:pt x="3312" y="2105"/>
                    <a:pt x="3215" y="2166"/>
                    <a:pt x="3116" y="2166"/>
                  </a:cubicBezTo>
                  <a:cubicBezTo>
                    <a:pt x="3019" y="2166"/>
                    <a:pt x="2922" y="2107"/>
                    <a:pt x="2928" y="1987"/>
                  </a:cubicBezTo>
                  <a:cubicBezTo>
                    <a:pt x="2945" y="1409"/>
                    <a:pt x="2596" y="875"/>
                    <a:pt x="2084" y="621"/>
                  </a:cubicBezTo>
                  <a:cubicBezTo>
                    <a:pt x="1996" y="576"/>
                    <a:pt x="2046" y="433"/>
                    <a:pt x="2130" y="433"/>
                  </a:cubicBezTo>
                  <a:close/>
                  <a:moveTo>
                    <a:pt x="1955" y="1"/>
                  </a:moveTo>
                  <a:cubicBezTo>
                    <a:pt x="1564" y="1"/>
                    <a:pt x="1170" y="126"/>
                    <a:pt x="834" y="378"/>
                  </a:cubicBezTo>
                  <a:cubicBezTo>
                    <a:pt x="40" y="977"/>
                    <a:pt x="0" y="2038"/>
                    <a:pt x="410" y="2877"/>
                  </a:cubicBezTo>
                  <a:cubicBezTo>
                    <a:pt x="428" y="2868"/>
                    <a:pt x="449" y="2864"/>
                    <a:pt x="471" y="2864"/>
                  </a:cubicBezTo>
                  <a:cubicBezTo>
                    <a:pt x="497" y="2864"/>
                    <a:pt x="524" y="2870"/>
                    <a:pt x="552" y="2884"/>
                  </a:cubicBezTo>
                  <a:cubicBezTo>
                    <a:pt x="1052" y="3140"/>
                    <a:pt x="1684" y="3413"/>
                    <a:pt x="2278" y="3413"/>
                  </a:cubicBezTo>
                  <a:cubicBezTo>
                    <a:pt x="2659" y="3413"/>
                    <a:pt x="3025" y="3300"/>
                    <a:pt x="3330" y="2999"/>
                  </a:cubicBezTo>
                  <a:cubicBezTo>
                    <a:pt x="4002" y="2339"/>
                    <a:pt x="3887" y="1203"/>
                    <a:pt x="3262" y="556"/>
                  </a:cubicBezTo>
                  <a:cubicBezTo>
                    <a:pt x="2904" y="187"/>
                    <a:pt x="2432" y="1"/>
                    <a:pt x="19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5" name="Google Shape;5885;p130"/>
            <p:cNvSpPr/>
            <p:nvPr/>
          </p:nvSpPr>
          <p:spPr>
            <a:xfrm>
              <a:off x="8216425" y="3582250"/>
              <a:ext cx="100775" cy="87100"/>
            </a:xfrm>
            <a:custGeom>
              <a:avLst/>
              <a:gdLst/>
              <a:ahLst/>
              <a:cxnLst/>
              <a:rect l="l" t="t" r="r" b="b"/>
              <a:pathLst>
                <a:path w="4031" h="3484" extrusionOk="0">
                  <a:moveTo>
                    <a:pt x="1899" y="300"/>
                  </a:moveTo>
                  <a:cubicBezTo>
                    <a:pt x="1900" y="300"/>
                    <a:pt x="1901" y="300"/>
                    <a:pt x="1902" y="300"/>
                  </a:cubicBezTo>
                  <a:cubicBezTo>
                    <a:pt x="3045" y="393"/>
                    <a:pt x="3791" y="1559"/>
                    <a:pt x="3217" y="2623"/>
                  </a:cubicBezTo>
                  <a:cubicBezTo>
                    <a:pt x="3184" y="2684"/>
                    <a:pt x="3126" y="2710"/>
                    <a:pt x="3066" y="2710"/>
                  </a:cubicBezTo>
                  <a:cubicBezTo>
                    <a:pt x="2949" y="2710"/>
                    <a:pt x="2826" y="2610"/>
                    <a:pt x="2879" y="2482"/>
                  </a:cubicBezTo>
                  <a:cubicBezTo>
                    <a:pt x="3238" y="1613"/>
                    <a:pt x="2864" y="626"/>
                    <a:pt x="1888" y="420"/>
                  </a:cubicBezTo>
                  <a:cubicBezTo>
                    <a:pt x="1821" y="404"/>
                    <a:pt x="1834" y="300"/>
                    <a:pt x="1899" y="300"/>
                  </a:cubicBezTo>
                  <a:close/>
                  <a:moveTo>
                    <a:pt x="2189" y="0"/>
                  </a:moveTo>
                  <a:cubicBezTo>
                    <a:pt x="1419" y="0"/>
                    <a:pt x="674" y="292"/>
                    <a:pt x="357" y="1070"/>
                  </a:cubicBezTo>
                  <a:cubicBezTo>
                    <a:pt x="1" y="1942"/>
                    <a:pt x="409" y="2843"/>
                    <a:pt x="1243" y="3235"/>
                  </a:cubicBezTo>
                  <a:cubicBezTo>
                    <a:pt x="1563" y="3386"/>
                    <a:pt x="1939" y="3483"/>
                    <a:pt x="2299" y="3483"/>
                  </a:cubicBezTo>
                  <a:cubicBezTo>
                    <a:pt x="2832" y="3483"/>
                    <a:pt x="3331" y="3271"/>
                    <a:pt x="3558" y="2705"/>
                  </a:cubicBezTo>
                  <a:cubicBezTo>
                    <a:pt x="3906" y="1833"/>
                    <a:pt x="4030" y="231"/>
                    <a:pt x="2719" y="197"/>
                  </a:cubicBezTo>
                  <a:cubicBezTo>
                    <a:pt x="2592" y="193"/>
                    <a:pt x="2526" y="105"/>
                    <a:pt x="2518" y="18"/>
                  </a:cubicBezTo>
                  <a:cubicBezTo>
                    <a:pt x="2409" y="6"/>
                    <a:pt x="2299" y="0"/>
                    <a:pt x="218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6" name="Google Shape;5886;p130"/>
            <p:cNvSpPr/>
            <p:nvPr/>
          </p:nvSpPr>
          <p:spPr>
            <a:xfrm>
              <a:off x="7857675" y="3721075"/>
              <a:ext cx="72050" cy="74775"/>
            </a:xfrm>
            <a:custGeom>
              <a:avLst/>
              <a:gdLst/>
              <a:ahLst/>
              <a:cxnLst/>
              <a:rect l="l" t="t" r="r" b="b"/>
              <a:pathLst>
                <a:path w="2882" h="2991" extrusionOk="0">
                  <a:moveTo>
                    <a:pt x="715" y="916"/>
                  </a:moveTo>
                  <a:cubicBezTo>
                    <a:pt x="817" y="916"/>
                    <a:pt x="928" y="1016"/>
                    <a:pt x="886" y="1121"/>
                  </a:cubicBezTo>
                  <a:cubicBezTo>
                    <a:pt x="729" y="1502"/>
                    <a:pt x="711" y="1916"/>
                    <a:pt x="1052" y="2207"/>
                  </a:cubicBezTo>
                  <a:cubicBezTo>
                    <a:pt x="1119" y="2264"/>
                    <a:pt x="1058" y="2359"/>
                    <a:pt x="987" y="2359"/>
                  </a:cubicBezTo>
                  <a:cubicBezTo>
                    <a:pt x="973" y="2359"/>
                    <a:pt x="960" y="2356"/>
                    <a:pt x="947" y="2348"/>
                  </a:cubicBezTo>
                  <a:cubicBezTo>
                    <a:pt x="469" y="2086"/>
                    <a:pt x="256" y="1410"/>
                    <a:pt x="613" y="964"/>
                  </a:cubicBezTo>
                  <a:cubicBezTo>
                    <a:pt x="640" y="931"/>
                    <a:pt x="677" y="916"/>
                    <a:pt x="715" y="916"/>
                  </a:cubicBezTo>
                  <a:close/>
                  <a:moveTo>
                    <a:pt x="1641" y="1"/>
                  </a:moveTo>
                  <a:lnTo>
                    <a:pt x="1641" y="1"/>
                  </a:lnTo>
                  <a:cubicBezTo>
                    <a:pt x="912" y="91"/>
                    <a:pt x="229" y="566"/>
                    <a:pt x="114" y="1330"/>
                  </a:cubicBezTo>
                  <a:cubicBezTo>
                    <a:pt x="1" y="2070"/>
                    <a:pt x="448" y="2791"/>
                    <a:pt x="1188" y="2958"/>
                  </a:cubicBezTo>
                  <a:cubicBezTo>
                    <a:pt x="1286" y="2980"/>
                    <a:pt x="1384" y="2990"/>
                    <a:pt x="1479" y="2990"/>
                  </a:cubicBezTo>
                  <a:cubicBezTo>
                    <a:pt x="1904" y="2990"/>
                    <a:pt x="2287" y="2783"/>
                    <a:pt x="2542" y="2463"/>
                  </a:cubicBezTo>
                  <a:cubicBezTo>
                    <a:pt x="2554" y="2433"/>
                    <a:pt x="2572" y="2408"/>
                    <a:pt x="2594" y="2387"/>
                  </a:cubicBezTo>
                  <a:cubicBezTo>
                    <a:pt x="2731" y="2193"/>
                    <a:pt x="2827" y="1962"/>
                    <a:pt x="2848" y="1704"/>
                  </a:cubicBezTo>
                  <a:cubicBezTo>
                    <a:pt x="2882" y="1375"/>
                    <a:pt x="2795" y="1048"/>
                    <a:pt x="2624" y="765"/>
                  </a:cubicBezTo>
                  <a:cubicBezTo>
                    <a:pt x="2565" y="673"/>
                    <a:pt x="1963" y="103"/>
                    <a:pt x="1961" y="78"/>
                  </a:cubicBezTo>
                  <a:cubicBezTo>
                    <a:pt x="1936" y="137"/>
                    <a:pt x="1881" y="163"/>
                    <a:pt x="1823" y="163"/>
                  </a:cubicBezTo>
                  <a:cubicBezTo>
                    <a:pt x="1732" y="163"/>
                    <a:pt x="1635" y="99"/>
                    <a:pt x="16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87" name="Google Shape;5887;p130"/>
            <p:cNvGrpSpPr/>
            <p:nvPr/>
          </p:nvGrpSpPr>
          <p:grpSpPr>
            <a:xfrm>
              <a:off x="7846525" y="3129600"/>
              <a:ext cx="864750" cy="910375"/>
              <a:chOff x="7846525" y="3129600"/>
              <a:chExt cx="864750" cy="910375"/>
            </a:xfrm>
          </p:grpSpPr>
          <p:sp>
            <p:nvSpPr>
              <p:cNvPr id="5888" name="Google Shape;5888;p130"/>
              <p:cNvSpPr/>
              <p:nvPr/>
            </p:nvSpPr>
            <p:spPr>
              <a:xfrm>
                <a:off x="7846525" y="3129600"/>
                <a:ext cx="864750" cy="910375"/>
              </a:xfrm>
              <a:custGeom>
                <a:avLst/>
                <a:gdLst/>
                <a:ahLst/>
                <a:cxnLst/>
                <a:rect l="l" t="t" r="r" b="b"/>
                <a:pathLst>
                  <a:path w="34590" h="36415" extrusionOk="0">
                    <a:moveTo>
                      <a:pt x="16154" y="413"/>
                    </a:moveTo>
                    <a:cubicBezTo>
                      <a:pt x="16631" y="413"/>
                      <a:pt x="17103" y="599"/>
                      <a:pt x="17461" y="968"/>
                    </a:cubicBezTo>
                    <a:cubicBezTo>
                      <a:pt x="18085" y="1614"/>
                      <a:pt x="18201" y="2752"/>
                      <a:pt x="17529" y="3412"/>
                    </a:cubicBezTo>
                    <a:cubicBezTo>
                      <a:pt x="17224" y="3712"/>
                      <a:pt x="16858" y="3824"/>
                      <a:pt x="16477" y="3824"/>
                    </a:cubicBezTo>
                    <a:cubicBezTo>
                      <a:pt x="15883" y="3824"/>
                      <a:pt x="15251" y="3552"/>
                      <a:pt x="14751" y="3296"/>
                    </a:cubicBezTo>
                    <a:cubicBezTo>
                      <a:pt x="14724" y="3282"/>
                      <a:pt x="14696" y="3276"/>
                      <a:pt x="14671" y="3276"/>
                    </a:cubicBezTo>
                    <a:cubicBezTo>
                      <a:pt x="14648" y="3276"/>
                      <a:pt x="14627" y="3281"/>
                      <a:pt x="14609" y="3289"/>
                    </a:cubicBezTo>
                    <a:cubicBezTo>
                      <a:pt x="14199" y="2451"/>
                      <a:pt x="14239" y="1389"/>
                      <a:pt x="15033" y="790"/>
                    </a:cubicBezTo>
                    <a:cubicBezTo>
                      <a:pt x="15369" y="538"/>
                      <a:pt x="15763" y="413"/>
                      <a:pt x="16154" y="413"/>
                    </a:cubicBezTo>
                    <a:close/>
                    <a:moveTo>
                      <a:pt x="14325" y="3332"/>
                    </a:moveTo>
                    <a:cubicBezTo>
                      <a:pt x="14375" y="3397"/>
                      <a:pt x="14427" y="3464"/>
                      <a:pt x="14488" y="3529"/>
                    </a:cubicBezTo>
                    <a:cubicBezTo>
                      <a:pt x="14506" y="3550"/>
                      <a:pt x="14528" y="3558"/>
                      <a:pt x="14553" y="3562"/>
                    </a:cubicBezTo>
                    <a:cubicBezTo>
                      <a:pt x="14560" y="3569"/>
                      <a:pt x="14566" y="3583"/>
                      <a:pt x="14581" y="3590"/>
                    </a:cubicBezTo>
                    <a:cubicBezTo>
                      <a:pt x="15109" y="3965"/>
                      <a:pt x="15803" y="4231"/>
                      <a:pt x="16464" y="4231"/>
                    </a:cubicBezTo>
                    <a:cubicBezTo>
                      <a:pt x="17027" y="4231"/>
                      <a:pt x="17567" y="4038"/>
                      <a:pt x="17962" y="3554"/>
                    </a:cubicBezTo>
                    <a:cubicBezTo>
                      <a:pt x="18002" y="3502"/>
                      <a:pt x="18038" y="3452"/>
                      <a:pt x="18072" y="3397"/>
                    </a:cubicBezTo>
                    <a:cubicBezTo>
                      <a:pt x="19510" y="6716"/>
                      <a:pt x="20262" y="10217"/>
                      <a:pt x="20661" y="13777"/>
                    </a:cubicBezTo>
                    <a:cubicBezTo>
                      <a:pt x="20088" y="13956"/>
                      <a:pt x="19520" y="14149"/>
                      <a:pt x="18957" y="14341"/>
                    </a:cubicBezTo>
                    <a:cubicBezTo>
                      <a:pt x="16995" y="12884"/>
                      <a:pt x="14924" y="11567"/>
                      <a:pt x="12744" y="10465"/>
                    </a:cubicBezTo>
                    <a:cubicBezTo>
                      <a:pt x="12941" y="8007"/>
                      <a:pt x="13278" y="5592"/>
                      <a:pt x="14325" y="3332"/>
                    </a:cubicBezTo>
                    <a:close/>
                    <a:moveTo>
                      <a:pt x="20708" y="14188"/>
                    </a:moveTo>
                    <a:cubicBezTo>
                      <a:pt x="20761" y="14729"/>
                      <a:pt x="20809" y="15273"/>
                      <a:pt x="20853" y="15819"/>
                    </a:cubicBezTo>
                    <a:cubicBezTo>
                      <a:pt x="20496" y="15527"/>
                      <a:pt x="20137" y="15241"/>
                      <a:pt x="19771" y="14958"/>
                    </a:cubicBezTo>
                    <a:cubicBezTo>
                      <a:pt x="19629" y="14850"/>
                      <a:pt x="19486" y="14743"/>
                      <a:pt x="19343" y="14636"/>
                    </a:cubicBezTo>
                    <a:cubicBezTo>
                      <a:pt x="19796" y="14483"/>
                      <a:pt x="20250" y="14330"/>
                      <a:pt x="20708" y="14188"/>
                    </a:cubicBezTo>
                    <a:close/>
                    <a:moveTo>
                      <a:pt x="12702" y="10960"/>
                    </a:moveTo>
                    <a:cubicBezTo>
                      <a:pt x="14699" y="11987"/>
                      <a:pt x="16596" y="13197"/>
                      <a:pt x="18400" y="14526"/>
                    </a:cubicBezTo>
                    <a:cubicBezTo>
                      <a:pt x="16439" y="15216"/>
                      <a:pt x="14447" y="15953"/>
                      <a:pt x="12492" y="16789"/>
                    </a:cubicBezTo>
                    <a:cubicBezTo>
                      <a:pt x="12489" y="15073"/>
                      <a:pt x="12538" y="13357"/>
                      <a:pt x="12655" y="11641"/>
                    </a:cubicBezTo>
                    <a:cubicBezTo>
                      <a:pt x="12669" y="11414"/>
                      <a:pt x="12686" y="11189"/>
                      <a:pt x="12702" y="10960"/>
                    </a:cubicBezTo>
                    <a:close/>
                    <a:moveTo>
                      <a:pt x="4884" y="8334"/>
                    </a:moveTo>
                    <a:cubicBezTo>
                      <a:pt x="7451" y="8334"/>
                      <a:pt x="10111" y="9645"/>
                      <a:pt x="12320" y="10759"/>
                    </a:cubicBezTo>
                    <a:cubicBezTo>
                      <a:pt x="12305" y="10941"/>
                      <a:pt x="12292" y="11116"/>
                      <a:pt x="12277" y="11294"/>
                    </a:cubicBezTo>
                    <a:cubicBezTo>
                      <a:pt x="12118" y="13185"/>
                      <a:pt x="12040" y="15084"/>
                      <a:pt x="12044" y="16979"/>
                    </a:cubicBezTo>
                    <a:cubicBezTo>
                      <a:pt x="10189" y="17794"/>
                      <a:pt x="8377" y="18709"/>
                      <a:pt x="6669" y="19766"/>
                    </a:cubicBezTo>
                    <a:cubicBezTo>
                      <a:pt x="6228" y="19291"/>
                      <a:pt x="5802" y="18793"/>
                      <a:pt x="5402" y="18274"/>
                    </a:cubicBezTo>
                    <a:cubicBezTo>
                      <a:pt x="3690" y="16033"/>
                      <a:pt x="306" y="10272"/>
                      <a:pt x="3981" y="8406"/>
                    </a:cubicBezTo>
                    <a:cubicBezTo>
                      <a:pt x="3992" y="8399"/>
                      <a:pt x="3994" y="8390"/>
                      <a:pt x="4006" y="8388"/>
                    </a:cubicBezTo>
                    <a:cubicBezTo>
                      <a:pt x="4297" y="8351"/>
                      <a:pt x="4590" y="8334"/>
                      <a:pt x="4884" y="8334"/>
                    </a:cubicBezTo>
                    <a:close/>
                    <a:moveTo>
                      <a:pt x="29870" y="12557"/>
                    </a:moveTo>
                    <a:cubicBezTo>
                      <a:pt x="30013" y="12557"/>
                      <a:pt x="30156" y="12560"/>
                      <a:pt x="30298" y="12566"/>
                    </a:cubicBezTo>
                    <a:cubicBezTo>
                      <a:pt x="30327" y="12566"/>
                      <a:pt x="30356" y="12565"/>
                      <a:pt x="30385" y="12565"/>
                    </a:cubicBezTo>
                    <a:cubicBezTo>
                      <a:pt x="31109" y="12565"/>
                      <a:pt x="31802" y="12725"/>
                      <a:pt x="32459" y="13036"/>
                    </a:cubicBezTo>
                    <a:cubicBezTo>
                      <a:pt x="33152" y="13351"/>
                      <a:pt x="33484" y="13777"/>
                      <a:pt x="33472" y="14315"/>
                    </a:cubicBezTo>
                    <a:cubicBezTo>
                      <a:pt x="33613" y="14769"/>
                      <a:pt x="33565" y="15272"/>
                      <a:pt x="33340" y="15735"/>
                    </a:cubicBezTo>
                    <a:cubicBezTo>
                      <a:pt x="33209" y="16008"/>
                      <a:pt x="33020" y="16251"/>
                      <a:pt x="32817" y="16473"/>
                    </a:cubicBezTo>
                    <a:cubicBezTo>
                      <a:pt x="32638" y="16793"/>
                      <a:pt x="32388" y="17055"/>
                      <a:pt x="31956" y="17462"/>
                    </a:cubicBezTo>
                    <a:cubicBezTo>
                      <a:pt x="31404" y="17977"/>
                      <a:pt x="30811" y="18447"/>
                      <a:pt x="30195" y="18882"/>
                    </a:cubicBezTo>
                    <a:cubicBezTo>
                      <a:pt x="29244" y="19558"/>
                      <a:pt x="28234" y="20142"/>
                      <a:pt x="27205" y="20691"/>
                    </a:cubicBezTo>
                    <a:cubicBezTo>
                      <a:pt x="26984" y="20811"/>
                      <a:pt x="26758" y="20918"/>
                      <a:pt x="26537" y="21035"/>
                    </a:cubicBezTo>
                    <a:cubicBezTo>
                      <a:pt x="24888" y="19347"/>
                      <a:pt x="23157" y="17727"/>
                      <a:pt x="21340" y="16217"/>
                    </a:cubicBezTo>
                    <a:cubicBezTo>
                      <a:pt x="21289" y="15494"/>
                      <a:pt x="21232" y="14770"/>
                      <a:pt x="21155" y="14051"/>
                    </a:cubicBezTo>
                    <a:cubicBezTo>
                      <a:pt x="22024" y="13791"/>
                      <a:pt x="22896" y="13546"/>
                      <a:pt x="23774" y="13343"/>
                    </a:cubicBezTo>
                    <a:cubicBezTo>
                      <a:pt x="25281" y="12996"/>
                      <a:pt x="26818" y="12737"/>
                      <a:pt x="28361" y="12627"/>
                    </a:cubicBezTo>
                    <a:cubicBezTo>
                      <a:pt x="28860" y="12591"/>
                      <a:pt x="29367" y="12557"/>
                      <a:pt x="29870" y="12557"/>
                    </a:cubicBezTo>
                    <a:close/>
                    <a:moveTo>
                      <a:pt x="21376" y="16890"/>
                    </a:moveTo>
                    <a:cubicBezTo>
                      <a:pt x="22832" y="18128"/>
                      <a:pt x="24231" y="19434"/>
                      <a:pt x="25579" y="20795"/>
                    </a:cubicBezTo>
                    <a:cubicBezTo>
                      <a:pt x="25738" y="20958"/>
                      <a:pt x="25901" y="21118"/>
                      <a:pt x="26060" y="21282"/>
                    </a:cubicBezTo>
                    <a:cubicBezTo>
                      <a:pt x="24594" y="22022"/>
                      <a:pt x="23090" y="22702"/>
                      <a:pt x="21554" y="23298"/>
                    </a:cubicBezTo>
                    <a:cubicBezTo>
                      <a:pt x="21558" y="22948"/>
                      <a:pt x="21558" y="22691"/>
                      <a:pt x="21554" y="22546"/>
                    </a:cubicBezTo>
                    <a:cubicBezTo>
                      <a:pt x="21536" y="20664"/>
                      <a:pt x="21486" y="18774"/>
                      <a:pt x="21376" y="16890"/>
                    </a:cubicBezTo>
                    <a:close/>
                    <a:moveTo>
                      <a:pt x="12050" y="17476"/>
                    </a:moveTo>
                    <a:cubicBezTo>
                      <a:pt x="12063" y="19059"/>
                      <a:pt x="12130" y="20638"/>
                      <a:pt x="12252" y="22214"/>
                    </a:cubicBezTo>
                    <a:cubicBezTo>
                      <a:pt x="12313" y="22978"/>
                      <a:pt x="12390" y="23744"/>
                      <a:pt x="12473" y="24510"/>
                    </a:cubicBezTo>
                    <a:lnTo>
                      <a:pt x="11939" y="24151"/>
                    </a:lnTo>
                    <a:cubicBezTo>
                      <a:pt x="10160" y="22957"/>
                      <a:pt x="8465" y="21630"/>
                      <a:pt x="6975" y="20091"/>
                    </a:cubicBezTo>
                    <a:cubicBezTo>
                      <a:pt x="8610" y="19118"/>
                      <a:pt x="10306" y="18255"/>
                      <a:pt x="12050" y="17476"/>
                    </a:cubicBezTo>
                    <a:close/>
                    <a:moveTo>
                      <a:pt x="18801" y="14821"/>
                    </a:moveTo>
                    <a:cubicBezTo>
                      <a:pt x="19038" y="14998"/>
                      <a:pt x="19273" y="15176"/>
                      <a:pt x="19506" y="15357"/>
                    </a:cubicBezTo>
                    <a:cubicBezTo>
                      <a:pt x="19979" y="15727"/>
                      <a:pt x="20444" y="16106"/>
                      <a:pt x="20906" y="16491"/>
                    </a:cubicBezTo>
                    <a:cubicBezTo>
                      <a:pt x="20967" y="17393"/>
                      <a:pt x="21014" y="18302"/>
                      <a:pt x="21050" y="19207"/>
                    </a:cubicBezTo>
                    <a:cubicBezTo>
                      <a:pt x="21073" y="19811"/>
                      <a:pt x="21126" y="21441"/>
                      <a:pt x="21119" y="23460"/>
                    </a:cubicBezTo>
                    <a:cubicBezTo>
                      <a:pt x="20591" y="23660"/>
                      <a:pt x="20061" y="23853"/>
                      <a:pt x="19533" y="24032"/>
                    </a:cubicBezTo>
                    <a:cubicBezTo>
                      <a:pt x="17710" y="24650"/>
                      <a:pt x="15853" y="25137"/>
                      <a:pt x="13975" y="25496"/>
                    </a:cubicBezTo>
                    <a:cubicBezTo>
                      <a:pt x="13633" y="25278"/>
                      <a:pt x="13291" y="25052"/>
                      <a:pt x="12955" y="24831"/>
                    </a:cubicBezTo>
                    <a:cubicBezTo>
                      <a:pt x="12763" y="23258"/>
                      <a:pt x="12650" y="21674"/>
                      <a:pt x="12573" y="20101"/>
                    </a:cubicBezTo>
                    <a:cubicBezTo>
                      <a:pt x="12525" y="19160"/>
                      <a:pt x="12504" y="18221"/>
                      <a:pt x="12497" y="17276"/>
                    </a:cubicBezTo>
                    <a:cubicBezTo>
                      <a:pt x="13665" y="16765"/>
                      <a:pt x="14858" y="16284"/>
                      <a:pt x="16063" y="15823"/>
                    </a:cubicBezTo>
                    <a:cubicBezTo>
                      <a:pt x="16967" y="15478"/>
                      <a:pt x="17883" y="15143"/>
                      <a:pt x="18801" y="14821"/>
                    </a:cubicBezTo>
                    <a:close/>
                    <a:moveTo>
                      <a:pt x="13029" y="25422"/>
                    </a:moveTo>
                    <a:lnTo>
                      <a:pt x="13029" y="25422"/>
                    </a:lnTo>
                    <a:cubicBezTo>
                      <a:pt x="13130" y="25487"/>
                      <a:pt x="13229" y="25553"/>
                      <a:pt x="13330" y="25619"/>
                    </a:cubicBezTo>
                    <a:cubicBezTo>
                      <a:pt x="13241" y="25633"/>
                      <a:pt x="13149" y="25655"/>
                      <a:pt x="13057" y="25668"/>
                    </a:cubicBezTo>
                    <a:cubicBezTo>
                      <a:pt x="13048" y="25588"/>
                      <a:pt x="13041" y="25506"/>
                      <a:pt x="13029" y="25422"/>
                    </a:cubicBezTo>
                    <a:close/>
                    <a:moveTo>
                      <a:pt x="6554" y="20353"/>
                    </a:moveTo>
                    <a:cubicBezTo>
                      <a:pt x="7280" y="21105"/>
                      <a:pt x="8057" y="21807"/>
                      <a:pt x="8867" y="22465"/>
                    </a:cubicBezTo>
                    <a:cubicBezTo>
                      <a:pt x="10036" y="23412"/>
                      <a:pt x="11275" y="24288"/>
                      <a:pt x="12546" y="25113"/>
                    </a:cubicBezTo>
                    <a:cubicBezTo>
                      <a:pt x="12577" y="25323"/>
                      <a:pt x="12595" y="25535"/>
                      <a:pt x="12623" y="25741"/>
                    </a:cubicBezTo>
                    <a:cubicBezTo>
                      <a:pt x="10718" y="26041"/>
                      <a:pt x="8795" y="26198"/>
                      <a:pt x="6864" y="26198"/>
                    </a:cubicBezTo>
                    <a:cubicBezTo>
                      <a:pt x="5750" y="26198"/>
                      <a:pt x="4633" y="26146"/>
                      <a:pt x="3515" y="26038"/>
                    </a:cubicBezTo>
                    <a:cubicBezTo>
                      <a:pt x="3614" y="25832"/>
                      <a:pt x="3678" y="25605"/>
                      <a:pt x="3696" y="25362"/>
                    </a:cubicBezTo>
                    <a:cubicBezTo>
                      <a:pt x="3730" y="24861"/>
                      <a:pt x="3551" y="24364"/>
                      <a:pt x="3232" y="23975"/>
                    </a:cubicBezTo>
                    <a:cubicBezTo>
                      <a:pt x="3049" y="23751"/>
                      <a:pt x="2704" y="23395"/>
                      <a:pt x="2371" y="23395"/>
                    </a:cubicBezTo>
                    <a:cubicBezTo>
                      <a:pt x="2348" y="23395"/>
                      <a:pt x="2326" y="23397"/>
                      <a:pt x="2303" y="23400"/>
                    </a:cubicBezTo>
                    <a:cubicBezTo>
                      <a:pt x="3655" y="22260"/>
                      <a:pt x="5079" y="21258"/>
                      <a:pt x="6554" y="20353"/>
                    </a:cubicBezTo>
                    <a:close/>
                    <a:moveTo>
                      <a:pt x="2091" y="23660"/>
                    </a:moveTo>
                    <a:cubicBezTo>
                      <a:pt x="2084" y="23758"/>
                      <a:pt x="2181" y="23822"/>
                      <a:pt x="2272" y="23822"/>
                    </a:cubicBezTo>
                    <a:cubicBezTo>
                      <a:pt x="2330" y="23822"/>
                      <a:pt x="2386" y="23796"/>
                      <a:pt x="2411" y="23737"/>
                    </a:cubicBezTo>
                    <a:cubicBezTo>
                      <a:pt x="2411" y="23764"/>
                      <a:pt x="3014" y="24332"/>
                      <a:pt x="3071" y="24424"/>
                    </a:cubicBezTo>
                    <a:cubicBezTo>
                      <a:pt x="3241" y="24707"/>
                      <a:pt x="3329" y="25033"/>
                      <a:pt x="3296" y="25363"/>
                    </a:cubicBezTo>
                    <a:cubicBezTo>
                      <a:pt x="3275" y="25621"/>
                      <a:pt x="3180" y="25852"/>
                      <a:pt x="3043" y="26046"/>
                    </a:cubicBezTo>
                    <a:cubicBezTo>
                      <a:pt x="3020" y="26067"/>
                      <a:pt x="3003" y="26094"/>
                      <a:pt x="2991" y="26122"/>
                    </a:cubicBezTo>
                    <a:cubicBezTo>
                      <a:pt x="2738" y="26442"/>
                      <a:pt x="2354" y="26649"/>
                      <a:pt x="1929" y="26649"/>
                    </a:cubicBezTo>
                    <a:cubicBezTo>
                      <a:pt x="1834" y="26649"/>
                      <a:pt x="1736" y="26639"/>
                      <a:pt x="1638" y="26617"/>
                    </a:cubicBezTo>
                    <a:cubicBezTo>
                      <a:pt x="898" y="26450"/>
                      <a:pt x="449" y="25729"/>
                      <a:pt x="562" y="24989"/>
                    </a:cubicBezTo>
                    <a:cubicBezTo>
                      <a:pt x="679" y="24228"/>
                      <a:pt x="1361" y="23752"/>
                      <a:pt x="2091" y="23660"/>
                    </a:cubicBezTo>
                    <a:close/>
                    <a:moveTo>
                      <a:pt x="21115" y="23882"/>
                    </a:moveTo>
                    <a:lnTo>
                      <a:pt x="21115" y="23882"/>
                    </a:lnTo>
                    <a:cubicBezTo>
                      <a:pt x="21101" y="25560"/>
                      <a:pt x="21039" y="27463"/>
                      <a:pt x="20880" y="29261"/>
                    </a:cubicBezTo>
                    <a:cubicBezTo>
                      <a:pt x="18652" y="28324"/>
                      <a:pt x="16524" y="27116"/>
                      <a:pt x="14473" y="25814"/>
                    </a:cubicBezTo>
                    <a:cubicBezTo>
                      <a:pt x="16724" y="25346"/>
                      <a:pt x="18947" y="24691"/>
                      <a:pt x="21115" y="23882"/>
                    </a:cubicBezTo>
                    <a:close/>
                    <a:moveTo>
                      <a:pt x="26388" y="21614"/>
                    </a:moveTo>
                    <a:cubicBezTo>
                      <a:pt x="28328" y="23600"/>
                      <a:pt x="30212" y="25802"/>
                      <a:pt x="30369" y="28682"/>
                    </a:cubicBezTo>
                    <a:cubicBezTo>
                      <a:pt x="30101" y="28555"/>
                      <a:pt x="29804" y="28487"/>
                      <a:pt x="29503" y="28487"/>
                    </a:cubicBezTo>
                    <a:cubicBezTo>
                      <a:pt x="29330" y="28487"/>
                      <a:pt x="29156" y="28510"/>
                      <a:pt x="28985" y="28556"/>
                    </a:cubicBezTo>
                    <a:cubicBezTo>
                      <a:pt x="28924" y="28574"/>
                      <a:pt x="28894" y="28614"/>
                      <a:pt x="28887" y="28656"/>
                    </a:cubicBezTo>
                    <a:cubicBezTo>
                      <a:pt x="28066" y="28899"/>
                      <a:pt x="27467" y="29694"/>
                      <a:pt x="27562" y="30617"/>
                    </a:cubicBezTo>
                    <a:cubicBezTo>
                      <a:pt x="27576" y="30760"/>
                      <a:pt x="27605" y="30893"/>
                      <a:pt x="27652" y="31024"/>
                    </a:cubicBezTo>
                    <a:cubicBezTo>
                      <a:pt x="25427" y="30822"/>
                      <a:pt x="23298" y="30241"/>
                      <a:pt x="21250" y="29413"/>
                    </a:cubicBezTo>
                    <a:cubicBezTo>
                      <a:pt x="21468" y="27233"/>
                      <a:pt x="21533" y="25054"/>
                      <a:pt x="21552" y="23722"/>
                    </a:cubicBezTo>
                    <a:cubicBezTo>
                      <a:pt x="22040" y="23532"/>
                      <a:pt x="22534" y="23336"/>
                      <a:pt x="23022" y="23137"/>
                    </a:cubicBezTo>
                    <a:cubicBezTo>
                      <a:pt x="24144" y="22664"/>
                      <a:pt x="25277" y="22163"/>
                      <a:pt x="26388" y="21614"/>
                    </a:cubicBezTo>
                    <a:close/>
                    <a:moveTo>
                      <a:pt x="29374" y="28806"/>
                    </a:moveTo>
                    <a:cubicBezTo>
                      <a:pt x="30093" y="28822"/>
                      <a:pt x="30821" y="29262"/>
                      <a:pt x="31023" y="29981"/>
                    </a:cubicBezTo>
                    <a:cubicBezTo>
                      <a:pt x="31244" y="30773"/>
                      <a:pt x="30701" y="31691"/>
                      <a:pt x="29912" y="31909"/>
                    </a:cubicBezTo>
                    <a:cubicBezTo>
                      <a:pt x="29795" y="31941"/>
                      <a:pt x="29677" y="31957"/>
                      <a:pt x="29559" y="31957"/>
                    </a:cubicBezTo>
                    <a:cubicBezTo>
                      <a:pt x="29052" y="31957"/>
                      <a:pt x="28556" y="31676"/>
                      <a:pt x="28255" y="31265"/>
                    </a:cubicBezTo>
                    <a:cubicBezTo>
                      <a:pt x="28292" y="31189"/>
                      <a:pt x="28255" y="31083"/>
                      <a:pt x="28147" y="31076"/>
                    </a:cubicBezTo>
                    <a:cubicBezTo>
                      <a:pt x="28081" y="30957"/>
                      <a:pt x="28026" y="30833"/>
                      <a:pt x="27997" y="30698"/>
                    </a:cubicBezTo>
                    <a:cubicBezTo>
                      <a:pt x="27813" y="29819"/>
                      <a:pt x="28572" y="29020"/>
                      <a:pt x="29374" y="28806"/>
                    </a:cubicBezTo>
                    <a:close/>
                    <a:moveTo>
                      <a:pt x="13854" y="25937"/>
                    </a:moveTo>
                    <a:cubicBezTo>
                      <a:pt x="15198" y="26762"/>
                      <a:pt x="16570" y="27539"/>
                      <a:pt x="17940" y="28291"/>
                    </a:cubicBezTo>
                    <a:cubicBezTo>
                      <a:pt x="18873" y="28803"/>
                      <a:pt x="19839" y="29297"/>
                      <a:pt x="20830" y="29740"/>
                    </a:cubicBezTo>
                    <a:cubicBezTo>
                      <a:pt x="20489" y="33145"/>
                      <a:pt x="19765" y="36039"/>
                      <a:pt x="18287" y="36039"/>
                    </a:cubicBezTo>
                    <a:cubicBezTo>
                      <a:pt x="18278" y="36039"/>
                      <a:pt x="18268" y="36039"/>
                      <a:pt x="18259" y="36039"/>
                    </a:cubicBezTo>
                    <a:cubicBezTo>
                      <a:pt x="15518" y="34964"/>
                      <a:pt x="14367" y="31553"/>
                      <a:pt x="13697" y="28927"/>
                    </a:cubicBezTo>
                    <a:cubicBezTo>
                      <a:pt x="13458" y="27990"/>
                      <a:pt x="13274" y="27035"/>
                      <a:pt x="13124" y="26072"/>
                    </a:cubicBezTo>
                    <a:cubicBezTo>
                      <a:pt x="13366" y="26029"/>
                      <a:pt x="13611" y="25981"/>
                      <a:pt x="13854" y="25937"/>
                    </a:cubicBezTo>
                    <a:close/>
                    <a:moveTo>
                      <a:pt x="16237" y="0"/>
                    </a:moveTo>
                    <a:cubicBezTo>
                      <a:pt x="14743" y="0"/>
                      <a:pt x="13353" y="1625"/>
                      <a:pt x="14168" y="3090"/>
                    </a:cubicBezTo>
                    <a:cubicBezTo>
                      <a:pt x="12814" y="5158"/>
                      <a:pt x="12557" y="7809"/>
                      <a:pt x="12360" y="10271"/>
                    </a:cubicBezTo>
                    <a:cubicBezTo>
                      <a:pt x="12014" y="10099"/>
                      <a:pt x="11669" y="9937"/>
                      <a:pt x="11317" y="9777"/>
                    </a:cubicBezTo>
                    <a:cubicBezTo>
                      <a:pt x="9566" y="8988"/>
                      <a:pt x="7330" y="7890"/>
                      <a:pt x="5256" y="7890"/>
                    </a:cubicBezTo>
                    <a:cubicBezTo>
                      <a:pt x="4789" y="7890"/>
                      <a:pt x="4330" y="7946"/>
                      <a:pt x="3887" y="8073"/>
                    </a:cubicBezTo>
                    <a:cubicBezTo>
                      <a:pt x="3871" y="8073"/>
                      <a:pt x="3857" y="8073"/>
                      <a:pt x="3843" y="8076"/>
                    </a:cubicBezTo>
                    <a:cubicBezTo>
                      <a:pt x="3694" y="8120"/>
                      <a:pt x="3561" y="8175"/>
                      <a:pt x="3429" y="8233"/>
                    </a:cubicBezTo>
                    <a:cubicBezTo>
                      <a:pt x="3382" y="8252"/>
                      <a:pt x="3334" y="8266"/>
                      <a:pt x="3288" y="8288"/>
                    </a:cubicBezTo>
                    <a:cubicBezTo>
                      <a:pt x="3275" y="8294"/>
                      <a:pt x="3269" y="8305"/>
                      <a:pt x="3263" y="8316"/>
                    </a:cubicBezTo>
                    <a:cubicBezTo>
                      <a:pt x="1108" y="9479"/>
                      <a:pt x="1962" y="12770"/>
                      <a:pt x="2732" y="14666"/>
                    </a:cubicBezTo>
                    <a:cubicBezTo>
                      <a:pt x="3554" y="16670"/>
                      <a:pt x="4788" y="18454"/>
                      <a:pt x="6251" y="20033"/>
                    </a:cubicBezTo>
                    <a:cubicBezTo>
                      <a:pt x="4766" y="20985"/>
                      <a:pt x="3357" y="22048"/>
                      <a:pt x="2078" y="23270"/>
                    </a:cubicBezTo>
                    <a:cubicBezTo>
                      <a:pt x="2024" y="23320"/>
                      <a:pt x="2030" y="23383"/>
                      <a:pt x="2066" y="23423"/>
                    </a:cubicBezTo>
                    <a:cubicBezTo>
                      <a:pt x="2038" y="23422"/>
                      <a:pt x="2011" y="23421"/>
                      <a:pt x="1983" y="23421"/>
                    </a:cubicBezTo>
                    <a:cubicBezTo>
                      <a:pt x="1095" y="23421"/>
                      <a:pt x="297" y="23999"/>
                      <a:pt x="156" y="24933"/>
                    </a:cubicBezTo>
                    <a:cubicBezTo>
                      <a:pt x="1" y="25966"/>
                      <a:pt x="706" y="26939"/>
                      <a:pt x="1756" y="27044"/>
                    </a:cubicBezTo>
                    <a:cubicBezTo>
                      <a:pt x="1814" y="27050"/>
                      <a:pt x="1871" y="27052"/>
                      <a:pt x="1928" y="27052"/>
                    </a:cubicBezTo>
                    <a:cubicBezTo>
                      <a:pt x="2459" y="27052"/>
                      <a:pt x="2931" y="26810"/>
                      <a:pt x="3256" y="26430"/>
                    </a:cubicBezTo>
                    <a:cubicBezTo>
                      <a:pt x="4449" y="26559"/>
                      <a:pt x="5639" y="26620"/>
                      <a:pt x="6825" y="26620"/>
                    </a:cubicBezTo>
                    <a:cubicBezTo>
                      <a:pt x="8793" y="26620"/>
                      <a:pt x="10749" y="26451"/>
                      <a:pt x="12685" y="26139"/>
                    </a:cubicBezTo>
                    <a:cubicBezTo>
                      <a:pt x="12957" y="27954"/>
                      <a:pt x="13363" y="29748"/>
                      <a:pt x="14033" y="31452"/>
                    </a:cubicBezTo>
                    <a:cubicBezTo>
                      <a:pt x="14809" y="33434"/>
                      <a:pt x="15957" y="35799"/>
                      <a:pt x="18179" y="36406"/>
                    </a:cubicBezTo>
                    <a:cubicBezTo>
                      <a:pt x="18200" y="36412"/>
                      <a:pt x="18220" y="36415"/>
                      <a:pt x="18238" y="36415"/>
                    </a:cubicBezTo>
                    <a:cubicBezTo>
                      <a:pt x="18300" y="36415"/>
                      <a:pt x="18347" y="36383"/>
                      <a:pt x="18375" y="36338"/>
                    </a:cubicBezTo>
                    <a:cubicBezTo>
                      <a:pt x="18463" y="36359"/>
                      <a:pt x="18549" y="36369"/>
                      <a:pt x="18632" y="36369"/>
                    </a:cubicBezTo>
                    <a:cubicBezTo>
                      <a:pt x="20102" y="36369"/>
                      <a:pt x="20835" y="33212"/>
                      <a:pt x="21199" y="29899"/>
                    </a:cubicBezTo>
                    <a:cubicBezTo>
                      <a:pt x="23196" y="30749"/>
                      <a:pt x="25297" y="31349"/>
                      <a:pt x="27458" y="31349"/>
                    </a:cubicBezTo>
                    <a:cubicBezTo>
                      <a:pt x="27572" y="31349"/>
                      <a:pt x="27686" y="31347"/>
                      <a:pt x="27801" y="31344"/>
                    </a:cubicBezTo>
                    <a:cubicBezTo>
                      <a:pt x="28157" y="31952"/>
                      <a:pt x="28842" y="32373"/>
                      <a:pt x="29545" y="32373"/>
                    </a:cubicBezTo>
                    <a:cubicBezTo>
                      <a:pt x="29674" y="32373"/>
                      <a:pt x="29804" y="32359"/>
                      <a:pt x="29933" y="32329"/>
                    </a:cubicBezTo>
                    <a:cubicBezTo>
                      <a:pt x="30943" y="32096"/>
                      <a:pt x="31668" y="30976"/>
                      <a:pt x="31426" y="29960"/>
                    </a:cubicBezTo>
                    <a:cubicBezTo>
                      <a:pt x="31324" y="29535"/>
                      <a:pt x="31084" y="29183"/>
                      <a:pt x="30765" y="28928"/>
                    </a:cubicBezTo>
                    <a:cubicBezTo>
                      <a:pt x="30827" y="28891"/>
                      <a:pt x="30874" y="28827"/>
                      <a:pt x="30867" y="28729"/>
                    </a:cubicBezTo>
                    <a:cubicBezTo>
                      <a:pt x="30747" y="25794"/>
                      <a:pt x="28960" y="23551"/>
                      <a:pt x="27003" y="21513"/>
                    </a:cubicBezTo>
                    <a:cubicBezTo>
                      <a:pt x="26955" y="21467"/>
                      <a:pt x="26911" y="21421"/>
                      <a:pt x="26868" y="21375"/>
                    </a:cubicBezTo>
                    <a:cubicBezTo>
                      <a:pt x="28360" y="20612"/>
                      <a:pt x="29803" y="19751"/>
                      <a:pt x="31109" y="18734"/>
                    </a:cubicBezTo>
                    <a:cubicBezTo>
                      <a:pt x="32368" y="17755"/>
                      <a:pt x="34589" y="16113"/>
                      <a:pt x="34004" y="14231"/>
                    </a:cubicBezTo>
                    <a:cubicBezTo>
                      <a:pt x="33462" y="12484"/>
                      <a:pt x="31577" y="12153"/>
                      <a:pt x="29876" y="12153"/>
                    </a:cubicBezTo>
                    <a:cubicBezTo>
                      <a:pt x="29335" y="12153"/>
                      <a:pt x="28812" y="12187"/>
                      <a:pt x="28357" y="12219"/>
                    </a:cubicBezTo>
                    <a:cubicBezTo>
                      <a:pt x="25899" y="12400"/>
                      <a:pt x="23476" y="12931"/>
                      <a:pt x="21111" y="13639"/>
                    </a:cubicBezTo>
                    <a:cubicBezTo>
                      <a:pt x="20701" y="9923"/>
                      <a:pt x="19913" y="6270"/>
                      <a:pt x="18376" y="2811"/>
                    </a:cubicBezTo>
                    <a:cubicBezTo>
                      <a:pt x="18366" y="2793"/>
                      <a:pt x="18352" y="2780"/>
                      <a:pt x="18340" y="2765"/>
                    </a:cubicBezTo>
                    <a:cubicBezTo>
                      <a:pt x="18523" y="2004"/>
                      <a:pt x="18257" y="1153"/>
                      <a:pt x="17680" y="601"/>
                    </a:cubicBezTo>
                    <a:cubicBezTo>
                      <a:pt x="17239" y="179"/>
                      <a:pt x="16733" y="0"/>
                      <a:pt x="1623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130"/>
              <p:cNvSpPr/>
              <p:nvPr/>
            </p:nvSpPr>
            <p:spPr>
              <a:xfrm>
                <a:off x="8595000" y="3863650"/>
                <a:ext cx="21975" cy="42525"/>
              </a:xfrm>
              <a:custGeom>
                <a:avLst/>
                <a:gdLst/>
                <a:ahLst/>
                <a:cxnLst/>
                <a:rect l="l" t="t" r="r" b="b"/>
                <a:pathLst>
                  <a:path w="879" h="1701" extrusionOk="0">
                    <a:moveTo>
                      <a:pt x="121" y="1"/>
                    </a:moveTo>
                    <a:cubicBezTo>
                      <a:pt x="55" y="1"/>
                      <a:pt x="0" y="80"/>
                      <a:pt x="59" y="144"/>
                    </a:cubicBezTo>
                    <a:cubicBezTo>
                      <a:pt x="419" y="527"/>
                      <a:pt x="484" y="1000"/>
                      <a:pt x="383" y="1497"/>
                    </a:cubicBezTo>
                    <a:cubicBezTo>
                      <a:pt x="356" y="1621"/>
                      <a:pt x="451" y="1701"/>
                      <a:pt x="544" y="1701"/>
                    </a:cubicBezTo>
                    <a:cubicBezTo>
                      <a:pt x="607" y="1701"/>
                      <a:pt x="669" y="1665"/>
                      <a:pt x="695" y="1584"/>
                    </a:cubicBezTo>
                    <a:cubicBezTo>
                      <a:pt x="879" y="1017"/>
                      <a:pt x="630" y="385"/>
                      <a:pt x="179" y="23"/>
                    </a:cubicBezTo>
                    <a:cubicBezTo>
                      <a:pt x="160" y="7"/>
                      <a:pt x="140" y="1"/>
                      <a:pt x="1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130"/>
              <p:cNvSpPr/>
              <p:nvPr/>
            </p:nvSpPr>
            <p:spPr>
              <a:xfrm>
                <a:off x="8202475" y="3571825"/>
                <a:ext cx="124100" cy="108900"/>
              </a:xfrm>
              <a:custGeom>
                <a:avLst/>
                <a:gdLst/>
                <a:ahLst/>
                <a:cxnLst/>
                <a:rect l="l" t="t" r="r" b="b"/>
                <a:pathLst>
                  <a:path w="4964" h="4356" extrusionOk="0">
                    <a:moveTo>
                      <a:pt x="2745" y="414"/>
                    </a:moveTo>
                    <a:cubicBezTo>
                      <a:pt x="2856" y="414"/>
                      <a:pt x="2967" y="420"/>
                      <a:pt x="3078" y="432"/>
                    </a:cubicBezTo>
                    <a:cubicBezTo>
                      <a:pt x="3084" y="521"/>
                      <a:pt x="3151" y="609"/>
                      <a:pt x="3277" y="613"/>
                    </a:cubicBezTo>
                    <a:cubicBezTo>
                      <a:pt x="4588" y="646"/>
                      <a:pt x="4466" y="2249"/>
                      <a:pt x="4116" y="3120"/>
                    </a:cubicBezTo>
                    <a:cubicBezTo>
                      <a:pt x="3889" y="3685"/>
                      <a:pt x="3391" y="3898"/>
                      <a:pt x="2859" y="3898"/>
                    </a:cubicBezTo>
                    <a:cubicBezTo>
                      <a:pt x="2499" y="3898"/>
                      <a:pt x="2123" y="3801"/>
                      <a:pt x="1804" y="3649"/>
                    </a:cubicBezTo>
                    <a:cubicBezTo>
                      <a:pt x="968" y="3257"/>
                      <a:pt x="561" y="2356"/>
                      <a:pt x="917" y="1485"/>
                    </a:cubicBezTo>
                    <a:cubicBezTo>
                      <a:pt x="1234" y="707"/>
                      <a:pt x="1976" y="414"/>
                      <a:pt x="2745" y="414"/>
                    </a:cubicBezTo>
                    <a:close/>
                    <a:moveTo>
                      <a:pt x="2463" y="1"/>
                    </a:moveTo>
                    <a:cubicBezTo>
                      <a:pt x="1621" y="1"/>
                      <a:pt x="809" y="501"/>
                      <a:pt x="476" y="1333"/>
                    </a:cubicBezTo>
                    <a:cubicBezTo>
                      <a:pt x="1" y="2531"/>
                      <a:pt x="676" y="3742"/>
                      <a:pt x="1841" y="4166"/>
                    </a:cubicBezTo>
                    <a:cubicBezTo>
                      <a:pt x="2182" y="4290"/>
                      <a:pt x="2526" y="4356"/>
                      <a:pt x="2852" y="4356"/>
                    </a:cubicBezTo>
                    <a:cubicBezTo>
                      <a:pt x="3617" y="4356"/>
                      <a:pt x="4285" y="3990"/>
                      <a:pt x="4588" y="3141"/>
                    </a:cubicBezTo>
                    <a:cubicBezTo>
                      <a:pt x="4964" y="2091"/>
                      <a:pt x="4904" y="190"/>
                      <a:pt x="3427" y="190"/>
                    </a:cubicBezTo>
                    <a:cubicBezTo>
                      <a:pt x="3398" y="190"/>
                      <a:pt x="3367" y="191"/>
                      <a:pt x="3336" y="192"/>
                    </a:cubicBezTo>
                    <a:cubicBezTo>
                      <a:pt x="3328" y="192"/>
                      <a:pt x="3328" y="188"/>
                      <a:pt x="3324" y="186"/>
                    </a:cubicBezTo>
                    <a:cubicBezTo>
                      <a:pt x="3046" y="60"/>
                      <a:pt x="2752" y="1"/>
                      <a:pt x="24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130"/>
              <p:cNvSpPr/>
              <p:nvPr/>
            </p:nvSpPr>
            <p:spPr>
              <a:xfrm>
                <a:off x="8261900" y="3589725"/>
                <a:ext cx="49275" cy="60300"/>
              </a:xfrm>
              <a:custGeom>
                <a:avLst/>
                <a:gdLst/>
                <a:ahLst/>
                <a:cxnLst/>
                <a:rect l="l" t="t" r="r" b="b"/>
                <a:pathLst>
                  <a:path w="1971" h="2412" extrusionOk="0">
                    <a:moveTo>
                      <a:pt x="78" y="1"/>
                    </a:moveTo>
                    <a:cubicBezTo>
                      <a:pt x="14" y="1"/>
                      <a:pt x="1" y="105"/>
                      <a:pt x="67" y="121"/>
                    </a:cubicBezTo>
                    <a:cubicBezTo>
                      <a:pt x="1044" y="327"/>
                      <a:pt x="1418" y="1314"/>
                      <a:pt x="1059" y="2183"/>
                    </a:cubicBezTo>
                    <a:cubicBezTo>
                      <a:pt x="1006" y="2311"/>
                      <a:pt x="1128" y="2411"/>
                      <a:pt x="1246" y="2411"/>
                    </a:cubicBezTo>
                    <a:cubicBezTo>
                      <a:pt x="1305" y="2411"/>
                      <a:pt x="1364" y="2385"/>
                      <a:pt x="1397" y="2324"/>
                    </a:cubicBezTo>
                    <a:cubicBezTo>
                      <a:pt x="1970" y="1261"/>
                      <a:pt x="1226" y="95"/>
                      <a:pt x="82" y="1"/>
                    </a:cubicBezTo>
                    <a:cubicBezTo>
                      <a:pt x="81" y="1"/>
                      <a:pt x="79" y="1"/>
                      <a:pt x="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130"/>
              <p:cNvSpPr/>
              <p:nvPr/>
            </p:nvSpPr>
            <p:spPr>
              <a:xfrm>
                <a:off x="8251375" y="3150675"/>
                <a:ext cx="32950" cy="43350"/>
              </a:xfrm>
              <a:custGeom>
                <a:avLst/>
                <a:gdLst/>
                <a:ahLst/>
                <a:cxnLst/>
                <a:rect l="l" t="t" r="r" b="b"/>
                <a:pathLst>
                  <a:path w="1318" h="1734" extrusionOk="0">
                    <a:moveTo>
                      <a:pt x="135" y="1"/>
                    </a:moveTo>
                    <a:cubicBezTo>
                      <a:pt x="50" y="1"/>
                      <a:pt x="1" y="143"/>
                      <a:pt x="89" y="189"/>
                    </a:cubicBezTo>
                    <a:cubicBezTo>
                      <a:pt x="601" y="443"/>
                      <a:pt x="950" y="977"/>
                      <a:pt x="933" y="1555"/>
                    </a:cubicBezTo>
                    <a:cubicBezTo>
                      <a:pt x="927" y="1675"/>
                      <a:pt x="1025" y="1734"/>
                      <a:pt x="1122" y="1734"/>
                    </a:cubicBezTo>
                    <a:cubicBezTo>
                      <a:pt x="1220" y="1734"/>
                      <a:pt x="1317" y="1673"/>
                      <a:pt x="1307" y="1555"/>
                    </a:cubicBezTo>
                    <a:cubicBezTo>
                      <a:pt x="1230" y="851"/>
                      <a:pt x="834" y="277"/>
                      <a:pt x="165" y="7"/>
                    </a:cubicBezTo>
                    <a:cubicBezTo>
                      <a:pt x="154" y="3"/>
                      <a:pt x="144" y="1"/>
                      <a:pt x="13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130"/>
              <p:cNvSpPr/>
              <p:nvPr/>
            </p:nvSpPr>
            <p:spPr>
              <a:xfrm>
                <a:off x="7864075" y="3743925"/>
                <a:ext cx="21600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864" h="1444" extrusionOk="0">
                    <a:moveTo>
                      <a:pt x="459" y="0"/>
                    </a:moveTo>
                    <a:cubicBezTo>
                      <a:pt x="421" y="0"/>
                      <a:pt x="384" y="15"/>
                      <a:pt x="357" y="49"/>
                    </a:cubicBezTo>
                    <a:cubicBezTo>
                      <a:pt x="0" y="496"/>
                      <a:pt x="216" y="1171"/>
                      <a:pt x="691" y="1433"/>
                    </a:cubicBezTo>
                    <a:cubicBezTo>
                      <a:pt x="704" y="1441"/>
                      <a:pt x="718" y="1444"/>
                      <a:pt x="731" y="1444"/>
                    </a:cubicBezTo>
                    <a:cubicBezTo>
                      <a:pt x="802" y="1444"/>
                      <a:pt x="863" y="1349"/>
                      <a:pt x="796" y="1291"/>
                    </a:cubicBezTo>
                    <a:cubicBezTo>
                      <a:pt x="455" y="1002"/>
                      <a:pt x="473" y="588"/>
                      <a:pt x="630" y="205"/>
                    </a:cubicBezTo>
                    <a:cubicBezTo>
                      <a:pt x="671" y="100"/>
                      <a:pt x="560" y="0"/>
                      <a:pt x="45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894" name="Google Shape;5894;p130"/>
          <p:cNvGrpSpPr/>
          <p:nvPr/>
        </p:nvGrpSpPr>
        <p:grpSpPr>
          <a:xfrm>
            <a:off x="5301913" y="2868913"/>
            <a:ext cx="500839" cy="711390"/>
            <a:chOff x="7469450" y="3493200"/>
            <a:chExt cx="805725" cy="1144450"/>
          </a:xfrm>
        </p:grpSpPr>
        <p:sp>
          <p:nvSpPr>
            <p:cNvPr id="5895" name="Google Shape;5895;p130"/>
            <p:cNvSpPr/>
            <p:nvPr/>
          </p:nvSpPr>
          <p:spPr>
            <a:xfrm>
              <a:off x="7612475" y="3504875"/>
              <a:ext cx="181450" cy="44725"/>
            </a:xfrm>
            <a:custGeom>
              <a:avLst/>
              <a:gdLst/>
              <a:ahLst/>
              <a:cxnLst/>
              <a:rect l="l" t="t" r="r" b="b"/>
              <a:pathLst>
                <a:path w="7258" h="1789" extrusionOk="0">
                  <a:moveTo>
                    <a:pt x="3934" y="1"/>
                  </a:moveTo>
                  <a:cubicBezTo>
                    <a:pt x="3749" y="1"/>
                    <a:pt x="3563" y="5"/>
                    <a:pt x="3378" y="14"/>
                  </a:cubicBezTo>
                  <a:cubicBezTo>
                    <a:pt x="2204" y="66"/>
                    <a:pt x="1107" y="318"/>
                    <a:pt x="0" y="680"/>
                  </a:cubicBezTo>
                  <a:cubicBezTo>
                    <a:pt x="776" y="1656"/>
                    <a:pt x="2775" y="1784"/>
                    <a:pt x="3922" y="1788"/>
                  </a:cubicBezTo>
                  <a:cubicBezTo>
                    <a:pt x="4540" y="1788"/>
                    <a:pt x="5158" y="1711"/>
                    <a:pt x="5760" y="1576"/>
                  </a:cubicBezTo>
                  <a:cubicBezTo>
                    <a:pt x="6117" y="1497"/>
                    <a:pt x="7257" y="1015"/>
                    <a:pt x="6825" y="388"/>
                  </a:cubicBezTo>
                  <a:cubicBezTo>
                    <a:pt x="6681" y="178"/>
                    <a:pt x="4751" y="33"/>
                    <a:pt x="4741" y="33"/>
                  </a:cubicBezTo>
                  <a:cubicBezTo>
                    <a:pt x="4473" y="11"/>
                    <a:pt x="4204" y="1"/>
                    <a:pt x="393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6" name="Google Shape;5896;p130"/>
            <p:cNvSpPr/>
            <p:nvPr/>
          </p:nvSpPr>
          <p:spPr>
            <a:xfrm>
              <a:off x="7611675" y="3530975"/>
              <a:ext cx="198450" cy="156775"/>
            </a:xfrm>
            <a:custGeom>
              <a:avLst/>
              <a:gdLst/>
              <a:ahLst/>
              <a:cxnLst/>
              <a:rect l="l" t="t" r="r" b="b"/>
              <a:pathLst>
                <a:path w="7938" h="6271" extrusionOk="0">
                  <a:moveTo>
                    <a:pt x="5698" y="2132"/>
                  </a:moveTo>
                  <a:cubicBezTo>
                    <a:pt x="5719" y="2132"/>
                    <a:pt x="5739" y="2141"/>
                    <a:pt x="5755" y="2160"/>
                  </a:cubicBezTo>
                  <a:cubicBezTo>
                    <a:pt x="6016" y="2487"/>
                    <a:pt x="6171" y="2955"/>
                    <a:pt x="6001" y="3366"/>
                  </a:cubicBezTo>
                  <a:cubicBezTo>
                    <a:pt x="5976" y="3425"/>
                    <a:pt x="5922" y="3452"/>
                    <a:pt x="5870" y="3452"/>
                  </a:cubicBezTo>
                  <a:cubicBezTo>
                    <a:pt x="5793" y="3452"/>
                    <a:pt x="5720" y="3392"/>
                    <a:pt x="5751" y="3293"/>
                  </a:cubicBezTo>
                  <a:cubicBezTo>
                    <a:pt x="5856" y="2927"/>
                    <a:pt x="5865" y="2581"/>
                    <a:pt x="5619" y="2261"/>
                  </a:cubicBezTo>
                  <a:cubicBezTo>
                    <a:pt x="5576" y="2203"/>
                    <a:pt x="5638" y="2132"/>
                    <a:pt x="5698" y="2132"/>
                  </a:cubicBezTo>
                  <a:close/>
                  <a:moveTo>
                    <a:pt x="2367" y="2643"/>
                  </a:moveTo>
                  <a:cubicBezTo>
                    <a:pt x="2845" y="2643"/>
                    <a:pt x="3276" y="3083"/>
                    <a:pt x="3222" y="3575"/>
                  </a:cubicBezTo>
                  <a:cubicBezTo>
                    <a:pt x="3214" y="3659"/>
                    <a:pt x="3155" y="3697"/>
                    <a:pt x="3097" y="3697"/>
                  </a:cubicBezTo>
                  <a:cubicBezTo>
                    <a:pt x="3026" y="3697"/>
                    <a:pt x="2955" y="3640"/>
                    <a:pt x="2976" y="3541"/>
                  </a:cubicBezTo>
                  <a:cubicBezTo>
                    <a:pt x="3055" y="3152"/>
                    <a:pt x="2712" y="2808"/>
                    <a:pt x="2338" y="2808"/>
                  </a:cubicBezTo>
                  <a:cubicBezTo>
                    <a:pt x="2315" y="2808"/>
                    <a:pt x="2291" y="2809"/>
                    <a:pt x="2268" y="2812"/>
                  </a:cubicBezTo>
                  <a:cubicBezTo>
                    <a:pt x="2265" y="2812"/>
                    <a:pt x="2262" y="2813"/>
                    <a:pt x="2259" y="2813"/>
                  </a:cubicBezTo>
                  <a:cubicBezTo>
                    <a:pt x="2176" y="2813"/>
                    <a:pt x="2158" y="2667"/>
                    <a:pt x="2245" y="2652"/>
                  </a:cubicBezTo>
                  <a:cubicBezTo>
                    <a:pt x="2286" y="2646"/>
                    <a:pt x="2327" y="2643"/>
                    <a:pt x="2367" y="2643"/>
                  </a:cubicBezTo>
                  <a:close/>
                  <a:moveTo>
                    <a:pt x="1433" y="2293"/>
                  </a:moveTo>
                  <a:cubicBezTo>
                    <a:pt x="1484" y="2293"/>
                    <a:pt x="1534" y="2334"/>
                    <a:pt x="1517" y="2400"/>
                  </a:cubicBezTo>
                  <a:cubicBezTo>
                    <a:pt x="1362" y="2932"/>
                    <a:pt x="1815" y="3435"/>
                    <a:pt x="2343" y="3435"/>
                  </a:cubicBezTo>
                  <a:cubicBezTo>
                    <a:pt x="2357" y="3435"/>
                    <a:pt x="2371" y="3434"/>
                    <a:pt x="2385" y="3434"/>
                  </a:cubicBezTo>
                  <a:cubicBezTo>
                    <a:pt x="2387" y="3434"/>
                    <a:pt x="2390" y="3433"/>
                    <a:pt x="2392" y="3433"/>
                  </a:cubicBezTo>
                  <a:cubicBezTo>
                    <a:pt x="2551" y="3433"/>
                    <a:pt x="2540" y="3671"/>
                    <a:pt x="2385" y="3692"/>
                  </a:cubicBezTo>
                  <a:cubicBezTo>
                    <a:pt x="2348" y="3697"/>
                    <a:pt x="2312" y="3699"/>
                    <a:pt x="2276" y="3699"/>
                  </a:cubicBezTo>
                  <a:cubicBezTo>
                    <a:pt x="1634" y="3699"/>
                    <a:pt x="1138" y="2949"/>
                    <a:pt x="1351" y="2353"/>
                  </a:cubicBezTo>
                  <a:cubicBezTo>
                    <a:pt x="1365" y="2311"/>
                    <a:pt x="1399" y="2293"/>
                    <a:pt x="1433" y="2293"/>
                  </a:cubicBezTo>
                  <a:close/>
                  <a:moveTo>
                    <a:pt x="6553" y="3219"/>
                  </a:moveTo>
                  <a:cubicBezTo>
                    <a:pt x="6690" y="3219"/>
                    <a:pt x="6738" y="3403"/>
                    <a:pt x="6654" y="3495"/>
                  </a:cubicBezTo>
                  <a:cubicBezTo>
                    <a:pt x="6560" y="3600"/>
                    <a:pt x="6464" y="3702"/>
                    <a:pt x="6364" y="3808"/>
                  </a:cubicBezTo>
                  <a:cubicBezTo>
                    <a:pt x="6334" y="3841"/>
                    <a:pt x="6300" y="3855"/>
                    <a:pt x="6267" y="3855"/>
                  </a:cubicBezTo>
                  <a:cubicBezTo>
                    <a:pt x="6189" y="3855"/>
                    <a:pt x="6118" y="3778"/>
                    <a:pt x="6118" y="3694"/>
                  </a:cubicBezTo>
                  <a:cubicBezTo>
                    <a:pt x="5998" y="3793"/>
                    <a:pt x="5916" y="3927"/>
                    <a:pt x="5882" y="4091"/>
                  </a:cubicBezTo>
                  <a:cubicBezTo>
                    <a:pt x="5871" y="4143"/>
                    <a:pt x="5827" y="4166"/>
                    <a:pt x="5782" y="4166"/>
                  </a:cubicBezTo>
                  <a:cubicBezTo>
                    <a:pt x="5726" y="4166"/>
                    <a:pt x="5670" y="4130"/>
                    <a:pt x="5676" y="4066"/>
                  </a:cubicBezTo>
                  <a:cubicBezTo>
                    <a:pt x="5724" y="3612"/>
                    <a:pt x="6083" y="3255"/>
                    <a:pt x="6541" y="3219"/>
                  </a:cubicBezTo>
                  <a:cubicBezTo>
                    <a:pt x="6545" y="3219"/>
                    <a:pt x="6549" y="3219"/>
                    <a:pt x="6553" y="3219"/>
                  </a:cubicBezTo>
                  <a:close/>
                  <a:moveTo>
                    <a:pt x="1821" y="4595"/>
                  </a:moveTo>
                  <a:cubicBezTo>
                    <a:pt x="1858" y="4595"/>
                    <a:pt x="1896" y="4620"/>
                    <a:pt x="1899" y="4670"/>
                  </a:cubicBezTo>
                  <a:cubicBezTo>
                    <a:pt x="1921" y="4925"/>
                    <a:pt x="2161" y="5086"/>
                    <a:pt x="2399" y="5086"/>
                  </a:cubicBezTo>
                  <a:cubicBezTo>
                    <a:pt x="2490" y="5086"/>
                    <a:pt x="2580" y="5062"/>
                    <a:pt x="2658" y="5011"/>
                  </a:cubicBezTo>
                  <a:cubicBezTo>
                    <a:pt x="2679" y="4996"/>
                    <a:pt x="2701" y="4989"/>
                    <a:pt x="2720" y="4989"/>
                  </a:cubicBezTo>
                  <a:cubicBezTo>
                    <a:pt x="2816" y="4989"/>
                    <a:pt x="2877" y="5142"/>
                    <a:pt x="2778" y="5214"/>
                  </a:cubicBezTo>
                  <a:cubicBezTo>
                    <a:pt x="2674" y="5292"/>
                    <a:pt x="2555" y="5326"/>
                    <a:pt x="2436" y="5326"/>
                  </a:cubicBezTo>
                  <a:cubicBezTo>
                    <a:pt x="2091" y="5326"/>
                    <a:pt x="1744" y="5036"/>
                    <a:pt x="1746" y="4670"/>
                  </a:cubicBezTo>
                  <a:cubicBezTo>
                    <a:pt x="1748" y="4619"/>
                    <a:pt x="1784" y="4595"/>
                    <a:pt x="1821" y="4595"/>
                  </a:cubicBezTo>
                  <a:close/>
                  <a:moveTo>
                    <a:pt x="0" y="0"/>
                  </a:moveTo>
                  <a:lnTo>
                    <a:pt x="0" y="0"/>
                  </a:lnTo>
                  <a:cubicBezTo>
                    <a:pt x="76" y="1645"/>
                    <a:pt x="149" y="3316"/>
                    <a:pt x="132" y="4969"/>
                  </a:cubicBezTo>
                  <a:cubicBezTo>
                    <a:pt x="180" y="5000"/>
                    <a:pt x="175" y="5073"/>
                    <a:pt x="128" y="5113"/>
                  </a:cubicBezTo>
                  <a:cubicBezTo>
                    <a:pt x="125" y="5403"/>
                    <a:pt x="125" y="5697"/>
                    <a:pt x="113" y="5989"/>
                  </a:cubicBezTo>
                  <a:cubicBezTo>
                    <a:pt x="1315" y="6132"/>
                    <a:pt x="2425" y="6270"/>
                    <a:pt x="3533" y="6270"/>
                  </a:cubicBezTo>
                  <a:cubicBezTo>
                    <a:pt x="4624" y="6270"/>
                    <a:pt x="5714" y="6137"/>
                    <a:pt x="6890" y="5743"/>
                  </a:cubicBezTo>
                  <a:cubicBezTo>
                    <a:pt x="7156" y="3941"/>
                    <a:pt x="7494" y="2108"/>
                    <a:pt x="7937" y="332"/>
                  </a:cubicBezTo>
                  <a:lnTo>
                    <a:pt x="7937" y="332"/>
                  </a:lnTo>
                  <a:cubicBezTo>
                    <a:pt x="7136" y="1080"/>
                    <a:pt x="4809" y="1194"/>
                    <a:pt x="3984" y="1194"/>
                  </a:cubicBezTo>
                  <a:cubicBezTo>
                    <a:pt x="3974" y="1194"/>
                    <a:pt x="3965" y="1194"/>
                    <a:pt x="3955" y="1194"/>
                  </a:cubicBezTo>
                  <a:cubicBezTo>
                    <a:pt x="2735" y="1194"/>
                    <a:pt x="857" y="1025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7" name="Google Shape;5897;p130"/>
            <p:cNvSpPr/>
            <p:nvPr/>
          </p:nvSpPr>
          <p:spPr>
            <a:xfrm>
              <a:off x="7990275" y="4013525"/>
              <a:ext cx="176550" cy="243600"/>
            </a:xfrm>
            <a:custGeom>
              <a:avLst/>
              <a:gdLst/>
              <a:ahLst/>
              <a:cxnLst/>
              <a:rect l="l" t="t" r="r" b="b"/>
              <a:pathLst>
                <a:path w="7062" h="9744" extrusionOk="0">
                  <a:moveTo>
                    <a:pt x="4145" y="0"/>
                  </a:moveTo>
                  <a:lnTo>
                    <a:pt x="3666" y="508"/>
                  </a:lnTo>
                  <a:cubicBezTo>
                    <a:pt x="3843" y="508"/>
                    <a:pt x="3994" y="713"/>
                    <a:pt x="3828" y="858"/>
                  </a:cubicBezTo>
                  <a:cubicBezTo>
                    <a:pt x="2834" y="1726"/>
                    <a:pt x="1885" y="2611"/>
                    <a:pt x="938" y="3535"/>
                  </a:cubicBezTo>
                  <a:cubicBezTo>
                    <a:pt x="914" y="3558"/>
                    <a:pt x="886" y="3568"/>
                    <a:pt x="858" y="3568"/>
                  </a:cubicBezTo>
                  <a:cubicBezTo>
                    <a:pt x="808" y="3568"/>
                    <a:pt x="758" y="3536"/>
                    <a:pt x="734" y="3495"/>
                  </a:cubicBezTo>
                  <a:lnTo>
                    <a:pt x="1" y="3770"/>
                  </a:lnTo>
                  <a:cubicBezTo>
                    <a:pt x="243" y="3986"/>
                    <a:pt x="476" y="4207"/>
                    <a:pt x="698" y="4442"/>
                  </a:cubicBezTo>
                  <a:cubicBezTo>
                    <a:pt x="1373" y="5165"/>
                    <a:pt x="1906" y="6018"/>
                    <a:pt x="2266" y="6944"/>
                  </a:cubicBezTo>
                  <a:cubicBezTo>
                    <a:pt x="2509" y="7580"/>
                    <a:pt x="2536" y="9112"/>
                    <a:pt x="2996" y="9584"/>
                  </a:cubicBezTo>
                  <a:cubicBezTo>
                    <a:pt x="3104" y="9697"/>
                    <a:pt x="3242" y="9743"/>
                    <a:pt x="3399" y="9743"/>
                  </a:cubicBezTo>
                  <a:cubicBezTo>
                    <a:pt x="3990" y="9743"/>
                    <a:pt x="4844" y="9082"/>
                    <a:pt x="5292" y="8778"/>
                  </a:cubicBezTo>
                  <a:cubicBezTo>
                    <a:pt x="6277" y="8106"/>
                    <a:pt x="6974" y="7194"/>
                    <a:pt x="7014" y="5949"/>
                  </a:cubicBezTo>
                  <a:cubicBezTo>
                    <a:pt x="7062" y="4535"/>
                    <a:pt x="6405" y="3167"/>
                    <a:pt x="5678" y="2000"/>
                  </a:cubicBezTo>
                  <a:cubicBezTo>
                    <a:pt x="5232" y="1279"/>
                    <a:pt x="4717" y="611"/>
                    <a:pt x="4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8" name="Google Shape;5898;p130"/>
            <p:cNvSpPr/>
            <p:nvPr/>
          </p:nvSpPr>
          <p:spPr>
            <a:xfrm>
              <a:off x="7879525" y="3920000"/>
              <a:ext cx="214425" cy="187750"/>
            </a:xfrm>
            <a:custGeom>
              <a:avLst/>
              <a:gdLst/>
              <a:ahLst/>
              <a:cxnLst/>
              <a:rect l="l" t="t" r="r" b="b"/>
              <a:pathLst>
                <a:path w="8577" h="7510" extrusionOk="0">
                  <a:moveTo>
                    <a:pt x="6579" y="2876"/>
                  </a:moveTo>
                  <a:cubicBezTo>
                    <a:pt x="6713" y="2876"/>
                    <a:pt x="6822" y="3041"/>
                    <a:pt x="6706" y="3175"/>
                  </a:cubicBezTo>
                  <a:cubicBezTo>
                    <a:pt x="5869" y="4144"/>
                    <a:pt x="4770" y="4947"/>
                    <a:pt x="3728" y="5685"/>
                  </a:cubicBezTo>
                  <a:cubicBezTo>
                    <a:pt x="3710" y="5699"/>
                    <a:pt x="3691" y="5705"/>
                    <a:pt x="3672" y="5705"/>
                  </a:cubicBezTo>
                  <a:cubicBezTo>
                    <a:pt x="3586" y="5705"/>
                    <a:pt x="3512" y="5577"/>
                    <a:pt x="3591" y="5511"/>
                  </a:cubicBezTo>
                  <a:cubicBezTo>
                    <a:pt x="4593" y="4693"/>
                    <a:pt x="5483" y="3762"/>
                    <a:pt x="6460" y="2924"/>
                  </a:cubicBezTo>
                  <a:cubicBezTo>
                    <a:pt x="6499" y="2890"/>
                    <a:pt x="6540" y="2876"/>
                    <a:pt x="6579" y="2876"/>
                  </a:cubicBezTo>
                  <a:close/>
                  <a:moveTo>
                    <a:pt x="7165" y="3672"/>
                  </a:moveTo>
                  <a:cubicBezTo>
                    <a:pt x="7339" y="3672"/>
                    <a:pt x="7494" y="3896"/>
                    <a:pt x="7327" y="4035"/>
                  </a:cubicBezTo>
                  <a:cubicBezTo>
                    <a:pt x="6332" y="4871"/>
                    <a:pt x="5341" y="5711"/>
                    <a:pt x="4310" y="6502"/>
                  </a:cubicBezTo>
                  <a:cubicBezTo>
                    <a:pt x="4291" y="6517"/>
                    <a:pt x="4273" y="6524"/>
                    <a:pt x="4254" y="6524"/>
                  </a:cubicBezTo>
                  <a:cubicBezTo>
                    <a:pt x="4175" y="6524"/>
                    <a:pt x="4110" y="6401"/>
                    <a:pt x="4178" y="6336"/>
                  </a:cubicBezTo>
                  <a:cubicBezTo>
                    <a:pt x="5102" y="5438"/>
                    <a:pt x="6064" y="4585"/>
                    <a:pt x="7022" y="3730"/>
                  </a:cubicBezTo>
                  <a:cubicBezTo>
                    <a:pt x="7067" y="3689"/>
                    <a:pt x="7117" y="3672"/>
                    <a:pt x="7165" y="3672"/>
                  </a:cubicBezTo>
                  <a:close/>
                  <a:moveTo>
                    <a:pt x="1173" y="0"/>
                  </a:moveTo>
                  <a:cubicBezTo>
                    <a:pt x="878" y="0"/>
                    <a:pt x="591" y="105"/>
                    <a:pt x="312" y="316"/>
                  </a:cubicBezTo>
                  <a:cubicBezTo>
                    <a:pt x="247" y="510"/>
                    <a:pt x="192" y="715"/>
                    <a:pt x="148" y="917"/>
                  </a:cubicBezTo>
                  <a:cubicBezTo>
                    <a:pt x="66" y="1323"/>
                    <a:pt x="44" y="1725"/>
                    <a:pt x="51" y="2127"/>
                  </a:cubicBezTo>
                  <a:cubicBezTo>
                    <a:pt x="400" y="2087"/>
                    <a:pt x="747" y="2032"/>
                    <a:pt x="1100" y="1967"/>
                  </a:cubicBezTo>
                  <a:cubicBezTo>
                    <a:pt x="919" y="1427"/>
                    <a:pt x="1377" y="881"/>
                    <a:pt x="1954" y="877"/>
                  </a:cubicBezTo>
                  <a:cubicBezTo>
                    <a:pt x="1957" y="877"/>
                    <a:pt x="1959" y="877"/>
                    <a:pt x="1961" y="877"/>
                  </a:cubicBezTo>
                  <a:cubicBezTo>
                    <a:pt x="2531" y="877"/>
                    <a:pt x="2948" y="1341"/>
                    <a:pt x="2992" y="1894"/>
                  </a:cubicBezTo>
                  <a:cubicBezTo>
                    <a:pt x="3032" y="2434"/>
                    <a:pt x="2683" y="2929"/>
                    <a:pt x="2131" y="3002"/>
                  </a:cubicBezTo>
                  <a:cubicBezTo>
                    <a:pt x="2083" y="3009"/>
                    <a:pt x="2035" y="3012"/>
                    <a:pt x="1986" y="3012"/>
                  </a:cubicBezTo>
                  <a:cubicBezTo>
                    <a:pt x="1616" y="3012"/>
                    <a:pt x="1248" y="2831"/>
                    <a:pt x="1039" y="2530"/>
                  </a:cubicBezTo>
                  <a:cubicBezTo>
                    <a:pt x="694" y="2593"/>
                    <a:pt x="351" y="2639"/>
                    <a:pt x="1" y="2679"/>
                  </a:cubicBezTo>
                  <a:cubicBezTo>
                    <a:pt x="647" y="4963"/>
                    <a:pt x="2741" y="6018"/>
                    <a:pt x="4432" y="7510"/>
                  </a:cubicBezTo>
                  <a:lnTo>
                    <a:pt x="5165" y="7234"/>
                  </a:lnTo>
                  <a:cubicBezTo>
                    <a:pt x="5152" y="7202"/>
                    <a:pt x="5152" y="7167"/>
                    <a:pt x="5177" y="7129"/>
                  </a:cubicBezTo>
                  <a:cubicBezTo>
                    <a:pt x="5961" y="6086"/>
                    <a:pt x="6934" y="5100"/>
                    <a:pt x="7959" y="4296"/>
                  </a:cubicBezTo>
                  <a:cubicBezTo>
                    <a:pt x="8003" y="4265"/>
                    <a:pt x="8051" y="4249"/>
                    <a:pt x="8097" y="4249"/>
                  </a:cubicBezTo>
                  <a:lnTo>
                    <a:pt x="8576" y="3741"/>
                  </a:lnTo>
                  <a:cubicBezTo>
                    <a:pt x="7320" y="2402"/>
                    <a:pt x="5790" y="1338"/>
                    <a:pt x="4099" y="563"/>
                  </a:cubicBezTo>
                  <a:lnTo>
                    <a:pt x="4093" y="563"/>
                  </a:lnTo>
                  <a:cubicBezTo>
                    <a:pt x="3256" y="398"/>
                    <a:pt x="2396" y="109"/>
                    <a:pt x="1546" y="55"/>
                  </a:cubicBezTo>
                  <a:cubicBezTo>
                    <a:pt x="1420" y="18"/>
                    <a:pt x="1296" y="0"/>
                    <a:pt x="117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9" name="Google Shape;5899;p130"/>
            <p:cNvSpPr/>
            <p:nvPr/>
          </p:nvSpPr>
          <p:spPr>
            <a:xfrm>
              <a:off x="7513100" y="4120150"/>
              <a:ext cx="380100" cy="472350"/>
            </a:xfrm>
            <a:custGeom>
              <a:avLst/>
              <a:gdLst/>
              <a:ahLst/>
              <a:cxnLst/>
              <a:rect l="l" t="t" r="r" b="b"/>
              <a:pathLst>
                <a:path w="15204" h="18894" extrusionOk="0">
                  <a:moveTo>
                    <a:pt x="14872" y="0"/>
                  </a:moveTo>
                  <a:cubicBezTo>
                    <a:pt x="10773" y="255"/>
                    <a:pt x="6631" y="553"/>
                    <a:pt x="2514" y="553"/>
                  </a:cubicBezTo>
                  <a:cubicBezTo>
                    <a:pt x="1768" y="553"/>
                    <a:pt x="1023" y="544"/>
                    <a:pt x="280" y="522"/>
                  </a:cubicBezTo>
                  <a:cubicBezTo>
                    <a:pt x="244" y="522"/>
                    <a:pt x="210" y="513"/>
                    <a:pt x="185" y="497"/>
                  </a:cubicBezTo>
                  <a:lnTo>
                    <a:pt x="185" y="497"/>
                  </a:lnTo>
                  <a:cubicBezTo>
                    <a:pt x="197" y="696"/>
                    <a:pt x="192" y="896"/>
                    <a:pt x="185" y="1095"/>
                  </a:cubicBezTo>
                  <a:cubicBezTo>
                    <a:pt x="603" y="4791"/>
                    <a:pt x="828" y="8440"/>
                    <a:pt x="824" y="12178"/>
                  </a:cubicBezTo>
                  <a:cubicBezTo>
                    <a:pt x="824" y="14195"/>
                    <a:pt x="0" y="17921"/>
                    <a:pt x="2601" y="18553"/>
                  </a:cubicBezTo>
                  <a:cubicBezTo>
                    <a:pt x="3338" y="18732"/>
                    <a:pt x="4157" y="18788"/>
                    <a:pt x="4990" y="18788"/>
                  </a:cubicBezTo>
                  <a:cubicBezTo>
                    <a:pt x="6098" y="18788"/>
                    <a:pt x="7232" y="18690"/>
                    <a:pt x="8234" y="18654"/>
                  </a:cubicBezTo>
                  <a:cubicBezTo>
                    <a:pt x="9847" y="18597"/>
                    <a:pt x="13911" y="18894"/>
                    <a:pt x="14884" y="17289"/>
                  </a:cubicBezTo>
                  <a:cubicBezTo>
                    <a:pt x="15203" y="16755"/>
                    <a:pt x="14945" y="15119"/>
                    <a:pt x="14961" y="14481"/>
                  </a:cubicBezTo>
                  <a:cubicBezTo>
                    <a:pt x="14982" y="13431"/>
                    <a:pt x="14996" y="12378"/>
                    <a:pt x="15008" y="11325"/>
                  </a:cubicBezTo>
                  <a:cubicBezTo>
                    <a:pt x="15043" y="7551"/>
                    <a:pt x="14989" y="3774"/>
                    <a:pt x="14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0" name="Google Shape;5900;p130"/>
            <p:cNvSpPr/>
            <p:nvPr/>
          </p:nvSpPr>
          <p:spPr>
            <a:xfrm>
              <a:off x="7491575" y="3923725"/>
              <a:ext cx="448125" cy="699950"/>
            </a:xfrm>
            <a:custGeom>
              <a:avLst/>
              <a:gdLst/>
              <a:ahLst/>
              <a:cxnLst/>
              <a:rect l="l" t="t" r="r" b="b"/>
              <a:pathLst>
                <a:path w="17925" h="27998" extrusionOk="0">
                  <a:moveTo>
                    <a:pt x="2841" y="0"/>
                  </a:moveTo>
                  <a:cubicBezTo>
                    <a:pt x="1932" y="1138"/>
                    <a:pt x="1054" y="2247"/>
                    <a:pt x="586" y="3659"/>
                  </a:cubicBezTo>
                  <a:cubicBezTo>
                    <a:pt x="101" y="5110"/>
                    <a:pt x="28" y="6675"/>
                    <a:pt x="0" y="8195"/>
                  </a:cubicBezTo>
                  <a:lnTo>
                    <a:pt x="930" y="8217"/>
                  </a:lnTo>
                  <a:cubicBezTo>
                    <a:pt x="930" y="8206"/>
                    <a:pt x="935" y="8201"/>
                    <a:pt x="941" y="8201"/>
                  </a:cubicBezTo>
                  <a:cubicBezTo>
                    <a:pt x="944" y="8201"/>
                    <a:pt x="948" y="8202"/>
                    <a:pt x="952" y="8205"/>
                  </a:cubicBezTo>
                  <a:cubicBezTo>
                    <a:pt x="945" y="8103"/>
                    <a:pt x="1006" y="7996"/>
                    <a:pt x="1141" y="7984"/>
                  </a:cubicBezTo>
                  <a:cubicBezTo>
                    <a:pt x="6051" y="7614"/>
                    <a:pt x="10994" y="7566"/>
                    <a:pt x="15916" y="7265"/>
                  </a:cubicBezTo>
                  <a:cubicBezTo>
                    <a:pt x="15924" y="7264"/>
                    <a:pt x="15932" y="7264"/>
                    <a:pt x="15940" y="7264"/>
                  </a:cubicBezTo>
                  <a:cubicBezTo>
                    <a:pt x="16035" y="7264"/>
                    <a:pt x="16101" y="7310"/>
                    <a:pt x="16141" y="7370"/>
                  </a:cubicBezTo>
                  <a:cubicBezTo>
                    <a:pt x="16224" y="7410"/>
                    <a:pt x="16293" y="7489"/>
                    <a:pt x="16297" y="7610"/>
                  </a:cubicBezTo>
                  <a:cubicBezTo>
                    <a:pt x="16478" y="12864"/>
                    <a:pt x="16497" y="18131"/>
                    <a:pt x="16358" y="23390"/>
                  </a:cubicBezTo>
                  <a:cubicBezTo>
                    <a:pt x="16329" y="24625"/>
                    <a:pt x="16667" y="26045"/>
                    <a:pt x="15294" y="26500"/>
                  </a:cubicBezTo>
                  <a:cubicBezTo>
                    <a:pt x="13247" y="27175"/>
                    <a:pt x="10540" y="27046"/>
                    <a:pt x="8400" y="27093"/>
                  </a:cubicBezTo>
                  <a:cubicBezTo>
                    <a:pt x="7511" y="27112"/>
                    <a:pt x="6393" y="27224"/>
                    <a:pt x="5294" y="27224"/>
                  </a:cubicBezTo>
                  <a:cubicBezTo>
                    <a:pt x="5163" y="27224"/>
                    <a:pt x="5033" y="27223"/>
                    <a:pt x="4903" y="27219"/>
                  </a:cubicBezTo>
                  <a:lnTo>
                    <a:pt x="4880" y="27982"/>
                  </a:lnTo>
                  <a:cubicBezTo>
                    <a:pt x="5304" y="27993"/>
                    <a:pt x="5729" y="27997"/>
                    <a:pt x="6141" y="27997"/>
                  </a:cubicBezTo>
                  <a:cubicBezTo>
                    <a:pt x="7785" y="27997"/>
                    <a:pt x="9241" y="27926"/>
                    <a:pt x="9727" y="27920"/>
                  </a:cubicBezTo>
                  <a:cubicBezTo>
                    <a:pt x="11107" y="27906"/>
                    <a:pt x="12490" y="27920"/>
                    <a:pt x="13867" y="27868"/>
                  </a:cubicBezTo>
                  <a:cubicBezTo>
                    <a:pt x="14672" y="27839"/>
                    <a:pt x="15602" y="27811"/>
                    <a:pt x="16310" y="27379"/>
                  </a:cubicBezTo>
                  <a:cubicBezTo>
                    <a:pt x="17455" y="26684"/>
                    <a:pt x="17372" y="25613"/>
                    <a:pt x="17455" y="24520"/>
                  </a:cubicBezTo>
                  <a:cubicBezTo>
                    <a:pt x="17925" y="18296"/>
                    <a:pt x="17415" y="12136"/>
                    <a:pt x="17396" y="5921"/>
                  </a:cubicBezTo>
                  <a:cubicBezTo>
                    <a:pt x="16338" y="5009"/>
                    <a:pt x="15449" y="4003"/>
                    <a:pt x="15240" y="2561"/>
                  </a:cubicBezTo>
                  <a:cubicBezTo>
                    <a:pt x="14687" y="2614"/>
                    <a:pt x="14134" y="2639"/>
                    <a:pt x="13579" y="2639"/>
                  </a:cubicBezTo>
                  <a:cubicBezTo>
                    <a:pt x="12592" y="2639"/>
                    <a:pt x="11603" y="2558"/>
                    <a:pt x="10607" y="2408"/>
                  </a:cubicBezTo>
                  <a:cubicBezTo>
                    <a:pt x="8323" y="2063"/>
                    <a:pt x="5591" y="1621"/>
                    <a:pt x="3539" y="498"/>
                  </a:cubicBezTo>
                  <a:cubicBezTo>
                    <a:pt x="3277" y="357"/>
                    <a:pt x="3044" y="185"/>
                    <a:pt x="28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1" name="Google Shape;5901;p130"/>
            <p:cNvSpPr/>
            <p:nvPr/>
          </p:nvSpPr>
          <p:spPr>
            <a:xfrm>
              <a:off x="7570250" y="3780525"/>
              <a:ext cx="302950" cy="195300"/>
            </a:xfrm>
            <a:custGeom>
              <a:avLst/>
              <a:gdLst/>
              <a:ahLst/>
              <a:cxnLst/>
              <a:rect l="l" t="t" r="r" b="b"/>
              <a:pathLst>
                <a:path w="12118" h="7812" extrusionOk="0">
                  <a:moveTo>
                    <a:pt x="8749" y="0"/>
                  </a:moveTo>
                  <a:cubicBezTo>
                    <a:pt x="7966" y="307"/>
                    <a:pt x="7016" y="382"/>
                    <a:pt x="6121" y="382"/>
                  </a:cubicBezTo>
                  <a:cubicBezTo>
                    <a:pt x="5526" y="382"/>
                    <a:pt x="4955" y="349"/>
                    <a:pt x="4473" y="328"/>
                  </a:cubicBezTo>
                  <a:cubicBezTo>
                    <a:pt x="3809" y="300"/>
                    <a:pt x="2803" y="300"/>
                    <a:pt x="1950" y="144"/>
                  </a:cubicBezTo>
                  <a:lnTo>
                    <a:pt x="1950" y="144"/>
                  </a:lnTo>
                  <a:cubicBezTo>
                    <a:pt x="2309" y="2083"/>
                    <a:pt x="1227" y="3772"/>
                    <a:pt x="66" y="5254"/>
                  </a:cubicBezTo>
                  <a:cubicBezTo>
                    <a:pt x="43" y="5282"/>
                    <a:pt x="22" y="5309"/>
                    <a:pt x="0" y="5337"/>
                  </a:cubicBezTo>
                  <a:cubicBezTo>
                    <a:pt x="468" y="5690"/>
                    <a:pt x="1035" y="5948"/>
                    <a:pt x="1530" y="6129"/>
                  </a:cubicBezTo>
                  <a:cubicBezTo>
                    <a:pt x="2655" y="6549"/>
                    <a:pt x="3854" y="6829"/>
                    <a:pt x="5027" y="7106"/>
                  </a:cubicBezTo>
                  <a:cubicBezTo>
                    <a:pt x="6839" y="7535"/>
                    <a:pt x="8661" y="7812"/>
                    <a:pt x="10481" y="7812"/>
                  </a:cubicBezTo>
                  <a:cubicBezTo>
                    <a:pt x="11004" y="7812"/>
                    <a:pt x="11527" y="7789"/>
                    <a:pt x="12050" y="7740"/>
                  </a:cubicBezTo>
                  <a:cubicBezTo>
                    <a:pt x="12056" y="7700"/>
                    <a:pt x="12080" y="7676"/>
                    <a:pt x="12117" y="7661"/>
                  </a:cubicBezTo>
                  <a:cubicBezTo>
                    <a:pt x="12084" y="7420"/>
                    <a:pt x="12059" y="7146"/>
                    <a:pt x="12054" y="6861"/>
                  </a:cubicBezTo>
                  <a:cubicBezTo>
                    <a:pt x="12012" y="6898"/>
                    <a:pt x="11961" y="6921"/>
                    <a:pt x="11908" y="6921"/>
                  </a:cubicBezTo>
                  <a:cubicBezTo>
                    <a:pt x="11856" y="6921"/>
                    <a:pt x="11802" y="6898"/>
                    <a:pt x="11753" y="6842"/>
                  </a:cubicBezTo>
                  <a:cubicBezTo>
                    <a:pt x="10838" y="5815"/>
                    <a:pt x="9690" y="4739"/>
                    <a:pt x="9142" y="3451"/>
                  </a:cubicBezTo>
                  <a:cubicBezTo>
                    <a:pt x="8676" y="2361"/>
                    <a:pt x="8657" y="1164"/>
                    <a:pt x="87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2" name="Google Shape;5902;p130"/>
            <p:cNvSpPr/>
            <p:nvPr/>
          </p:nvSpPr>
          <p:spPr>
            <a:xfrm>
              <a:off x="7565250" y="3652600"/>
              <a:ext cx="256175" cy="125075"/>
            </a:xfrm>
            <a:custGeom>
              <a:avLst/>
              <a:gdLst/>
              <a:ahLst/>
              <a:cxnLst/>
              <a:rect l="l" t="t" r="r" b="b"/>
              <a:pathLst>
                <a:path w="10247" h="5003" extrusionOk="0">
                  <a:moveTo>
                    <a:pt x="9230" y="1"/>
                  </a:moveTo>
                  <a:cubicBezTo>
                    <a:pt x="9150" y="305"/>
                    <a:pt x="9066" y="615"/>
                    <a:pt x="8984" y="916"/>
                  </a:cubicBezTo>
                  <a:cubicBezTo>
                    <a:pt x="9100" y="1024"/>
                    <a:pt x="9104" y="1269"/>
                    <a:pt x="8897" y="1337"/>
                  </a:cubicBezTo>
                  <a:cubicBezTo>
                    <a:pt x="7712" y="1739"/>
                    <a:pt x="6344" y="2020"/>
                    <a:pt x="4998" y="2020"/>
                  </a:cubicBezTo>
                  <a:cubicBezTo>
                    <a:pt x="3816" y="2020"/>
                    <a:pt x="2650" y="1803"/>
                    <a:pt x="1640" y="1261"/>
                  </a:cubicBezTo>
                  <a:cubicBezTo>
                    <a:pt x="1570" y="1223"/>
                    <a:pt x="1594" y="1094"/>
                    <a:pt x="1676" y="1094"/>
                  </a:cubicBezTo>
                  <a:cubicBezTo>
                    <a:pt x="1680" y="1094"/>
                    <a:pt x="1683" y="1094"/>
                    <a:pt x="1687" y="1094"/>
                  </a:cubicBezTo>
                  <a:cubicBezTo>
                    <a:pt x="1698" y="1097"/>
                    <a:pt x="1704" y="1097"/>
                    <a:pt x="1716" y="1097"/>
                  </a:cubicBezTo>
                  <a:cubicBezTo>
                    <a:pt x="1679" y="864"/>
                    <a:pt x="1643" y="625"/>
                    <a:pt x="1614" y="389"/>
                  </a:cubicBezTo>
                  <a:lnTo>
                    <a:pt x="1614" y="389"/>
                  </a:lnTo>
                  <a:cubicBezTo>
                    <a:pt x="1" y="1110"/>
                    <a:pt x="473" y="3592"/>
                    <a:pt x="1716" y="4590"/>
                  </a:cubicBezTo>
                  <a:cubicBezTo>
                    <a:pt x="2149" y="4940"/>
                    <a:pt x="3099" y="5003"/>
                    <a:pt x="3981" y="5003"/>
                  </a:cubicBezTo>
                  <a:cubicBezTo>
                    <a:pt x="4475" y="5003"/>
                    <a:pt x="4949" y="4983"/>
                    <a:pt x="5298" y="4983"/>
                  </a:cubicBezTo>
                  <a:cubicBezTo>
                    <a:pt x="5318" y="4983"/>
                    <a:pt x="5337" y="4983"/>
                    <a:pt x="5356" y="4983"/>
                  </a:cubicBezTo>
                  <a:cubicBezTo>
                    <a:pt x="5601" y="4984"/>
                    <a:pt x="5867" y="4989"/>
                    <a:pt x="6143" y="4989"/>
                  </a:cubicBezTo>
                  <a:cubicBezTo>
                    <a:pt x="7272" y="4989"/>
                    <a:pt x="8580" y="4915"/>
                    <a:pt x="9364" y="4250"/>
                  </a:cubicBezTo>
                  <a:cubicBezTo>
                    <a:pt x="9991" y="3719"/>
                    <a:pt x="10130" y="3160"/>
                    <a:pt x="10203" y="2328"/>
                  </a:cubicBezTo>
                  <a:cubicBezTo>
                    <a:pt x="10247" y="1830"/>
                    <a:pt x="9931" y="272"/>
                    <a:pt x="9386" y="131"/>
                  </a:cubicBezTo>
                  <a:cubicBezTo>
                    <a:pt x="9303" y="110"/>
                    <a:pt x="9255" y="58"/>
                    <a:pt x="92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03" name="Google Shape;5903;p130"/>
            <p:cNvGrpSpPr/>
            <p:nvPr/>
          </p:nvGrpSpPr>
          <p:grpSpPr>
            <a:xfrm>
              <a:off x="7469450" y="3493200"/>
              <a:ext cx="805725" cy="1144450"/>
              <a:chOff x="7469450" y="3493200"/>
              <a:chExt cx="805725" cy="1144450"/>
            </a:xfrm>
          </p:grpSpPr>
          <p:sp>
            <p:nvSpPr>
              <p:cNvPr id="5904" name="Google Shape;5904;p130"/>
              <p:cNvSpPr/>
              <p:nvPr/>
            </p:nvSpPr>
            <p:spPr>
              <a:xfrm>
                <a:off x="7469450" y="3493200"/>
                <a:ext cx="805725" cy="1144450"/>
              </a:xfrm>
              <a:custGeom>
                <a:avLst/>
                <a:gdLst/>
                <a:ahLst/>
                <a:cxnLst/>
                <a:rect l="l" t="t" r="r" b="b"/>
                <a:pathLst>
                  <a:path w="32229" h="45778" extrusionOk="0">
                    <a:moveTo>
                      <a:pt x="9645" y="468"/>
                    </a:moveTo>
                    <a:cubicBezTo>
                      <a:pt x="9918" y="468"/>
                      <a:pt x="10191" y="478"/>
                      <a:pt x="10462" y="500"/>
                    </a:cubicBezTo>
                    <a:cubicBezTo>
                      <a:pt x="10472" y="500"/>
                      <a:pt x="12402" y="645"/>
                      <a:pt x="12546" y="856"/>
                    </a:cubicBezTo>
                    <a:cubicBezTo>
                      <a:pt x="12978" y="1482"/>
                      <a:pt x="11838" y="1964"/>
                      <a:pt x="11481" y="2043"/>
                    </a:cubicBezTo>
                    <a:cubicBezTo>
                      <a:pt x="10879" y="2177"/>
                      <a:pt x="10262" y="2252"/>
                      <a:pt x="9643" y="2255"/>
                    </a:cubicBezTo>
                    <a:cubicBezTo>
                      <a:pt x="8496" y="2251"/>
                      <a:pt x="6497" y="2123"/>
                      <a:pt x="5721" y="1147"/>
                    </a:cubicBezTo>
                    <a:cubicBezTo>
                      <a:pt x="6828" y="783"/>
                      <a:pt x="7926" y="533"/>
                      <a:pt x="9099" y="481"/>
                    </a:cubicBezTo>
                    <a:cubicBezTo>
                      <a:pt x="9281" y="473"/>
                      <a:pt x="9463" y="468"/>
                      <a:pt x="9645" y="468"/>
                    </a:cubicBezTo>
                    <a:close/>
                    <a:moveTo>
                      <a:pt x="5689" y="1515"/>
                    </a:moveTo>
                    <a:cubicBezTo>
                      <a:pt x="6548" y="2537"/>
                      <a:pt x="8424" y="2709"/>
                      <a:pt x="9644" y="2709"/>
                    </a:cubicBezTo>
                    <a:cubicBezTo>
                      <a:pt x="10443" y="2709"/>
                      <a:pt x="12816" y="2600"/>
                      <a:pt x="13626" y="1844"/>
                    </a:cubicBezTo>
                    <a:lnTo>
                      <a:pt x="13626" y="1844"/>
                    </a:lnTo>
                    <a:cubicBezTo>
                      <a:pt x="13182" y="3619"/>
                      <a:pt x="12844" y="5454"/>
                      <a:pt x="12579" y="7255"/>
                    </a:cubicBezTo>
                    <a:cubicBezTo>
                      <a:pt x="11403" y="7650"/>
                      <a:pt x="10313" y="7783"/>
                      <a:pt x="9222" y="7783"/>
                    </a:cubicBezTo>
                    <a:cubicBezTo>
                      <a:pt x="8114" y="7783"/>
                      <a:pt x="7004" y="7645"/>
                      <a:pt x="5802" y="7504"/>
                    </a:cubicBezTo>
                    <a:cubicBezTo>
                      <a:pt x="5814" y="7214"/>
                      <a:pt x="5814" y="6920"/>
                      <a:pt x="5817" y="6628"/>
                    </a:cubicBezTo>
                    <a:cubicBezTo>
                      <a:pt x="5864" y="6588"/>
                      <a:pt x="5868" y="6516"/>
                      <a:pt x="5821" y="6483"/>
                    </a:cubicBezTo>
                    <a:cubicBezTo>
                      <a:pt x="5838" y="4830"/>
                      <a:pt x="5765" y="3160"/>
                      <a:pt x="5689" y="1515"/>
                    </a:cubicBezTo>
                    <a:close/>
                    <a:moveTo>
                      <a:pt x="13062" y="6375"/>
                    </a:moveTo>
                    <a:cubicBezTo>
                      <a:pt x="13087" y="6434"/>
                      <a:pt x="13135" y="6486"/>
                      <a:pt x="13218" y="6507"/>
                    </a:cubicBezTo>
                    <a:cubicBezTo>
                      <a:pt x="13762" y="6648"/>
                      <a:pt x="14079" y="8206"/>
                      <a:pt x="14035" y="8704"/>
                    </a:cubicBezTo>
                    <a:cubicBezTo>
                      <a:pt x="13963" y="9536"/>
                      <a:pt x="13826" y="10095"/>
                      <a:pt x="13196" y="10624"/>
                    </a:cubicBezTo>
                    <a:cubicBezTo>
                      <a:pt x="12412" y="11289"/>
                      <a:pt x="11105" y="11363"/>
                      <a:pt x="9976" y="11363"/>
                    </a:cubicBezTo>
                    <a:cubicBezTo>
                      <a:pt x="9699" y="11363"/>
                      <a:pt x="9433" y="11359"/>
                      <a:pt x="9188" y="11358"/>
                    </a:cubicBezTo>
                    <a:cubicBezTo>
                      <a:pt x="9165" y="11358"/>
                      <a:pt x="9142" y="11357"/>
                      <a:pt x="9118" y="11357"/>
                    </a:cubicBezTo>
                    <a:cubicBezTo>
                      <a:pt x="8771" y="11357"/>
                      <a:pt x="8305" y="11376"/>
                      <a:pt x="7817" y="11376"/>
                    </a:cubicBezTo>
                    <a:cubicBezTo>
                      <a:pt x="6934" y="11376"/>
                      <a:pt x="5982" y="11314"/>
                      <a:pt x="5548" y="10965"/>
                    </a:cubicBezTo>
                    <a:cubicBezTo>
                      <a:pt x="4305" y="9967"/>
                      <a:pt x="3834" y="7486"/>
                      <a:pt x="5446" y="6762"/>
                    </a:cubicBezTo>
                    <a:lnTo>
                      <a:pt x="5446" y="6762"/>
                    </a:lnTo>
                    <a:cubicBezTo>
                      <a:pt x="5475" y="6999"/>
                      <a:pt x="5511" y="7239"/>
                      <a:pt x="5548" y="7472"/>
                    </a:cubicBezTo>
                    <a:cubicBezTo>
                      <a:pt x="5538" y="7472"/>
                      <a:pt x="5531" y="7472"/>
                      <a:pt x="5519" y="7468"/>
                    </a:cubicBezTo>
                    <a:cubicBezTo>
                      <a:pt x="5515" y="7467"/>
                      <a:pt x="5512" y="7467"/>
                      <a:pt x="5508" y="7467"/>
                    </a:cubicBezTo>
                    <a:cubicBezTo>
                      <a:pt x="5427" y="7467"/>
                      <a:pt x="5402" y="7596"/>
                      <a:pt x="5472" y="7634"/>
                    </a:cubicBezTo>
                    <a:cubicBezTo>
                      <a:pt x="6481" y="8177"/>
                      <a:pt x="7646" y="8394"/>
                      <a:pt x="8829" y="8394"/>
                    </a:cubicBezTo>
                    <a:cubicBezTo>
                      <a:pt x="10176" y="8394"/>
                      <a:pt x="11544" y="8113"/>
                      <a:pt x="12729" y="7711"/>
                    </a:cubicBezTo>
                    <a:cubicBezTo>
                      <a:pt x="12936" y="7643"/>
                      <a:pt x="12932" y="7399"/>
                      <a:pt x="12816" y="7291"/>
                    </a:cubicBezTo>
                    <a:cubicBezTo>
                      <a:pt x="12898" y="6989"/>
                      <a:pt x="12982" y="6680"/>
                      <a:pt x="13062" y="6375"/>
                    </a:cubicBezTo>
                    <a:close/>
                    <a:moveTo>
                      <a:pt x="5689" y="12259"/>
                    </a:moveTo>
                    <a:lnTo>
                      <a:pt x="5689" y="12259"/>
                    </a:lnTo>
                    <a:cubicBezTo>
                      <a:pt x="5450" y="13938"/>
                      <a:pt x="4590" y="15198"/>
                      <a:pt x="3627" y="16455"/>
                    </a:cubicBezTo>
                    <a:cubicBezTo>
                      <a:pt x="3516" y="16335"/>
                      <a:pt x="3415" y="16208"/>
                      <a:pt x="3335" y="16069"/>
                    </a:cubicBezTo>
                    <a:cubicBezTo>
                      <a:pt x="2245" y="14168"/>
                      <a:pt x="3829" y="12418"/>
                      <a:pt x="5689" y="12259"/>
                    </a:cubicBezTo>
                    <a:close/>
                    <a:moveTo>
                      <a:pt x="13276" y="13519"/>
                    </a:moveTo>
                    <a:lnTo>
                      <a:pt x="13276" y="13519"/>
                    </a:lnTo>
                    <a:cubicBezTo>
                      <a:pt x="14439" y="14592"/>
                      <a:pt x="15529" y="15632"/>
                      <a:pt x="16389" y="16995"/>
                    </a:cubicBezTo>
                    <a:cubicBezTo>
                      <a:pt x="16219" y="17261"/>
                      <a:pt x="16136" y="17608"/>
                      <a:pt x="16103" y="17977"/>
                    </a:cubicBezTo>
                    <a:cubicBezTo>
                      <a:pt x="15343" y="17066"/>
                      <a:pt x="14362" y="16165"/>
                      <a:pt x="13795" y="15113"/>
                    </a:cubicBezTo>
                    <a:cubicBezTo>
                      <a:pt x="13522" y="14612"/>
                      <a:pt x="13371" y="14071"/>
                      <a:pt x="13276" y="13519"/>
                    </a:cubicBezTo>
                    <a:close/>
                    <a:moveTo>
                      <a:pt x="12782" y="11496"/>
                    </a:moveTo>
                    <a:lnTo>
                      <a:pt x="12782" y="11496"/>
                    </a:lnTo>
                    <a:cubicBezTo>
                      <a:pt x="12692" y="12657"/>
                      <a:pt x="12711" y="13856"/>
                      <a:pt x="13175" y="14946"/>
                    </a:cubicBezTo>
                    <a:cubicBezTo>
                      <a:pt x="13723" y="16235"/>
                      <a:pt x="14872" y="17309"/>
                      <a:pt x="15786" y="18338"/>
                    </a:cubicBezTo>
                    <a:cubicBezTo>
                      <a:pt x="15835" y="18394"/>
                      <a:pt x="15889" y="18417"/>
                      <a:pt x="15941" y="18417"/>
                    </a:cubicBezTo>
                    <a:cubicBezTo>
                      <a:pt x="15995" y="18417"/>
                      <a:pt x="16046" y="18393"/>
                      <a:pt x="16088" y="18356"/>
                    </a:cubicBezTo>
                    <a:cubicBezTo>
                      <a:pt x="16091" y="18639"/>
                      <a:pt x="16116" y="18915"/>
                      <a:pt x="16149" y="19155"/>
                    </a:cubicBezTo>
                    <a:cubicBezTo>
                      <a:pt x="16115" y="19169"/>
                      <a:pt x="16088" y="19195"/>
                      <a:pt x="16082" y="19235"/>
                    </a:cubicBezTo>
                    <a:cubicBezTo>
                      <a:pt x="15561" y="19283"/>
                      <a:pt x="15041" y="19305"/>
                      <a:pt x="14521" y="19305"/>
                    </a:cubicBezTo>
                    <a:cubicBezTo>
                      <a:pt x="12697" y="19305"/>
                      <a:pt x="10875" y="19028"/>
                      <a:pt x="9060" y="18600"/>
                    </a:cubicBezTo>
                    <a:cubicBezTo>
                      <a:pt x="7886" y="18324"/>
                      <a:pt x="6689" y="18045"/>
                      <a:pt x="5563" y="17624"/>
                    </a:cubicBezTo>
                    <a:cubicBezTo>
                      <a:pt x="5069" y="17442"/>
                      <a:pt x="4504" y="17185"/>
                      <a:pt x="4034" y="16833"/>
                    </a:cubicBezTo>
                    <a:cubicBezTo>
                      <a:pt x="4055" y="16803"/>
                      <a:pt x="4078" y="16777"/>
                      <a:pt x="4099" y="16749"/>
                    </a:cubicBezTo>
                    <a:cubicBezTo>
                      <a:pt x="5259" y="15266"/>
                      <a:pt x="6343" y="13579"/>
                      <a:pt x="5983" y="11639"/>
                    </a:cubicBezTo>
                    <a:lnTo>
                      <a:pt x="5983" y="11639"/>
                    </a:lnTo>
                    <a:cubicBezTo>
                      <a:pt x="6836" y="11796"/>
                      <a:pt x="7841" y="11796"/>
                      <a:pt x="8507" y="11823"/>
                    </a:cubicBezTo>
                    <a:cubicBezTo>
                      <a:pt x="8988" y="11843"/>
                      <a:pt x="9559" y="11876"/>
                      <a:pt x="10154" y="11876"/>
                    </a:cubicBezTo>
                    <a:cubicBezTo>
                      <a:pt x="11049" y="11876"/>
                      <a:pt x="11999" y="11802"/>
                      <a:pt x="12782" y="11496"/>
                    </a:cubicBezTo>
                    <a:close/>
                    <a:moveTo>
                      <a:pt x="18362" y="18301"/>
                    </a:moveTo>
                    <a:cubicBezTo>
                      <a:pt x="18433" y="18301"/>
                      <a:pt x="18508" y="18313"/>
                      <a:pt x="18583" y="18339"/>
                    </a:cubicBezTo>
                    <a:cubicBezTo>
                      <a:pt x="18911" y="18452"/>
                      <a:pt x="19070" y="18818"/>
                      <a:pt x="19031" y="19150"/>
                    </a:cubicBezTo>
                    <a:cubicBezTo>
                      <a:pt x="18985" y="19537"/>
                      <a:pt x="18692" y="19716"/>
                      <a:pt x="18382" y="19716"/>
                    </a:cubicBezTo>
                    <a:cubicBezTo>
                      <a:pt x="18196" y="19716"/>
                      <a:pt x="18004" y="19652"/>
                      <a:pt x="17855" y="19529"/>
                    </a:cubicBezTo>
                    <a:cubicBezTo>
                      <a:pt x="18127" y="19470"/>
                      <a:pt x="18400" y="19409"/>
                      <a:pt x="18673" y="19336"/>
                    </a:cubicBezTo>
                    <a:cubicBezTo>
                      <a:pt x="18984" y="19251"/>
                      <a:pt x="18889" y="18797"/>
                      <a:pt x="18604" y="18797"/>
                    </a:cubicBezTo>
                    <a:cubicBezTo>
                      <a:pt x="18580" y="18797"/>
                      <a:pt x="18554" y="18800"/>
                      <a:pt x="18528" y="18808"/>
                    </a:cubicBezTo>
                    <a:cubicBezTo>
                      <a:pt x="18267" y="18877"/>
                      <a:pt x="18001" y="18938"/>
                      <a:pt x="17740" y="18993"/>
                    </a:cubicBezTo>
                    <a:cubicBezTo>
                      <a:pt x="17716" y="18618"/>
                      <a:pt x="17998" y="18301"/>
                      <a:pt x="18362" y="18301"/>
                    </a:cubicBezTo>
                    <a:close/>
                    <a:moveTo>
                      <a:pt x="17580" y="17074"/>
                    </a:moveTo>
                    <a:cubicBezTo>
                      <a:pt x="17703" y="17074"/>
                      <a:pt x="17827" y="17092"/>
                      <a:pt x="17953" y="17128"/>
                    </a:cubicBezTo>
                    <a:cubicBezTo>
                      <a:pt x="18803" y="17183"/>
                      <a:pt x="19664" y="17474"/>
                      <a:pt x="20500" y="17638"/>
                    </a:cubicBezTo>
                    <a:lnTo>
                      <a:pt x="20506" y="17638"/>
                    </a:lnTo>
                    <a:cubicBezTo>
                      <a:pt x="22194" y="18411"/>
                      <a:pt x="23724" y="19474"/>
                      <a:pt x="24981" y="20814"/>
                    </a:cubicBezTo>
                    <a:cubicBezTo>
                      <a:pt x="25550" y="21425"/>
                      <a:pt x="26065" y="22092"/>
                      <a:pt x="26512" y="22816"/>
                    </a:cubicBezTo>
                    <a:cubicBezTo>
                      <a:pt x="27238" y="23982"/>
                      <a:pt x="27895" y="25351"/>
                      <a:pt x="27848" y="26763"/>
                    </a:cubicBezTo>
                    <a:cubicBezTo>
                      <a:pt x="27808" y="28009"/>
                      <a:pt x="27111" y="28920"/>
                      <a:pt x="26130" y="29591"/>
                    </a:cubicBezTo>
                    <a:cubicBezTo>
                      <a:pt x="25681" y="29896"/>
                      <a:pt x="24829" y="30556"/>
                      <a:pt x="24238" y="30556"/>
                    </a:cubicBezTo>
                    <a:cubicBezTo>
                      <a:pt x="24081" y="30556"/>
                      <a:pt x="23942" y="30510"/>
                      <a:pt x="23835" y="30397"/>
                    </a:cubicBezTo>
                    <a:cubicBezTo>
                      <a:pt x="23373" y="29925"/>
                      <a:pt x="23346" y="28393"/>
                      <a:pt x="23104" y="27758"/>
                    </a:cubicBezTo>
                    <a:cubicBezTo>
                      <a:pt x="22745" y="26834"/>
                      <a:pt x="22211" y="25979"/>
                      <a:pt x="21535" y="25257"/>
                    </a:cubicBezTo>
                    <a:cubicBezTo>
                      <a:pt x="21314" y="25020"/>
                      <a:pt x="21081" y="24799"/>
                      <a:pt x="20838" y="24585"/>
                    </a:cubicBezTo>
                    <a:cubicBezTo>
                      <a:pt x="19145" y="23091"/>
                      <a:pt x="17054" y="22037"/>
                      <a:pt x="16408" y="19754"/>
                    </a:cubicBezTo>
                    <a:cubicBezTo>
                      <a:pt x="16755" y="19711"/>
                      <a:pt x="17101" y="19665"/>
                      <a:pt x="17444" y="19603"/>
                    </a:cubicBezTo>
                    <a:cubicBezTo>
                      <a:pt x="17654" y="19905"/>
                      <a:pt x="18021" y="20085"/>
                      <a:pt x="18393" y="20085"/>
                    </a:cubicBezTo>
                    <a:cubicBezTo>
                      <a:pt x="18441" y="20085"/>
                      <a:pt x="18490" y="20082"/>
                      <a:pt x="18538" y="20076"/>
                    </a:cubicBezTo>
                    <a:cubicBezTo>
                      <a:pt x="19089" y="20003"/>
                      <a:pt x="19438" y="19509"/>
                      <a:pt x="19398" y="18969"/>
                    </a:cubicBezTo>
                    <a:cubicBezTo>
                      <a:pt x="19355" y="18415"/>
                      <a:pt x="18937" y="17952"/>
                      <a:pt x="18367" y="17952"/>
                    </a:cubicBezTo>
                    <a:cubicBezTo>
                      <a:pt x="18365" y="17952"/>
                      <a:pt x="18362" y="17952"/>
                      <a:pt x="18360" y="17952"/>
                    </a:cubicBezTo>
                    <a:cubicBezTo>
                      <a:pt x="17782" y="17954"/>
                      <a:pt x="17326" y="18500"/>
                      <a:pt x="17507" y="19042"/>
                    </a:cubicBezTo>
                    <a:cubicBezTo>
                      <a:pt x="17154" y="19106"/>
                      <a:pt x="16807" y="19162"/>
                      <a:pt x="16457" y="19201"/>
                    </a:cubicBezTo>
                    <a:cubicBezTo>
                      <a:pt x="16450" y="18798"/>
                      <a:pt x="16471" y="18399"/>
                      <a:pt x="16555" y="17992"/>
                    </a:cubicBezTo>
                    <a:cubicBezTo>
                      <a:pt x="16598" y="17788"/>
                      <a:pt x="16654" y="17586"/>
                      <a:pt x="16718" y="17389"/>
                    </a:cubicBezTo>
                    <a:cubicBezTo>
                      <a:pt x="16998" y="17179"/>
                      <a:pt x="17285" y="17074"/>
                      <a:pt x="17580" y="17074"/>
                    </a:cubicBezTo>
                    <a:close/>
                    <a:moveTo>
                      <a:pt x="3725" y="17221"/>
                    </a:moveTo>
                    <a:cubicBezTo>
                      <a:pt x="3927" y="17406"/>
                      <a:pt x="4160" y="17578"/>
                      <a:pt x="4421" y="17719"/>
                    </a:cubicBezTo>
                    <a:cubicBezTo>
                      <a:pt x="6475" y="18839"/>
                      <a:pt x="9205" y="19284"/>
                      <a:pt x="11489" y="19629"/>
                    </a:cubicBezTo>
                    <a:cubicBezTo>
                      <a:pt x="12484" y="19779"/>
                      <a:pt x="13475" y="19861"/>
                      <a:pt x="14463" y="19861"/>
                    </a:cubicBezTo>
                    <a:cubicBezTo>
                      <a:pt x="15018" y="19861"/>
                      <a:pt x="15571" y="19835"/>
                      <a:pt x="16124" y="19782"/>
                    </a:cubicBezTo>
                    <a:cubicBezTo>
                      <a:pt x="16336" y="21224"/>
                      <a:pt x="17226" y="22230"/>
                      <a:pt x="18281" y="23142"/>
                    </a:cubicBezTo>
                    <a:cubicBezTo>
                      <a:pt x="18300" y="29357"/>
                      <a:pt x="18810" y="35517"/>
                      <a:pt x="18340" y="41741"/>
                    </a:cubicBezTo>
                    <a:cubicBezTo>
                      <a:pt x="18255" y="42834"/>
                      <a:pt x="18340" y="43908"/>
                      <a:pt x="17194" y="44598"/>
                    </a:cubicBezTo>
                    <a:cubicBezTo>
                      <a:pt x="16486" y="45031"/>
                      <a:pt x="15557" y="45061"/>
                      <a:pt x="14749" y="45089"/>
                    </a:cubicBezTo>
                    <a:cubicBezTo>
                      <a:pt x="13375" y="45141"/>
                      <a:pt x="11991" y="45127"/>
                      <a:pt x="10609" y="45141"/>
                    </a:cubicBezTo>
                    <a:cubicBezTo>
                      <a:pt x="10123" y="45147"/>
                      <a:pt x="8660" y="45218"/>
                      <a:pt x="7013" y="45218"/>
                    </a:cubicBezTo>
                    <a:cubicBezTo>
                      <a:pt x="6604" y="45218"/>
                      <a:pt x="6183" y="45213"/>
                      <a:pt x="5764" y="45203"/>
                    </a:cubicBezTo>
                    <a:cubicBezTo>
                      <a:pt x="3311" y="45145"/>
                      <a:pt x="889" y="44873"/>
                      <a:pt x="918" y="43976"/>
                    </a:cubicBezTo>
                    <a:cubicBezTo>
                      <a:pt x="922" y="43844"/>
                      <a:pt x="847" y="43768"/>
                      <a:pt x="752" y="43743"/>
                    </a:cubicBezTo>
                    <a:cubicBezTo>
                      <a:pt x="1058" y="37666"/>
                      <a:pt x="773" y="31542"/>
                      <a:pt x="883" y="25463"/>
                    </a:cubicBezTo>
                    <a:lnTo>
                      <a:pt x="883" y="25416"/>
                    </a:lnTo>
                    <a:cubicBezTo>
                      <a:pt x="913" y="23896"/>
                      <a:pt x="986" y="22331"/>
                      <a:pt x="1469" y="20880"/>
                    </a:cubicBezTo>
                    <a:cubicBezTo>
                      <a:pt x="1938" y="19465"/>
                      <a:pt x="2816" y="18358"/>
                      <a:pt x="3725" y="17221"/>
                    </a:cubicBezTo>
                    <a:close/>
                    <a:moveTo>
                      <a:pt x="9629" y="0"/>
                    </a:moveTo>
                    <a:cubicBezTo>
                      <a:pt x="8254" y="0"/>
                      <a:pt x="6890" y="245"/>
                      <a:pt x="5579" y="710"/>
                    </a:cubicBezTo>
                    <a:cubicBezTo>
                      <a:pt x="5434" y="761"/>
                      <a:pt x="5398" y="910"/>
                      <a:pt x="5438" y="1023"/>
                    </a:cubicBezTo>
                    <a:cubicBezTo>
                      <a:pt x="5349" y="1033"/>
                      <a:pt x="5259" y="1099"/>
                      <a:pt x="5257" y="1218"/>
                    </a:cubicBezTo>
                    <a:cubicBezTo>
                      <a:pt x="5189" y="2922"/>
                      <a:pt x="5210" y="4709"/>
                      <a:pt x="5410" y="6430"/>
                    </a:cubicBezTo>
                    <a:cubicBezTo>
                      <a:pt x="5380" y="6429"/>
                      <a:pt x="5351" y="6428"/>
                      <a:pt x="5322" y="6428"/>
                    </a:cubicBezTo>
                    <a:cubicBezTo>
                      <a:pt x="3893" y="6428"/>
                      <a:pt x="3897" y="7751"/>
                      <a:pt x="3979" y="9129"/>
                    </a:cubicBezTo>
                    <a:cubicBezTo>
                      <a:pt x="4031" y="10036"/>
                      <a:pt x="4059" y="10767"/>
                      <a:pt x="4884" y="11267"/>
                    </a:cubicBezTo>
                    <a:cubicBezTo>
                      <a:pt x="5120" y="11412"/>
                      <a:pt x="5422" y="11513"/>
                      <a:pt x="5759" y="11591"/>
                    </a:cubicBezTo>
                    <a:cubicBezTo>
                      <a:pt x="5751" y="11718"/>
                      <a:pt x="5737" y="11842"/>
                      <a:pt x="5725" y="11965"/>
                    </a:cubicBezTo>
                    <a:cubicBezTo>
                      <a:pt x="5594" y="11952"/>
                      <a:pt x="5468" y="11946"/>
                      <a:pt x="5345" y="11946"/>
                    </a:cubicBezTo>
                    <a:cubicBezTo>
                      <a:pt x="2605" y="11946"/>
                      <a:pt x="1870" y="14964"/>
                      <a:pt x="3350" y="16821"/>
                    </a:cubicBezTo>
                    <a:cubicBezTo>
                      <a:pt x="2804" y="17521"/>
                      <a:pt x="2249" y="18233"/>
                      <a:pt x="1766" y="19024"/>
                    </a:cubicBezTo>
                    <a:cubicBezTo>
                      <a:pt x="531" y="21066"/>
                      <a:pt x="365" y="23451"/>
                      <a:pt x="328" y="25780"/>
                    </a:cubicBezTo>
                    <a:cubicBezTo>
                      <a:pt x="233" y="31787"/>
                      <a:pt x="0" y="37875"/>
                      <a:pt x="236" y="43878"/>
                    </a:cubicBezTo>
                    <a:cubicBezTo>
                      <a:pt x="242" y="44010"/>
                      <a:pt x="320" y="44087"/>
                      <a:pt x="414" y="44115"/>
                    </a:cubicBezTo>
                    <a:cubicBezTo>
                      <a:pt x="455" y="45548"/>
                      <a:pt x="3015" y="45778"/>
                      <a:pt x="5044" y="45778"/>
                    </a:cubicBezTo>
                    <a:cubicBezTo>
                      <a:pt x="5999" y="45778"/>
                      <a:pt x="6836" y="45727"/>
                      <a:pt x="7237" y="45727"/>
                    </a:cubicBezTo>
                    <a:cubicBezTo>
                      <a:pt x="7245" y="45727"/>
                      <a:pt x="7253" y="45727"/>
                      <a:pt x="7261" y="45727"/>
                    </a:cubicBezTo>
                    <a:cubicBezTo>
                      <a:pt x="7608" y="45730"/>
                      <a:pt x="7956" y="45731"/>
                      <a:pt x="8303" y="45731"/>
                    </a:cubicBezTo>
                    <a:cubicBezTo>
                      <a:pt x="10157" y="45731"/>
                      <a:pt x="12011" y="45694"/>
                      <a:pt x="13863" y="45666"/>
                    </a:cubicBezTo>
                    <a:cubicBezTo>
                      <a:pt x="15123" y="45647"/>
                      <a:pt x="16574" y="45694"/>
                      <a:pt x="17669" y="44960"/>
                    </a:cubicBezTo>
                    <a:cubicBezTo>
                      <a:pt x="18567" y="44357"/>
                      <a:pt x="18759" y="43462"/>
                      <a:pt x="18854" y="42440"/>
                    </a:cubicBezTo>
                    <a:cubicBezTo>
                      <a:pt x="19057" y="40243"/>
                      <a:pt x="19090" y="38012"/>
                      <a:pt x="19118" y="35807"/>
                    </a:cubicBezTo>
                    <a:cubicBezTo>
                      <a:pt x="19172" y="31700"/>
                      <a:pt x="19193" y="27462"/>
                      <a:pt x="18573" y="23385"/>
                    </a:cubicBezTo>
                    <a:lnTo>
                      <a:pt x="18573" y="23385"/>
                    </a:lnTo>
                    <a:cubicBezTo>
                      <a:pt x="19822" y="24414"/>
                      <a:pt x="21232" y="25351"/>
                      <a:pt x="22038" y="26698"/>
                    </a:cubicBezTo>
                    <a:cubicBezTo>
                      <a:pt x="22724" y="27842"/>
                      <a:pt x="22865" y="28884"/>
                      <a:pt x="23116" y="30149"/>
                    </a:cubicBezTo>
                    <a:cubicBezTo>
                      <a:pt x="23168" y="30401"/>
                      <a:pt x="23143" y="30769"/>
                      <a:pt x="23349" y="30968"/>
                    </a:cubicBezTo>
                    <a:cubicBezTo>
                      <a:pt x="23513" y="31125"/>
                      <a:pt x="23713" y="31188"/>
                      <a:pt x="23930" y="31188"/>
                    </a:cubicBezTo>
                    <a:cubicBezTo>
                      <a:pt x="24594" y="31188"/>
                      <a:pt x="25418" y="30603"/>
                      <a:pt x="25870" y="30340"/>
                    </a:cubicBezTo>
                    <a:cubicBezTo>
                      <a:pt x="32228" y="26646"/>
                      <a:pt x="24909" y="19076"/>
                      <a:pt x="20703" y="17167"/>
                    </a:cubicBezTo>
                    <a:cubicBezTo>
                      <a:pt x="20667" y="17150"/>
                      <a:pt x="20632" y="17143"/>
                      <a:pt x="20599" y="17143"/>
                    </a:cubicBezTo>
                    <a:cubicBezTo>
                      <a:pt x="20542" y="17143"/>
                      <a:pt x="20489" y="17164"/>
                      <a:pt x="20444" y="17196"/>
                    </a:cubicBezTo>
                    <a:cubicBezTo>
                      <a:pt x="19668" y="16986"/>
                      <a:pt x="18864" y="16835"/>
                      <a:pt x="18068" y="16709"/>
                    </a:cubicBezTo>
                    <a:cubicBezTo>
                      <a:pt x="17815" y="16668"/>
                      <a:pt x="17479" y="16575"/>
                      <a:pt x="17171" y="16575"/>
                    </a:cubicBezTo>
                    <a:cubicBezTo>
                      <a:pt x="17013" y="16575"/>
                      <a:pt x="16863" y="16600"/>
                      <a:pt x="16736" y="16669"/>
                    </a:cubicBezTo>
                    <a:cubicBezTo>
                      <a:pt x="16730" y="16673"/>
                      <a:pt x="16723" y="16681"/>
                      <a:pt x="16711" y="16688"/>
                    </a:cubicBezTo>
                    <a:cubicBezTo>
                      <a:pt x="15831" y="15333"/>
                      <a:pt x="14671" y="14007"/>
                      <a:pt x="13231" y="13237"/>
                    </a:cubicBezTo>
                    <a:cubicBezTo>
                      <a:pt x="13143" y="12617"/>
                      <a:pt x="13118" y="11985"/>
                      <a:pt x="13082" y="11367"/>
                    </a:cubicBezTo>
                    <a:cubicBezTo>
                      <a:pt x="13637" y="11088"/>
                      <a:pt x="14088" y="10671"/>
                      <a:pt x="14325" y="10039"/>
                    </a:cubicBezTo>
                    <a:cubicBezTo>
                      <a:pt x="14768" y="8850"/>
                      <a:pt x="14920" y="6407"/>
                      <a:pt x="13351" y="6040"/>
                    </a:cubicBezTo>
                    <a:cubicBezTo>
                      <a:pt x="13330" y="6035"/>
                      <a:pt x="13310" y="6033"/>
                      <a:pt x="13292" y="6033"/>
                    </a:cubicBezTo>
                    <a:cubicBezTo>
                      <a:pt x="13235" y="6033"/>
                      <a:pt x="13187" y="6052"/>
                      <a:pt x="13148" y="6082"/>
                    </a:cubicBezTo>
                    <a:cubicBezTo>
                      <a:pt x="13556" y="4543"/>
                      <a:pt x="13915" y="2974"/>
                      <a:pt x="14173" y="1415"/>
                    </a:cubicBezTo>
                    <a:cubicBezTo>
                      <a:pt x="14201" y="1254"/>
                      <a:pt x="14076" y="1149"/>
                      <a:pt x="13953" y="1149"/>
                    </a:cubicBezTo>
                    <a:cubicBezTo>
                      <a:pt x="13930" y="1149"/>
                      <a:pt x="13908" y="1153"/>
                      <a:pt x="13887" y="1160"/>
                    </a:cubicBezTo>
                    <a:cubicBezTo>
                      <a:pt x="13723" y="419"/>
                      <a:pt x="12043" y="246"/>
                      <a:pt x="11613" y="172"/>
                    </a:cubicBezTo>
                    <a:cubicBezTo>
                      <a:pt x="10952" y="57"/>
                      <a:pt x="10289" y="0"/>
                      <a:pt x="96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130"/>
              <p:cNvSpPr/>
              <p:nvPr/>
            </p:nvSpPr>
            <p:spPr>
              <a:xfrm>
                <a:off x="8008275" y="4026225"/>
                <a:ext cx="81975" cy="76500"/>
              </a:xfrm>
              <a:custGeom>
                <a:avLst/>
                <a:gdLst/>
                <a:ahLst/>
                <a:cxnLst/>
                <a:rect l="l" t="t" r="r" b="b"/>
                <a:pathLst>
                  <a:path w="3279" h="3060" extrusionOk="0">
                    <a:moveTo>
                      <a:pt x="2947" y="0"/>
                    </a:moveTo>
                    <a:cubicBezTo>
                      <a:pt x="2899" y="0"/>
                      <a:pt x="2853" y="16"/>
                      <a:pt x="2809" y="50"/>
                    </a:cubicBezTo>
                    <a:cubicBezTo>
                      <a:pt x="1785" y="851"/>
                      <a:pt x="813" y="1840"/>
                      <a:pt x="27" y="2882"/>
                    </a:cubicBezTo>
                    <a:cubicBezTo>
                      <a:pt x="1" y="2919"/>
                      <a:pt x="1" y="2953"/>
                      <a:pt x="15" y="2987"/>
                    </a:cubicBezTo>
                    <a:cubicBezTo>
                      <a:pt x="39" y="3028"/>
                      <a:pt x="89" y="3060"/>
                      <a:pt x="139" y="3060"/>
                    </a:cubicBezTo>
                    <a:cubicBezTo>
                      <a:pt x="168" y="3060"/>
                      <a:pt x="196" y="3050"/>
                      <a:pt x="219" y="3027"/>
                    </a:cubicBezTo>
                    <a:cubicBezTo>
                      <a:pt x="1167" y="2106"/>
                      <a:pt x="2115" y="1218"/>
                      <a:pt x="3109" y="350"/>
                    </a:cubicBezTo>
                    <a:cubicBezTo>
                      <a:pt x="3278" y="204"/>
                      <a:pt x="3125" y="0"/>
                      <a:pt x="29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130"/>
              <p:cNvSpPr/>
              <p:nvPr/>
            </p:nvSpPr>
            <p:spPr>
              <a:xfrm>
                <a:off x="7982225" y="4011800"/>
                <a:ext cx="84625" cy="71300"/>
              </a:xfrm>
              <a:custGeom>
                <a:avLst/>
                <a:gdLst/>
                <a:ahLst/>
                <a:cxnLst/>
                <a:rect l="l" t="t" r="r" b="b"/>
                <a:pathLst>
                  <a:path w="3385" h="2852" extrusionOk="0">
                    <a:moveTo>
                      <a:pt x="3056" y="0"/>
                    </a:moveTo>
                    <a:cubicBezTo>
                      <a:pt x="3007" y="0"/>
                      <a:pt x="2957" y="17"/>
                      <a:pt x="2913" y="58"/>
                    </a:cubicBezTo>
                    <a:cubicBezTo>
                      <a:pt x="1954" y="913"/>
                      <a:pt x="991" y="1766"/>
                      <a:pt x="69" y="2664"/>
                    </a:cubicBezTo>
                    <a:cubicBezTo>
                      <a:pt x="0" y="2729"/>
                      <a:pt x="65" y="2852"/>
                      <a:pt x="144" y="2852"/>
                    </a:cubicBezTo>
                    <a:cubicBezTo>
                      <a:pt x="162" y="2852"/>
                      <a:pt x="181" y="2845"/>
                      <a:pt x="199" y="2830"/>
                    </a:cubicBezTo>
                    <a:cubicBezTo>
                      <a:pt x="1230" y="2039"/>
                      <a:pt x="2222" y="1199"/>
                      <a:pt x="3217" y="363"/>
                    </a:cubicBezTo>
                    <a:cubicBezTo>
                      <a:pt x="3385" y="224"/>
                      <a:pt x="3230" y="0"/>
                      <a:pt x="30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130"/>
              <p:cNvSpPr/>
              <p:nvPr/>
            </p:nvSpPr>
            <p:spPr>
              <a:xfrm>
                <a:off x="7967275" y="3991875"/>
                <a:ext cx="82775" cy="70750"/>
              </a:xfrm>
              <a:custGeom>
                <a:avLst/>
                <a:gdLst/>
                <a:ahLst/>
                <a:cxnLst/>
                <a:rect l="l" t="t" r="r" b="b"/>
                <a:pathLst>
                  <a:path w="3311" h="2830" extrusionOk="0">
                    <a:moveTo>
                      <a:pt x="3069" y="0"/>
                    </a:moveTo>
                    <a:cubicBezTo>
                      <a:pt x="3030" y="0"/>
                      <a:pt x="2988" y="15"/>
                      <a:pt x="2949" y="49"/>
                    </a:cubicBezTo>
                    <a:cubicBezTo>
                      <a:pt x="1972" y="887"/>
                      <a:pt x="1082" y="1818"/>
                      <a:pt x="78" y="2636"/>
                    </a:cubicBezTo>
                    <a:cubicBezTo>
                      <a:pt x="1" y="2702"/>
                      <a:pt x="74" y="2830"/>
                      <a:pt x="160" y="2830"/>
                    </a:cubicBezTo>
                    <a:cubicBezTo>
                      <a:pt x="179" y="2830"/>
                      <a:pt x="198" y="2824"/>
                      <a:pt x="217" y="2810"/>
                    </a:cubicBezTo>
                    <a:cubicBezTo>
                      <a:pt x="1259" y="2073"/>
                      <a:pt x="2359" y="1269"/>
                      <a:pt x="3195" y="300"/>
                    </a:cubicBezTo>
                    <a:cubicBezTo>
                      <a:pt x="3310" y="166"/>
                      <a:pt x="3202" y="0"/>
                      <a:pt x="306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130"/>
              <p:cNvSpPr/>
              <p:nvPr/>
            </p:nvSpPr>
            <p:spPr>
              <a:xfrm>
                <a:off x="7513025" y="4105325"/>
                <a:ext cx="395250" cy="499025"/>
              </a:xfrm>
              <a:custGeom>
                <a:avLst/>
                <a:gdLst/>
                <a:ahLst/>
                <a:cxnLst/>
                <a:rect l="l" t="t" r="r" b="b"/>
                <a:pathLst>
                  <a:path w="15810" h="19961" extrusionOk="0">
                    <a:moveTo>
                      <a:pt x="14875" y="593"/>
                    </a:moveTo>
                    <a:cubicBezTo>
                      <a:pt x="14992" y="4367"/>
                      <a:pt x="15046" y="8144"/>
                      <a:pt x="15011" y="11918"/>
                    </a:cubicBezTo>
                    <a:cubicBezTo>
                      <a:pt x="14999" y="12971"/>
                      <a:pt x="14984" y="14024"/>
                      <a:pt x="14961" y="15074"/>
                    </a:cubicBezTo>
                    <a:cubicBezTo>
                      <a:pt x="14947" y="15714"/>
                      <a:pt x="15205" y="17348"/>
                      <a:pt x="14885" y="17882"/>
                    </a:cubicBezTo>
                    <a:cubicBezTo>
                      <a:pt x="13911" y="19487"/>
                      <a:pt x="9846" y="19190"/>
                      <a:pt x="8234" y="19247"/>
                    </a:cubicBezTo>
                    <a:cubicBezTo>
                      <a:pt x="7234" y="19283"/>
                      <a:pt x="6101" y="19381"/>
                      <a:pt x="4993" y="19381"/>
                    </a:cubicBezTo>
                    <a:cubicBezTo>
                      <a:pt x="4159" y="19381"/>
                      <a:pt x="3340" y="19325"/>
                      <a:pt x="2602" y="19146"/>
                    </a:cubicBezTo>
                    <a:cubicBezTo>
                      <a:pt x="1" y="18514"/>
                      <a:pt x="826" y="14788"/>
                      <a:pt x="826" y="12771"/>
                    </a:cubicBezTo>
                    <a:cubicBezTo>
                      <a:pt x="828" y="9033"/>
                      <a:pt x="605" y="5384"/>
                      <a:pt x="187" y="1690"/>
                    </a:cubicBezTo>
                    <a:cubicBezTo>
                      <a:pt x="193" y="1490"/>
                      <a:pt x="199" y="1291"/>
                      <a:pt x="187" y="1091"/>
                    </a:cubicBezTo>
                    <a:lnTo>
                      <a:pt x="187" y="1091"/>
                    </a:lnTo>
                    <a:cubicBezTo>
                      <a:pt x="213" y="1104"/>
                      <a:pt x="245" y="1115"/>
                      <a:pt x="281" y="1115"/>
                    </a:cubicBezTo>
                    <a:cubicBezTo>
                      <a:pt x="1032" y="1137"/>
                      <a:pt x="1785" y="1147"/>
                      <a:pt x="2538" y="1147"/>
                    </a:cubicBezTo>
                    <a:cubicBezTo>
                      <a:pt x="6648" y="1147"/>
                      <a:pt x="10784" y="847"/>
                      <a:pt x="14875" y="593"/>
                    </a:cubicBezTo>
                    <a:close/>
                    <a:moveTo>
                      <a:pt x="15077" y="0"/>
                    </a:moveTo>
                    <a:cubicBezTo>
                      <a:pt x="15071" y="0"/>
                      <a:pt x="15064" y="1"/>
                      <a:pt x="15057" y="1"/>
                    </a:cubicBezTo>
                    <a:cubicBezTo>
                      <a:pt x="10136" y="302"/>
                      <a:pt x="5192" y="348"/>
                      <a:pt x="281" y="720"/>
                    </a:cubicBezTo>
                    <a:cubicBezTo>
                      <a:pt x="147" y="729"/>
                      <a:pt x="86" y="839"/>
                      <a:pt x="92" y="941"/>
                    </a:cubicBezTo>
                    <a:cubicBezTo>
                      <a:pt x="89" y="938"/>
                      <a:pt x="86" y="937"/>
                      <a:pt x="82" y="937"/>
                    </a:cubicBezTo>
                    <a:cubicBezTo>
                      <a:pt x="75" y="937"/>
                      <a:pt x="70" y="942"/>
                      <a:pt x="70" y="953"/>
                    </a:cubicBezTo>
                    <a:cubicBezTo>
                      <a:pt x="259" y="6044"/>
                      <a:pt x="233" y="11152"/>
                      <a:pt x="215" y="16246"/>
                    </a:cubicBezTo>
                    <a:cubicBezTo>
                      <a:pt x="207" y="17477"/>
                      <a:pt x="280" y="18884"/>
                      <a:pt x="1544" y="19479"/>
                    </a:cubicBezTo>
                    <a:cubicBezTo>
                      <a:pt x="2244" y="19810"/>
                      <a:pt x="3128" y="19930"/>
                      <a:pt x="4042" y="19955"/>
                    </a:cubicBezTo>
                    <a:cubicBezTo>
                      <a:pt x="4172" y="19959"/>
                      <a:pt x="4303" y="19960"/>
                      <a:pt x="4434" y="19960"/>
                    </a:cubicBezTo>
                    <a:cubicBezTo>
                      <a:pt x="5534" y="19960"/>
                      <a:pt x="6653" y="19848"/>
                      <a:pt x="7541" y="19829"/>
                    </a:cubicBezTo>
                    <a:cubicBezTo>
                      <a:pt x="9681" y="19782"/>
                      <a:pt x="12386" y="19911"/>
                      <a:pt x="14434" y="19236"/>
                    </a:cubicBezTo>
                    <a:cubicBezTo>
                      <a:pt x="15809" y="18781"/>
                      <a:pt x="15471" y="17361"/>
                      <a:pt x="15499" y="16126"/>
                    </a:cubicBezTo>
                    <a:cubicBezTo>
                      <a:pt x="15637" y="10867"/>
                      <a:pt x="15619" y="5600"/>
                      <a:pt x="15438" y="346"/>
                    </a:cubicBezTo>
                    <a:cubicBezTo>
                      <a:pt x="15434" y="225"/>
                      <a:pt x="15366" y="146"/>
                      <a:pt x="15281" y="106"/>
                    </a:cubicBezTo>
                    <a:cubicBezTo>
                      <a:pt x="15241" y="45"/>
                      <a:pt x="15174" y="0"/>
                      <a:pt x="1507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130"/>
              <p:cNvSpPr/>
              <p:nvPr/>
            </p:nvSpPr>
            <p:spPr>
              <a:xfrm>
                <a:off x="7753475" y="3611425"/>
                <a:ext cx="26675" cy="23725"/>
              </a:xfrm>
              <a:custGeom>
                <a:avLst/>
                <a:gdLst/>
                <a:ahLst/>
                <a:cxnLst/>
                <a:rect l="l" t="t" r="r" b="b"/>
                <a:pathLst>
                  <a:path w="1067" h="949" extrusionOk="0">
                    <a:moveTo>
                      <a:pt x="882" y="1"/>
                    </a:moveTo>
                    <a:cubicBezTo>
                      <a:pt x="878" y="1"/>
                      <a:pt x="874" y="1"/>
                      <a:pt x="869" y="1"/>
                    </a:cubicBezTo>
                    <a:cubicBezTo>
                      <a:pt x="411" y="37"/>
                      <a:pt x="52" y="394"/>
                      <a:pt x="7" y="848"/>
                    </a:cubicBezTo>
                    <a:cubicBezTo>
                      <a:pt x="0" y="912"/>
                      <a:pt x="57" y="949"/>
                      <a:pt x="112" y="949"/>
                    </a:cubicBezTo>
                    <a:cubicBezTo>
                      <a:pt x="158" y="949"/>
                      <a:pt x="202" y="925"/>
                      <a:pt x="213" y="873"/>
                    </a:cubicBezTo>
                    <a:cubicBezTo>
                      <a:pt x="246" y="709"/>
                      <a:pt x="330" y="575"/>
                      <a:pt x="450" y="476"/>
                    </a:cubicBezTo>
                    <a:cubicBezTo>
                      <a:pt x="450" y="560"/>
                      <a:pt x="520" y="638"/>
                      <a:pt x="598" y="638"/>
                    </a:cubicBezTo>
                    <a:cubicBezTo>
                      <a:pt x="631" y="638"/>
                      <a:pt x="665" y="623"/>
                      <a:pt x="696" y="590"/>
                    </a:cubicBezTo>
                    <a:cubicBezTo>
                      <a:pt x="792" y="483"/>
                      <a:pt x="888" y="382"/>
                      <a:pt x="982" y="277"/>
                    </a:cubicBezTo>
                    <a:cubicBezTo>
                      <a:pt x="1066" y="185"/>
                      <a:pt x="1017" y="1"/>
                      <a:pt x="88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130"/>
              <p:cNvSpPr/>
              <p:nvPr/>
            </p:nvSpPr>
            <p:spPr>
              <a:xfrm>
                <a:off x="7751050" y="3584275"/>
                <a:ext cx="14875" cy="33025"/>
              </a:xfrm>
              <a:custGeom>
                <a:avLst/>
                <a:gdLst/>
                <a:ahLst/>
                <a:cxnLst/>
                <a:rect l="l" t="t" r="r" b="b"/>
                <a:pathLst>
                  <a:path w="595" h="1321" extrusionOk="0">
                    <a:moveTo>
                      <a:pt x="122" y="0"/>
                    </a:moveTo>
                    <a:cubicBezTo>
                      <a:pt x="62" y="0"/>
                      <a:pt x="1" y="71"/>
                      <a:pt x="41" y="129"/>
                    </a:cubicBezTo>
                    <a:cubicBezTo>
                      <a:pt x="289" y="449"/>
                      <a:pt x="277" y="793"/>
                      <a:pt x="173" y="1161"/>
                    </a:cubicBezTo>
                    <a:cubicBezTo>
                      <a:pt x="143" y="1261"/>
                      <a:pt x="216" y="1321"/>
                      <a:pt x="293" y="1321"/>
                    </a:cubicBezTo>
                    <a:cubicBezTo>
                      <a:pt x="345" y="1321"/>
                      <a:pt x="399" y="1294"/>
                      <a:pt x="423" y="1234"/>
                    </a:cubicBezTo>
                    <a:cubicBezTo>
                      <a:pt x="595" y="823"/>
                      <a:pt x="439" y="355"/>
                      <a:pt x="177" y="28"/>
                    </a:cubicBezTo>
                    <a:cubicBezTo>
                      <a:pt x="162" y="9"/>
                      <a:pt x="142" y="0"/>
                      <a:pt x="12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130"/>
              <p:cNvSpPr/>
              <p:nvPr/>
            </p:nvSpPr>
            <p:spPr>
              <a:xfrm>
                <a:off x="7665600" y="3597075"/>
                <a:ext cx="27950" cy="26350"/>
              </a:xfrm>
              <a:custGeom>
                <a:avLst/>
                <a:gdLst/>
                <a:ahLst/>
                <a:cxnLst/>
                <a:rect l="l" t="t" r="r" b="b"/>
                <a:pathLst>
                  <a:path w="1118" h="1054" extrusionOk="0">
                    <a:moveTo>
                      <a:pt x="209" y="0"/>
                    </a:moveTo>
                    <a:cubicBezTo>
                      <a:pt x="169" y="0"/>
                      <a:pt x="128" y="3"/>
                      <a:pt x="87" y="10"/>
                    </a:cubicBezTo>
                    <a:cubicBezTo>
                      <a:pt x="0" y="23"/>
                      <a:pt x="18" y="170"/>
                      <a:pt x="101" y="170"/>
                    </a:cubicBezTo>
                    <a:cubicBezTo>
                      <a:pt x="103" y="170"/>
                      <a:pt x="106" y="170"/>
                      <a:pt x="108" y="169"/>
                    </a:cubicBezTo>
                    <a:cubicBezTo>
                      <a:pt x="132" y="167"/>
                      <a:pt x="155" y="165"/>
                      <a:pt x="178" y="165"/>
                    </a:cubicBezTo>
                    <a:cubicBezTo>
                      <a:pt x="552" y="165"/>
                      <a:pt x="895" y="509"/>
                      <a:pt x="818" y="900"/>
                    </a:cubicBezTo>
                    <a:cubicBezTo>
                      <a:pt x="797" y="997"/>
                      <a:pt x="868" y="1053"/>
                      <a:pt x="939" y="1053"/>
                    </a:cubicBezTo>
                    <a:cubicBezTo>
                      <a:pt x="997" y="1053"/>
                      <a:pt x="1055" y="1016"/>
                      <a:pt x="1064" y="933"/>
                    </a:cubicBezTo>
                    <a:cubicBezTo>
                      <a:pt x="1118" y="440"/>
                      <a:pt x="687" y="0"/>
                      <a:pt x="20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130"/>
              <p:cNvSpPr/>
              <p:nvPr/>
            </p:nvSpPr>
            <p:spPr>
              <a:xfrm>
                <a:off x="7655275" y="3645800"/>
                <a:ext cx="28350" cy="18350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734" extrusionOk="0">
                    <a:moveTo>
                      <a:pt x="76" y="0"/>
                    </a:moveTo>
                    <a:cubicBezTo>
                      <a:pt x="40" y="0"/>
                      <a:pt x="4" y="25"/>
                      <a:pt x="2" y="76"/>
                    </a:cubicBezTo>
                    <a:cubicBezTo>
                      <a:pt x="0" y="443"/>
                      <a:pt x="347" y="733"/>
                      <a:pt x="692" y="733"/>
                    </a:cubicBezTo>
                    <a:cubicBezTo>
                      <a:pt x="811" y="733"/>
                      <a:pt x="929" y="699"/>
                      <a:pt x="1034" y="621"/>
                    </a:cubicBezTo>
                    <a:cubicBezTo>
                      <a:pt x="1133" y="549"/>
                      <a:pt x="1072" y="397"/>
                      <a:pt x="976" y="397"/>
                    </a:cubicBezTo>
                    <a:cubicBezTo>
                      <a:pt x="956" y="397"/>
                      <a:pt x="935" y="403"/>
                      <a:pt x="914" y="418"/>
                    </a:cubicBezTo>
                    <a:cubicBezTo>
                      <a:pt x="837" y="469"/>
                      <a:pt x="746" y="492"/>
                      <a:pt x="655" y="492"/>
                    </a:cubicBezTo>
                    <a:cubicBezTo>
                      <a:pt x="418" y="492"/>
                      <a:pt x="177" y="331"/>
                      <a:pt x="155" y="76"/>
                    </a:cubicBezTo>
                    <a:cubicBezTo>
                      <a:pt x="151" y="26"/>
                      <a:pt x="113" y="0"/>
                      <a:pt x="7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130"/>
              <p:cNvSpPr/>
              <p:nvPr/>
            </p:nvSpPr>
            <p:spPr>
              <a:xfrm>
                <a:off x="7640075" y="3588250"/>
                <a:ext cx="35400" cy="35200"/>
              </a:xfrm>
              <a:custGeom>
                <a:avLst/>
                <a:gdLst/>
                <a:ahLst/>
                <a:cxnLst/>
                <a:rect l="l" t="t" r="r" b="b"/>
                <a:pathLst>
                  <a:path w="1416" h="1408" extrusionOk="0">
                    <a:moveTo>
                      <a:pt x="298" y="1"/>
                    </a:moveTo>
                    <a:cubicBezTo>
                      <a:pt x="264" y="1"/>
                      <a:pt x="229" y="19"/>
                      <a:pt x="215" y="59"/>
                    </a:cubicBezTo>
                    <a:cubicBezTo>
                      <a:pt x="1" y="658"/>
                      <a:pt x="498" y="1408"/>
                      <a:pt x="1140" y="1408"/>
                    </a:cubicBezTo>
                    <a:cubicBezTo>
                      <a:pt x="1176" y="1408"/>
                      <a:pt x="1212" y="1406"/>
                      <a:pt x="1249" y="1401"/>
                    </a:cubicBezTo>
                    <a:cubicBezTo>
                      <a:pt x="1404" y="1380"/>
                      <a:pt x="1415" y="1142"/>
                      <a:pt x="1256" y="1142"/>
                    </a:cubicBezTo>
                    <a:cubicBezTo>
                      <a:pt x="1254" y="1142"/>
                      <a:pt x="1251" y="1143"/>
                      <a:pt x="1249" y="1143"/>
                    </a:cubicBezTo>
                    <a:cubicBezTo>
                      <a:pt x="1234" y="1143"/>
                      <a:pt x="1218" y="1144"/>
                      <a:pt x="1203" y="1144"/>
                    </a:cubicBezTo>
                    <a:cubicBezTo>
                      <a:pt x="679" y="1144"/>
                      <a:pt x="226" y="640"/>
                      <a:pt x="381" y="106"/>
                    </a:cubicBezTo>
                    <a:cubicBezTo>
                      <a:pt x="399" y="41"/>
                      <a:pt x="349" y="1"/>
                      <a:pt x="29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914" name="Google Shape;5914;p130"/>
            <p:cNvSpPr/>
            <p:nvPr/>
          </p:nvSpPr>
          <p:spPr>
            <a:xfrm>
              <a:off x="7488275" y="4128625"/>
              <a:ext cx="125875" cy="494725"/>
            </a:xfrm>
            <a:custGeom>
              <a:avLst/>
              <a:gdLst/>
              <a:ahLst/>
              <a:cxnLst/>
              <a:rect l="l" t="t" r="r" b="b"/>
              <a:pathLst>
                <a:path w="5035" h="19789" extrusionOk="0">
                  <a:moveTo>
                    <a:pt x="132" y="1"/>
                  </a:moveTo>
                  <a:lnTo>
                    <a:pt x="132" y="47"/>
                  </a:lnTo>
                  <a:cubicBezTo>
                    <a:pt x="22" y="6128"/>
                    <a:pt x="305" y="12251"/>
                    <a:pt x="0" y="18327"/>
                  </a:cubicBezTo>
                  <a:cubicBezTo>
                    <a:pt x="94" y="18354"/>
                    <a:pt x="171" y="18428"/>
                    <a:pt x="167" y="18560"/>
                  </a:cubicBezTo>
                  <a:cubicBezTo>
                    <a:pt x="139" y="19457"/>
                    <a:pt x="2561" y="19730"/>
                    <a:pt x="5012" y="19788"/>
                  </a:cubicBezTo>
                  <a:lnTo>
                    <a:pt x="5035" y="19024"/>
                  </a:lnTo>
                  <a:cubicBezTo>
                    <a:pt x="4119" y="18998"/>
                    <a:pt x="3236" y="18878"/>
                    <a:pt x="2536" y="18548"/>
                  </a:cubicBezTo>
                  <a:cubicBezTo>
                    <a:pt x="1271" y="17953"/>
                    <a:pt x="1199" y="16548"/>
                    <a:pt x="1206" y="15317"/>
                  </a:cubicBezTo>
                  <a:cubicBezTo>
                    <a:pt x="1225" y="10221"/>
                    <a:pt x="1251" y="5114"/>
                    <a:pt x="1062" y="22"/>
                  </a:cubicBezTo>
                  <a:lnTo>
                    <a:pt x="1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915" name="Google Shape;5915;p130"/>
          <p:cNvGrpSpPr/>
          <p:nvPr/>
        </p:nvGrpSpPr>
        <p:grpSpPr>
          <a:xfrm>
            <a:off x="5286763" y="3836468"/>
            <a:ext cx="1036744" cy="717599"/>
            <a:chOff x="6970650" y="1403400"/>
            <a:chExt cx="1159150" cy="802325"/>
          </a:xfrm>
        </p:grpSpPr>
        <p:sp>
          <p:nvSpPr>
            <p:cNvPr id="5916" name="Google Shape;5916;p130"/>
            <p:cNvSpPr/>
            <p:nvPr/>
          </p:nvSpPr>
          <p:spPr>
            <a:xfrm>
              <a:off x="7873625" y="1841625"/>
              <a:ext cx="248125" cy="132125"/>
            </a:xfrm>
            <a:custGeom>
              <a:avLst/>
              <a:gdLst/>
              <a:ahLst/>
              <a:cxnLst/>
              <a:rect l="l" t="t" r="r" b="b"/>
              <a:pathLst>
                <a:path w="9925" h="5285" extrusionOk="0">
                  <a:moveTo>
                    <a:pt x="9924" y="0"/>
                  </a:moveTo>
                  <a:lnTo>
                    <a:pt x="9924" y="0"/>
                  </a:lnTo>
                  <a:cubicBezTo>
                    <a:pt x="6717" y="1762"/>
                    <a:pt x="3433" y="3512"/>
                    <a:pt x="0" y="4803"/>
                  </a:cubicBezTo>
                  <a:cubicBezTo>
                    <a:pt x="63" y="4958"/>
                    <a:pt x="107" y="5123"/>
                    <a:pt x="136" y="5285"/>
                  </a:cubicBezTo>
                  <a:cubicBezTo>
                    <a:pt x="3423" y="3772"/>
                    <a:pt x="6658" y="2209"/>
                    <a:pt x="9822" y="451"/>
                  </a:cubicBezTo>
                  <a:cubicBezTo>
                    <a:pt x="9851" y="435"/>
                    <a:pt x="9878" y="433"/>
                    <a:pt x="9902" y="430"/>
                  </a:cubicBezTo>
                  <a:cubicBezTo>
                    <a:pt x="9902" y="292"/>
                    <a:pt x="9906" y="141"/>
                    <a:pt x="99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7" name="Google Shape;5917;p130"/>
            <p:cNvSpPr/>
            <p:nvPr/>
          </p:nvSpPr>
          <p:spPr>
            <a:xfrm>
              <a:off x="7784200" y="1984250"/>
              <a:ext cx="86050" cy="47700"/>
            </a:xfrm>
            <a:custGeom>
              <a:avLst/>
              <a:gdLst/>
              <a:ahLst/>
              <a:cxnLst/>
              <a:rect l="l" t="t" r="r" b="b"/>
              <a:pathLst>
                <a:path w="3442" h="1908" extrusionOk="0">
                  <a:moveTo>
                    <a:pt x="3438" y="0"/>
                  </a:moveTo>
                  <a:lnTo>
                    <a:pt x="3438" y="0"/>
                  </a:lnTo>
                  <a:cubicBezTo>
                    <a:pt x="3334" y="547"/>
                    <a:pt x="3050" y="1008"/>
                    <a:pt x="2426" y="1267"/>
                  </a:cubicBezTo>
                  <a:cubicBezTo>
                    <a:pt x="2163" y="1378"/>
                    <a:pt x="1880" y="1428"/>
                    <a:pt x="1593" y="1428"/>
                  </a:cubicBezTo>
                  <a:cubicBezTo>
                    <a:pt x="1032" y="1428"/>
                    <a:pt x="459" y="1234"/>
                    <a:pt x="0" y="917"/>
                  </a:cubicBezTo>
                  <a:lnTo>
                    <a:pt x="0" y="917"/>
                  </a:lnTo>
                  <a:cubicBezTo>
                    <a:pt x="49" y="1089"/>
                    <a:pt x="97" y="1267"/>
                    <a:pt x="104" y="1434"/>
                  </a:cubicBezTo>
                  <a:cubicBezTo>
                    <a:pt x="112" y="1430"/>
                    <a:pt x="121" y="1427"/>
                    <a:pt x="130" y="1427"/>
                  </a:cubicBezTo>
                  <a:cubicBezTo>
                    <a:pt x="137" y="1427"/>
                    <a:pt x="144" y="1429"/>
                    <a:pt x="151" y="1434"/>
                  </a:cubicBezTo>
                  <a:cubicBezTo>
                    <a:pt x="605" y="1710"/>
                    <a:pt x="1121" y="1907"/>
                    <a:pt x="1630" y="1907"/>
                  </a:cubicBezTo>
                  <a:cubicBezTo>
                    <a:pt x="1996" y="1907"/>
                    <a:pt x="2357" y="1806"/>
                    <a:pt x="2690" y="1560"/>
                  </a:cubicBezTo>
                  <a:cubicBezTo>
                    <a:pt x="3191" y="1185"/>
                    <a:pt x="3442" y="597"/>
                    <a:pt x="343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8" name="Google Shape;5918;p130"/>
            <p:cNvSpPr/>
            <p:nvPr/>
          </p:nvSpPr>
          <p:spPr>
            <a:xfrm>
              <a:off x="7362425" y="2007700"/>
              <a:ext cx="417575" cy="190425"/>
            </a:xfrm>
            <a:custGeom>
              <a:avLst/>
              <a:gdLst/>
              <a:ahLst/>
              <a:cxnLst/>
              <a:rect l="l" t="t" r="r" b="b"/>
              <a:pathLst>
                <a:path w="16703" h="7617" extrusionOk="0">
                  <a:moveTo>
                    <a:pt x="16642" y="1"/>
                  </a:moveTo>
                  <a:cubicBezTo>
                    <a:pt x="11205" y="2355"/>
                    <a:pt x="5800" y="4958"/>
                    <a:pt x="230" y="6978"/>
                  </a:cubicBezTo>
                  <a:cubicBezTo>
                    <a:pt x="200" y="7043"/>
                    <a:pt x="146" y="7094"/>
                    <a:pt x="85" y="7123"/>
                  </a:cubicBezTo>
                  <a:cubicBezTo>
                    <a:pt x="59" y="7203"/>
                    <a:pt x="34" y="7283"/>
                    <a:pt x="23" y="7365"/>
                  </a:cubicBezTo>
                  <a:cubicBezTo>
                    <a:pt x="7" y="7450"/>
                    <a:pt x="7" y="7534"/>
                    <a:pt x="1" y="7617"/>
                  </a:cubicBezTo>
                  <a:cubicBezTo>
                    <a:pt x="5599" y="5333"/>
                    <a:pt x="11151" y="2964"/>
                    <a:pt x="16648" y="444"/>
                  </a:cubicBezTo>
                  <a:cubicBezTo>
                    <a:pt x="16666" y="436"/>
                    <a:pt x="16685" y="432"/>
                    <a:pt x="16702" y="432"/>
                  </a:cubicBezTo>
                  <a:cubicBezTo>
                    <a:pt x="16672" y="293"/>
                    <a:pt x="16656" y="146"/>
                    <a:pt x="166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9" name="Google Shape;5919;p130"/>
            <p:cNvSpPr/>
            <p:nvPr/>
          </p:nvSpPr>
          <p:spPr>
            <a:xfrm>
              <a:off x="6980650" y="1801200"/>
              <a:ext cx="377325" cy="392950"/>
            </a:xfrm>
            <a:custGeom>
              <a:avLst/>
              <a:gdLst/>
              <a:ahLst/>
              <a:cxnLst/>
              <a:rect l="l" t="t" r="r" b="b"/>
              <a:pathLst>
                <a:path w="15093" h="15718" extrusionOk="0">
                  <a:moveTo>
                    <a:pt x="1" y="0"/>
                  </a:moveTo>
                  <a:lnTo>
                    <a:pt x="1" y="0"/>
                  </a:lnTo>
                  <a:cubicBezTo>
                    <a:pt x="51" y="260"/>
                    <a:pt x="127" y="506"/>
                    <a:pt x="186" y="764"/>
                  </a:cubicBezTo>
                  <a:cubicBezTo>
                    <a:pt x="198" y="811"/>
                    <a:pt x="179" y="857"/>
                    <a:pt x="146" y="891"/>
                  </a:cubicBezTo>
                  <a:cubicBezTo>
                    <a:pt x="5031" y="5950"/>
                    <a:pt x="9807" y="11027"/>
                    <a:pt x="15059" y="15717"/>
                  </a:cubicBezTo>
                  <a:cubicBezTo>
                    <a:pt x="15046" y="15584"/>
                    <a:pt x="15056" y="15446"/>
                    <a:pt x="15092" y="15315"/>
                  </a:cubicBezTo>
                  <a:cubicBezTo>
                    <a:pt x="11471" y="11859"/>
                    <a:pt x="7930" y="8318"/>
                    <a:pt x="4479" y="4689"/>
                  </a:cubicBezTo>
                  <a:cubicBezTo>
                    <a:pt x="3614" y="3781"/>
                    <a:pt x="2757" y="2864"/>
                    <a:pt x="1904" y="1947"/>
                  </a:cubicBezTo>
                  <a:cubicBezTo>
                    <a:pt x="1418" y="1424"/>
                    <a:pt x="471" y="683"/>
                    <a:pt x="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0" name="Google Shape;5920;p130"/>
            <p:cNvSpPr/>
            <p:nvPr/>
          </p:nvSpPr>
          <p:spPr>
            <a:xfrm>
              <a:off x="6984975" y="1762975"/>
              <a:ext cx="1125275" cy="414200"/>
            </a:xfrm>
            <a:custGeom>
              <a:avLst/>
              <a:gdLst/>
              <a:ahLst/>
              <a:cxnLst/>
              <a:rect l="l" t="t" r="r" b="b"/>
              <a:pathLst>
                <a:path w="45011" h="16568" extrusionOk="0">
                  <a:moveTo>
                    <a:pt x="891" y="326"/>
                  </a:moveTo>
                  <a:cubicBezTo>
                    <a:pt x="886" y="329"/>
                    <a:pt x="880" y="332"/>
                    <a:pt x="875" y="335"/>
                  </a:cubicBezTo>
                  <a:lnTo>
                    <a:pt x="875" y="335"/>
                  </a:lnTo>
                  <a:cubicBezTo>
                    <a:pt x="881" y="333"/>
                    <a:pt x="886" y="330"/>
                    <a:pt x="891" y="326"/>
                  </a:cubicBezTo>
                  <a:close/>
                  <a:moveTo>
                    <a:pt x="775" y="0"/>
                  </a:moveTo>
                  <a:lnTo>
                    <a:pt x="775" y="0"/>
                  </a:lnTo>
                  <a:cubicBezTo>
                    <a:pt x="288" y="338"/>
                    <a:pt x="1" y="445"/>
                    <a:pt x="177" y="1048"/>
                  </a:cubicBezTo>
                  <a:cubicBezTo>
                    <a:pt x="311" y="1516"/>
                    <a:pt x="750" y="1857"/>
                    <a:pt x="1069" y="2199"/>
                  </a:cubicBezTo>
                  <a:cubicBezTo>
                    <a:pt x="1775" y="2947"/>
                    <a:pt x="2475" y="3693"/>
                    <a:pt x="3184" y="4439"/>
                  </a:cubicBezTo>
                  <a:cubicBezTo>
                    <a:pt x="4436" y="5761"/>
                    <a:pt x="5709" y="7072"/>
                    <a:pt x="6984" y="8374"/>
                  </a:cubicBezTo>
                  <a:cubicBezTo>
                    <a:pt x="9696" y="11142"/>
                    <a:pt x="12468" y="13851"/>
                    <a:pt x="15276" y="16527"/>
                  </a:cubicBezTo>
                  <a:cubicBezTo>
                    <a:pt x="15285" y="16539"/>
                    <a:pt x="15294" y="16553"/>
                    <a:pt x="15301" y="16567"/>
                  </a:cubicBezTo>
                  <a:cubicBezTo>
                    <a:pt x="20586" y="13903"/>
                    <a:pt x="26180" y="11758"/>
                    <a:pt x="31613" y="9416"/>
                  </a:cubicBezTo>
                  <a:cubicBezTo>
                    <a:pt x="31640" y="9405"/>
                    <a:pt x="31666" y="9400"/>
                    <a:pt x="31691" y="9400"/>
                  </a:cubicBezTo>
                  <a:cubicBezTo>
                    <a:pt x="31728" y="9400"/>
                    <a:pt x="31763" y="9411"/>
                    <a:pt x="31794" y="9428"/>
                  </a:cubicBezTo>
                  <a:cubicBezTo>
                    <a:pt x="31816" y="9434"/>
                    <a:pt x="31833" y="9442"/>
                    <a:pt x="31856" y="9446"/>
                  </a:cubicBezTo>
                  <a:lnTo>
                    <a:pt x="31856" y="9449"/>
                  </a:lnTo>
                  <a:cubicBezTo>
                    <a:pt x="32426" y="9619"/>
                    <a:pt x="32960" y="9893"/>
                    <a:pt x="33550" y="9893"/>
                  </a:cubicBezTo>
                  <a:cubicBezTo>
                    <a:pt x="33694" y="9893"/>
                    <a:pt x="33841" y="9877"/>
                    <a:pt x="33992" y="9839"/>
                  </a:cubicBezTo>
                  <a:cubicBezTo>
                    <a:pt x="34979" y="9591"/>
                    <a:pt x="35121" y="8762"/>
                    <a:pt x="35053" y="7884"/>
                  </a:cubicBezTo>
                  <a:cubicBezTo>
                    <a:pt x="35044" y="7757"/>
                    <a:pt x="35136" y="7695"/>
                    <a:pt x="35234" y="7695"/>
                  </a:cubicBezTo>
                  <a:cubicBezTo>
                    <a:pt x="35292" y="7695"/>
                    <a:pt x="35352" y="7718"/>
                    <a:pt x="35393" y="7762"/>
                  </a:cubicBezTo>
                  <a:cubicBezTo>
                    <a:pt x="35425" y="7764"/>
                    <a:pt x="35452" y="7776"/>
                    <a:pt x="35477" y="7801"/>
                  </a:cubicBezTo>
                  <a:cubicBezTo>
                    <a:pt x="37214" y="6904"/>
                    <a:pt x="38997" y="6098"/>
                    <a:pt x="40743" y="5222"/>
                  </a:cubicBezTo>
                  <a:cubicBezTo>
                    <a:pt x="41628" y="4779"/>
                    <a:pt x="42509" y="4320"/>
                    <a:pt x="43383" y="3857"/>
                  </a:cubicBezTo>
                  <a:cubicBezTo>
                    <a:pt x="43627" y="3731"/>
                    <a:pt x="44771" y="3270"/>
                    <a:pt x="44835" y="3077"/>
                  </a:cubicBezTo>
                  <a:cubicBezTo>
                    <a:pt x="45011" y="2582"/>
                    <a:pt x="44614" y="2601"/>
                    <a:pt x="44121" y="2397"/>
                  </a:cubicBezTo>
                  <a:cubicBezTo>
                    <a:pt x="44063" y="2373"/>
                    <a:pt x="44028" y="2325"/>
                    <a:pt x="44012" y="2269"/>
                  </a:cubicBezTo>
                  <a:cubicBezTo>
                    <a:pt x="40359" y="3766"/>
                    <a:pt x="36984" y="5667"/>
                    <a:pt x="33595" y="7708"/>
                  </a:cubicBezTo>
                  <a:cubicBezTo>
                    <a:pt x="33581" y="7717"/>
                    <a:pt x="33567" y="7720"/>
                    <a:pt x="33555" y="7720"/>
                  </a:cubicBezTo>
                  <a:cubicBezTo>
                    <a:pt x="33536" y="7720"/>
                    <a:pt x="33519" y="7712"/>
                    <a:pt x="33504" y="7702"/>
                  </a:cubicBezTo>
                  <a:cubicBezTo>
                    <a:pt x="33486" y="7702"/>
                    <a:pt x="33470" y="7708"/>
                    <a:pt x="33449" y="7708"/>
                  </a:cubicBezTo>
                  <a:cubicBezTo>
                    <a:pt x="33442" y="7708"/>
                    <a:pt x="33434" y="7708"/>
                    <a:pt x="33428" y="7704"/>
                  </a:cubicBezTo>
                  <a:lnTo>
                    <a:pt x="33428" y="7704"/>
                  </a:lnTo>
                  <a:cubicBezTo>
                    <a:pt x="33453" y="7817"/>
                    <a:pt x="33404" y="7948"/>
                    <a:pt x="33277" y="7984"/>
                  </a:cubicBezTo>
                  <a:cubicBezTo>
                    <a:pt x="27165" y="9651"/>
                    <a:pt x="21303" y="11997"/>
                    <a:pt x="15731" y="15016"/>
                  </a:cubicBezTo>
                  <a:cubicBezTo>
                    <a:pt x="15696" y="15034"/>
                    <a:pt x="15662" y="15041"/>
                    <a:pt x="15631" y="15041"/>
                  </a:cubicBezTo>
                  <a:cubicBezTo>
                    <a:pt x="15602" y="15041"/>
                    <a:pt x="15574" y="15035"/>
                    <a:pt x="15547" y="15022"/>
                  </a:cubicBezTo>
                  <a:cubicBezTo>
                    <a:pt x="15528" y="15046"/>
                    <a:pt x="15498" y="15063"/>
                    <a:pt x="15465" y="15063"/>
                  </a:cubicBezTo>
                  <a:cubicBezTo>
                    <a:pt x="15443" y="15063"/>
                    <a:pt x="15419" y="15055"/>
                    <a:pt x="15397" y="15034"/>
                  </a:cubicBezTo>
                  <a:cubicBezTo>
                    <a:pt x="12895" y="12716"/>
                    <a:pt x="10547" y="10221"/>
                    <a:pt x="8125" y="7824"/>
                  </a:cubicBezTo>
                  <a:cubicBezTo>
                    <a:pt x="5707" y="5434"/>
                    <a:pt x="3132" y="3141"/>
                    <a:pt x="830" y="639"/>
                  </a:cubicBezTo>
                  <a:cubicBezTo>
                    <a:pt x="725" y="529"/>
                    <a:pt x="777" y="393"/>
                    <a:pt x="875" y="335"/>
                  </a:cubicBezTo>
                  <a:lnTo>
                    <a:pt x="875" y="335"/>
                  </a:lnTo>
                  <a:cubicBezTo>
                    <a:pt x="864" y="339"/>
                    <a:pt x="851" y="342"/>
                    <a:pt x="838" y="342"/>
                  </a:cubicBezTo>
                  <a:cubicBezTo>
                    <a:pt x="800" y="342"/>
                    <a:pt x="761" y="321"/>
                    <a:pt x="757" y="280"/>
                  </a:cubicBezTo>
                  <a:cubicBezTo>
                    <a:pt x="746" y="176"/>
                    <a:pt x="753" y="84"/>
                    <a:pt x="77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1" name="Google Shape;5921;p130"/>
            <p:cNvSpPr/>
            <p:nvPr/>
          </p:nvSpPr>
          <p:spPr>
            <a:xfrm>
              <a:off x="7827475" y="1758600"/>
              <a:ext cx="268825" cy="189700"/>
            </a:xfrm>
            <a:custGeom>
              <a:avLst/>
              <a:gdLst/>
              <a:ahLst/>
              <a:cxnLst/>
              <a:rect l="l" t="t" r="r" b="b"/>
              <a:pathLst>
                <a:path w="10753" h="7588" extrusionOk="0">
                  <a:moveTo>
                    <a:pt x="6509" y="2672"/>
                  </a:moveTo>
                  <a:cubicBezTo>
                    <a:pt x="6499" y="2678"/>
                    <a:pt x="6489" y="2683"/>
                    <a:pt x="6479" y="2688"/>
                  </a:cubicBezTo>
                  <a:lnTo>
                    <a:pt x="6479" y="2688"/>
                  </a:lnTo>
                  <a:cubicBezTo>
                    <a:pt x="6481" y="2688"/>
                    <a:pt x="6483" y="2687"/>
                    <a:pt x="6484" y="2687"/>
                  </a:cubicBezTo>
                  <a:cubicBezTo>
                    <a:pt x="6494" y="2683"/>
                    <a:pt x="6502" y="2678"/>
                    <a:pt x="6509" y="2672"/>
                  </a:cubicBezTo>
                  <a:close/>
                  <a:moveTo>
                    <a:pt x="9820" y="1067"/>
                  </a:moveTo>
                  <a:cubicBezTo>
                    <a:pt x="9927" y="1067"/>
                    <a:pt x="9998" y="1217"/>
                    <a:pt x="9887" y="1265"/>
                  </a:cubicBezTo>
                  <a:cubicBezTo>
                    <a:pt x="7516" y="2282"/>
                    <a:pt x="5257" y="3466"/>
                    <a:pt x="3101" y="4882"/>
                  </a:cubicBezTo>
                  <a:cubicBezTo>
                    <a:pt x="3093" y="4889"/>
                    <a:pt x="3084" y="4891"/>
                    <a:pt x="3076" y="4891"/>
                  </a:cubicBezTo>
                  <a:cubicBezTo>
                    <a:pt x="3037" y="4891"/>
                    <a:pt x="3012" y="4830"/>
                    <a:pt x="3055" y="4802"/>
                  </a:cubicBezTo>
                  <a:cubicBezTo>
                    <a:pt x="4164" y="4042"/>
                    <a:pt x="5305" y="3335"/>
                    <a:pt x="6479" y="2688"/>
                  </a:cubicBezTo>
                  <a:lnTo>
                    <a:pt x="6479" y="2688"/>
                  </a:lnTo>
                  <a:cubicBezTo>
                    <a:pt x="5966" y="2890"/>
                    <a:pt x="5487" y="3151"/>
                    <a:pt x="5039" y="3473"/>
                  </a:cubicBezTo>
                  <a:cubicBezTo>
                    <a:pt x="5030" y="3479"/>
                    <a:pt x="5021" y="3482"/>
                    <a:pt x="5013" y="3482"/>
                  </a:cubicBezTo>
                  <a:cubicBezTo>
                    <a:pt x="4974" y="3482"/>
                    <a:pt x="4949" y="3420"/>
                    <a:pt x="4987" y="3389"/>
                  </a:cubicBezTo>
                  <a:cubicBezTo>
                    <a:pt x="5436" y="3048"/>
                    <a:pt x="5915" y="2772"/>
                    <a:pt x="6430" y="2551"/>
                  </a:cubicBezTo>
                  <a:cubicBezTo>
                    <a:pt x="6443" y="2545"/>
                    <a:pt x="6455" y="2543"/>
                    <a:pt x="6466" y="2543"/>
                  </a:cubicBezTo>
                  <a:cubicBezTo>
                    <a:pt x="6531" y="2543"/>
                    <a:pt x="6562" y="2629"/>
                    <a:pt x="6509" y="2672"/>
                  </a:cubicBezTo>
                  <a:lnTo>
                    <a:pt x="6509" y="2672"/>
                  </a:lnTo>
                  <a:cubicBezTo>
                    <a:pt x="7570" y="2089"/>
                    <a:pt x="8658" y="1555"/>
                    <a:pt x="9774" y="1076"/>
                  </a:cubicBezTo>
                  <a:cubicBezTo>
                    <a:pt x="9790" y="1070"/>
                    <a:pt x="9805" y="1067"/>
                    <a:pt x="9820" y="1067"/>
                  </a:cubicBezTo>
                  <a:close/>
                  <a:moveTo>
                    <a:pt x="9745" y="1947"/>
                  </a:moveTo>
                  <a:cubicBezTo>
                    <a:pt x="9850" y="1947"/>
                    <a:pt x="9881" y="2124"/>
                    <a:pt x="9763" y="2170"/>
                  </a:cubicBezTo>
                  <a:cubicBezTo>
                    <a:pt x="7036" y="3260"/>
                    <a:pt x="4451" y="4534"/>
                    <a:pt x="1900" y="5995"/>
                  </a:cubicBezTo>
                  <a:cubicBezTo>
                    <a:pt x="1891" y="6000"/>
                    <a:pt x="1882" y="6002"/>
                    <a:pt x="1874" y="6002"/>
                  </a:cubicBezTo>
                  <a:cubicBezTo>
                    <a:pt x="1829" y="6002"/>
                    <a:pt x="1799" y="5935"/>
                    <a:pt x="1849" y="5903"/>
                  </a:cubicBezTo>
                  <a:cubicBezTo>
                    <a:pt x="4315" y="4317"/>
                    <a:pt x="6963" y="3002"/>
                    <a:pt x="9702" y="1956"/>
                  </a:cubicBezTo>
                  <a:cubicBezTo>
                    <a:pt x="9717" y="1950"/>
                    <a:pt x="9732" y="1947"/>
                    <a:pt x="9745" y="1947"/>
                  </a:cubicBezTo>
                  <a:close/>
                  <a:moveTo>
                    <a:pt x="8913" y="1"/>
                  </a:moveTo>
                  <a:cubicBezTo>
                    <a:pt x="5438" y="1949"/>
                    <a:pt x="2584" y="4506"/>
                    <a:pt x="1" y="7552"/>
                  </a:cubicBezTo>
                  <a:cubicBezTo>
                    <a:pt x="1" y="7567"/>
                    <a:pt x="1" y="7577"/>
                    <a:pt x="3" y="7588"/>
                  </a:cubicBezTo>
                  <a:cubicBezTo>
                    <a:pt x="1890" y="6175"/>
                    <a:pt x="3956" y="4973"/>
                    <a:pt x="6056" y="3912"/>
                  </a:cubicBezTo>
                  <a:cubicBezTo>
                    <a:pt x="7096" y="3387"/>
                    <a:pt x="8158" y="2895"/>
                    <a:pt x="9232" y="2438"/>
                  </a:cubicBezTo>
                  <a:cubicBezTo>
                    <a:pt x="9425" y="2358"/>
                    <a:pt x="10417" y="2038"/>
                    <a:pt x="10463" y="1937"/>
                  </a:cubicBezTo>
                  <a:cubicBezTo>
                    <a:pt x="10752" y="1272"/>
                    <a:pt x="9343" y="302"/>
                    <a:pt x="89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2" name="Google Shape;5922;p130"/>
            <p:cNvSpPr/>
            <p:nvPr/>
          </p:nvSpPr>
          <p:spPr>
            <a:xfrm>
              <a:off x="7822225" y="1691500"/>
              <a:ext cx="243125" cy="244275"/>
            </a:xfrm>
            <a:custGeom>
              <a:avLst/>
              <a:gdLst/>
              <a:ahLst/>
              <a:cxnLst/>
              <a:rect l="l" t="t" r="r" b="b"/>
              <a:pathLst>
                <a:path w="9725" h="9771" extrusionOk="0">
                  <a:moveTo>
                    <a:pt x="7428" y="1276"/>
                  </a:moveTo>
                  <a:cubicBezTo>
                    <a:pt x="7560" y="1276"/>
                    <a:pt x="7644" y="1476"/>
                    <a:pt x="7505" y="1563"/>
                  </a:cubicBezTo>
                  <a:cubicBezTo>
                    <a:pt x="5150" y="3052"/>
                    <a:pt x="3208" y="4802"/>
                    <a:pt x="1597" y="7085"/>
                  </a:cubicBezTo>
                  <a:cubicBezTo>
                    <a:pt x="1583" y="7105"/>
                    <a:pt x="1564" y="7113"/>
                    <a:pt x="1545" y="7113"/>
                  </a:cubicBezTo>
                  <a:cubicBezTo>
                    <a:pt x="1500" y="7113"/>
                    <a:pt x="1457" y="7068"/>
                    <a:pt x="1489" y="7019"/>
                  </a:cubicBezTo>
                  <a:cubicBezTo>
                    <a:pt x="2960" y="4713"/>
                    <a:pt x="4976" y="2680"/>
                    <a:pt x="7349" y="1300"/>
                  </a:cubicBezTo>
                  <a:cubicBezTo>
                    <a:pt x="7376" y="1283"/>
                    <a:pt x="7403" y="1276"/>
                    <a:pt x="7428" y="1276"/>
                  </a:cubicBezTo>
                  <a:close/>
                  <a:moveTo>
                    <a:pt x="7011" y="1"/>
                  </a:moveTo>
                  <a:cubicBezTo>
                    <a:pt x="3631" y="1682"/>
                    <a:pt x="0" y="5894"/>
                    <a:pt x="172" y="9770"/>
                  </a:cubicBezTo>
                  <a:cubicBezTo>
                    <a:pt x="2587" y="6375"/>
                    <a:pt x="6005" y="3698"/>
                    <a:pt x="9724" y="1864"/>
                  </a:cubicBezTo>
                  <a:cubicBezTo>
                    <a:pt x="9193" y="1538"/>
                    <a:pt x="8677" y="1188"/>
                    <a:pt x="8158" y="847"/>
                  </a:cubicBezTo>
                  <a:cubicBezTo>
                    <a:pt x="7837" y="641"/>
                    <a:pt x="7144" y="401"/>
                    <a:pt x="70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3" name="Google Shape;5923;p130"/>
            <p:cNvSpPr/>
            <p:nvPr/>
          </p:nvSpPr>
          <p:spPr>
            <a:xfrm>
              <a:off x="7627900" y="1440575"/>
              <a:ext cx="368850" cy="493725"/>
            </a:xfrm>
            <a:custGeom>
              <a:avLst/>
              <a:gdLst/>
              <a:ahLst/>
              <a:cxnLst/>
              <a:rect l="l" t="t" r="r" b="b"/>
              <a:pathLst>
                <a:path w="14754" h="19749" extrusionOk="0">
                  <a:moveTo>
                    <a:pt x="12830" y="9234"/>
                  </a:moveTo>
                  <a:cubicBezTo>
                    <a:pt x="12946" y="9234"/>
                    <a:pt x="13049" y="9377"/>
                    <a:pt x="12937" y="9468"/>
                  </a:cubicBezTo>
                  <a:cubicBezTo>
                    <a:pt x="10788" y="11239"/>
                    <a:pt x="9027" y="13379"/>
                    <a:pt x="7672" y="15809"/>
                  </a:cubicBezTo>
                  <a:cubicBezTo>
                    <a:pt x="7657" y="15836"/>
                    <a:pt x="7635" y="15846"/>
                    <a:pt x="7612" y="15846"/>
                  </a:cubicBezTo>
                  <a:cubicBezTo>
                    <a:pt x="7562" y="15846"/>
                    <a:pt x="7511" y="15793"/>
                    <a:pt x="7540" y="15734"/>
                  </a:cubicBezTo>
                  <a:cubicBezTo>
                    <a:pt x="8822" y="13225"/>
                    <a:pt x="10565" y="11070"/>
                    <a:pt x="12737" y="9269"/>
                  </a:cubicBezTo>
                  <a:cubicBezTo>
                    <a:pt x="12767" y="9244"/>
                    <a:pt x="12799" y="9234"/>
                    <a:pt x="12830" y="9234"/>
                  </a:cubicBezTo>
                  <a:close/>
                  <a:moveTo>
                    <a:pt x="2244" y="1"/>
                  </a:moveTo>
                  <a:cubicBezTo>
                    <a:pt x="2227" y="8"/>
                    <a:pt x="2208" y="17"/>
                    <a:pt x="2187" y="19"/>
                  </a:cubicBezTo>
                  <a:cubicBezTo>
                    <a:pt x="1428" y="97"/>
                    <a:pt x="700" y="303"/>
                    <a:pt x="0" y="600"/>
                  </a:cubicBezTo>
                  <a:cubicBezTo>
                    <a:pt x="513" y="966"/>
                    <a:pt x="1018" y="1337"/>
                    <a:pt x="1523" y="1715"/>
                  </a:cubicBezTo>
                  <a:cubicBezTo>
                    <a:pt x="1734" y="1441"/>
                    <a:pt x="2042" y="1259"/>
                    <a:pt x="2388" y="1259"/>
                  </a:cubicBezTo>
                  <a:cubicBezTo>
                    <a:pt x="2411" y="1259"/>
                    <a:pt x="2433" y="1260"/>
                    <a:pt x="2455" y="1261"/>
                  </a:cubicBezTo>
                  <a:cubicBezTo>
                    <a:pt x="2575" y="1268"/>
                    <a:pt x="2575" y="1442"/>
                    <a:pt x="2455" y="1445"/>
                  </a:cubicBezTo>
                  <a:cubicBezTo>
                    <a:pt x="2144" y="1461"/>
                    <a:pt x="1857" y="1577"/>
                    <a:pt x="1657" y="1816"/>
                  </a:cubicBezTo>
                  <a:cubicBezTo>
                    <a:pt x="2115" y="2157"/>
                    <a:pt x="2569" y="2500"/>
                    <a:pt x="3022" y="2845"/>
                  </a:cubicBezTo>
                  <a:cubicBezTo>
                    <a:pt x="3201" y="2696"/>
                    <a:pt x="3379" y="2549"/>
                    <a:pt x="3572" y="2423"/>
                  </a:cubicBezTo>
                  <a:cubicBezTo>
                    <a:pt x="3590" y="2411"/>
                    <a:pt x="3608" y="2406"/>
                    <a:pt x="3626" y="2406"/>
                  </a:cubicBezTo>
                  <a:cubicBezTo>
                    <a:pt x="3715" y="2406"/>
                    <a:pt x="3788" y="2532"/>
                    <a:pt x="3706" y="2599"/>
                  </a:cubicBezTo>
                  <a:cubicBezTo>
                    <a:pt x="3544" y="2733"/>
                    <a:pt x="3368" y="2855"/>
                    <a:pt x="3191" y="2973"/>
                  </a:cubicBezTo>
                  <a:cubicBezTo>
                    <a:pt x="3746" y="3397"/>
                    <a:pt x="4303" y="3819"/>
                    <a:pt x="4855" y="4243"/>
                  </a:cubicBezTo>
                  <a:cubicBezTo>
                    <a:pt x="5015" y="3985"/>
                    <a:pt x="5168" y="3718"/>
                    <a:pt x="5342" y="3466"/>
                  </a:cubicBezTo>
                  <a:cubicBezTo>
                    <a:pt x="5367" y="3431"/>
                    <a:pt x="5402" y="3416"/>
                    <a:pt x="5436" y="3416"/>
                  </a:cubicBezTo>
                  <a:cubicBezTo>
                    <a:pt x="5513" y="3416"/>
                    <a:pt x="5586" y="3491"/>
                    <a:pt x="5531" y="3574"/>
                  </a:cubicBezTo>
                  <a:cubicBezTo>
                    <a:pt x="5361" y="3840"/>
                    <a:pt x="5164" y="4086"/>
                    <a:pt x="4979" y="4342"/>
                  </a:cubicBezTo>
                  <a:cubicBezTo>
                    <a:pt x="5554" y="4784"/>
                    <a:pt x="6123" y="5231"/>
                    <a:pt x="6694" y="5674"/>
                  </a:cubicBezTo>
                  <a:cubicBezTo>
                    <a:pt x="6838" y="5449"/>
                    <a:pt x="7007" y="5235"/>
                    <a:pt x="7221" y="5082"/>
                  </a:cubicBezTo>
                  <a:cubicBezTo>
                    <a:pt x="7239" y="5069"/>
                    <a:pt x="7257" y="5064"/>
                    <a:pt x="7274" y="5064"/>
                  </a:cubicBezTo>
                  <a:cubicBezTo>
                    <a:pt x="7354" y="5064"/>
                    <a:pt x="7418" y="5178"/>
                    <a:pt x="7347" y="5242"/>
                  </a:cubicBezTo>
                  <a:cubicBezTo>
                    <a:pt x="7160" y="5411"/>
                    <a:pt x="6979" y="5576"/>
                    <a:pt x="6828" y="5779"/>
                  </a:cubicBezTo>
                  <a:cubicBezTo>
                    <a:pt x="7370" y="6200"/>
                    <a:pt x="7912" y="6626"/>
                    <a:pt x="8452" y="7046"/>
                  </a:cubicBezTo>
                  <a:cubicBezTo>
                    <a:pt x="8590" y="6846"/>
                    <a:pt x="8754" y="6659"/>
                    <a:pt x="8943" y="6527"/>
                  </a:cubicBezTo>
                  <a:cubicBezTo>
                    <a:pt x="8962" y="6515"/>
                    <a:pt x="8980" y="6510"/>
                    <a:pt x="8998" y="6510"/>
                  </a:cubicBezTo>
                  <a:cubicBezTo>
                    <a:pt x="9080" y="6510"/>
                    <a:pt x="9137" y="6625"/>
                    <a:pt x="9075" y="6693"/>
                  </a:cubicBezTo>
                  <a:cubicBezTo>
                    <a:pt x="8918" y="6860"/>
                    <a:pt x="8758" y="7006"/>
                    <a:pt x="8614" y="7173"/>
                  </a:cubicBezTo>
                  <a:cubicBezTo>
                    <a:pt x="9129" y="7573"/>
                    <a:pt x="9642" y="7976"/>
                    <a:pt x="10158" y="8372"/>
                  </a:cubicBezTo>
                  <a:cubicBezTo>
                    <a:pt x="10318" y="8184"/>
                    <a:pt x="10485" y="7995"/>
                    <a:pt x="10652" y="7817"/>
                  </a:cubicBezTo>
                  <a:cubicBezTo>
                    <a:pt x="10673" y="7793"/>
                    <a:pt x="10697" y="7784"/>
                    <a:pt x="10720" y="7784"/>
                  </a:cubicBezTo>
                  <a:cubicBezTo>
                    <a:pt x="10795" y="7784"/>
                    <a:pt x="10863" y="7886"/>
                    <a:pt x="10797" y="7962"/>
                  </a:cubicBezTo>
                  <a:cubicBezTo>
                    <a:pt x="10633" y="8136"/>
                    <a:pt x="10467" y="8310"/>
                    <a:pt x="10295" y="8477"/>
                  </a:cubicBezTo>
                  <a:cubicBezTo>
                    <a:pt x="10537" y="8662"/>
                    <a:pt x="10780" y="8851"/>
                    <a:pt x="11019" y="9033"/>
                  </a:cubicBezTo>
                  <a:cubicBezTo>
                    <a:pt x="11187" y="9161"/>
                    <a:pt x="11081" y="9421"/>
                    <a:pt x="10925" y="9421"/>
                  </a:cubicBezTo>
                  <a:cubicBezTo>
                    <a:pt x="10891" y="9421"/>
                    <a:pt x="10855" y="9409"/>
                    <a:pt x="10820" y="9382"/>
                  </a:cubicBezTo>
                  <a:cubicBezTo>
                    <a:pt x="10817" y="9382"/>
                    <a:pt x="10817" y="9379"/>
                    <a:pt x="10817" y="9379"/>
                  </a:cubicBezTo>
                  <a:cubicBezTo>
                    <a:pt x="10780" y="9396"/>
                    <a:pt x="10744" y="9415"/>
                    <a:pt x="10704" y="9434"/>
                  </a:cubicBezTo>
                  <a:cubicBezTo>
                    <a:pt x="10708" y="9499"/>
                    <a:pt x="10681" y="9568"/>
                    <a:pt x="10617" y="9615"/>
                  </a:cubicBezTo>
                  <a:cubicBezTo>
                    <a:pt x="7697" y="11772"/>
                    <a:pt x="5522" y="16375"/>
                    <a:pt x="7547" y="19749"/>
                  </a:cubicBezTo>
                  <a:cubicBezTo>
                    <a:pt x="7639" y="19353"/>
                    <a:pt x="7584" y="18495"/>
                    <a:pt x="7587" y="18466"/>
                  </a:cubicBezTo>
                  <a:cubicBezTo>
                    <a:pt x="7639" y="18037"/>
                    <a:pt x="7744" y="17613"/>
                    <a:pt x="7882" y="17201"/>
                  </a:cubicBezTo>
                  <a:cubicBezTo>
                    <a:pt x="8223" y="16181"/>
                    <a:pt x="8818" y="15269"/>
                    <a:pt x="9454" y="14412"/>
                  </a:cubicBezTo>
                  <a:cubicBezTo>
                    <a:pt x="10886" y="12488"/>
                    <a:pt x="12544" y="10613"/>
                    <a:pt x="14753" y="9600"/>
                  </a:cubicBezTo>
                  <a:cubicBezTo>
                    <a:pt x="10559" y="6473"/>
                    <a:pt x="6226" y="3404"/>
                    <a:pt x="22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4" name="Google Shape;5924;p130"/>
            <p:cNvSpPr/>
            <p:nvPr/>
          </p:nvSpPr>
          <p:spPr>
            <a:xfrm>
              <a:off x="7007250" y="1724975"/>
              <a:ext cx="376900" cy="406925"/>
            </a:xfrm>
            <a:custGeom>
              <a:avLst/>
              <a:gdLst/>
              <a:ahLst/>
              <a:cxnLst/>
              <a:rect l="l" t="t" r="r" b="b"/>
              <a:pathLst>
                <a:path w="15076" h="16277" extrusionOk="0">
                  <a:moveTo>
                    <a:pt x="957" y="1467"/>
                  </a:moveTo>
                  <a:cubicBezTo>
                    <a:pt x="968" y="1467"/>
                    <a:pt x="979" y="1470"/>
                    <a:pt x="989" y="1479"/>
                  </a:cubicBezTo>
                  <a:cubicBezTo>
                    <a:pt x="2529" y="2778"/>
                    <a:pt x="3978" y="4169"/>
                    <a:pt x="5329" y="5666"/>
                  </a:cubicBezTo>
                  <a:cubicBezTo>
                    <a:pt x="5381" y="5723"/>
                    <a:pt x="5328" y="5801"/>
                    <a:pt x="5272" y="5801"/>
                  </a:cubicBezTo>
                  <a:cubicBezTo>
                    <a:pt x="5254" y="5801"/>
                    <a:pt x="5236" y="5793"/>
                    <a:pt x="5221" y="5775"/>
                  </a:cubicBezTo>
                  <a:cubicBezTo>
                    <a:pt x="3873" y="4278"/>
                    <a:pt x="2442" y="2862"/>
                    <a:pt x="924" y="1544"/>
                  </a:cubicBezTo>
                  <a:cubicBezTo>
                    <a:pt x="886" y="1513"/>
                    <a:pt x="919" y="1467"/>
                    <a:pt x="957" y="1467"/>
                  </a:cubicBezTo>
                  <a:close/>
                  <a:moveTo>
                    <a:pt x="1538" y="1162"/>
                  </a:moveTo>
                  <a:cubicBezTo>
                    <a:pt x="1548" y="1162"/>
                    <a:pt x="1558" y="1165"/>
                    <a:pt x="1568" y="1173"/>
                  </a:cubicBezTo>
                  <a:cubicBezTo>
                    <a:pt x="6027" y="4972"/>
                    <a:pt x="10222" y="9116"/>
                    <a:pt x="14584" y="13032"/>
                  </a:cubicBezTo>
                  <a:cubicBezTo>
                    <a:pt x="14684" y="13119"/>
                    <a:pt x="14592" y="13252"/>
                    <a:pt x="14487" y="13252"/>
                  </a:cubicBezTo>
                  <a:cubicBezTo>
                    <a:pt x="14458" y="13252"/>
                    <a:pt x="14427" y="13241"/>
                    <a:pt x="14399" y="13217"/>
                  </a:cubicBezTo>
                  <a:cubicBezTo>
                    <a:pt x="10052" y="9316"/>
                    <a:pt x="5548" y="5458"/>
                    <a:pt x="1505" y="1238"/>
                  </a:cubicBezTo>
                  <a:cubicBezTo>
                    <a:pt x="1474" y="1204"/>
                    <a:pt x="1503" y="1162"/>
                    <a:pt x="1538" y="1162"/>
                  </a:cubicBezTo>
                  <a:close/>
                  <a:moveTo>
                    <a:pt x="6587" y="6801"/>
                  </a:moveTo>
                  <a:cubicBezTo>
                    <a:pt x="6603" y="6801"/>
                    <a:pt x="6618" y="6807"/>
                    <a:pt x="6633" y="6820"/>
                  </a:cubicBezTo>
                  <a:cubicBezTo>
                    <a:pt x="8994" y="8933"/>
                    <a:pt x="11402" y="11012"/>
                    <a:pt x="13686" y="13211"/>
                  </a:cubicBezTo>
                  <a:cubicBezTo>
                    <a:pt x="13763" y="13286"/>
                    <a:pt x="13691" y="13389"/>
                    <a:pt x="13609" y="13389"/>
                  </a:cubicBezTo>
                  <a:cubicBezTo>
                    <a:pt x="13586" y="13389"/>
                    <a:pt x="13563" y="13381"/>
                    <a:pt x="13541" y="13362"/>
                  </a:cubicBezTo>
                  <a:cubicBezTo>
                    <a:pt x="11144" y="11284"/>
                    <a:pt x="8857" y="9077"/>
                    <a:pt x="6534" y="6914"/>
                  </a:cubicBezTo>
                  <a:cubicBezTo>
                    <a:pt x="6487" y="6868"/>
                    <a:pt x="6533" y="6801"/>
                    <a:pt x="6587" y="6801"/>
                  </a:cubicBezTo>
                  <a:close/>
                  <a:moveTo>
                    <a:pt x="630" y="1590"/>
                  </a:moveTo>
                  <a:cubicBezTo>
                    <a:pt x="646" y="1590"/>
                    <a:pt x="662" y="1595"/>
                    <a:pt x="676" y="1608"/>
                  </a:cubicBezTo>
                  <a:cubicBezTo>
                    <a:pt x="5310" y="5919"/>
                    <a:pt x="9800" y="10405"/>
                    <a:pt x="14337" y="14826"/>
                  </a:cubicBezTo>
                  <a:cubicBezTo>
                    <a:pt x="14430" y="14915"/>
                    <a:pt x="14340" y="15049"/>
                    <a:pt x="14239" y="15049"/>
                  </a:cubicBezTo>
                  <a:cubicBezTo>
                    <a:pt x="14209" y="15049"/>
                    <a:pt x="14179" y="15038"/>
                    <a:pt x="14152" y="15011"/>
                  </a:cubicBezTo>
                  <a:cubicBezTo>
                    <a:pt x="9615" y="10594"/>
                    <a:pt x="5013" y="6225"/>
                    <a:pt x="578" y="1707"/>
                  </a:cubicBezTo>
                  <a:cubicBezTo>
                    <a:pt x="530" y="1656"/>
                    <a:pt x="577" y="1590"/>
                    <a:pt x="630" y="1590"/>
                  </a:cubicBezTo>
                  <a:close/>
                  <a:moveTo>
                    <a:pt x="1032" y="1"/>
                  </a:moveTo>
                  <a:cubicBezTo>
                    <a:pt x="1024" y="305"/>
                    <a:pt x="918" y="607"/>
                    <a:pt x="737" y="854"/>
                  </a:cubicBezTo>
                  <a:cubicBezTo>
                    <a:pt x="507" y="1170"/>
                    <a:pt x="84" y="1391"/>
                    <a:pt x="28" y="1805"/>
                  </a:cubicBezTo>
                  <a:cubicBezTo>
                    <a:pt x="25" y="1824"/>
                    <a:pt x="15" y="1840"/>
                    <a:pt x="0" y="1852"/>
                  </a:cubicBezTo>
                  <a:cubicBezTo>
                    <a:pt x="25" y="1841"/>
                    <a:pt x="53" y="1835"/>
                    <a:pt x="81" y="1835"/>
                  </a:cubicBezTo>
                  <a:cubicBezTo>
                    <a:pt x="126" y="1835"/>
                    <a:pt x="173" y="1850"/>
                    <a:pt x="214" y="1889"/>
                  </a:cubicBezTo>
                  <a:cubicBezTo>
                    <a:pt x="2790" y="4105"/>
                    <a:pt x="5141" y="6640"/>
                    <a:pt x="7538" y="9049"/>
                  </a:cubicBezTo>
                  <a:cubicBezTo>
                    <a:pt x="9895" y="11420"/>
                    <a:pt x="12314" y="13766"/>
                    <a:pt x="14526" y="16276"/>
                  </a:cubicBezTo>
                  <a:cubicBezTo>
                    <a:pt x="14530" y="16258"/>
                    <a:pt x="14536" y="16239"/>
                    <a:pt x="14547" y="16224"/>
                  </a:cubicBezTo>
                  <a:cubicBezTo>
                    <a:pt x="14685" y="15146"/>
                    <a:pt x="14900" y="14074"/>
                    <a:pt x="15059" y="12996"/>
                  </a:cubicBezTo>
                  <a:cubicBezTo>
                    <a:pt x="15063" y="12981"/>
                    <a:pt x="15071" y="12974"/>
                    <a:pt x="15075" y="12962"/>
                  </a:cubicBezTo>
                  <a:cubicBezTo>
                    <a:pt x="10382" y="8653"/>
                    <a:pt x="5708" y="4328"/>
                    <a:pt x="10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5" name="Google Shape;5925;p130"/>
            <p:cNvSpPr/>
            <p:nvPr/>
          </p:nvSpPr>
          <p:spPr>
            <a:xfrm>
              <a:off x="7377075" y="1970900"/>
              <a:ext cx="370600" cy="155775"/>
            </a:xfrm>
            <a:custGeom>
              <a:avLst/>
              <a:gdLst/>
              <a:ahLst/>
              <a:cxnLst/>
              <a:rect l="l" t="t" r="r" b="b"/>
              <a:pathLst>
                <a:path w="14824" h="6231" extrusionOk="0">
                  <a:moveTo>
                    <a:pt x="10050" y="1117"/>
                  </a:moveTo>
                  <a:cubicBezTo>
                    <a:pt x="10167" y="1117"/>
                    <a:pt x="10211" y="1305"/>
                    <a:pt x="10080" y="1338"/>
                  </a:cubicBezTo>
                  <a:cubicBezTo>
                    <a:pt x="7590" y="1969"/>
                    <a:pt x="5184" y="2752"/>
                    <a:pt x="2780" y="3655"/>
                  </a:cubicBezTo>
                  <a:cubicBezTo>
                    <a:pt x="2778" y="3656"/>
                    <a:pt x="2776" y="3657"/>
                    <a:pt x="2773" y="3657"/>
                  </a:cubicBezTo>
                  <a:cubicBezTo>
                    <a:pt x="2759" y="3657"/>
                    <a:pt x="2753" y="3633"/>
                    <a:pt x="2766" y="3627"/>
                  </a:cubicBezTo>
                  <a:cubicBezTo>
                    <a:pt x="5083" y="2545"/>
                    <a:pt x="7533" y="1716"/>
                    <a:pt x="10021" y="1120"/>
                  </a:cubicBezTo>
                  <a:cubicBezTo>
                    <a:pt x="10031" y="1118"/>
                    <a:pt x="10040" y="1117"/>
                    <a:pt x="10050" y="1117"/>
                  </a:cubicBezTo>
                  <a:close/>
                  <a:moveTo>
                    <a:pt x="7783" y="2295"/>
                  </a:moveTo>
                  <a:cubicBezTo>
                    <a:pt x="7879" y="2295"/>
                    <a:pt x="7911" y="2453"/>
                    <a:pt x="7803" y="2489"/>
                  </a:cubicBezTo>
                  <a:cubicBezTo>
                    <a:pt x="5362" y="3313"/>
                    <a:pt x="3017" y="4279"/>
                    <a:pt x="648" y="5289"/>
                  </a:cubicBezTo>
                  <a:cubicBezTo>
                    <a:pt x="641" y="5293"/>
                    <a:pt x="633" y="5294"/>
                    <a:pt x="626" y="5294"/>
                  </a:cubicBezTo>
                  <a:cubicBezTo>
                    <a:pt x="578" y="5294"/>
                    <a:pt x="546" y="5227"/>
                    <a:pt x="596" y="5203"/>
                  </a:cubicBezTo>
                  <a:cubicBezTo>
                    <a:pt x="2861" y="4006"/>
                    <a:pt x="5307" y="3067"/>
                    <a:pt x="7751" y="2300"/>
                  </a:cubicBezTo>
                  <a:cubicBezTo>
                    <a:pt x="7762" y="2297"/>
                    <a:pt x="7773" y="2295"/>
                    <a:pt x="7783" y="2295"/>
                  </a:cubicBezTo>
                  <a:close/>
                  <a:moveTo>
                    <a:pt x="14824" y="1"/>
                  </a:moveTo>
                  <a:lnTo>
                    <a:pt x="14824" y="1"/>
                  </a:lnTo>
                  <a:cubicBezTo>
                    <a:pt x="10197" y="666"/>
                    <a:pt x="5707" y="1918"/>
                    <a:pt x="1327" y="3605"/>
                  </a:cubicBezTo>
                  <a:cubicBezTo>
                    <a:pt x="1314" y="3611"/>
                    <a:pt x="1298" y="3611"/>
                    <a:pt x="1287" y="3611"/>
                  </a:cubicBezTo>
                  <a:cubicBezTo>
                    <a:pt x="1250" y="3698"/>
                    <a:pt x="1158" y="3766"/>
                    <a:pt x="1060" y="3766"/>
                  </a:cubicBezTo>
                  <a:cubicBezTo>
                    <a:pt x="1010" y="3766"/>
                    <a:pt x="959" y="3748"/>
                    <a:pt x="912" y="3706"/>
                  </a:cubicBezTo>
                  <a:cubicBezTo>
                    <a:pt x="799" y="3605"/>
                    <a:pt x="691" y="3502"/>
                    <a:pt x="578" y="3401"/>
                  </a:cubicBezTo>
                  <a:cubicBezTo>
                    <a:pt x="439" y="4350"/>
                    <a:pt x="273" y="5308"/>
                    <a:pt x="0" y="6230"/>
                  </a:cubicBezTo>
                  <a:cubicBezTo>
                    <a:pt x="4730" y="3655"/>
                    <a:pt x="9684" y="1572"/>
                    <a:pt x="148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6" name="Google Shape;5926;p130"/>
            <p:cNvSpPr/>
            <p:nvPr/>
          </p:nvSpPr>
          <p:spPr>
            <a:xfrm>
              <a:off x="7034050" y="1707875"/>
              <a:ext cx="754150" cy="347600"/>
            </a:xfrm>
            <a:custGeom>
              <a:avLst/>
              <a:gdLst/>
              <a:ahLst/>
              <a:cxnLst/>
              <a:rect l="l" t="t" r="r" b="b"/>
              <a:pathLst>
                <a:path w="30166" h="13904" extrusionOk="0">
                  <a:moveTo>
                    <a:pt x="1242" y="0"/>
                  </a:moveTo>
                  <a:cubicBezTo>
                    <a:pt x="1232" y="10"/>
                    <a:pt x="1225" y="19"/>
                    <a:pt x="1214" y="22"/>
                  </a:cubicBezTo>
                  <a:cubicBezTo>
                    <a:pt x="1" y="642"/>
                    <a:pt x="975" y="1130"/>
                    <a:pt x="1683" y="1772"/>
                  </a:cubicBezTo>
                  <a:cubicBezTo>
                    <a:pt x="2300" y="2339"/>
                    <a:pt x="2922" y="2902"/>
                    <a:pt x="3543" y="3469"/>
                  </a:cubicBezTo>
                  <a:cubicBezTo>
                    <a:pt x="4785" y="4598"/>
                    <a:pt x="6027" y="5724"/>
                    <a:pt x="7270" y="6857"/>
                  </a:cubicBezTo>
                  <a:cubicBezTo>
                    <a:pt x="9838" y="9196"/>
                    <a:pt x="12394" y="11553"/>
                    <a:pt x="14951" y="13903"/>
                  </a:cubicBezTo>
                  <a:lnTo>
                    <a:pt x="14955" y="13903"/>
                  </a:lnTo>
                  <a:cubicBezTo>
                    <a:pt x="19792" y="11746"/>
                    <a:pt x="24917" y="10461"/>
                    <a:pt x="30166" y="9862"/>
                  </a:cubicBezTo>
                  <a:cubicBezTo>
                    <a:pt x="29888" y="9855"/>
                    <a:pt x="29612" y="9852"/>
                    <a:pt x="29336" y="9852"/>
                  </a:cubicBezTo>
                  <a:cubicBezTo>
                    <a:pt x="24500" y="9852"/>
                    <a:pt x="19973" y="10843"/>
                    <a:pt x="15409" y="12691"/>
                  </a:cubicBezTo>
                  <a:cubicBezTo>
                    <a:pt x="15359" y="12737"/>
                    <a:pt x="15291" y="12767"/>
                    <a:pt x="15220" y="12767"/>
                  </a:cubicBezTo>
                  <a:cubicBezTo>
                    <a:pt x="15167" y="12767"/>
                    <a:pt x="15112" y="12750"/>
                    <a:pt x="15063" y="12710"/>
                  </a:cubicBezTo>
                  <a:cubicBezTo>
                    <a:pt x="10213" y="8739"/>
                    <a:pt x="5613" y="4491"/>
                    <a:pt x="12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7" name="Google Shape;5927;p130"/>
            <p:cNvSpPr/>
            <p:nvPr/>
          </p:nvSpPr>
          <p:spPr>
            <a:xfrm>
              <a:off x="7065600" y="1661325"/>
              <a:ext cx="729975" cy="356175"/>
            </a:xfrm>
            <a:custGeom>
              <a:avLst/>
              <a:gdLst/>
              <a:ahLst/>
              <a:cxnLst/>
              <a:rect l="l" t="t" r="r" b="b"/>
              <a:pathLst>
                <a:path w="29199" h="14247" extrusionOk="0">
                  <a:moveTo>
                    <a:pt x="23633" y="9654"/>
                  </a:moveTo>
                  <a:cubicBezTo>
                    <a:pt x="23681" y="9654"/>
                    <a:pt x="23728" y="9654"/>
                    <a:pt x="23775" y="9654"/>
                  </a:cubicBezTo>
                  <a:cubicBezTo>
                    <a:pt x="23947" y="9658"/>
                    <a:pt x="23947" y="9919"/>
                    <a:pt x="23775" y="9919"/>
                  </a:cubicBezTo>
                  <a:cubicBezTo>
                    <a:pt x="23728" y="9919"/>
                    <a:pt x="23682" y="9919"/>
                    <a:pt x="23635" y="9919"/>
                  </a:cubicBezTo>
                  <a:cubicBezTo>
                    <a:pt x="20359" y="9919"/>
                    <a:pt x="17222" y="10748"/>
                    <a:pt x="14393" y="12422"/>
                  </a:cubicBezTo>
                  <a:cubicBezTo>
                    <a:pt x="14381" y="12429"/>
                    <a:pt x="14369" y="12432"/>
                    <a:pt x="14358" y="12432"/>
                  </a:cubicBezTo>
                  <a:cubicBezTo>
                    <a:pt x="14301" y="12432"/>
                    <a:pt x="14271" y="12348"/>
                    <a:pt x="14328" y="12309"/>
                  </a:cubicBezTo>
                  <a:cubicBezTo>
                    <a:pt x="16932" y="10366"/>
                    <a:pt x="20438" y="9654"/>
                    <a:pt x="23633" y="9654"/>
                  </a:cubicBezTo>
                  <a:close/>
                  <a:moveTo>
                    <a:pt x="2968" y="1"/>
                  </a:moveTo>
                  <a:cubicBezTo>
                    <a:pt x="2162" y="179"/>
                    <a:pt x="1271" y="353"/>
                    <a:pt x="571" y="706"/>
                  </a:cubicBezTo>
                  <a:cubicBezTo>
                    <a:pt x="169" y="906"/>
                    <a:pt x="0" y="783"/>
                    <a:pt x="26" y="1258"/>
                  </a:cubicBezTo>
                  <a:cubicBezTo>
                    <a:pt x="35" y="1477"/>
                    <a:pt x="820" y="2077"/>
                    <a:pt x="980" y="2243"/>
                  </a:cubicBezTo>
                  <a:cubicBezTo>
                    <a:pt x="2339" y="3627"/>
                    <a:pt x="3727" y="4986"/>
                    <a:pt x="5136" y="6319"/>
                  </a:cubicBezTo>
                  <a:cubicBezTo>
                    <a:pt x="8041" y="9063"/>
                    <a:pt x="11053" y="11694"/>
                    <a:pt x="14147" y="14230"/>
                  </a:cubicBezTo>
                  <a:cubicBezTo>
                    <a:pt x="14155" y="14232"/>
                    <a:pt x="14155" y="14240"/>
                    <a:pt x="14161" y="14247"/>
                  </a:cubicBezTo>
                  <a:cubicBezTo>
                    <a:pt x="18082" y="12172"/>
                    <a:pt x="22648" y="11137"/>
                    <a:pt x="27123" y="11137"/>
                  </a:cubicBezTo>
                  <a:cubicBezTo>
                    <a:pt x="27818" y="11137"/>
                    <a:pt x="28511" y="11161"/>
                    <a:pt x="29198" y="11211"/>
                  </a:cubicBezTo>
                  <a:cubicBezTo>
                    <a:pt x="27123" y="10358"/>
                    <a:pt x="25132" y="9505"/>
                    <a:pt x="22821" y="9343"/>
                  </a:cubicBezTo>
                  <a:cubicBezTo>
                    <a:pt x="22510" y="9322"/>
                    <a:pt x="22203" y="9311"/>
                    <a:pt x="21897" y="9311"/>
                  </a:cubicBezTo>
                  <a:cubicBezTo>
                    <a:pt x="19503" y="9311"/>
                    <a:pt x="17263" y="9954"/>
                    <a:pt x="15088" y="11006"/>
                  </a:cubicBezTo>
                  <a:cubicBezTo>
                    <a:pt x="15050" y="11025"/>
                    <a:pt x="15013" y="11033"/>
                    <a:pt x="14978" y="11033"/>
                  </a:cubicBezTo>
                  <a:cubicBezTo>
                    <a:pt x="14944" y="11033"/>
                    <a:pt x="14912" y="11025"/>
                    <a:pt x="14881" y="11013"/>
                  </a:cubicBezTo>
                  <a:cubicBezTo>
                    <a:pt x="14867" y="11019"/>
                    <a:pt x="14852" y="11022"/>
                    <a:pt x="14837" y="11022"/>
                  </a:cubicBezTo>
                  <a:cubicBezTo>
                    <a:pt x="14808" y="11022"/>
                    <a:pt x="14779" y="11011"/>
                    <a:pt x="14751" y="10985"/>
                  </a:cubicBezTo>
                  <a:cubicBezTo>
                    <a:pt x="14369" y="10639"/>
                    <a:pt x="13995" y="10292"/>
                    <a:pt x="13617" y="9942"/>
                  </a:cubicBezTo>
                  <a:cubicBezTo>
                    <a:pt x="13440" y="9975"/>
                    <a:pt x="13267" y="10004"/>
                    <a:pt x="13095" y="10080"/>
                  </a:cubicBezTo>
                  <a:cubicBezTo>
                    <a:pt x="12884" y="10167"/>
                    <a:pt x="12717" y="10294"/>
                    <a:pt x="12543" y="10439"/>
                  </a:cubicBezTo>
                  <a:cubicBezTo>
                    <a:pt x="12533" y="10448"/>
                    <a:pt x="12521" y="10451"/>
                    <a:pt x="12509" y="10451"/>
                  </a:cubicBezTo>
                  <a:cubicBezTo>
                    <a:pt x="12472" y="10451"/>
                    <a:pt x="12435" y="10417"/>
                    <a:pt x="12463" y="10378"/>
                  </a:cubicBezTo>
                  <a:cubicBezTo>
                    <a:pt x="12682" y="10084"/>
                    <a:pt x="13051" y="9841"/>
                    <a:pt x="13427" y="9765"/>
                  </a:cubicBezTo>
                  <a:cubicBezTo>
                    <a:pt x="12962" y="9332"/>
                    <a:pt x="12499" y="8900"/>
                    <a:pt x="12039" y="8463"/>
                  </a:cubicBezTo>
                  <a:cubicBezTo>
                    <a:pt x="11532" y="8604"/>
                    <a:pt x="11078" y="8783"/>
                    <a:pt x="10627" y="9081"/>
                  </a:cubicBezTo>
                  <a:cubicBezTo>
                    <a:pt x="10619" y="9086"/>
                    <a:pt x="10611" y="9088"/>
                    <a:pt x="10603" y="9088"/>
                  </a:cubicBezTo>
                  <a:cubicBezTo>
                    <a:pt x="10565" y="9088"/>
                    <a:pt x="10532" y="9034"/>
                    <a:pt x="10566" y="9001"/>
                  </a:cubicBezTo>
                  <a:cubicBezTo>
                    <a:pt x="10914" y="8667"/>
                    <a:pt x="11375" y="8405"/>
                    <a:pt x="11851" y="8285"/>
                  </a:cubicBezTo>
                  <a:cubicBezTo>
                    <a:pt x="11494" y="7948"/>
                    <a:pt x="11139" y="7610"/>
                    <a:pt x="10786" y="7272"/>
                  </a:cubicBezTo>
                  <a:cubicBezTo>
                    <a:pt x="10321" y="7293"/>
                    <a:pt x="9730" y="7316"/>
                    <a:pt x="9638" y="7890"/>
                  </a:cubicBezTo>
                  <a:cubicBezTo>
                    <a:pt x="9634" y="7925"/>
                    <a:pt x="9605" y="7941"/>
                    <a:pt x="9574" y="7941"/>
                  </a:cubicBezTo>
                  <a:cubicBezTo>
                    <a:pt x="9536" y="7941"/>
                    <a:pt x="9495" y="7916"/>
                    <a:pt x="9497" y="7871"/>
                  </a:cubicBezTo>
                  <a:cubicBezTo>
                    <a:pt x="9541" y="7312"/>
                    <a:pt x="10056" y="7098"/>
                    <a:pt x="10554" y="7054"/>
                  </a:cubicBezTo>
                  <a:cubicBezTo>
                    <a:pt x="10230" y="6745"/>
                    <a:pt x="9908" y="6438"/>
                    <a:pt x="9579" y="6128"/>
                  </a:cubicBezTo>
                  <a:cubicBezTo>
                    <a:pt x="9569" y="6138"/>
                    <a:pt x="9565" y="6149"/>
                    <a:pt x="9546" y="6156"/>
                  </a:cubicBezTo>
                  <a:cubicBezTo>
                    <a:pt x="9066" y="6331"/>
                    <a:pt x="8635" y="6475"/>
                    <a:pt x="8206" y="6766"/>
                  </a:cubicBezTo>
                  <a:cubicBezTo>
                    <a:pt x="8193" y="6776"/>
                    <a:pt x="8179" y="6780"/>
                    <a:pt x="8165" y="6780"/>
                  </a:cubicBezTo>
                  <a:cubicBezTo>
                    <a:pt x="8098" y="6780"/>
                    <a:pt x="8040" y="6683"/>
                    <a:pt x="8101" y="6632"/>
                  </a:cubicBezTo>
                  <a:cubicBezTo>
                    <a:pt x="8470" y="6341"/>
                    <a:pt x="8930" y="6055"/>
                    <a:pt x="9402" y="5956"/>
                  </a:cubicBezTo>
                  <a:cubicBezTo>
                    <a:pt x="8951" y="5528"/>
                    <a:pt x="8503" y="5103"/>
                    <a:pt x="8052" y="4674"/>
                  </a:cubicBezTo>
                  <a:cubicBezTo>
                    <a:pt x="8041" y="4688"/>
                    <a:pt x="8026" y="4698"/>
                    <a:pt x="8005" y="4702"/>
                  </a:cubicBezTo>
                  <a:cubicBezTo>
                    <a:pt x="7486" y="4877"/>
                    <a:pt x="7016" y="5074"/>
                    <a:pt x="6563" y="5393"/>
                  </a:cubicBezTo>
                  <a:cubicBezTo>
                    <a:pt x="6549" y="5403"/>
                    <a:pt x="6535" y="5407"/>
                    <a:pt x="6522" y="5407"/>
                  </a:cubicBezTo>
                  <a:cubicBezTo>
                    <a:pt x="6459" y="5407"/>
                    <a:pt x="6416" y="5303"/>
                    <a:pt x="6483" y="5251"/>
                  </a:cubicBezTo>
                  <a:cubicBezTo>
                    <a:pt x="6903" y="4938"/>
                    <a:pt x="7381" y="4668"/>
                    <a:pt x="7885" y="4515"/>
                  </a:cubicBezTo>
                  <a:cubicBezTo>
                    <a:pt x="7486" y="4137"/>
                    <a:pt x="7082" y="3763"/>
                    <a:pt x="6682" y="3388"/>
                  </a:cubicBezTo>
                  <a:cubicBezTo>
                    <a:pt x="6191" y="3465"/>
                    <a:pt x="5761" y="3599"/>
                    <a:pt x="5353" y="3900"/>
                  </a:cubicBezTo>
                  <a:cubicBezTo>
                    <a:pt x="5339" y="3910"/>
                    <a:pt x="5326" y="3914"/>
                    <a:pt x="5312" y="3914"/>
                  </a:cubicBezTo>
                  <a:cubicBezTo>
                    <a:pt x="5250" y="3914"/>
                    <a:pt x="5199" y="3822"/>
                    <a:pt x="5256" y="3774"/>
                  </a:cubicBezTo>
                  <a:cubicBezTo>
                    <a:pt x="5604" y="3483"/>
                    <a:pt x="6025" y="3270"/>
                    <a:pt x="6476" y="3197"/>
                  </a:cubicBezTo>
                  <a:cubicBezTo>
                    <a:pt x="6012" y="2761"/>
                    <a:pt x="5539" y="2328"/>
                    <a:pt x="5071" y="1896"/>
                  </a:cubicBezTo>
                  <a:cubicBezTo>
                    <a:pt x="4879" y="1957"/>
                    <a:pt x="4679" y="1997"/>
                    <a:pt x="4490" y="2059"/>
                  </a:cubicBezTo>
                  <a:cubicBezTo>
                    <a:pt x="4286" y="2129"/>
                    <a:pt x="4098" y="2215"/>
                    <a:pt x="3901" y="2295"/>
                  </a:cubicBezTo>
                  <a:cubicBezTo>
                    <a:pt x="3890" y="2300"/>
                    <a:pt x="3880" y="2302"/>
                    <a:pt x="3870" y="2302"/>
                  </a:cubicBezTo>
                  <a:cubicBezTo>
                    <a:pt x="3795" y="2302"/>
                    <a:pt x="3762" y="2177"/>
                    <a:pt x="3833" y="2133"/>
                  </a:cubicBezTo>
                  <a:cubicBezTo>
                    <a:pt x="4126" y="1944"/>
                    <a:pt x="4508" y="1780"/>
                    <a:pt x="4871" y="1711"/>
                  </a:cubicBezTo>
                  <a:cubicBezTo>
                    <a:pt x="4242" y="1137"/>
                    <a:pt x="3609" y="564"/>
                    <a:pt x="29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8" name="Google Shape;5928;p130"/>
            <p:cNvSpPr/>
            <p:nvPr/>
          </p:nvSpPr>
          <p:spPr>
            <a:xfrm>
              <a:off x="7099175" y="1585375"/>
              <a:ext cx="689725" cy="342275"/>
            </a:xfrm>
            <a:custGeom>
              <a:avLst/>
              <a:gdLst/>
              <a:ahLst/>
              <a:cxnLst/>
              <a:rect l="l" t="t" r="r" b="b"/>
              <a:pathLst>
                <a:path w="27589" h="13691" extrusionOk="0">
                  <a:moveTo>
                    <a:pt x="9320" y="1325"/>
                  </a:moveTo>
                  <a:cubicBezTo>
                    <a:pt x="10245" y="1325"/>
                    <a:pt x="11173" y="1478"/>
                    <a:pt x="12101" y="1860"/>
                  </a:cubicBezTo>
                  <a:cubicBezTo>
                    <a:pt x="12189" y="1895"/>
                    <a:pt x="12167" y="2030"/>
                    <a:pt x="12086" y="2030"/>
                  </a:cubicBezTo>
                  <a:cubicBezTo>
                    <a:pt x="12076" y="2030"/>
                    <a:pt x="12066" y="2028"/>
                    <a:pt x="12054" y="2023"/>
                  </a:cubicBezTo>
                  <a:cubicBezTo>
                    <a:pt x="11113" y="1656"/>
                    <a:pt x="10163" y="1508"/>
                    <a:pt x="9212" y="1508"/>
                  </a:cubicBezTo>
                  <a:cubicBezTo>
                    <a:pt x="7552" y="1508"/>
                    <a:pt x="5889" y="1959"/>
                    <a:pt x="4268" y="2473"/>
                  </a:cubicBezTo>
                  <a:cubicBezTo>
                    <a:pt x="4265" y="2474"/>
                    <a:pt x="4262" y="2475"/>
                    <a:pt x="4259" y="2475"/>
                  </a:cubicBezTo>
                  <a:cubicBezTo>
                    <a:pt x="4232" y="2475"/>
                    <a:pt x="4223" y="2432"/>
                    <a:pt x="4253" y="2419"/>
                  </a:cubicBezTo>
                  <a:cubicBezTo>
                    <a:pt x="5924" y="1844"/>
                    <a:pt x="7617" y="1325"/>
                    <a:pt x="9320" y="1325"/>
                  </a:cubicBezTo>
                  <a:close/>
                  <a:moveTo>
                    <a:pt x="10419" y="2696"/>
                  </a:moveTo>
                  <a:cubicBezTo>
                    <a:pt x="11222" y="2696"/>
                    <a:pt x="12028" y="2760"/>
                    <a:pt x="12838" y="2888"/>
                  </a:cubicBezTo>
                  <a:cubicBezTo>
                    <a:pt x="12990" y="2911"/>
                    <a:pt x="12936" y="3130"/>
                    <a:pt x="12795" y="3130"/>
                  </a:cubicBezTo>
                  <a:cubicBezTo>
                    <a:pt x="12788" y="3130"/>
                    <a:pt x="12781" y="3129"/>
                    <a:pt x="12773" y="3128"/>
                  </a:cubicBezTo>
                  <a:cubicBezTo>
                    <a:pt x="11914" y="2999"/>
                    <a:pt x="11064" y="2934"/>
                    <a:pt x="10219" y="2934"/>
                  </a:cubicBezTo>
                  <a:cubicBezTo>
                    <a:pt x="8711" y="2934"/>
                    <a:pt x="7220" y="3141"/>
                    <a:pt x="5723" y="3560"/>
                  </a:cubicBezTo>
                  <a:cubicBezTo>
                    <a:pt x="5716" y="3562"/>
                    <a:pt x="5710" y="3563"/>
                    <a:pt x="5705" y="3563"/>
                  </a:cubicBezTo>
                  <a:cubicBezTo>
                    <a:pt x="5646" y="3563"/>
                    <a:pt x="5626" y="3469"/>
                    <a:pt x="5693" y="3447"/>
                  </a:cubicBezTo>
                  <a:cubicBezTo>
                    <a:pt x="7246" y="2949"/>
                    <a:pt x="8824" y="2696"/>
                    <a:pt x="10419" y="2696"/>
                  </a:cubicBezTo>
                  <a:close/>
                  <a:moveTo>
                    <a:pt x="10972" y="4081"/>
                  </a:moveTo>
                  <a:cubicBezTo>
                    <a:pt x="11892" y="4081"/>
                    <a:pt x="12817" y="4178"/>
                    <a:pt x="13743" y="4364"/>
                  </a:cubicBezTo>
                  <a:cubicBezTo>
                    <a:pt x="13898" y="4395"/>
                    <a:pt x="13846" y="4619"/>
                    <a:pt x="13704" y="4619"/>
                  </a:cubicBezTo>
                  <a:cubicBezTo>
                    <a:pt x="13695" y="4619"/>
                    <a:pt x="13685" y="4618"/>
                    <a:pt x="13675" y="4616"/>
                  </a:cubicBezTo>
                  <a:cubicBezTo>
                    <a:pt x="12732" y="4418"/>
                    <a:pt x="11798" y="4322"/>
                    <a:pt x="10870" y="4322"/>
                  </a:cubicBezTo>
                  <a:cubicBezTo>
                    <a:pt x="9522" y="4322"/>
                    <a:pt x="8184" y="4524"/>
                    <a:pt x="6840" y="4906"/>
                  </a:cubicBezTo>
                  <a:cubicBezTo>
                    <a:pt x="6834" y="4908"/>
                    <a:pt x="6827" y="4909"/>
                    <a:pt x="6821" y="4909"/>
                  </a:cubicBezTo>
                  <a:cubicBezTo>
                    <a:pt x="6756" y="4909"/>
                    <a:pt x="6734" y="4805"/>
                    <a:pt x="6807" y="4779"/>
                  </a:cubicBezTo>
                  <a:cubicBezTo>
                    <a:pt x="8175" y="4306"/>
                    <a:pt x="9567" y="4081"/>
                    <a:pt x="10972" y="4081"/>
                  </a:cubicBezTo>
                  <a:close/>
                  <a:moveTo>
                    <a:pt x="12903" y="5197"/>
                  </a:moveTo>
                  <a:cubicBezTo>
                    <a:pt x="13572" y="5197"/>
                    <a:pt x="14247" y="5248"/>
                    <a:pt x="14926" y="5350"/>
                  </a:cubicBezTo>
                  <a:cubicBezTo>
                    <a:pt x="15087" y="5373"/>
                    <a:pt x="15026" y="5606"/>
                    <a:pt x="14878" y="5606"/>
                  </a:cubicBezTo>
                  <a:cubicBezTo>
                    <a:pt x="14871" y="5606"/>
                    <a:pt x="14865" y="5605"/>
                    <a:pt x="14858" y="5604"/>
                  </a:cubicBezTo>
                  <a:cubicBezTo>
                    <a:pt x="14159" y="5507"/>
                    <a:pt x="13464" y="5457"/>
                    <a:pt x="12774" y="5457"/>
                  </a:cubicBezTo>
                  <a:cubicBezTo>
                    <a:pt x="11346" y="5457"/>
                    <a:pt x="9936" y="5668"/>
                    <a:pt x="8533" y="6092"/>
                  </a:cubicBezTo>
                  <a:cubicBezTo>
                    <a:pt x="8526" y="6094"/>
                    <a:pt x="8519" y="6095"/>
                    <a:pt x="8512" y="6095"/>
                  </a:cubicBezTo>
                  <a:cubicBezTo>
                    <a:pt x="8441" y="6095"/>
                    <a:pt x="8418" y="5983"/>
                    <a:pt x="8493" y="5957"/>
                  </a:cubicBezTo>
                  <a:cubicBezTo>
                    <a:pt x="9940" y="5451"/>
                    <a:pt x="11409" y="5197"/>
                    <a:pt x="12903" y="5197"/>
                  </a:cubicBezTo>
                  <a:close/>
                  <a:moveTo>
                    <a:pt x="13691" y="6522"/>
                  </a:moveTo>
                  <a:cubicBezTo>
                    <a:pt x="14555" y="6522"/>
                    <a:pt x="15424" y="6608"/>
                    <a:pt x="16293" y="6774"/>
                  </a:cubicBezTo>
                  <a:cubicBezTo>
                    <a:pt x="16464" y="6808"/>
                    <a:pt x="16407" y="7050"/>
                    <a:pt x="16252" y="7050"/>
                  </a:cubicBezTo>
                  <a:cubicBezTo>
                    <a:pt x="16241" y="7050"/>
                    <a:pt x="16231" y="7049"/>
                    <a:pt x="16220" y="7047"/>
                  </a:cubicBezTo>
                  <a:cubicBezTo>
                    <a:pt x="15349" y="6878"/>
                    <a:pt x="14489" y="6796"/>
                    <a:pt x="13635" y="6796"/>
                  </a:cubicBezTo>
                  <a:cubicBezTo>
                    <a:pt x="12236" y="6796"/>
                    <a:pt x="10854" y="7015"/>
                    <a:pt x="9465" y="7428"/>
                  </a:cubicBezTo>
                  <a:cubicBezTo>
                    <a:pt x="9455" y="7431"/>
                    <a:pt x="9446" y="7432"/>
                    <a:pt x="9437" y="7432"/>
                  </a:cubicBezTo>
                  <a:cubicBezTo>
                    <a:pt x="9357" y="7432"/>
                    <a:pt x="9333" y="7304"/>
                    <a:pt x="9422" y="7271"/>
                  </a:cubicBezTo>
                  <a:cubicBezTo>
                    <a:pt x="10817" y="6762"/>
                    <a:pt x="12247" y="6522"/>
                    <a:pt x="13691" y="6522"/>
                  </a:cubicBezTo>
                  <a:close/>
                  <a:moveTo>
                    <a:pt x="16554" y="7904"/>
                  </a:moveTo>
                  <a:cubicBezTo>
                    <a:pt x="17180" y="7904"/>
                    <a:pt x="17809" y="7945"/>
                    <a:pt x="18440" y="8025"/>
                  </a:cubicBezTo>
                  <a:cubicBezTo>
                    <a:pt x="18610" y="8048"/>
                    <a:pt x="18620" y="8309"/>
                    <a:pt x="18462" y="8309"/>
                  </a:cubicBezTo>
                  <a:cubicBezTo>
                    <a:pt x="18455" y="8309"/>
                    <a:pt x="18447" y="8308"/>
                    <a:pt x="18440" y="8307"/>
                  </a:cubicBezTo>
                  <a:cubicBezTo>
                    <a:pt x="17796" y="8228"/>
                    <a:pt x="17160" y="8189"/>
                    <a:pt x="16530" y="8189"/>
                  </a:cubicBezTo>
                  <a:cubicBezTo>
                    <a:pt x="14850" y="8189"/>
                    <a:pt x="13209" y="8468"/>
                    <a:pt x="11562" y="9010"/>
                  </a:cubicBezTo>
                  <a:cubicBezTo>
                    <a:pt x="11552" y="9013"/>
                    <a:pt x="11543" y="9015"/>
                    <a:pt x="11534" y="9015"/>
                  </a:cubicBezTo>
                  <a:cubicBezTo>
                    <a:pt x="11448" y="9015"/>
                    <a:pt x="11424" y="8875"/>
                    <a:pt x="11516" y="8838"/>
                  </a:cubicBezTo>
                  <a:cubicBezTo>
                    <a:pt x="13146" y="8210"/>
                    <a:pt x="14838" y="7904"/>
                    <a:pt x="16554" y="7904"/>
                  </a:cubicBezTo>
                  <a:close/>
                  <a:moveTo>
                    <a:pt x="18289" y="9033"/>
                  </a:moveTo>
                  <a:cubicBezTo>
                    <a:pt x="18730" y="9033"/>
                    <a:pt x="19173" y="9047"/>
                    <a:pt x="19617" y="9074"/>
                  </a:cubicBezTo>
                  <a:cubicBezTo>
                    <a:pt x="19780" y="9084"/>
                    <a:pt x="19784" y="9335"/>
                    <a:pt x="19628" y="9335"/>
                  </a:cubicBezTo>
                  <a:cubicBezTo>
                    <a:pt x="19625" y="9335"/>
                    <a:pt x="19621" y="9335"/>
                    <a:pt x="19617" y="9335"/>
                  </a:cubicBezTo>
                  <a:cubicBezTo>
                    <a:pt x="19155" y="9310"/>
                    <a:pt x="18695" y="9297"/>
                    <a:pt x="18237" y="9297"/>
                  </a:cubicBezTo>
                  <a:cubicBezTo>
                    <a:pt x="16195" y="9297"/>
                    <a:pt x="14188" y="9548"/>
                    <a:pt x="12190" y="10057"/>
                  </a:cubicBezTo>
                  <a:cubicBezTo>
                    <a:pt x="12184" y="10059"/>
                    <a:pt x="12177" y="10060"/>
                    <a:pt x="12171" y="10060"/>
                  </a:cubicBezTo>
                  <a:cubicBezTo>
                    <a:pt x="12102" y="10060"/>
                    <a:pt x="12079" y="9954"/>
                    <a:pt x="12153" y="9934"/>
                  </a:cubicBezTo>
                  <a:cubicBezTo>
                    <a:pt x="14167" y="9336"/>
                    <a:pt x="16206" y="9033"/>
                    <a:pt x="18289" y="9033"/>
                  </a:cubicBezTo>
                  <a:close/>
                  <a:moveTo>
                    <a:pt x="18584" y="10301"/>
                  </a:moveTo>
                  <a:cubicBezTo>
                    <a:pt x="19170" y="10301"/>
                    <a:pt x="19757" y="10336"/>
                    <a:pt x="20343" y="10407"/>
                  </a:cubicBezTo>
                  <a:cubicBezTo>
                    <a:pt x="20516" y="10428"/>
                    <a:pt x="20527" y="10694"/>
                    <a:pt x="20359" y="10694"/>
                  </a:cubicBezTo>
                  <a:cubicBezTo>
                    <a:pt x="20354" y="10694"/>
                    <a:pt x="20348" y="10694"/>
                    <a:pt x="20343" y="10693"/>
                  </a:cubicBezTo>
                  <a:cubicBezTo>
                    <a:pt x="19790" y="10645"/>
                    <a:pt x="19244" y="10620"/>
                    <a:pt x="18703" y="10620"/>
                  </a:cubicBezTo>
                  <a:cubicBezTo>
                    <a:pt x="17024" y="10620"/>
                    <a:pt x="15389" y="10856"/>
                    <a:pt x="13734" y="11334"/>
                  </a:cubicBezTo>
                  <a:cubicBezTo>
                    <a:pt x="13724" y="11336"/>
                    <a:pt x="13714" y="11338"/>
                    <a:pt x="13705" y="11338"/>
                  </a:cubicBezTo>
                  <a:cubicBezTo>
                    <a:pt x="13611" y="11338"/>
                    <a:pt x="13584" y="11192"/>
                    <a:pt x="13682" y="11155"/>
                  </a:cubicBezTo>
                  <a:cubicBezTo>
                    <a:pt x="15262" y="10588"/>
                    <a:pt x="16917" y="10301"/>
                    <a:pt x="18584" y="10301"/>
                  </a:cubicBezTo>
                  <a:close/>
                  <a:moveTo>
                    <a:pt x="6650" y="0"/>
                  </a:moveTo>
                  <a:cubicBezTo>
                    <a:pt x="5495" y="0"/>
                    <a:pt x="4341" y="126"/>
                    <a:pt x="3201" y="300"/>
                  </a:cubicBezTo>
                  <a:cubicBezTo>
                    <a:pt x="2324" y="430"/>
                    <a:pt x="748" y="456"/>
                    <a:pt x="0" y="1023"/>
                  </a:cubicBezTo>
                  <a:cubicBezTo>
                    <a:pt x="680" y="1579"/>
                    <a:pt x="1366" y="2138"/>
                    <a:pt x="2052" y="2709"/>
                  </a:cubicBezTo>
                  <a:cubicBezTo>
                    <a:pt x="2067" y="2705"/>
                    <a:pt x="2078" y="2705"/>
                    <a:pt x="2092" y="2705"/>
                  </a:cubicBezTo>
                  <a:cubicBezTo>
                    <a:pt x="2096" y="2704"/>
                    <a:pt x="2100" y="2704"/>
                    <a:pt x="2104" y="2704"/>
                  </a:cubicBezTo>
                  <a:cubicBezTo>
                    <a:pt x="2171" y="2704"/>
                    <a:pt x="2200" y="2769"/>
                    <a:pt x="2197" y="2828"/>
                  </a:cubicBezTo>
                  <a:cubicBezTo>
                    <a:pt x="6192" y="6139"/>
                    <a:pt x="10191" y="9703"/>
                    <a:pt x="13457" y="13665"/>
                  </a:cubicBezTo>
                  <a:cubicBezTo>
                    <a:pt x="13472" y="13654"/>
                    <a:pt x="13482" y="13641"/>
                    <a:pt x="13501" y="13629"/>
                  </a:cubicBezTo>
                  <a:cubicBezTo>
                    <a:pt x="15650" y="12416"/>
                    <a:pt x="17958" y="11861"/>
                    <a:pt x="20266" y="11861"/>
                  </a:cubicBezTo>
                  <a:cubicBezTo>
                    <a:pt x="22774" y="11861"/>
                    <a:pt x="25282" y="12516"/>
                    <a:pt x="27589" y="13690"/>
                  </a:cubicBezTo>
                  <a:cubicBezTo>
                    <a:pt x="22751" y="9851"/>
                    <a:pt x="17853" y="6049"/>
                    <a:pt x="13248" y="1935"/>
                  </a:cubicBezTo>
                  <a:cubicBezTo>
                    <a:pt x="11446" y="674"/>
                    <a:pt x="9353" y="82"/>
                    <a:pt x="7156" y="8"/>
                  </a:cubicBezTo>
                  <a:cubicBezTo>
                    <a:pt x="6987" y="3"/>
                    <a:pt x="6819" y="0"/>
                    <a:pt x="66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9" name="Google Shape;5929;p130"/>
            <p:cNvSpPr/>
            <p:nvPr/>
          </p:nvSpPr>
          <p:spPr>
            <a:xfrm>
              <a:off x="7434100" y="1414300"/>
              <a:ext cx="459150" cy="504525"/>
            </a:xfrm>
            <a:custGeom>
              <a:avLst/>
              <a:gdLst/>
              <a:ahLst/>
              <a:cxnLst/>
              <a:rect l="l" t="t" r="r" b="b"/>
              <a:pathLst>
                <a:path w="18366" h="20181" extrusionOk="0">
                  <a:moveTo>
                    <a:pt x="5402" y="2281"/>
                  </a:moveTo>
                  <a:cubicBezTo>
                    <a:pt x="5503" y="2281"/>
                    <a:pt x="5569" y="2430"/>
                    <a:pt x="5461" y="2488"/>
                  </a:cubicBezTo>
                  <a:cubicBezTo>
                    <a:pt x="3434" y="3583"/>
                    <a:pt x="1070" y="6438"/>
                    <a:pt x="1042" y="8866"/>
                  </a:cubicBezTo>
                  <a:cubicBezTo>
                    <a:pt x="1042" y="8898"/>
                    <a:pt x="1019" y="8913"/>
                    <a:pt x="994" y="8913"/>
                  </a:cubicBezTo>
                  <a:cubicBezTo>
                    <a:pt x="969" y="8913"/>
                    <a:pt x="943" y="8897"/>
                    <a:pt x="940" y="8866"/>
                  </a:cubicBezTo>
                  <a:cubicBezTo>
                    <a:pt x="792" y="7533"/>
                    <a:pt x="1744" y="6033"/>
                    <a:pt x="2462" y="4968"/>
                  </a:cubicBezTo>
                  <a:cubicBezTo>
                    <a:pt x="3219" y="3851"/>
                    <a:pt x="4156" y="2934"/>
                    <a:pt x="5347" y="2295"/>
                  </a:cubicBezTo>
                  <a:cubicBezTo>
                    <a:pt x="5366" y="2285"/>
                    <a:pt x="5384" y="2281"/>
                    <a:pt x="5402" y="2281"/>
                  </a:cubicBezTo>
                  <a:close/>
                  <a:moveTo>
                    <a:pt x="6779" y="2920"/>
                  </a:moveTo>
                  <a:cubicBezTo>
                    <a:pt x="6894" y="2920"/>
                    <a:pt x="6965" y="3095"/>
                    <a:pt x="6845" y="3174"/>
                  </a:cubicBezTo>
                  <a:cubicBezTo>
                    <a:pt x="4444" y="4783"/>
                    <a:pt x="3049" y="7060"/>
                    <a:pt x="2437" y="9860"/>
                  </a:cubicBezTo>
                  <a:cubicBezTo>
                    <a:pt x="2430" y="9888"/>
                    <a:pt x="2406" y="9901"/>
                    <a:pt x="2381" y="9901"/>
                  </a:cubicBezTo>
                  <a:cubicBezTo>
                    <a:pt x="2350" y="9901"/>
                    <a:pt x="2319" y="9880"/>
                    <a:pt x="2321" y="9842"/>
                  </a:cubicBezTo>
                  <a:cubicBezTo>
                    <a:pt x="2550" y="6999"/>
                    <a:pt x="4293" y="4412"/>
                    <a:pt x="6709" y="2942"/>
                  </a:cubicBezTo>
                  <a:cubicBezTo>
                    <a:pt x="6733" y="2926"/>
                    <a:pt x="6757" y="2920"/>
                    <a:pt x="6779" y="2920"/>
                  </a:cubicBezTo>
                  <a:close/>
                  <a:moveTo>
                    <a:pt x="7946" y="3833"/>
                  </a:moveTo>
                  <a:cubicBezTo>
                    <a:pt x="8034" y="3833"/>
                    <a:pt x="8076" y="3972"/>
                    <a:pt x="7989" y="4022"/>
                  </a:cubicBezTo>
                  <a:cubicBezTo>
                    <a:pt x="6838" y="4645"/>
                    <a:pt x="6086" y="5775"/>
                    <a:pt x="5322" y="6806"/>
                  </a:cubicBezTo>
                  <a:cubicBezTo>
                    <a:pt x="4520" y="7892"/>
                    <a:pt x="3848" y="9022"/>
                    <a:pt x="3412" y="10305"/>
                  </a:cubicBezTo>
                  <a:cubicBezTo>
                    <a:pt x="3403" y="10332"/>
                    <a:pt x="3382" y="10344"/>
                    <a:pt x="3361" y="10344"/>
                  </a:cubicBezTo>
                  <a:cubicBezTo>
                    <a:pt x="3328" y="10344"/>
                    <a:pt x="3296" y="10317"/>
                    <a:pt x="3307" y="10276"/>
                  </a:cubicBezTo>
                  <a:cubicBezTo>
                    <a:pt x="3700" y="8733"/>
                    <a:pt x="4538" y="7430"/>
                    <a:pt x="5490" y="6169"/>
                  </a:cubicBezTo>
                  <a:cubicBezTo>
                    <a:pt x="6169" y="5264"/>
                    <a:pt x="6829" y="4272"/>
                    <a:pt x="7912" y="3840"/>
                  </a:cubicBezTo>
                  <a:cubicBezTo>
                    <a:pt x="7924" y="3835"/>
                    <a:pt x="7936" y="3833"/>
                    <a:pt x="7946" y="3833"/>
                  </a:cubicBezTo>
                  <a:close/>
                  <a:moveTo>
                    <a:pt x="8498" y="4563"/>
                  </a:moveTo>
                  <a:cubicBezTo>
                    <a:pt x="8589" y="4563"/>
                    <a:pt x="8666" y="4682"/>
                    <a:pt x="8591" y="4774"/>
                  </a:cubicBezTo>
                  <a:cubicBezTo>
                    <a:pt x="6895" y="6732"/>
                    <a:pt x="5700" y="8757"/>
                    <a:pt x="4852" y="11210"/>
                  </a:cubicBezTo>
                  <a:cubicBezTo>
                    <a:pt x="4841" y="11241"/>
                    <a:pt x="4816" y="11255"/>
                    <a:pt x="4791" y="11255"/>
                  </a:cubicBezTo>
                  <a:cubicBezTo>
                    <a:pt x="4754" y="11255"/>
                    <a:pt x="4715" y="11223"/>
                    <a:pt x="4726" y="11173"/>
                  </a:cubicBezTo>
                  <a:cubicBezTo>
                    <a:pt x="5318" y="8721"/>
                    <a:pt x="6621" y="6375"/>
                    <a:pt x="8416" y="4598"/>
                  </a:cubicBezTo>
                  <a:cubicBezTo>
                    <a:pt x="8442" y="4574"/>
                    <a:pt x="8470" y="4563"/>
                    <a:pt x="8498" y="4563"/>
                  </a:cubicBezTo>
                  <a:close/>
                  <a:moveTo>
                    <a:pt x="9058" y="5382"/>
                  </a:moveTo>
                  <a:cubicBezTo>
                    <a:pt x="9141" y="5382"/>
                    <a:pt x="9220" y="5499"/>
                    <a:pt x="9148" y="5590"/>
                  </a:cubicBezTo>
                  <a:cubicBezTo>
                    <a:pt x="7719" y="7417"/>
                    <a:pt x="6328" y="9234"/>
                    <a:pt x="5980" y="11592"/>
                  </a:cubicBezTo>
                  <a:cubicBezTo>
                    <a:pt x="5975" y="11614"/>
                    <a:pt x="5956" y="11624"/>
                    <a:pt x="5935" y="11624"/>
                  </a:cubicBezTo>
                  <a:cubicBezTo>
                    <a:pt x="5909" y="11624"/>
                    <a:pt x="5882" y="11608"/>
                    <a:pt x="5884" y="11577"/>
                  </a:cubicBezTo>
                  <a:cubicBezTo>
                    <a:pt x="6102" y="9183"/>
                    <a:pt x="7521" y="7247"/>
                    <a:pt x="8982" y="5424"/>
                  </a:cubicBezTo>
                  <a:cubicBezTo>
                    <a:pt x="9005" y="5394"/>
                    <a:pt x="9032" y="5382"/>
                    <a:pt x="9058" y="5382"/>
                  </a:cubicBezTo>
                  <a:close/>
                  <a:moveTo>
                    <a:pt x="10443" y="6530"/>
                  </a:moveTo>
                  <a:cubicBezTo>
                    <a:pt x="10520" y="6530"/>
                    <a:pt x="10584" y="6624"/>
                    <a:pt x="10518" y="6694"/>
                  </a:cubicBezTo>
                  <a:cubicBezTo>
                    <a:pt x="8685" y="8653"/>
                    <a:pt x="7525" y="10843"/>
                    <a:pt x="7092" y="13499"/>
                  </a:cubicBezTo>
                  <a:cubicBezTo>
                    <a:pt x="7086" y="13538"/>
                    <a:pt x="7052" y="13556"/>
                    <a:pt x="7017" y="13556"/>
                  </a:cubicBezTo>
                  <a:cubicBezTo>
                    <a:pt x="6974" y="13556"/>
                    <a:pt x="6929" y="13528"/>
                    <a:pt x="6935" y="13480"/>
                  </a:cubicBezTo>
                  <a:cubicBezTo>
                    <a:pt x="7220" y="10851"/>
                    <a:pt x="8403" y="8337"/>
                    <a:pt x="10375" y="6557"/>
                  </a:cubicBezTo>
                  <a:cubicBezTo>
                    <a:pt x="10397" y="6538"/>
                    <a:pt x="10420" y="6530"/>
                    <a:pt x="10443" y="6530"/>
                  </a:cubicBezTo>
                  <a:close/>
                  <a:moveTo>
                    <a:pt x="10944" y="7715"/>
                  </a:moveTo>
                  <a:cubicBezTo>
                    <a:pt x="11045" y="7715"/>
                    <a:pt x="11143" y="7817"/>
                    <a:pt x="11070" y="7923"/>
                  </a:cubicBezTo>
                  <a:cubicBezTo>
                    <a:pt x="9750" y="9771"/>
                    <a:pt x="8443" y="11689"/>
                    <a:pt x="8299" y="14030"/>
                  </a:cubicBezTo>
                  <a:cubicBezTo>
                    <a:pt x="8295" y="14084"/>
                    <a:pt x="8252" y="14112"/>
                    <a:pt x="8209" y="14112"/>
                  </a:cubicBezTo>
                  <a:cubicBezTo>
                    <a:pt x="8167" y="14112"/>
                    <a:pt x="8127" y="14084"/>
                    <a:pt x="8129" y="14030"/>
                  </a:cubicBezTo>
                  <a:cubicBezTo>
                    <a:pt x="8193" y="11636"/>
                    <a:pt x="9486" y="9678"/>
                    <a:pt x="10826" y="7778"/>
                  </a:cubicBezTo>
                  <a:cubicBezTo>
                    <a:pt x="10858" y="7733"/>
                    <a:pt x="10901" y="7715"/>
                    <a:pt x="10944" y="7715"/>
                  </a:cubicBezTo>
                  <a:close/>
                  <a:moveTo>
                    <a:pt x="13027" y="8451"/>
                  </a:moveTo>
                  <a:cubicBezTo>
                    <a:pt x="13115" y="8451"/>
                    <a:pt x="13190" y="8568"/>
                    <a:pt x="13117" y="8659"/>
                  </a:cubicBezTo>
                  <a:cubicBezTo>
                    <a:pt x="11549" y="10618"/>
                    <a:pt x="10001" y="12317"/>
                    <a:pt x="9796" y="14939"/>
                  </a:cubicBezTo>
                  <a:cubicBezTo>
                    <a:pt x="9794" y="14981"/>
                    <a:pt x="9762" y="15003"/>
                    <a:pt x="9730" y="15003"/>
                  </a:cubicBezTo>
                  <a:cubicBezTo>
                    <a:pt x="9698" y="15003"/>
                    <a:pt x="9667" y="14982"/>
                    <a:pt x="9666" y="14939"/>
                  </a:cubicBezTo>
                  <a:cubicBezTo>
                    <a:pt x="9586" y="12408"/>
                    <a:pt x="11260" y="10216"/>
                    <a:pt x="12946" y="8488"/>
                  </a:cubicBezTo>
                  <a:cubicBezTo>
                    <a:pt x="12972" y="8462"/>
                    <a:pt x="13000" y="8451"/>
                    <a:pt x="13027" y="8451"/>
                  </a:cubicBezTo>
                  <a:close/>
                  <a:moveTo>
                    <a:pt x="14345" y="9775"/>
                  </a:moveTo>
                  <a:cubicBezTo>
                    <a:pt x="14431" y="9775"/>
                    <a:pt x="14504" y="9894"/>
                    <a:pt x="14431" y="9986"/>
                  </a:cubicBezTo>
                  <a:cubicBezTo>
                    <a:pt x="13030" y="11732"/>
                    <a:pt x="12104" y="13444"/>
                    <a:pt x="11413" y="15575"/>
                  </a:cubicBezTo>
                  <a:cubicBezTo>
                    <a:pt x="11402" y="15607"/>
                    <a:pt x="11376" y="15622"/>
                    <a:pt x="11351" y="15622"/>
                  </a:cubicBezTo>
                  <a:cubicBezTo>
                    <a:pt x="11312" y="15622"/>
                    <a:pt x="11273" y="15588"/>
                    <a:pt x="11283" y="15538"/>
                  </a:cubicBezTo>
                  <a:cubicBezTo>
                    <a:pt x="11693" y="13439"/>
                    <a:pt x="12776" y="11351"/>
                    <a:pt x="14265" y="9814"/>
                  </a:cubicBezTo>
                  <a:cubicBezTo>
                    <a:pt x="14291" y="9787"/>
                    <a:pt x="14319" y="9775"/>
                    <a:pt x="14345" y="9775"/>
                  </a:cubicBezTo>
                  <a:close/>
                  <a:moveTo>
                    <a:pt x="14613" y="12040"/>
                  </a:moveTo>
                  <a:cubicBezTo>
                    <a:pt x="14708" y="12040"/>
                    <a:pt x="14812" y="12148"/>
                    <a:pt x="14759" y="12266"/>
                  </a:cubicBezTo>
                  <a:cubicBezTo>
                    <a:pt x="13992" y="14031"/>
                    <a:pt x="12761" y="15578"/>
                    <a:pt x="12751" y="17583"/>
                  </a:cubicBezTo>
                  <a:cubicBezTo>
                    <a:pt x="12751" y="17620"/>
                    <a:pt x="12723" y="17638"/>
                    <a:pt x="12696" y="17638"/>
                  </a:cubicBezTo>
                  <a:cubicBezTo>
                    <a:pt x="12668" y="17638"/>
                    <a:pt x="12639" y="17620"/>
                    <a:pt x="12637" y="17583"/>
                  </a:cubicBezTo>
                  <a:cubicBezTo>
                    <a:pt x="12496" y="15556"/>
                    <a:pt x="13734" y="13897"/>
                    <a:pt x="14505" y="12116"/>
                  </a:cubicBezTo>
                  <a:cubicBezTo>
                    <a:pt x="14528" y="12062"/>
                    <a:pt x="14569" y="12040"/>
                    <a:pt x="14613" y="12040"/>
                  </a:cubicBezTo>
                  <a:close/>
                  <a:moveTo>
                    <a:pt x="4984" y="1"/>
                  </a:moveTo>
                  <a:cubicBezTo>
                    <a:pt x="3367" y="752"/>
                    <a:pt x="2100" y="1591"/>
                    <a:pt x="1250" y="3226"/>
                  </a:cubicBezTo>
                  <a:cubicBezTo>
                    <a:pt x="397" y="4871"/>
                    <a:pt x="0" y="6694"/>
                    <a:pt x="212" y="8534"/>
                  </a:cubicBezTo>
                  <a:cubicBezTo>
                    <a:pt x="278" y="8631"/>
                    <a:pt x="252" y="8755"/>
                    <a:pt x="184" y="8828"/>
                  </a:cubicBezTo>
                  <a:cubicBezTo>
                    <a:pt x="5031" y="12474"/>
                    <a:pt x="9691" y="16385"/>
                    <a:pt x="14427" y="20181"/>
                  </a:cubicBezTo>
                  <a:cubicBezTo>
                    <a:pt x="14415" y="20154"/>
                    <a:pt x="14402" y="20133"/>
                    <a:pt x="14391" y="20108"/>
                  </a:cubicBezTo>
                  <a:cubicBezTo>
                    <a:pt x="14242" y="19752"/>
                    <a:pt x="14148" y="19366"/>
                    <a:pt x="14093" y="18984"/>
                  </a:cubicBezTo>
                  <a:cubicBezTo>
                    <a:pt x="13920" y="17825"/>
                    <a:pt x="14152" y="16594"/>
                    <a:pt x="14482" y="15483"/>
                  </a:cubicBezTo>
                  <a:cubicBezTo>
                    <a:pt x="15118" y="13340"/>
                    <a:pt x="16341" y="11604"/>
                    <a:pt x="18154" y="10300"/>
                  </a:cubicBezTo>
                  <a:cubicBezTo>
                    <a:pt x="18191" y="10271"/>
                    <a:pt x="18228" y="10260"/>
                    <a:pt x="18262" y="10260"/>
                  </a:cubicBezTo>
                  <a:cubicBezTo>
                    <a:pt x="18294" y="10260"/>
                    <a:pt x="18325" y="10270"/>
                    <a:pt x="18353" y="10288"/>
                  </a:cubicBezTo>
                  <a:lnTo>
                    <a:pt x="18365" y="10277"/>
                  </a:lnTo>
                  <a:cubicBezTo>
                    <a:pt x="18159" y="10123"/>
                    <a:pt x="17954" y="9971"/>
                    <a:pt x="17748" y="9820"/>
                  </a:cubicBezTo>
                  <a:lnTo>
                    <a:pt x="17737" y="9832"/>
                  </a:lnTo>
                  <a:cubicBezTo>
                    <a:pt x="17723" y="9845"/>
                    <a:pt x="17708" y="9851"/>
                    <a:pt x="17695" y="9851"/>
                  </a:cubicBezTo>
                  <a:cubicBezTo>
                    <a:pt x="17662" y="9851"/>
                    <a:pt x="17635" y="9821"/>
                    <a:pt x="17635" y="9789"/>
                  </a:cubicBezTo>
                  <a:cubicBezTo>
                    <a:pt x="17635" y="9774"/>
                    <a:pt x="17639" y="9761"/>
                    <a:pt x="17651" y="9746"/>
                  </a:cubicBezTo>
                  <a:cubicBezTo>
                    <a:pt x="13393" y="6568"/>
                    <a:pt x="8994" y="3473"/>
                    <a:pt x="49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30" name="Google Shape;5930;p130"/>
            <p:cNvGrpSpPr/>
            <p:nvPr/>
          </p:nvGrpSpPr>
          <p:grpSpPr>
            <a:xfrm>
              <a:off x="6970650" y="1403400"/>
              <a:ext cx="1159150" cy="802325"/>
              <a:chOff x="6970650" y="1403400"/>
              <a:chExt cx="1159150" cy="802325"/>
            </a:xfrm>
          </p:grpSpPr>
          <p:sp>
            <p:nvSpPr>
              <p:cNvPr id="5931" name="Google Shape;5931;p130"/>
              <p:cNvSpPr/>
              <p:nvPr/>
            </p:nvSpPr>
            <p:spPr>
              <a:xfrm>
                <a:off x="7902800" y="1785275"/>
                <a:ext cx="174675" cy="95675"/>
              </a:xfrm>
              <a:custGeom>
                <a:avLst/>
                <a:gdLst/>
                <a:ahLst/>
                <a:cxnLst/>
                <a:rect l="l" t="t" r="r" b="b"/>
                <a:pathLst>
                  <a:path w="6987" h="3827" extrusionOk="0">
                    <a:moveTo>
                      <a:pt x="6810" y="1"/>
                    </a:moveTo>
                    <a:cubicBezTo>
                      <a:pt x="6795" y="1"/>
                      <a:pt x="6779" y="4"/>
                      <a:pt x="6762" y="11"/>
                    </a:cubicBezTo>
                    <a:cubicBezTo>
                      <a:pt x="4401" y="1023"/>
                      <a:pt x="2164" y="2282"/>
                      <a:pt x="43" y="3738"/>
                    </a:cubicBezTo>
                    <a:cubicBezTo>
                      <a:pt x="0" y="3766"/>
                      <a:pt x="25" y="3827"/>
                      <a:pt x="64" y="3827"/>
                    </a:cubicBezTo>
                    <a:cubicBezTo>
                      <a:pt x="72" y="3827"/>
                      <a:pt x="81" y="3824"/>
                      <a:pt x="90" y="3818"/>
                    </a:cubicBezTo>
                    <a:cubicBezTo>
                      <a:pt x="2244" y="2401"/>
                      <a:pt x="4503" y="1216"/>
                      <a:pt x="6875" y="200"/>
                    </a:cubicBezTo>
                    <a:cubicBezTo>
                      <a:pt x="6986" y="152"/>
                      <a:pt x="6917" y="1"/>
                      <a:pt x="68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130"/>
              <p:cNvSpPr/>
              <p:nvPr/>
            </p:nvSpPr>
            <p:spPr>
              <a:xfrm>
                <a:off x="7872450" y="1807275"/>
                <a:ext cx="202050" cy="101400"/>
              </a:xfrm>
              <a:custGeom>
                <a:avLst/>
                <a:gdLst/>
                <a:ahLst/>
                <a:cxnLst/>
                <a:rect l="l" t="t" r="r" b="b"/>
                <a:pathLst>
                  <a:path w="8082" h="4056" extrusionOk="0">
                    <a:moveTo>
                      <a:pt x="7946" y="0"/>
                    </a:moveTo>
                    <a:cubicBezTo>
                      <a:pt x="7933" y="0"/>
                      <a:pt x="7918" y="3"/>
                      <a:pt x="7903" y="9"/>
                    </a:cubicBezTo>
                    <a:cubicBezTo>
                      <a:pt x="5164" y="1055"/>
                      <a:pt x="2516" y="2370"/>
                      <a:pt x="50" y="3956"/>
                    </a:cubicBezTo>
                    <a:cubicBezTo>
                      <a:pt x="0" y="3986"/>
                      <a:pt x="30" y="4055"/>
                      <a:pt x="75" y="4055"/>
                    </a:cubicBezTo>
                    <a:cubicBezTo>
                      <a:pt x="83" y="4055"/>
                      <a:pt x="92" y="4053"/>
                      <a:pt x="101" y="4048"/>
                    </a:cubicBezTo>
                    <a:cubicBezTo>
                      <a:pt x="2652" y="2587"/>
                      <a:pt x="5236" y="1313"/>
                      <a:pt x="7964" y="223"/>
                    </a:cubicBezTo>
                    <a:cubicBezTo>
                      <a:pt x="8082" y="177"/>
                      <a:pt x="8051" y="0"/>
                      <a:pt x="794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130"/>
              <p:cNvSpPr/>
              <p:nvPr/>
            </p:nvSpPr>
            <p:spPr>
              <a:xfrm>
                <a:off x="7858650" y="1723350"/>
                <a:ext cx="154700" cy="145925"/>
              </a:xfrm>
              <a:custGeom>
                <a:avLst/>
                <a:gdLst/>
                <a:ahLst/>
                <a:cxnLst/>
                <a:rect l="l" t="t" r="r" b="b"/>
                <a:pathLst>
                  <a:path w="6188" h="5837" extrusionOk="0">
                    <a:moveTo>
                      <a:pt x="5970" y="0"/>
                    </a:moveTo>
                    <a:cubicBezTo>
                      <a:pt x="5945" y="0"/>
                      <a:pt x="5919" y="7"/>
                      <a:pt x="5892" y="23"/>
                    </a:cubicBezTo>
                    <a:cubicBezTo>
                      <a:pt x="3519" y="1404"/>
                      <a:pt x="1503" y="3439"/>
                      <a:pt x="34" y="5744"/>
                    </a:cubicBezTo>
                    <a:cubicBezTo>
                      <a:pt x="0" y="5792"/>
                      <a:pt x="45" y="5837"/>
                      <a:pt x="90" y="5837"/>
                    </a:cubicBezTo>
                    <a:cubicBezTo>
                      <a:pt x="110" y="5837"/>
                      <a:pt x="129" y="5829"/>
                      <a:pt x="143" y="5809"/>
                    </a:cubicBezTo>
                    <a:cubicBezTo>
                      <a:pt x="1751" y="3528"/>
                      <a:pt x="3693" y="1777"/>
                      <a:pt x="6048" y="288"/>
                    </a:cubicBezTo>
                    <a:cubicBezTo>
                      <a:pt x="6188" y="200"/>
                      <a:pt x="6102" y="0"/>
                      <a:pt x="597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130"/>
              <p:cNvSpPr/>
              <p:nvPr/>
            </p:nvSpPr>
            <p:spPr>
              <a:xfrm>
                <a:off x="7951175" y="1822150"/>
                <a:ext cx="40550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942" extrusionOk="0">
                    <a:moveTo>
                      <a:pt x="1518" y="1"/>
                    </a:moveTo>
                    <a:cubicBezTo>
                      <a:pt x="1507" y="1"/>
                      <a:pt x="1495" y="3"/>
                      <a:pt x="1482" y="9"/>
                    </a:cubicBezTo>
                    <a:cubicBezTo>
                      <a:pt x="967" y="230"/>
                      <a:pt x="488" y="506"/>
                      <a:pt x="39" y="850"/>
                    </a:cubicBezTo>
                    <a:cubicBezTo>
                      <a:pt x="1" y="879"/>
                      <a:pt x="26" y="942"/>
                      <a:pt x="65" y="942"/>
                    </a:cubicBezTo>
                    <a:cubicBezTo>
                      <a:pt x="73" y="942"/>
                      <a:pt x="82" y="939"/>
                      <a:pt x="91" y="932"/>
                    </a:cubicBezTo>
                    <a:cubicBezTo>
                      <a:pt x="542" y="608"/>
                      <a:pt x="1021" y="347"/>
                      <a:pt x="1536" y="145"/>
                    </a:cubicBezTo>
                    <a:cubicBezTo>
                      <a:pt x="1622" y="110"/>
                      <a:pt x="1592" y="1"/>
                      <a:pt x="15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130"/>
              <p:cNvSpPr/>
              <p:nvPr/>
            </p:nvSpPr>
            <p:spPr>
              <a:xfrm>
                <a:off x="7815625" y="1671400"/>
                <a:ext cx="138500" cy="165350"/>
              </a:xfrm>
              <a:custGeom>
                <a:avLst/>
                <a:gdLst/>
                <a:ahLst/>
                <a:cxnLst/>
                <a:rect l="l" t="t" r="r" b="b"/>
                <a:pathLst>
                  <a:path w="5540" h="6614" extrusionOk="0">
                    <a:moveTo>
                      <a:pt x="5321" y="1"/>
                    </a:moveTo>
                    <a:cubicBezTo>
                      <a:pt x="5290" y="1"/>
                      <a:pt x="5258" y="11"/>
                      <a:pt x="5228" y="36"/>
                    </a:cubicBezTo>
                    <a:cubicBezTo>
                      <a:pt x="3058" y="1837"/>
                      <a:pt x="1314" y="3992"/>
                      <a:pt x="30" y="6499"/>
                    </a:cubicBezTo>
                    <a:cubicBezTo>
                      <a:pt x="1" y="6561"/>
                      <a:pt x="52" y="6613"/>
                      <a:pt x="102" y="6613"/>
                    </a:cubicBezTo>
                    <a:cubicBezTo>
                      <a:pt x="125" y="6613"/>
                      <a:pt x="147" y="6602"/>
                      <a:pt x="162" y="6576"/>
                    </a:cubicBezTo>
                    <a:cubicBezTo>
                      <a:pt x="1515" y="4148"/>
                      <a:pt x="3277" y="2009"/>
                      <a:pt x="5428" y="235"/>
                    </a:cubicBezTo>
                    <a:cubicBezTo>
                      <a:pt x="5540" y="144"/>
                      <a:pt x="5437" y="1"/>
                      <a:pt x="532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5936" name="Google Shape;5936;p130"/>
              <p:cNvGrpSpPr/>
              <p:nvPr/>
            </p:nvGrpSpPr>
            <p:grpSpPr>
              <a:xfrm>
                <a:off x="6970650" y="1403400"/>
                <a:ext cx="1159150" cy="802325"/>
                <a:chOff x="6970650" y="1403400"/>
                <a:chExt cx="1159150" cy="802325"/>
              </a:xfrm>
            </p:grpSpPr>
            <p:sp>
              <p:nvSpPr>
                <p:cNvPr id="5937" name="Google Shape;5937;p130"/>
                <p:cNvSpPr/>
                <p:nvPr/>
              </p:nvSpPr>
              <p:spPr>
                <a:xfrm>
                  <a:off x="7422325" y="1902625"/>
                  <a:ext cx="241950" cy="69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78" h="2777" extrusionOk="0">
                      <a:moveTo>
                        <a:pt x="9364" y="1"/>
                      </a:moveTo>
                      <a:cubicBezTo>
                        <a:pt x="6170" y="1"/>
                        <a:pt x="2663" y="714"/>
                        <a:pt x="59" y="2653"/>
                      </a:cubicBezTo>
                      <a:cubicBezTo>
                        <a:pt x="1" y="2694"/>
                        <a:pt x="31" y="2777"/>
                        <a:pt x="88" y="2777"/>
                      </a:cubicBezTo>
                      <a:cubicBezTo>
                        <a:pt x="99" y="2777"/>
                        <a:pt x="111" y="2774"/>
                        <a:pt x="124" y="2766"/>
                      </a:cubicBezTo>
                      <a:cubicBezTo>
                        <a:pt x="2955" y="1095"/>
                        <a:pt x="6094" y="265"/>
                        <a:pt x="9374" y="265"/>
                      </a:cubicBezTo>
                      <a:cubicBezTo>
                        <a:pt x="9418" y="265"/>
                        <a:pt x="9462" y="266"/>
                        <a:pt x="9506" y="266"/>
                      </a:cubicBezTo>
                      <a:cubicBezTo>
                        <a:pt x="9678" y="266"/>
                        <a:pt x="9678" y="4"/>
                        <a:pt x="9506" y="1"/>
                      </a:cubicBezTo>
                      <a:cubicBezTo>
                        <a:pt x="9459" y="1"/>
                        <a:pt x="9412" y="1"/>
                        <a:pt x="9364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38" name="Google Shape;5938;p130"/>
                <p:cNvSpPr/>
                <p:nvPr/>
              </p:nvSpPr>
              <p:spPr>
                <a:xfrm>
                  <a:off x="7390725" y="2028250"/>
                  <a:ext cx="184175" cy="75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67" h="3001" extrusionOk="0">
                      <a:moveTo>
                        <a:pt x="7238" y="1"/>
                      </a:moveTo>
                      <a:cubicBezTo>
                        <a:pt x="7228" y="1"/>
                        <a:pt x="7217" y="3"/>
                        <a:pt x="7206" y="6"/>
                      </a:cubicBezTo>
                      <a:cubicBezTo>
                        <a:pt x="4761" y="773"/>
                        <a:pt x="2318" y="1712"/>
                        <a:pt x="52" y="2909"/>
                      </a:cubicBezTo>
                      <a:cubicBezTo>
                        <a:pt x="1" y="2933"/>
                        <a:pt x="34" y="3000"/>
                        <a:pt x="82" y="3000"/>
                      </a:cubicBezTo>
                      <a:cubicBezTo>
                        <a:pt x="89" y="3000"/>
                        <a:pt x="96" y="2999"/>
                        <a:pt x="104" y="2995"/>
                      </a:cubicBezTo>
                      <a:cubicBezTo>
                        <a:pt x="2471" y="1985"/>
                        <a:pt x="4817" y="1020"/>
                        <a:pt x="7258" y="195"/>
                      </a:cubicBezTo>
                      <a:cubicBezTo>
                        <a:pt x="7367" y="159"/>
                        <a:pt x="7334" y="1"/>
                        <a:pt x="7238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5939" name="Google Shape;5939;p130"/>
                <p:cNvGrpSpPr/>
                <p:nvPr/>
              </p:nvGrpSpPr>
              <p:grpSpPr>
                <a:xfrm>
                  <a:off x="6970650" y="1403400"/>
                  <a:ext cx="1159150" cy="802325"/>
                  <a:chOff x="6970650" y="1403400"/>
                  <a:chExt cx="1159150" cy="802325"/>
                </a:xfrm>
              </p:grpSpPr>
              <p:sp>
                <p:nvSpPr>
                  <p:cNvPr id="5940" name="Google Shape;5940;p130"/>
                  <p:cNvSpPr/>
                  <p:nvPr/>
                </p:nvSpPr>
                <p:spPr>
                  <a:xfrm>
                    <a:off x="7445900" y="1998825"/>
                    <a:ext cx="186525" cy="63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461" h="2541" extrusionOk="0">
                        <a:moveTo>
                          <a:pt x="7299" y="1"/>
                        </a:moveTo>
                        <a:cubicBezTo>
                          <a:pt x="7290" y="1"/>
                          <a:pt x="7281" y="2"/>
                          <a:pt x="7271" y="4"/>
                        </a:cubicBezTo>
                        <a:cubicBezTo>
                          <a:pt x="4782" y="599"/>
                          <a:pt x="2330" y="1426"/>
                          <a:pt x="13" y="2510"/>
                        </a:cubicBezTo>
                        <a:cubicBezTo>
                          <a:pt x="1" y="2516"/>
                          <a:pt x="7" y="2540"/>
                          <a:pt x="22" y="2540"/>
                        </a:cubicBezTo>
                        <a:cubicBezTo>
                          <a:pt x="24" y="2540"/>
                          <a:pt x="25" y="2540"/>
                          <a:pt x="27" y="2539"/>
                        </a:cubicBezTo>
                        <a:cubicBezTo>
                          <a:pt x="2433" y="1635"/>
                          <a:pt x="4837" y="853"/>
                          <a:pt x="7328" y="221"/>
                        </a:cubicBezTo>
                        <a:cubicBezTo>
                          <a:pt x="7460" y="188"/>
                          <a:pt x="7416" y="1"/>
                          <a:pt x="7299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41" name="Google Shape;5941;p130"/>
                  <p:cNvSpPr/>
                  <p:nvPr/>
                </p:nvSpPr>
                <p:spPr>
                  <a:xfrm>
                    <a:off x="7044100" y="1753950"/>
                    <a:ext cx="330225" cy="3023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209" h="12092" extrusionOk="0">
                        <a:moveTo>
                          <a:pt x="64" y="1"/>
                        </a:moveTo>
                        <a:cubicBezTo>
                          <a:pt x="29" y="1"/>
                          <a:pt x="0" y="44"/>
                          <a:pt x="31" y="78"/>
                        </a:cubicBezTo>
                        <a:cubicBezTo>
                          <a:pt x="4074" y="4298"/>
                          <a:pt x="8578" y="8156"/>
                          <a:pt x="12925" y="12056"/>
                        </a:cubicBezTo>
                        <a:cubicBezTo>
                          <a:pt x="12953" y="12081"/>
                          <a:pt x="12984" y="12092"/>
                          <a:pt x="13013" y="12092"/>
                        </a:cubicBezTo>
                        <a:cubicBezTo>
                          <a:pt x="13118" y="12092"/>
                          <a:pt x="13209" y="11960"/>
                          <a:pt x="13110" y="11871"/>
                        </a:cubicBezTo>
                        <a:cubicBezTo>
                          <a:pt x="8748" y="7957"/>
                          <a:pt x="4553" y="3812"/>
                          <a:pt x="94" y="13"/>
                        </a:cubicBezTo>
                        <a:cubicBezTo>
                          <a:pt x="84" y="4"/>
                          <a:pt x="74" y="1"/>
                          <a:pt x="64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42" name="Google Shape;5942;p130"/>
                  <p:cNvSpPr/>
                  <p:nvPr/>
                </p:nvSpPr>
                <p:spPr>
                  <a:xfrm>
                    <a:off x="7020525" y="1764675"/>
                    <a:ext cx="347475" cy="33652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899" h="13461" extrusionOk="0">
                        <a:moveTo>
                          <a:pt x="101" y="1"/>
                        </a:moveTo>
                        <a:cubicBezTo>
                          <a:pt x="47" y="1"/>
                          <a:pt x="0" y="67"/>
                          <a:pt x="48" y="117"/>
                        </a:cubicBezTo>
                        <a:cubicBezTo>
                          <a:pt x="4484" y="4635"/>
                          <a:pt x="9084" y="9006"/>
                          <a:pt x="13621" y="13423"/>
                        </a:cubicBezTo>
                        <a:cubicBezTo>
                          <a:pt x="13648" y="13450"/>
                          <a:pt x="13678" y="13461"/>
                          <a:pt x="13708" y="13461"/>
                        </a:cubicBezTo>
                        <a:cubicBezTo>
                          <a:pt x="13809" y="13461"/>
                          <a:pt x="13899" y="13327"/>
                          <a:pt x="13806" y="13238"/>
                        </a:cubicBezTo>
                        <a:cubicBezTo>
                          <a:pt x="9269" y="8817"/>
                          <a:pt x="4780" y="4331"/>
                          <a:pt x="147" y="19"/>
                        </a:cubicBezTo>
                        <a:cubicBezTo>
                          <a:pt x="132" y="6"/>
                          <a:pt x="116" y="1"/>
                          <a:pt x="101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43" name="Google Shape;5943;p130"/>
                  <p:cNvSpPr/>
                  <p:nvPr/>
                </p:nvSpPr>
                <p:spPr>
                  <a:xfrm>
                    <a:off x="7169450" y="1895000"/>
                    <a:ext cx="181925" cy="1647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277" h="6588" extrusionOk="0">
                        <a:moveTo>
                          <a:pt x="101" y="0"/>
                        </a:moveTo>
                        <a:cubicBezTo>
                          <a:pt x="47" y="0"/>
                          <a:pt x="0" y="67"/>
                          <a:pt x="48" y="113"/>
                        </a:cubicBezTo>
                        <a:cubicBezTo>
                          <a:pt x="2369" y="2276"/>
                          <a:pt x="4658" y="4483"/>
                          <a:pt x="7054" y="6561"/>
                        </a:cubicBezTo>
                        <a:cubicBezTo>
                          <a:pt x="7076" y="6580"/>
                          <a:pt x="7100" y="6588"/>
                          <a:pt x="7123" y="6588"/>
                        </a:cubicBezTo>
                        <a:cubicBezTo>
                          <a:pt x="7205" y="6588"/>
                          <a:pt x="7276" y="6485"/>
                          <a:pt x="7199" y="6410"/>
                        </a:cubicBezTo>
                        <a:cubicBezTo>
                          <a:pt x="4914" y="4211"/>
                          <a:pt x="2507" y="2132"/>
                          <a:pt x="146" y="19"/>
                        </a:cubicBezTo>
                        <a:cubicBezTo>
                          <a:pt x="132" y="6"/>
                          <a:pt x="116" y="0"/>
                          <a:pt x="101" y="0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44" name="Google Shape;5944;p130"/>
                  <p:cNvSpPr/>
                  <p:nvPr/>
                </p:nvSpPr>
                <p:spPr>
                  <a:xfrm>
                    <a:off x="7029450" y="1761550"/>
                    <a:ext cx="112350" cy="10840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494" h="4336" extrusionOk="0">
                        <a:moveTo>
                          <a:pt x="70" y="1"/>
                        </a:moveTo>
                        <a:cubicBezTo>
                          <a:pt x="32" y="1"/>
                          <a:pt x="1" y="46"/>
                          <a:pt x="37" y="77"/>
                        </a:cubicBezTo>
                        <a:cubicBezTo>
                          <a:pt x="1556" y="1396"/>
                          <a:pt x="2986" y="2812"/>
                          <a:pt x="4334" y="4309"/>
                        </a:cubicBezTo>
                        <a:cubicBezTo>
                          <a:pt x="4350" y="4328"/>
                          <a:pt x="4368" y="4336"/>
                          <a:pt x="4386" y="4336"/>
                        </a:cubicBezTo>
                        <a:cubicBezTo>
                          <a:pt x="4442" y="4336"/>
                          <a:pt x="4493" y="4260"/>
                          <a:pt x="4442" y="4201"/>
                        </a:cubicBezTo>
                        <a:cubicBezTo>
                          <a:pt x="3090" y="2706"/>
                          <a:pt x="1641" y="1315"/>
                          <a:pt x="102" y="13"/>
                        </a:cubicBezTo>
                        <a:cubicBezTo>
                          <a:pt x="92" y="4"/>
                          <a:pt x="81" y="1"/>
                          <a:pt x="70" y="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grpSp>
                <p:nvGrpSpPr>
                  <p:cNvPr id="5945" name="Google Shape;5945;p130"/>
                  <p:cNvGrpSpPr/>
                  <p:nvPr/>
                </p:nvGrpSpPr>
                <p:grpSpPr>
                  <a:xfrm>
                    <a:off x="6970650" y="1403400"/>
                    <a:ext cx="1159150" cy="802325"/>
                    <a:chOff x="6970650" y="1403400"/>
                    <a:chExt cx="1159150" cy="802325"/>
                  </a:xfrm>
                </p:grpSpPr>
                <p:sp>
                  <p:nvSpPr>
                    <p:cNvPr id="5946" name="Google Shape;5946;p130"/>
                    <p:cNvSpPr/>
                    <p:nvPr/>
                  </p:nvSpPr>
                  <p:spPr>
                    <a:xfrm>
                      <a:off x="6970650" y="1403400"/>
                      <a:ext cx="1159150" cy="8023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366" h="32093" extrusionOk="0">
                          <a:moveTo>
                            <a:pt x="23522" y="434"/>
                          </a:moveTo>
                          <a:cubicBezTo>
                            <a:pt x="27533" y="3905"/>
                            <a:pt x="31931" y="7001"/>
                            <a:pt x="36189" y="10178"/>
                          </a:cubicBezTo>
                          <a:cubicBezTo>
                            <a:pt x="36177" y="10193"/>
                            <a:pt x="36173" y="10207"/>
                            <a:pt x="36173" y="10222"/>
                          </a:cubicBezTo>
                          <a:cubicBezTo>
                            <a:pt x="36173" y="10254"/>
                            <a:pt x="36200" y="10283"/>
                            <a:pt x="36232" y="10283"/>
                          </a:cubicBezTo>
                          <a:cubicBezTo>
                            <a:pt x="36246" y="10283"/>
                            <a:pt x="36261" y="10278"/>
                            <a:pt x="36275" y="10264"/>
                          </a:cubicBezTo>
                          <a:lnTo>
                            <a:pt x="36286" y="10254"/>
                          </a:lnTo>
                          <a:cubicBezTo>
                            <a:pt x="36492" y="10407"/>
                            <a:pt x="36697" y="10557"/>
                            <a:pt x="36903" y="10710"/>
                          </a:cubicBezTo>
                          <a:lnTo>
                            <a:pt x="36891" y="10722"/>
                          </a:lnTo>
                          <a:cubicBezTo>
                            <a:pt x="36864" y="10705"/>
                            <a:pt x="36833" y="10694"/>
                            <a:pt x="36799" y="10694"/>
                          </a:cubicBezTo>
                          <a:cubicBezTo>
                            <a:pt x="36765" y="10694"/>
                            <a:pt x="36729" y="10705"/>
                            <a:pt x="36692" y="10732"/>
                          </a:cubicBezTo>
                          <a:cubicBezTo>
                            <a:pt x="34880" y="12036"/>
                            <a:pt x="33656" y="13772"/>
                            <a:pt x="33020" y="15915"/>
                          </a:cubicBezTo>
                          <a:cubicBezTo>
                            <a:pt x="32690" y="17026"/>
                            <a:pt x="32457" y="18257"/>
                            <a:pt x="32631" y="19418"/>
                          </a:cubicBezTo>
                          <a:cubicBezTo>
                            <a:pt x="32686" y="19800"/>
                            <a:pt x="32779" y="20184"/>
                            <a:pt x="32929" y="20540"/>
                          </a:cubicBezTo>
                          <a:cubicBezTo>
                            <a:pt x="32940" y="20566"/>
                            <a:pt x="32953" y="20589"/>
                            <a:pt x="32965" y="20613"/>
                          </a:cubicBezTo>
                          <a:cubicBezTo>
                            <a:pt x="28230" y="16819"/>
                            <a:pt x="23570" y="12906"/>
                            <a:pt x="18722" y="9260"/>
                          </a:cubicBezTo>
                          <a:cubicBezTo>
                            <a:pt x="18790" y="9187"/>
                            <a:pt x="18815" y="9064"/>
                            <a:pt x="18750" y="8966"/>
                          </a:cubicBezTo>
                          <a:cubicBezTo>
                            <a:pt x="18538" y="7128"/>
                            <a:pt x="18935" y="5305"/>
                            <a:pt x="19788" y="3658"/>
                          </a:cubicBezTo>
                          <a:cubicBezTo>
                            <a:pt x="20638" y="2024"/>
                            <a:pt x="21905" y="1186"/>
                            <a:pt x="23522" y="434"/>
                          </a:cubicBezTo>
                          <a:close/>
                          <a:moveTo>
                            <a:pt x="11798" y="7277"/>
                          </a:moveTo>
                          <a:cubicBezTo>
                            <a:pt x="11964" y="7277"/>
                            <a:pt x="12130" y="7279"/>
                            <a:pt x="12296" y="7285"/>
                          </a:cubicBezTo>
                          <a:cubicBezTo>
                            <a:pt x="14493" y="7357"/>
                            <a:pt x="16586" y="7949"/>
                            <a:pt x="18387" y="9213"/>
                          </a:cubicBezTo>
                          <a:cubicBezTo>
                            <a:pt x="22991" y="13325"/>
                            <a:pt x="27892" y="17129"/>
                            <a:pt x="32730" y="20968"/>
                          </a:cubicBezTo>
                          <a:cubicBezTo>
                            <a:pt x="30425" y="19793"/>
                            <a:pt x="27916" y="19139"/>
                            <a:pt x="25407" y="19139"/>
                          </a:cubicBezTo>
                          <a:cubicBezTo>
                            <a:pt x="23100" y="19139"/>
                            <a:pt x="20792" y="19693"/>
                            <a:pt x="18642" y="20906"/>
                          </a:cubicBezTo>
                          <a:cubicBezTo>
                            <a:pt x="18623" y="20918"/>
                            <a:pt x="18611" y="20933"/>
                            <a:pt x="18597" y="20943"/>
                          </a:cubicBezTo>
                          <a:cubicBezTo>
                            <a:pt x="15331" y="16980"/>
                            <a:pt x="11332" y="13417"/>
                            <a:pt x="7336" y="10105"/>
                          </a:cubicBezTo>
                          <a:cubicBezTo>
                            <a:pt x="7339" y="10046"/>
                            <a:pt x="7311" y="9982"/>
                            <a:pt x="7242" y="9982"/>
                          </a:cubicBezTo>
                          <a:cubicBezTo>
                            <a:pt x="7239" y="9982"/>
                            <a:pt x="7235" y="9982"/>
                            <a:pt x="7232" y="9982"/>
                          </a:cubicBezTo>
                          <a:cubicBezTo>
                            <a:pt x="7216" y="9982"/>
                            <a:pt x="7207" y="9982"/>
                            <a:pt x="7192" y="9985"/>
                          </a:cubicBezTo>
                          <a:cubicBezTo>
                            <a:pt x="6505" y="9414"/>
                            <a:pt x="5817" y="8855"/>
                            <a:pt x="5138" y="8300"/>
                          </a:cubicBezTo>
                          <a:cubicBezTo>
                            <a:pt x="5888" y="7733"/>
                            <a:pt x="7465" y="7708"/>
                            <a:pt x="8339" y="7576"/>
                          </a:cubicBezTo>
                          <a:cubicBezTo>
                            <a:pt x="9483" y="7402"/>
                            <a:pt x="10641" y="7277"/>
                            <a:pt x="11798" y="7277"/>
                          </a:cubicBezTo>
                          <a:close/>
                          <a:moveTo>
                            <a:pt x="28545" y="1487"/>
                          </a:moveTo>
                          <a:cubicBezTo>
                            <a:pt x="32517" y="4889"/>
                            <a:pt x="36850" y="7960"/>
                            <a:pt x="41046" y="11087"/>
                          </a:cubicBezTo>
                          <a:cubicBezTo>
                            <a:pt x="38837" y="12100"/>
                            <a:pt x="37176" y="13975"/>
                            <a:pt x="35745" y="15899"/>
                          </a:cubicBezTo>
                          <a:cubicBezTo>
                            <a:pt x="35108" y="16756"/>
                            <a:pt x="34513" y="17668"/>
                            <a:pt x="34182" y="18687"/>
                          </a:cubicBezTo>
                          <a:cubicBezTo>
                            <a:pt x="34043" y="19098"/>
                            <a:pt x="33940" y="19523"/>
                            <a:pt x="33888" y="19951"/>
                          </a:cubicBezTo>
                          <a:cubicBezTo>
                            <a:pt x="33884" y="19982"/>
                            <a:pt x="33940" y="20838"/>
                            <a:pt x="33848" y="21234"/>
                          </a:cubicBezTo>
                          <a:cubicBezTo>
                            <a:pt x="31821" y="17859"/>
                            <a:pt x="33997" y="13257"/>
                            <a:pt x="36917" y="11100"/>
                          </a:cubicBezTo>
                          <a:cubicBezTo>
                            <a:pt x="36982" y="11054"/>
                            <a:pt x="37007" y="10983"/>
                            <a:pt x="37003" y="10919"/>
                          </a:cubicBezTo>
                          <a:cubicBezTo>
                            <a:pt x="37043" y="10901"/>
                            <a:pt x="37080" y="10882"/>
                            <a:pt x="37116" y="10863"/>
                          </a:cubicBezTo>
                          <a:cubicBezTo>
                            <a:pt x="37116" y="10863"/>
                            <a:pt x="37116" y="10867"/>
                            <a:pt x="37120" y="10867"/>
                          </a:cubicBezTo>
                          <a:cubicBezTo>
                            <a:pt x="37156" y="10894"/>
                            <a:pt x="37191" y="10906"/>
                            <a:pt x="37224" y="10906"/>
                          </a:cubicBezTo>
                          <a:cubicBezTo>
                            <a:pt x="37380" y="10906"/>
                            <a:pt x="37487" y="10647"/>
                            <a:pt x="37320" y="10517"/>
                          </a:cubicBezTo>
                          <a:cubicBezTo>
                            <a:pt x="37078" y="10336"/>
                            <a:pt x="36835" y="10147"/>
                            <a:pt x="36596" y="9962"/>
                          </a:cubicBezTo>
                          <a:cubicBezTo>
                            <a:pt x="36765" y="9796"/>
                            <a:pt x="36934" y="9622"/>
                            <a:pt x="37096" y="9446"/>
                          </a:cubicBezTo>
                          <a:cubicBezTo>
                            <a:pt x="37163" y="9372"/>
                            <a:pt x="37097" y="9269"/>
                            <a:pt x="37021" y="9269"/>
                          </a:cubicBezTo>
                          <a:cubicBezTo>
                            <a:pt x="36997" y="9269"/>
                            <a:pt x="36973" y="9279"/>
                            <a:pt x="36951" y="9302"/>
                          </a:cubicBezTo>
                          <a:cubicBezTo>
                            <a:pt x="36785" y="9479"/>
                            <a:pt x="36617" y="9668"/>
                            <a:pt x="36457" y="9857"/>
                          </a:cubicBezTo>
                          <a:cubicBezTo>
                            <a:pt x="35942" y="9462"/>
                            <a:pt x="35430" y="9057"/>
                            <a:pt x="34914" y="8658"/>
                          </a:cubicBezTo>
                          <a:cubicBezTo>
                            <a:pt x="35059" y="8492"/>
                            <a:pt x="35218" y="8345"/>
                            <a:pt x="35374" y="8179"/>
                          </a:cubicBezTo>
                          <a:cubicBezTo>
                            <a:pt x="35437" y="8110"/>
                            <a:pt x="35378" y="7996"/>
                            <a:pt x="35297" y="7996"/>
                          </a:cubicBezTo>
                          <a:cubicBezTo>
                            <a:pt x="35280" y="7996"/>
                            <a:pt x="35262" y="8001"/>
                            <a:pt x="35244" y="8013"/>
                          </a:cubicBezTo>
                          <a:cubicBezTo>
                            <a:pt x="35053" y="8142"/>
                            <a:pt x="34891" y="8332"/>
                            <a:pt x="34753" y="8532"/>
                          </a:cubicBezTo>
                          <a:cubicBezTo>
                            <a:pt x="34212" y="8111"/>
                            <a:pt x="33669" y="7685"/>
                            <a:pt x="33129" y="7264"/>
                          </a:cubicBezTo>
                          <a:cubicBezTo>
                            <a:pt x="33277" y="7061"/>
                            <a:pt x="33458" y="6898"/>
                            <a:pt x="33648" y="6726"/>
                          </a:cubicBezTo>
                          <a:cubicBezTo>
                            <a:pt x="33721" y="6663"/>
                            <a:pt x="33654" y="6549"/>
                            <a:pt x="33574" y="6549"/>
                          </a:cubicBezTo>
                          <a:cubicBezTo>
                            <a:pt x="33557" y="6549"/>
                            <a:pt x="33539" y="6554"/>
                            <a:pt x="33522" y="6566"/>
                          </a:cubicBezTo>
                          <a:cubicBezTo>
                            <a:pt x="33307" y="6719"/>
                            <a:pt x="33136" y="6935"/>
                            <a:pt x="32995" y="7158"/>
                          </a:cubicBezTo>
                          <a:cubicBezTo>
                            <a:pt x="32424" y="6717"/>
                            <a:pt x="31853" y="6269"/>
                            <a:pt x="31279" y="5826"/>
                          </a:cubicBezTo>
                          <a:cubicBezTo>
                            <a:pt x="31464" y="5572"/>
                            <a:pt x="31660" y="5325"/>
                            <a:pt x="31832" y="5060"/>
                          </a:cubicBezTo>
                          <a:cubicBezTo>
                            <a:pt x="31887" y="4977"/>
                            <a:pt x="31813" y="4901"/>
                            <a:pt x="31735" y="4901"/>
                          </a:cubicBezTo>
                          <a:cubicBezTo>
                            <a:pt x="31701" y="4901"/>
                            <a:pt x="31666" y="4916"/>
                            <a:pt x="31641" y="4952"/>
                          </a:cubicBezTo>
                          <a:cubicBezTo>
                            <a:pt x="31467" y="5201"/>
                            <a:pt x="31314" y="5471"/>
                            <a:pt x="31154" y="5728"/>
                          </a:cubicBezTo>
                          <a:cubicBezTo>
                            <a:pt x="30602" y="5305"/>
                            <a:pt x="30047" y="4881"/>
                            <a:pt x="29491" y="4457"/>
                          </a:cubicBezTo>
                          <a:cubicBezTo>
                            <a:pt x="29669" y="4341"/>
                            <a:pt x="29843" y="4217"/>
                            <a:pt x="30007" y="4083"/>
                          </a:cubicBezTo>
                          <a:cubicBezTo>
                            <a:pt x="30087" y="4017"/>
                            <a:pt x="30014" y="3891"/>
                            <a:pt x="29926" y="3891"/>
                          </a:cubicBezTo>
                          <a:cubicBezTo>
                            <a:pt x="29908" y="3891"/>
                            <a:pt x="29889" y="3896"/>
                            <a:pt x="29871" y="3909"/>
                          </a:cubicBezTo>
                          <a:cubicBezTo>
                            <a:pt x="29678" y="4035"/>
                            <a:pt x="29501" y="4180"/>
                            <a:pt x="29323" y="4329"/>
                          </a:cubicBezTo>
                          <a:cubicBezTo>
                            <a:pt x="28869" y="3983"/>
                            <a:pt x="28414" y="3642"/>
                            <a:pt x="27958" y="3302"/>
                          </a:cubicBezTo>
                          <a:cubicBezTo>
                            <a:pt x="28157" y="3062"/>
                            <a:pt x="28443" y="2945"/>
                            <a:pt x="28756" y="2930"/>
                          </a:cubicBezTo>
                          <a:cubicBezTo>
                            <a:pt x="28876" y="2926"/>
                            <a:pt x="28876" y="2752"/>
                            <a:pt x="28756" y="2745"/>
                          </a:cubicBezTo>
                          <a:cubicBezTo>
                            <a:pt x="28734" y="2744"/>
                            <a:pt x="28711" y="2743"/>
                            <a:pt x="28689" y="2743"/>
                          </a:cubicBezTo>
                          <a:cubicBezTo>
                            <a:pt x="28341" y="2743"/>
                            <a:pt x="28033" y="2927"/>
                            <a:pt x="27822" y="3199"/>
                          </a:cubicBezTo>
                          <a:cubicBezTo>
                            <a:pt x="27316" y="2823"/>
                            <a:pt x="26813" y="2453"/>
                            <a:pt x="26301" y="2085"/>
                          </a:cubicBezTo>
                          <a:cubicBezTo>
                            <a:pt x="27001" y="1787"/>
                            <a:pt x="27727" y="1581"/>
                            <a:pt x="28486" y="1505"/>
                          </a:cubicBezTo>
                          <a:cubicBezTo>
                            <a:pt x="28507" y="1501"/>
                            <a:pt x="28526" y="1493"/>
                            <a:pt x="28545" y="1487"/>
                          </a:cubicBezTo>
                          <a:close/>
                          <a:moveTo>
                            <a:pt x="41074" y="11526"/>
                          </a:moveTo>
                          <a:cubicBezTo>
                            <a:pt x="41208" y="11925"/>
                            <a:pt x="41902" y="12166"/>
                            <a:pt x="42221" y="12372"/>
                          </a:cubicBezTo>
                          <a:cubicBezTo>
                            <a:pt x="42740" y="12713"/>
                            <a:pt x="43256" y="13062"/>
                            <a:pt x="43787" y="13389"/>
                          </a:cubicBezTo>
                          <a:cubicBezTo>
                            <a:pt x="40068" y="15222"/>
                            <a:pt x="36649" y="17901"/>
                            <a:pt x="34235" y="21295"/>
                          </a:cubicBezTo>
                          <a:cubicBezTo>
                            <a:pt x="34063" y="17422"/>
                            <a:pt x="37692" y="13208"/>
                            <a:pt x="41074" y="11526"/>
                          </a:cubicBezTo>
                          <a:close/>
                          <a:moveTo>
                            <a:pt x="43187" y="14209"/>
                          </a:moveTo>
                          <a:cubicBezTo>
                            <a:pt x="43616" y="14510"/>
                            <a:pt x="45025" y="15480"/>
                            <a:pt x="44739" y="16145"/>
                          </a:cubicBezTo>
                          <a:cubicBezTo>
                            <a:pt x="44690" y="16246"/>
                            <a:pt x="43698" y="16566"/>
                            <a:pt x="43508" y="16646"/>
                          </a:cubicBezTo>
                          <a:cubicBezTo>
                            <a:pt x="42433" y="17103"/>
                            <a:pt x="41373" y="17593"/>
                            <a:pt x="40330" y="18120"/>
                          </a:cubicBezTo>
                          <a:cubicBezTo>
                            <a:pt x="38231" y="19181"/>
                            <a:pt x="36163" y="20384"/>
                            <a:pt x="34279" y="21796"/>
                          </a:cubicBezTo>
                          <a:cubicBezTo>
                            <a:pt x="34275" y="21785"/>
                            <a:pt x="34275" y="21775"/>
                            <a:pt x="34275" y="21760"/>
                          </a:cubicBezTo>
                          <a:cubicBezTo>
                            <a:pt x="36857" y="18712"/>
                            <a:pt x="39711" y="16156"/>
                            <a:pt x="43187" y="14209"/>
                          </a:cubicBezTo>
                          <a:close/>
                          <a:moveTo>
                            <a:pt x="46040" y="17529"/>
                          </a:moveTo>
                          <a:lnTo>
                            <a:pt x="46040" y="17529"/>
                          </a:lnTo>
                          <a:cubicBezTo>
                            <a:pt x="46023" y="17673"/>
                            <a:pt x="46019" y="17821"/>
                            <a:pt x="46019" y="17959"/>
                          </a:cubicBezTo>
                          <a:cubicBezTo>
                            <a:pt x="45994" y="17962"/>
                            <a:pt x="45970" y="17966"/>
                            <a:pt x="45939" y="17978"/>
                          </a:cubicBezTo>
                          <a:cubicBezTo>
                            <a:pt x="42776" y="19737"/>
                            <a:pt x="39540" y="21299"/>
                            <a:pt x="36252" y="22813"/>
                          </a:cubicBezTo>
                          <a:cubicBezTo>
                            <a:pt x="36223" y="22650"/>
                            <a:pt x="36179" y="22487"/>
                            <a:pt x="36118" y="22331"/>
                          </a:cubicBezTo>
                          <a:cubicBezTo>
                            <a:pt x="39550" y="21041"/>
                            <a:pt x="42833" y="19291"/>
                            <a:pt x="46040" y="17529"/>
                          </a:cubicBezTo>
                          <a:close/>
                          <a:moveTo>
                            <a:pt x="6766" y="10320"/>
                          </a:moveTo>
                          <a:cubicBezTo>
                            <a:pt x="7407" y="10882"/>
                            <a:pt x="8040" y="11456"/>
                            <a:pt x="8669" y="12030"/>
                          </a:cubicBezTo>
                          <a:cubicBezTo>
                            <a:pt x="8306" y="12098"/>
                            <a:pt x="7925" y="12261"/>
                            <a:pt x="7631" y="12451"/>
                          </a:cubicBezTo>
                          <a:cubicBezTo>
                            <a:pt x="7559" y="12495"/>
                            <a:pt x="7591" y="12620"/>
                            <a:pt x="7667" y="12620"/>
                          </a:cubicBezTo>
                          <a:cubicBezTo>
                            <a:pt x="7677" y="12620"/>
                            <a:pt x="7688" y="12618"/>
                            <a:pt x="7699" y="12613"/>
                          </a:cubicBezTo>
                          <a:cubicBezTo>
                            <a:pt x="7896" y="12533"/>
                            <a:pt x="8085" y="12446"/>
                            <a:pt x="8288" y="12378"/>
                          </a:cubicBezTo>
                          <a:cubicBezTo>
                            <a:pt x="8476" y="12317"/>
                            <a:pt x="8676" y="12277"/>
                            <a:pt x="8869" y="12214"/>
                          </a:cubicBezTo>
                          <a:cubicBezTo>
                            <a:pt x="9337" y="12647"/>
                            <a:pt x="9810" y="13079"/>
                            <a:pt x="10274" y="13516"/>
                          </a:cubicBezTo>
                          <a:cubicBezTo>
                            <a:pt x="9823" y="13589"/>
                            <a:pt x="9402" y="13802"/>
                            <a:pt x="9054" y="14093"/>
                          </a:cubicBezTo>
                          <a:cubicBezTo>
                            <a:pt x="8997" y="14140"/>
                            <a:pt x="9048" y="14233"/>
                            <a:pt x="9111" y="14233"/>
                          </a:cubicBezTo>
                          <a:cubicBezTo>
                            <a:pt x="9124" y="14233"/>
                            <a:pt x="9138" y="14229"/>
                            <a:pt x="9151" y="14220"/>
                          </a:cubicBezTo>
                          <a:cubicBezTo>
                            <a:pt x="9557" y="13918"/>
                            <a:pt x="9989" y="13783"/>
                            <a:pt x="10480" y="13707"/>
                          </a:cubicBezTo>
                          <a:cubicBezTo>
                            <a:pt x="10880" y="14081"/>
                            <a:pt x="11284" y="14455"/>
                            <a:pt x="11683" y="14833"/>
                          </a:cubicBezTo>
                          <a:cubicBezTo>
                            <a:pt x="11178" y="14985"/>
                            <a:pt x="10701" y="15258"/>
                            <a:pt x="10281" y="15570"/>
                          </a:cubicBezTo>
                          <a:cubicBezTo>
                            <a:pt x="10214" y="15621"/>
                            <a:pt x="10256" y="15726"/>
                            <a:pt x="10320" y="15726"/>
                          </a:cubicBezTo>
                          <a:cubicBezTo>
                            <a:pt x="10333" y="15726"/>
                            <a:pt x="10347" y="15721"/>
                            <a:pt x="10361" y="15711"/>
                          </a:cubicBezTo>
                          <a:cubicBezTo>
                            <a:pt x="10814" y="15392"/>
                            <a:pt x="11284" y="15195"/>
                            <a:pt x="11803" y="15021"/>
                          </a:cubicBezTo>
                          <a:cubicBezTo>
                            <a:pt x="11824" y="15018"/>
                            <a:pt x="11838" y="15007"/>
                            <a:pt x="11850" y="14993"/>
                          </a:cubicBezTo>
                          <a:cubicBezTo>
                            <a:pt x="12301" y="15421"/>
                            <a:pt x="12749" y="15846"/>
                            <a:pt x="13200" y="16276"/>
                          </a:cubicBezTo>
                          <a:cubicBezTo>
                            <a:pt x="12728" y="16373"/>
                            <a:pt x="12268" y="16659"/>
                            <a:pt x="11899" y="16950"/>
                          </a:cubicBezTo>
                          <a:cubicBezTo>
                            <a:pt x="11838" y="17001"/>
                            <a:pt x="11896" y="17099"/>
                            <a:pt x="11962" y="17099"/>
                          </a:cubicBezTo>
                          <a:cubicBezTo>
                            <a:pt x="11976" y="17099"/>
                            <a:pt x="11990" y="17094"/>
                            <a:pt x="12004" y="17085"/>
                          </a:cubicBezTo>
                          <a:cubicBezTo>
                            <a:pt x="12434" y="16795"/>
                            <a:pt x="12866" y="16650"/>
                            <a:pt x="13344" y="16475"/>
                          </a:cubicBezTo>
                          <a:cubicBezTo>
                            <a:pt x="13363" y="16469"/>
                            <a:pt x="13367" y="16458"/>
                            <a:pt x="13377" y="16446"/>
                          </a:cubicBezTo>
                          <a:cubicBezTo>
                            <a:pt x="13705" y="16756"/>
                            <a:pt x="14028" y="17064"/>
                            <a:pt x="14352" y="17374"/>
                          </a:cubicBezTo>
                          <a:cubicBezTo>
                            <a:pt x="13854" y="17416"/>
                            <a:pt x="13339" y="17630"/>
                            <a:pt x="13295" y="18189"/>
                          </a:cubicBezTo>
                          <a:cubicBezTo>
                            <a:pt x="13293" y="18234"/>
                            <a:pt x="13333" y="18259"/>
                            <a:pt x="13371" y="18259"/>
                          </a:cubicBezTo>
                          <a:cubicBezTo>
                            <a:pt x="13402" y="18259"/>
                            <a:pt x="13431" y="18243"/>
                            <a:pt x="13436" y="18208"/>
                          </a:cubicBezTo>
                          <a:cubicBezTo>
                            <a:pt x="13528" y="17634"/>
                            <a:pt x="14120" y="17613"/>
                            <a:pt x="14584" y="17591"/>
                          </a:cubicBezTo>
                          <a:cubicBezTo>
                            <a:pt x="14937" y="17929"/>
                            <a:pt x="15292" y="18267"/>
                            <a:pt x="15649" y="18605"/>
                          </a:cubicBezTo>
                          <a:cubicBezTo>
                            <a:pt x="15173" y="18724"/>
                            <a:pt x="14712" y="18985"/>
                            <a:pt x="14364" y="19319"/>
                          </a:cubicBezTo>
                          <a:cubicBezTo>
                            <a:pt x="14330" y="19353"/>
                            <a:pt x="14363" y="19406"/>
                            <a:pt x="14402" y="19406"/>
                          </a:cubicBezTo>
                          <a:cubicBezTo>
                            <a:pt x="14409" y="19406"/>
                            <a:pt x="14417" y="19404"/>
                            <a:pt x="14425" y="19399"/>
                          </a:cubicBezTo>
                          <a:cubicBezTo>
                            <a:pt x="14873" y="19101"/>
                            <a:pt x="15328" y="18924"/>
                            <a:pt x="15837" y="18782"/>
                          </a:cubicBezTo>
                          <a:cubicBezTo>
                            <a:pt x="16297" y="19218"/>
                            <a:pt x="16760" y="19651"/>
                            <a:pt x="17225" y="20083"/>
                          </a:cubicBezTo>
                          <a:cubicBezTo>
                            <a:pt x="16849" y="20159"/>
                            <a:pt x="16480" y="20402"/>
                            <a:pt x="16261" y="20697"/>
                          </a:cubicBezTo>
                          <a:cubicBezTo>
                            <a:pt x="16233" y="20735"/>
                            <a:pt x="16271" y="20769"/>
                            <a:pt x="16308" y="20769"/>
                          </a:cubicBezTo>
                          <a:cubicBezTo>
                            <a:pt x="16320" y="20769"/>
                            <a:pt x="16331" y="20766"/>
                            <a:pt x="16341" y="20758"/>
                          </a:cubicBezTo>
                          <a:cubicBezTo>
                            <a:pt x="16515" y="20614"/>
                            <a:pt x="16682" y="20485"/>
                            <a:pt x="16893" y="20398"/>
                          </a:cubicBezTo>
                          <a:cubicBezTo>
                            <a:pt x="17062" y="20323"/>
                            <a:pt x="17237" y="20295"/>
                            <a:pt x="17415" y="20261"/>
                          </a:cubicBezTo>
                          <a:cubicBezTo>
                            <a:pt x="17793" y="20610"/>
                            <a:pt x="18167" y="20960"/>
                            <a:pt x="18549" y="21303"/>
                          </a:cubicBezTo>
                          <a:cubicBezTo>
                            <a:pt x="18578" y="21330"/>
                            <a:pt x="18608" y="21341"/>
                            <a:pt x="18637" y="21341"/>
                          </a:cubicBezTo>
                          <a:cubicBezTo>
                            <a:pt x="18651" y="21341"/>
                            <a:pt x="18666" y="21338"/>
                            <a:pt x="18679" y="21333"/>
                          </a:cubicBezTo>
                          <a:cubicBezTo>
                            <a:pt x="18709" y="21346"/>
                            <a:pt x="18740" y="21353"/>
                            <a:pt x="18774" y="21353"/>
                          </a:cubicBezTo>
                          <a:cubicBezTo>
                            <a:pt x="18809" y="21353"/>
                            <a:pt x="18846" y="21345"/>
                            <a:pt x="18886" y="21326"/>
                          </a:cubicBezTo>
                          <a:cubicBezTo>
                            <a:pt x="21059" y="20273"/>
                            <a:pt x="23298" y="19630"/>
                            <a:pt x="25690" y="19630"/>
                          </a:cubicBezTo>
                          <a:cubicBezTo>
                            <a:pt x="25997" y="19630"/>
                            <a:pt x="26307" y="19641"/>
                            <a:pt x="26619" y="19663"/>
                          </a:cubicBezTo>
                          <a:cubicBezTo>
                            <a:pt x="28930" y="19822"/>
                            <a:pt x="30920" y="20675"/>
                            <a:pt x="32995" y="21528"/>
                          </a:cubicBezTo>
                          <a:cubicBezTo>
                            <a:pt x="32307" y="21478"/>
                            <a:pt x="31615" y="21454"/>
                            <a:pt x="30920" y="21454"/>
                          </a:cubicBezTo>
                          <a:cubicBezTo>
                            <a:pt x="26445" y="21454"/>
                            <a:pt x="21879" y="22489"/>
                            <a:pt x="17958" y="24564"/>
                          </a:cubicBezTo>
                          <a:cubicBezTo>
                            <a:pt x="17951" y="24557"/>
                            <a:pt x="17951" y="24549"/>
                            <a:pt x="17945" y="24548"/>
                          </a:cubicBezTo>
                          <a:cubicBezTo>
                            <a:pt x="14851" y="22013"/>
                            <a:pt x="11839" y="19384"/>
                            <a:pt x="8934" y="16638"/>
                          </a:cubicBezTo>
                          <a:cubicBezTo>
                            <a:pt x="7525" y="15303"/>
                            <a:pt x="6137" y="13945"/>
                            <a:pt x="4778" y="12561"/>
                          </a:cubicBezTo>
                          <a:cubicBezTo>
                            <a:pt x="4618" y="12394"/>
                            <a:pt x="3834" y="11795"/>
                            <a:pt x="3824" y="11577"/>
                          </a:cubicBezTo>
                          <a:cubicBezTo>
                            <a:pt x="3798" y="11102"/>
                            <a:pt x="3970" y="11224"/>
                            <a:pt x="4369" y="11024"/>
                          </a:cubicBezTo>
                          <a:cubicBezTo>
                            <a:pt x="5069" y="10673"/>
                            <a:pt x="5960" y="10497"/>
                            <a:pt x="6766" y="10320"/>
                          </a:cubicBezTo>
                          <a:close/>
                          <a:moveTo>
                            <a:pt x="35982" y="23236"/>
                          </a:moveTo>
                          <a:cubicBezTo>
                            <a:pt x="35985" y="23831"/>
                            <a:pt x="35733" y="24420"/>
                            <a:pt x="35233" y="24794"/>
                          </a:cubicBezTo>
                          <a:cubicBezTo>
                            <a:pt x="34900" y="25039"/>
                            <a:pt x="34539" y="25140"/>
                            <a:pt x="34174" y="25140"/>
                          </a:cubicBezTo>
                          <a:cubicBezTo>
                            <a:pt x="33665" y="25140"/>
                            <a:pt x="33149" y="24943"/>
                            <a:pt x="32693" y="24666"/>
                          </a:cubicBezTo>
                          <a:cubicBezTo>
                            <a:pt x="32687" y="24661"/>
                            <a:pt x="32680" y="24659"/>
                            <a:pt x="32674" y="24659"/>
                          </a:cubicBezTo>
                          <a:cubicBezTo>
                            <a:pt x="32665" y="24659"/>
                            <a:pt x="32655" y="24663"/>
                            <a:pt x="32646" y="24666"/>
                          </a:cubicBezTo>
                          <a:cubicBezTo>
                            <a:pt x="32639" y="24500"/>
                            <a:pt x="32593" y="24322"/>
                            <a:pt x="32542" y="24150"/>
                          </a:cubicBezTo>
                          <a:lnTo>
                            <a:pt x="32542" y="24150"/>
                          </a:lnTo>
                          <a:cubicBezTo>
                            <a:pt x="33001" y="24468"/>
                            <a:pt x="33575" y="24662"/>
                            <a:pt x="34135" y="24662"/>
                          </a:cubicBezTo>
                          <a:cubicBezTo>
                            <a:pt x="34422" y="24662"/>
                            <a:pt x="34706" y="24611"/>
                            <a:pt x="34968" y="24500"/>
                          </a:cubicBezTo>
                          <a:cubicBezTo>
                            <a:pt x="35592" y="24242"/>
                            <a:pt x="35877" y="23781"/>
                            <a:pt x="35982" y="23236"/>
                          </a:cubicBezTo>
                          <a:close/>
                          <a:moveTo>
                            <a:pt x="3780" y="12179"/>
                          </a:moveTo>
                          <a:cubicBezTo>
                            <a:pt x="8150" y="16670"/>
                            <a:pt x="12751" y="20920"/>
                            <a:pt x="17600" y="24889"/>
                          </a:cubicBezTo>
                          <a:cubicBezTo>
                            <a:pt x="17649" y="24929"/>
                            <a:pt x="17703" y="24946"/>
                            <a:pt x="17756" y="24946"/>
                          </a:cubicBezTo>
                          <a:cubicBezTo>
                            <a:pt x="17827" y="24946"/>
                            <a:pt x="17895" y="24916"/>
                            <a:pt x="17945" y="24870"/>
                          </a:cubicBezTo>
                          <a:cubicBezTo>
                            <a:pt x="22508" y="23022"/>
                            <a:pt x="27036" y="22031"/>
                            <a:pt x="31872" y="22031"/>
                          </a:cubicBezTo>
                          <a:cubicBezTo>
                            <a:pt x="32148" y="22031"/>
                            <a:pt x="32424" y="22034"/>
                            <a:pt x="32702" y="22041"/>
                          </a:cubicBezTo>
                          <a:cubicBezTo>
                            <a:pt x="27453" y="22640"/>
                            <a:pt x="22328" y="23925"/>
                            <a:pt x="17492" y="26084"/>
                          </a:cubicBezTo>
                          <a:lnTo>
                            <a:pt x="17488" y="26084"/>
                          </a:lnTo>
                          <a:cubicBezTo>
                            <a:pt x="14932" y="23732"/>
                            <a:pt x="12375" y="21375"/>
                            <a:pt x="9807" y="19037"/>
                          </a:cubicBezTo>
                          <a:cubicBezTo>
                            <a:pt x="8564" y="17903"/>
                            <a:pt x="7324" y="16777"/>
                            <a:pt x="6081" y="15648"/>
                          </a:cubicBezTo>
                          <a:cubicBezTo>
                            <a:pt x="5461" y="15081"/>
                            <a:pt x="4838" y="14519"/>
                            <a:pt x="4220" y="13951"/>
                          </a:cubicBezTo>
                          <a:cubicBezTo>
                            <a:pt x="3512" y="13309"/>
                            <a:pt x="2539" y="12822"/>
                            <a:pt x="3752" y="12201"/>
                          </a:cubicBezTo>
                          <a:cubicBezTo>
                            <a:pt x="3761" y="12198"/>
                            <a:pt x="3768" y="12191"/>
                            <a:pt x="3780" y="12179"/>
                          </a:cubicBezTo>
                          <a:close/>
                          <a:moveTo>
                            <a:pt x="31081" y="22701"/>
                          </a:moveTo>
                          <a:cubicBezTo>
                            <a:pt x="25941" y="24274"/>
                            <a:pt x="20987" y="26356"/>
                            <a:pt x="16257" y="28932"/>
                          </a:cubicBezTo>
                          <a:cubicBezTo>
                            <a:pt x="16530" y="28008"/>
                            <a:pt x="16696" y="27050"/>
                            <a:pt x="16835" y="26101"/>
                          </a:cubicBezTo>
                          <a:cubicBezTo>
                            <a:pt x="16948" y="26203"/>
                            <a:pt x="17056" y="26305"/>
                            <a:pt x="17169" y="26406"/>
                          </a:cubicBezTo>
                          <a:cubicBezTo>
                            <a:pt x="17216" y="26449"/>
                            <a:pt x="17268" y="26467"/>
                            <a:pt x="17318" y="26467"/>
                          </a:cubicBezTo>
                          <a:cubicBezTo>
                            <a:pt x="17416" y="26467"/>
                            <a:pt x="17507" y="26398"/>
                            <a:pt x="17544" y="26311"/>
                          </a:cubicBezTo>
                          <a:cubicBezTo>
                            <a:pt x="17555" y="26311"/>
                            <a:pt x="17568" y="26311"/>
                            <a:pt x="17584" y="26305"/>
                          </a:cubicBezTo>
                          <a:cubicBezTo>
                            <a:pt x="21965" y="24620"/>
                            <a:pt x="26453" y="23366"/>
                            <a:pt x="31081" y="22701"/>
                          </a:cubicBezTo>
                          <a:close/>
                          <a:moveTo>
                            <a:pt x="2497" y="12861"/>
                          </a:moveTo>
                          <a:cubicBezTo>
                            <a:pt x="7172" y="17191"/>
                            <a:pt x="11846" y="21516"/>
                            <a:pt x="16539" y="25825"/>
                          </a:cubicBezTo>
                          <a:cubicBezTo>
                            <a:pt x="16535" y="25836"/>
                            <a:pt x="16527" y="25843"/>
                            <a:pt x="16523" y="25859"/>
                          </a:cubicBezTo>
                          <a:cubicBezTo>
                            <a:pt x="16364" y="26937"/>
                            <a:pt x="16149" y="28009"/>
                            <a:pt x="16011" y="29087"/>
                          </a:cubicBezTo>
                          <a:cubicBezTo>
                            <a:pt x="16002" y="29102"/>
                            <a:pt x="15994" y="29121"/>
                            <a:pt x="15990" y="29139"/>
                          </a:cubicBezTo>
                          <a:cubicBezTo>
                            <a:pt x="13778" y="26628"/>
                            <a:pt x="11359" y="24283"/>
                            <a:pt x="9002" y="21910"/>
                          </a:cubicBezTo>
                          <a:cubicBezTo>
                            <a:pt x="6605" y="19503"/>
                            <a:pt x="4254" y="16966"/>
                            <a:pt x="1678" y="14751"/>
                          </a:cubicBezTo>
                          <a:cubicBezTo>
                            <a:pt x="1636" y="14713"/>
                            <a:pt x="1590" y="14698"/>
                            <a:pt x="1545" y="14698"/>
                          </a:cubicBezTo>
                          <a:cubicBezTo>
                            <a:pt x="1517" y="14698"/>
                            <a:pt x="1489" y="14704"/>
                            <a:pt x="1464" y="14715"/>
                          </a:cubicBezTo>
                          <a:cubicBezTo>
                            <a:pt x="1356" y="14767"/>
                            <a:pt x="1295" y="14912"/>
                            <a:pt x="1403" y="15027"/>
                          </a:cubicBezTo>
                          <a:cubicBezTo>
                            <a:pt x="3705" y="17531"/>
                            <a:pt x="6280" y="19822"/>
                            <a:pt x="8698" y="22212"/>
                          </a:cubicBezTo>
                          <a:cubicBezTo>
                            <a:pt x="11120" y="24609"/>
                            <a:pt x="13468" y="27104"/>
                            <a:pt x="15970" y="29421"/>
                          </a:cubicBezTo>
                          <a:cubicBezTo>
                            <a:pt x="15992" y="29442"/>
                            <a:pt x="16016" y="29451"/>
                            <a:pt x="16039" y="29451"/>
                          </a:cubicBezTo>
                          <a:cubicBezTo>
                            <a:pt x="16071" y="29451"/>
                            <a:pt x="16101" y="29433"/>
                            <a:pt x="16120" y="29411"/>
                          </a:cubicBezTo>
                          <a:cubicBezTo>
                            <a:pt x="16146" y="29424"/>
                            <a:pt x="16174" y="29431"/>
                            <a:pt x="16204" y="29431"/>
                          </a:cubicBezTo>
                          <a:cubicBezTo>
                            <a:pt x="16235" y="29431"/>
                            <a:pt x="16269" y="29423"/>
                            <a:pt x="16304" y="29404"/>
                          </a:cubicBezTo>
                          <a:cubicBezTo>
                            <a:pt x="21876" y="26386"/>
                            <a:pt x="27738" y="24038"/>
                            <a:pt x="33850" y="22372"/>
                          </a:cubicBezTo>
                          <a:cubicBezTo>
                            <a:pt x="33979" y="22335"/>
                            <a:pt x="34026" y="22206"/>
                            <a:pt x="34001" y="22093"/>
                          </a:cubicBezTo>
                          <a:lnTo>
                            <a:pt x="34001" y="22093"/>
                          </a:lnTo>
                          <a:cubicBezTo>
                            <a:pt x="34007" y="22095"/>
                            <a:pt x="34015" y="22095"/>
                            <a:pt x="34022" y="22095"/>
                          </a:cubicBezTo>
                          <a:cubicBezTo>
                            <a:pt x="34043" y="22095"/>
                            <a:pt x="34059" y="22089"/>
                            <a:pt x="34077" y="22089"/>
                          </a:cubicBezTo>
                          <a:cubicBezTo>
                            <a:pt x="34093" y="22100"/>
                            <a:pt x="34109" y="22108"/>
                            <a:pt x="34128" y="22108"/>
                          </a:cubicBezTo>
                          <a:cubicBezTo>
                            <a:pt x="34141" y="22108"/>
                            <a:pt x="34154" y="22104"/>
                            <a:pt x="34168" y="22095"/>
                          </a:cubicBezTo>
                          <a:cubicBezTo>
                            <a:pt x="37557" y="20055"/>
                            <a:pt x="40930" y="18155"/>
                            <a:pt x="44586" y="16658"/>
                          </a:cubicBezTo>
                          <a:cubicBezTo>
                            <a:pt x="44601" y="16708"/>
                            <a:pt x="44636" y="16756"/>
                            <a:pt x="44695" y="16780"/>
                          </a:cubicBezTo>
                          <a:cubicBezTo>
                            <a:pt x="45189" y="16984"/>
                            <a:pt x="45585" y="16965"/>
                            <a:pt x="45411" y="17460"/>
                          </a:cubicBezTo>
                          <a:cubicBezTo>
                            <a:pt x="45344" y="17653"/>
                            <a:pt x="44201" y="18114"/>
                            <a:pt x="43958" y="18243"/>
                          </a:cubicBezTo>
                          <a:cubicBezTo>
                            <a:pt x="43083" y="18708"/>
                            <a:pt x="42205" y="19166"/>
                            <a:pt x="41319" y="19608"/>
                          </a:cubicBezTo>
                          <a:cubicBezTo>
                            <a:pt x="39571" y="20484"/>
                            <a:pt x="37788" y="21290"/>
                            <a:pt x="36052" y="22187"/>
                          </a:cubicBezTo>
                          <a:cubicBezTo>
                            <a:pt x="36026" y="22162"/>
                            <a:pt x="36001" y="22150"/>
                            <a:pt x="35968" y="22147"/>
                          </a:cubicBezTo>
                          <a:cubicBezTo>
                            <a:pt x="35927" y="22103"/>
                            <a:pt x="35867" y="22081"/>
                            <a:pt x="35809" y="22081"/>
                          </a:cubicBezTo>
                          <a:cubicBezTo>
                            <a:pt x="35711" y="22081"/>
                            <a:pt x="35618" y="22143"/>
                            <a:pt x="35627" y="22270"/>
                          </a:cubicBezTo>
                          <a:cubicBezTo>
                            <a:pt x="35696" y="23151"/>
                            <a:pt x="35554" y="23978"/>
                            <a:pt x="34566" y="24225"/>
                          </a:cubicBezTo>
                          <a:cubicBezTo>
                            <a:pt x="34416" y="24262"/>
                            <a:pt x="34269" y="24278"/>
                            <a:pt x="34126" y="24278"/>
                          </a:cubicBezTo>
                          <a:cubicBezTo>
                            <a:pt x="33536" y="24278"/>
                            <a:pt x="33000" y="24005"/>
                            <a:pt x="32430" y="23836"/>
                          </a:cubicBezTo>
                          <a:lnTo>
                            <a:pt x="32430" y="23832"/>
                          </a:lnTo>
                          <a:cubicBezTo>
                            <a:pt x="32408" y="23829"/>
                            <a:pt x="32391" y="23820"/>
                            <a:pt x="32369" y="23813"/>
                          </a:cubicBezTo>
                          <a:cubicBezTo>
                            <a:pt x="32339" y="23796"/>
                            <a:pt x="32306" y="23785"/>
                            <a:pt x="32269" y="23785"/>
                          </a:cubicBezTo>
                          <a:cubicBezTo>
                            <a:pt x="32243" y="23785"/>
                            <a:pt x="32215" y="23791"/>
                            <a:pt x="32187" y="23803"/>
                          </a:cubicBezTo>
                          <a:cubicBezTo>
                            <a:pt x="26752" y="26145"/>
                            <a:pt x="21160" y="28287"/>
                            <a:pt x="15875" y="30953"/>
                          </a:cubicBezTo>
                          <a:cubicBezTo>
                            <a:pt x="15869" y="30938"/>
                            <a:pt x="15862" y="30925"/>
                            <a:pt x="15850" y="30913"/>
                          </a:cubicBezTo>
                          <a:cubicBezTo>
                            <a:pt x="13042" y="28237"/>
                            <a:pt x="10271" y="25527"/>
                            <a:pt x="7558" y="22759"/>
                          </a:cubicBezTo>
                          <a:cubicBezTo>
                            <a:pt x="6282" y="21458"/>
                            <a:pt x="5011" y="20147"/>
                            <a:pt x="3758" y="18825"/>
                          </a:cubicBezTo>
                          <a:cubicBezTo>
                            <a:pt x="3049" y="18082"/>
                            <a:pt x="2349" y="17332"/>
                            <a:pt x="1644" y="16584"/>
                          </a:cubicBezTo>
                          <a:cubicBezTo>
                            <a:pt x="1324" y="16244"/>
                            <a:pt x="885" y="15902"/>
                            <a:pt x="751" y="15433"/>
                          </a:cubicBezTo>
                          <a:cubicBezTo>
                            <a:pt x="575" y="14829"/>
                            <a:pt x="861" y="14724"/>
                            <a:pt x="1350" y="14387"/>
                          </a:cubicBezTo>
                          <a:lnTo>
                            <a:pt x="1350" y="14387"/>
                          </a:lnTo>
                          <a:cubicBezTo>
                            <a:pt x="1327" y="14470"/>
                            <a:pt x="1319" y="14562"/>
                            <a:pt x="1331" y="14667"/>
                          </a:cubicBezTo>
                          <a:cubicBezTo>
                            <a:pt x="1336" y="14708"/>
                            <a:pt x="1376" y="14727"/>
                            <a:pt x="1414" y="14727"/>
                          </a:cubicBezTo>
                          <a:cubicBezTo>
                            <a:pt x="1433" y="14727"/>
                            <a:pt x="1451" y="14723"/>
                            <a:pt x="1466" y="14713"/>
                          </a:cubicBezTo>
                          <a:cubicBezTo>
                            <a:pt x="1479" y="14703"/>
                            <a:pt x="1491" y="14684"/>
                            <a:pt x="1493" y="14667"/>
                          </a:cubicBezTo>
                          <a:cubicBezTo>
                            <a:pt x="1549" y="14252"/>
                            <a:pt x="1974" y="14031"/>
                            <a:pt x="2203" y="13715"/>
                          </a:cubicBezTo>
                          <a:cubicBezTo>
                            <a:pt x="2384" y="13469"/>
                            <a:pt x="2490" y="13166"/>
                            <a:pt x="2497" y="12861"/>
                          </a:cubicBezTo>
                          <a:close/>
                          <a:moveTo>
                            <a:pt x="401" y="15915"/>
                          </a:moveTo>
                          <a:cubicBezTo>
                            <a:pt x="871" y="16598"/>
                            <a:pt x="1817" y="17340"/>
                            <a:pt x="2304" y="17862"/>
                          </a:cubicBezTo>
                          <a:cubicBezTo>
                            <a:pt x="3158" y="18780"/>
                            <a:pt x="4014" y="19695"/>
                            <a:pt x="4879" y="20603"/>
                          </a:cubicBezTo>
                          <a:cubicBezTo>
                            <a:pt x="8330" y="24231"/>
                            <a:pt x="11871" y="27774"/>
                            <a:pt x="15492" y="31227"/>
                          </a:cubicBezTo>
                          <a:cubicBezTo>
                            <a:pt x="15456" y="31356"/>
                            <a:pt x="15444" y="31495"/>
                            <a:pt x="15459" y="31629"/>
                          </a:cubicBezTo>
                          <a:cubicBezTo>
                            <a:pt x="10207" y="26939"/>
                            <a:pt x="5431" y="21862"/>
                            <a:pt x="546" y="16805"/>
                          </a:cubicBezTo>
                          <a:cubicBezTo>
                            <a:pt x="579" y="16773"/>
                            <a:pt x="598" y="16725"/>
                            <a:pt x="586" y="16679"/>
                          </a:cubicBezTo>
                          <a:cubicBezTo>
                            <a:pt x="527" y="16421"/>
                            <a:pt x="453" y="16173"/>
                            <a:pt x="401" y="15915"/>
                          </a:cubicBezTo>
                          <a:close/>
                          <a:moveTo>
                            <a:pt x="32317" y="24171"/>
                          </a:moveTo>
                          <a:cubicBezTo>
                            <a:pt x="32329" y="24318"/>
                            <a:pt x="32341" y="24465"/>
                            <a:pt x="32375" y="24604"/>
                          </a:cubicBezTo>
                          <a:cubicBezTo>
                            <a:pt x="32357" y="24604"/>
                            <a:pt x="32339" y="24609"/>
                            <a:pt x="32320" y="24616"/>
                          </a:cubicBezTo>
                          <a:cubicBezTo>
                            <a:pt x="26824" y="27136"/>
                            <a:pt x="21272" y="29505"/>
                            <a:pt x="15676" y="31787"/>
                          </a:cubicBezTo>
                          <a:cubicBezTo>
                            <a:pt x="15682" y="31702"/>
                            <a:pt x="15682" y="31620"/>
                            <a:pt x="15697" y="31536"/>
                          </a:cubicBezTo>
                          <a:cubicBezTo>
                            <a:pt x="15706" y="31453"/>
                            <a:pt x="15733" y="31374"/>
                            <a:pt x="15758" y="31292"/>
                          </a:cubicBezTo>
                          <a:cubicBezTo>
                            <a:pt x="15819" y="31264"/>
                            <a:pt x="15875" y="31213"/>
                            <a:pt x="15903" y="31149"/>
                          </a:cubicBezTo>
                          <a:cubicBezTo>
                            <a:pt x="21475" y="29129"/>
                            <a:pt x="26880" y="26525"/>
                            <a:pt x="32317" y="24171"/>
                          </a:cubicBezTo>
                          <a:close/>
                          <a:moveTo>
                            <a:pt x="23468" y="0"/>
                          </a:moveTo>
                          <a:cubicBezTo>
                            <a:pt x="23437" y="0"/>
                            <a:pt x="23405" y="7"/>
                            <a:pt x="23372" y="21"/>
                          </a:cubicBezTo>
                          <a:cubicBezTo>
                            <a:pt x="21479" y="889"/>
                            <a:pt x="20164" y="1798"/>
                            <a:pt x="19276" y="3718"/>
                          </a:cubicBezTo>
                          <a:cubicBezTo>
                            <a:pt x="18537" y="5318"/>
                            <a:pt x="18061" y="7003"/>
                            <a:pt x="18429" y="8727"/>
                          </a:cubicBezTo>
                          <a:cubicBezTo>
                            <a:pt x="16444" y="7365"/>
                            <a:pt x="14139" y="6828"/>
                            <a:pt x="11751" y="6828"/>
                          </a:cubicBezTo>
                          <a:cubicBezTo>
                            <a:pt x="11596" y="6828"/>
                            <a:pt x="11440" y="6831"/>
                            <a:pt x="11284" y="6835"/>
                          </a:cubicBezTo>
                          <a:cubicBezTo>
                            <a:pt x="9802" y="6876"/>
                            <a:pt x="8338" y="7097"/>
                            <a:pt x="6886" y="7381"/>
                          </a:cubicBezTo>
                          <a:cubicBezTo>
                            <a:pt x="6149" y="7527"/>
                            <a:pt x="5292" y="7478"/>
                            <a:pt x="4983" y="8208"/>
                          </a:cubicBezTo>
                          <a:cubicBezTo>
                            <a:pt x="4961" y="8202"/>
                            <a:pt x="4939" y="8199"/>
                            <a:pt x="4918" y="8199"/>
                          </a:cubicBezTo>
                          <a:cubicBezTo>
                            <a:pt x="4723" y="8199"/>
                            <a:pt x="4554" y="8436"/>
                            <a:pt x="4739" y="8593"/>
                          </a:cubicBezTo>
                          <a:cubicBezTo>
                            <a:pt x="5319" y="9075"/>
                            <a:pt x="5897" y="9570"/>
                            <a:pt x="6468" y="10064"/>
                          </a:cubicBezTo>
                          <a:cubicBezTo>
                            <a:pt x="5310" y="10229"/>
                            <a:pt x="4224" y="10565"/>
                            <a:pt x="3120" y="11027"/>
                          </a:cubicBezTo>
                          <a:cubicBezTo>
                            <a:pt x="2963" y="11091"/>
                            <a:pt x="2887" y="11273"/>
                            <a:pt x="3017" y="11410"/>
                          </a:cubicBezTo>
                          <a:cubicBezTo>
                            <a:pt x="3212" y="11610"/>
                            <a:pt x="3407" y="11810"/>
                            <a:pt x="3604" y="12009"/>
                          </a:cubicBezTo>
                          <a:cubicBezTo>
                            <a:pt x="3214" y="12148"/>
                            <a:pt x="2824" y="12293"/>
                            <a:pt x="2444" y="12452"/>
                          </a:cubicBezTo>
                          <a:cubicBezTo>
                            <a:pt x="2380" y="12479"/>
                            <a:pt x="2336" y="12540"/>
                            <a:pt x="2321" y="12605"/>
                          </a:cubicBezTo>
                          <a:cubicBezTo>
                            <a:pt x="2267" y="12617"/>
                            <a:pt x="2211" y="12660"/>
                            <a:pt x="2204" y="12740"/>
                          </a:cubicBezTo>
                          <a:cubicBezTo>
                            <a:pt x="2150" y="13285"/>
                            <a:pt x="1906" y="13565"/>
                            <a:pt x="1569" y="13968"/>
                          </a:cubicBezTo>
                          <a:cubicBezTo>
                            <a:pt x="1523" y="14023"/>
                            <a:pt x="1483" y="14076"/>
                            <a:pt x="1450" y="14130"/>
                          </a:cubicBezTo>
                          <a:cubicBezTo>
                            <a:pt x="900" y="14462"/>
                            <a:pt x="221" y="14643"/>
                            <a:pt x="129" y="15115"/>
                          </a:cubicBezTo>
                          <a:cubicBezTo>
                            <a:pt x="120" y="15122"/>
                            <a:pt x="108" y="15126"/>
                            <a:pt x="105" y="15141"/>
                          </a:cubicBezTo>
                          <a:cubicBezTo>
                            <a:pt x="0" y="15641"/>
                            <a:pt x="26" y="16390"/>
                            <a:pt x="356" y="16807"/>
                          </a:cubicBezTo>
                          <a:cubicBezTo>
                            <a:pt x="361" y="16816"/>
                            <a:pt x="365" y="16816"/>
                            <a:pt x="368" y="16819"/>
                          </a:cubicBezTo>
                          <a:cubicBezTo>
                            <a:pt x="346" y="16859"/>
                            <a:pt x="346" y="16905"/>
                            <a:pt x="380" y="16945"/>
                          </a:cubicBezTo>
                          <a:cubicBezTo>
                            <a:pt x="4844" y="22407"/>
                            <a:pt x="10088" y="27357"/>
                            <a:pt x="15348" y="32043"/>
                          </a:cubicBezTo>
                          <a:cubicBezTo>
                            <a:pt x="15387" y="32078"/>
                            <a:pt x="15432" y="32093"/>
                            <a:pt x="15474" y="32093"/>
                          </a:cubicBezTo>
                          <a:cubicBezTo>
                            <a:pt x="15511" y="32093"/>
                            <a:pt x="15547" y="32081"/>
                            <a:pt x="15577" y="32062"/>
                          </a:cubicBezTo>
                          <a:cubicBezTo>
                            <a:pt x="15596" y="32078"/>
                            <a:pt x="15620" y="32090"/>
                            <a:pt x="15649" y="32090"/>
                          </a:cubicBezTo>
                          <a:cubicBezTo>
                            <a:pt x="15663" y="32090"/>
                            <a:pt x="15680" y="32087"/>
                            <a:pt x="15697" y="32080"/>
                          </a:cubicBezTo>
                          <a:cubicBezTo>
                            <a:pt x="21366" y="29860"/>
                            <a:pt x="26957" y="27449"/>
                            <a:pt x="32489" y="24914"/>
                          </a:cubicBezTo>
                          <a:cubicBezTo>
                            <a:pt x="32532" y="24891"/>
                            <a:pt x="32553" y="24863"/>
                            <a:pt x="32569" y="24830"/>
                          </a:cubicBezTo>
                          <a:cubicBezTo>
                            <a:pt x="32599" y="24822"/>
                            <a:pt x="32625" y="24794"/>
                            <a:pt x="32637" y="24757"/>
                          </a:cubicBezTo>
                          <a:cubicBezTo>
                            <a:pt x="32996" y="25223"/>
                            <a:pt x="33570" y="25446"/>
                            <a:pt x="34150" y="25446"/>
                          </a:cubicBezTo>
                          <a:cubicBezTo>
                            <a:pt x="34606" y="25446"/>
                            <a:pt x="35067" y="25308"/>
                            <a:pt x="35430" y="25043"/>
                          </a:cubicBezTo>
                          <a:cubicBezTo>
                            <a:pt x="36090" y="24563"/>
                            <a:pt x="36366" y="23764"/>
                            <a:pt x="36279" y="22991"/>
                          </a:cubicBezTo>
                          <a:cubicBezTo>
                            <a:pt x="39677" y="21695"/>
                            <a:pt x="42952" y="20074"/>
                            <a:pt x="46112" y="18276"/>
                          </a:cubicBezTo>
                          <a:cubicBezTo>
                            <a:pt x="46127" y="18269"/>
                            <a:pt x="46134" y="18260"/>
                            <a:pt x="46146" y="18248"/>
                          </a:cubicBezTo>
                          <a:cubicBezTo>
                            <a:pt x="46160" y="18251"/>
                            <a:pt x="46175" y="18253"/>
                            <a:pt x="46190" y="18253"/>
                          </a:cubicBezTo>
                          <a:cubicBezTo>
                            <a:pt x="46275" y="18253"/>
                            <a:pt x="46357" y="18200"/>
                            <a:pt x="46357" y="18092"/>
                          </a:cubicBezTo>
                          <a:cubicBezTo>
                            <a:pt x="46353" y="17853"/>
                            <a:pt x="46365" y="17569"/>
                            <a:pt x="46289" y="17340"/>
                          </a:cubicBezTo>
                          <a:cubicBezTo>
                            <a:pt x="46283" y="17322"/>
                            <a:pt x="46271" y="17315"/>
                            <a:pt x="46257" y="17304"/>
                          </a:cubicBezTo>
                          <a:cubicBezTo>
                            <a:pt x="46252" y="17243"/>
                            <a:pt x="46224" y="17178"/>
                            <a:pt x="46166" y="17145"/>
                          </a:cubicBezTo>
                          <a:cubicBezTo>
                            <a:pt x="45762" y="16884"/>
                            <a:pt x="45382" y="16687"/>
                            <a:pt x="44949" y="16510"/>
                          </a:cubicBezTo>
                          <a:cubicBezTo>
                            <a:pt x="45113" y="16445"/>
                            <a:pt x="45269" y="16374"/>
                            <a:pt x="45432" y="16313"/>
                          </a:cubicBezTo>
                          <a:cubicBezTo>
                            <a:pt x="45540" y="16270"/>
                            <a:pt x="45641" y="16128"/>
                            <a:pt x="45555" y="16012"/>
                          </a:cubicBezTo>
                          <a:cubicBezTo>
                            <a:pt x="44971" y="15228"/>
                            <a:pt x="44324" y="14584"/>
                            <a:pt x="43553" y="14004"/>
                          </a:cubicBezTo>
                          <a:cubicBezTo>
                            <a:pt x="43736" y="13906"/>
                            <a:pt x="43910" y="13802"/>
                            <a:pt x="44095" y="13706"/>
                          </a:cubicBezTo>
                          <a:cubicBezTo>
                            <a:pt x="44201" y="13655"/>
                            <a:pt x="44215" y="13557"/>
                            <a:pt x="44185" y="13473"/>
                          </a:cubicBezTo>
                          <a:cubicBezTo>
                            <a:pt x="44192" y="13440"/>
                            <a:pt x="44192" y="13404"/>
                            <a:pt x="44164" y="13376"/>
                          </a:cubicBezTo>
                          <a:cubicBezTo>
                            <a:pt x="43779" y="13005"/>
                            <a:pt x="43363" y="12681"/>
                            <a:pt x="42933" y="12366"/>
                          </a:cubicBezTo>
                          <a:cubicBezTo>
                            <a:pt x="42712" y="12202"/>
                            <a:pt x="42487" y="12046"/>
                            <a:pt x="42254" y="11893"/>
                          </a:cubicBezTo>
                          <a:cubicBezTo>
                            <a:pt x="42147" y="11822"/>
                            <a:pt x="41739" y="11626"/>
                            <a:pt x="41561" y="11473"/>
                          </a:cubicBezTo>
                          <a:cubicBezTo>
                            <a:pt x="41570" y="11396"/>
                            <a:pt x="41542" y="11328"/>
                            <a:pt x="41484" y="11273"/>
                          </a:cubicBezTo>
                          <a:cubicBezTo>
                            <a:pt x="41594" y="11196"/>
                            <a:pt x="41637" y="11003"/>
                            <a:pt x="41496" y="10895"/>
                          </a:cubicBezTo>
                          <a:cubicBezTo>
                            <a:pt x="37265" y="7627"/>
                            <a:pt x="33059" y="4189"/>
                            <a:pt x="28618" y="1219"/>
                          </a:cubicBezTo>
                          <a:cubicBezTo>
                            <a:pt x="28590" y="1183"/>
                            <a:pt x="28553" y="1156"/>
                            <a:pt x="28497" y="1156"/>
                          </a:cubicBezTo>
                          <a:cubicBezTo>
                            <a:pt x="28492" y="1156"/>
                            <a:pt x="28486" y="1156"/>
                            <a:pt x="28479" y="1156"/>
                          </a:cubicBezTo>
                          <a:cubicBezTo>
                            <a:pt x="27614" y="1247"/>
                            <a:pt x="26804" y="1495"/>
                            <a:pt x="26049" y="1912"/>
                          </a:cubicBezTo>
                          <a:cubicBezTo>
                            <a:pt x="25405" y="1455"/>
                            <a:pt x="24760" y="1001"/>
                            <a:pt x="24109" y="562"/>
                          </a:cubicBezTo>
                          <a:cubicBezTo>
                            <a:pt x="24048" y="504"/>
                            <a:pt x="23987" y="450"/>
                            <a:pt x="23924" y="395"/>
                          </a:cubicBezTo>
                          <a:cubicBezTo>
                            <a:pt x="23848" y="327"/>
                            <a:pt x="23780" y="265"/>
                            <a:pt x="23703" y="214"/>
                          </a:cubicBezTo>
                          <a:cubicBezTo>
                            <a:pt x="23691" y="106"/>
                            <a:pt x="23593" y="0"/>
                            <a:pt x="23468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47" name="Google Shape;5947;p130"/>
                    <p:cNvSpPr/>
                    <p:nvPr/>
                  </p:nvSpPr>
                  <p:spPr>
                    <a:xfrm>
                      <a:off x="7746500" y="1715300"/>
                      <a:ext cx="57900" cy="1400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2316" h="5601" extrusionOk="0">
                          <a:moveTo>
                            <a:pt x="2117" y="0"/>
                          </a:moveTo>
                          <a:cubicBezTo>
                            <a:pt x="2073" y="0"/>
                            <a:pt x="2032" y="23"/>
                            <a:pt x="2009" y="77"/>
                          </a:cubicBezTo>
                          <a:cubicBezTo>
                            <a:pt x="1238" y="1857"/>
                            <a:pt x="0" y="3516"/>
                            <a:pt x="141" y="5546"/>
                          </a:cubicBezTo>
                          <a:cubicBezTo>
                            <a:pt x="144" y="5582"/>
                            <a:pt x="172" y="5601"/>
                            <a:pt x="200" y="5601"/>
                          </a:cubicBezTo>
                          <a:cubicBezTo>
                            <a:pt x="228" y="5601"/>
                            <a:pt x="255" y="5582"/>
                            <a:pt x="255" y="5546"/>
                          </a:cubicBezTo>
                          <a:cubicBezTo>
                            <a:pt x="265" y="3540"/>
                            <a:pt x="1496" y="1992"/>
                            <a:pt x="2263" y="228"/>
                          </a:cubicBezTo>
                          <a:cubicBezTo>
                            <a:pt x="2316" y="110"/>
                            <a:pt x="2212" y="0"/>
                            <a:pt x="211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48" name="Google Shape;5948;p130"/>
                    <p:cNvSpPr/>
                    <p:nvPr/>
                  </p:nvSpPr>
                  <p:spPr>
                    <a:xfrm>
                      <a:off x="7715950" y="1658650"/>
                      <a:ext cx="80750" cy="1462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230" h="5848" extrusionOk="0">
                          <a:moveTo>
                            <a:pt x="3072" y="1"/>
                          </a:moveTo>
                          <a:cubicBezTo>
                            <a:pt x="3045" y="1"/>
                            <a:pt x="3017" y="12"/>
                            <a:pt x="2991" y="40"/>
                          </a:cubicBezTo>
                          <a:cubicBezTo>
                            <a:pt x="1502" y="1577"/>
                            <a:pt x="419" y="3665"/>
                            <a:pt x="9" y="5764"/>
                          </a:cubicBezTo>
                          <a:cubicBezTo>
                            <a:pt x="1" y="5814"/>
                            <a:pt x="40" y="5848"/>
                            <a:pt x="78" y="5848"/>
                          </a:cubicBezTo>
                          <a:cubicBezTo>
                            <a:pt x="103" y="5848"/>
                            <a:pt x="128" y="5833"/>
                            <a:pt x="139" y="5801"/>
                          </a:cubicBezTo>
                          <a:cubicBezTo>
                            <a:pt x="829" y="3670"/>
                            <a:pt x="1755" y="1958"/>
                            <a:pt x="3157" y="212"/>
                          </a:cubicBezTo>
                          <a:cubicBezTo>
                            <a:pt x="3229" y="120"/>
                            <a:pt x="3158" y="1"/>
                            <a:pt x="307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49" name="Google Shape;5949;p130"/>
                    <p:cNvSpPr/>
                    <p:nvPr/>
                  </p:nvSpPr>
                  <p:spPr>
                    <a:xfrm>
                      <a:off x="7673775" y="1625550"/>
                      <a:ext cx="90025" cy="1638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01" h="6553" extrusionOk="0">
                          <a:moveTo>
                            <a:pt x="3440" y="0"/>
                          </a:moveTo>
                          <a:cubicBezTo>
                            <a:pt x="3413" y="0"/>
                            <a:pt x="3385" y="12"/>
                            <a:pt x="3359" y="38"/>
                          </a:cubicBezTo>
                          <a:cubicBezTo>
                            <a:pt x="1673" y="1768"/>
                            <a:pt x="0" y="3958"/>
                            <a:pt x="79" y="6489"/>
                          </a:cubicBezTo>
                          <a:cubicBezTo>
                            <a:pt x="81" y="6532"/>
                            <a:pt x="112" y="6553"/>
                            <a:pt x="144" y="6553"/>
                          </a:cubicBezTo>
                          <a:cubicBezTo>
                            <a:pt x="176" y="6553"/>
                            <a:pt x="208" y="6531"/>
                            <a:pt x="209" y="6489"/>
                          </a:cubicBezTo>
                          <a:cubicBezTo>
                            <a:pt x="414" y="3867"/>
                            <a:pt x="1962" y="2168"/>
                            <a:pt x="3530" y="210"/>
                          </a:cubicBezTo>
                          <a:cubicBezTo>
                            <a:pt x="3601" y="118"/>
                            <a:pt x="3527" y="0"/>
                            <a:pt x="344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0" name="Google Shape;5950;p130"/>
                    <p:cNvSpPr/>
                    <p:nvPr/>
                  </p:nvSpPr>
                  <p:spPr>
                    <a:xfrm>
                      <a:off x="7637175" y="1607125"/>
                      <a:ext cx="75475" cy="1599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019" h="6396" extrusionOk="0">
                          <a:moveTo>
                            <a:pt x="2820" y="0"/>
                          </a:moveTo>
                          <a:cubicBezTo>
                            <a:pt x="2777" y="0"/>
                            <a:pt x="2733" y="19"/>
                            <a:pt x="2702" y="63"/>
                          </a:cubicBezTo>
                          <a:cubicBezTo>
                            <a:pt x="1363" y="1962"/>
                            <a:pt x="68" y="3921"/>
                            <a:pt x="2" y="6313"/>
                          </a:cubicBezTo>
                          <a:cubicBezTo>
                            <a:pt x="0" y="6368"/>
                            <a:pt x="42" y="6396"/>
                            <a:pt x="84" y="6396"/>
                          </a:cubicBezTo>
                          <a:cubicBezTo>
                            <a:pt x="127" y="6396"/>
                            <a:pt x="170" y="6368"/>
                            <a:pt x="173" y="6313"/>
                          </a:cubicBezTo>
                          <a:cubicBezTo>
                            <a:pt x="319" y="3973"/>
                            <a:pt x="1625" y="2056"/>
                            <a:pt x="2944" y="208"/>
                          </a:cubicBezTo>
                          <a:cubicBezTo>
                            <a:pt x="3019" y="104"/>
                            <a:pt x="2921" y="0"/>
                            <a:pt x="282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1" name="Google Shape;5951;p130"/>
                    <p:cNvSpPr/>
                    <p:nvPr/>
                  </p:nvSpPr>
                  <p:spPr>
                    <a:xfrm>
                      <a:off x="7607325" y="1577550"/>
                      <a:ext cx="91425" cy="1757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657" h="7028" extrusionOk="0">
                          <a:moveTo>
                            <a:pt x="3514" y="0"/>
                          </a:moveTo>
                          <a:cubicBezTo>
                            <a:pt x="3491" y="0"/>
                            <a:pt x="3468" y="8"/>
                            <a:pt x="3446" y="27"/>
                          </a:cubicBezTo>
                          <a:cubicBezTo>
                            <a:pt x="1474" y="1807"/>
                            <a:pt x="289" y="4321"/>
                            <a:pt x="6" y="6950"/>
                          </a:cubicBezTo>
                          <a:cubicBezTo>
                            <a:pt x="1" y="6999"/>
                            <a:pt x="46" y="7027"/>
                            <a:pt x="89" y="7027"/>
                          </a:cubicBezTo>
                          <a:cubicBezTo>
                            <a:pt x="123" y="7027"/>
                            <a:pt x="157" y="7009"/>
                            <a:pt x="163" y="6969"/>
                          </a:cubicBezTo>
                          <a:cubicBezTo>
                            <a:pt x="596" y="4313"/>
                            <a:pt x="1759" y="2123"/>
                            <a:pt x="3589" y="164"/>
                          </a:cubicBezTo>
                          <a:cubicBezTo>
                            <a:pt x="3657" y="94"/>
                            <a:pt x="3591" y="0"/>
                            <a:pt x="3514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2" name="Google Shape;5952;p130"/>
                    <p:cNvSpPr/>
                    <p:nvPr/>
                  </p:nvSpPr>
                  <p:spPr>
                    <a:xfrm>
                      <a:off x="7581050" y="1548850"/>
                      <a:ext cx="83525" cy="1560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341" h="6242" extrusionOk="0">
                          <a:moveTo>
                            <a:pt x="3180" y="0"/>
                          </a:moveTo>
                          <a:cubicBezTo>
                            <a:pt x="3153" y="0"/>
                            <a:pt x="3126" y="12"/>
                            <a:pt x="3102" y="42"/>
                          </a:cubicBezTo>
                          <a:cubicBezTo>
                            <a:pt x="1641" y="1865"/>
                            <a:pt x="223" y="3800"/>
                            <a:pt x="3" y="6194"/>
                          </a:cubicBezTo>
                          <a:cubicBezTo>
                            <a:pt x="1" y="6224"/>
                            <a:pt x="29" y="6242"/>
                            <a:pt x="55" y="6242"/>
                          </a:cubicBezTo>
                          <a:cubicBezTo>
                            <a:pt x="75" y="6242"/>
                            <a:pt x="95" y="6231"/>
                            <a:pt x="98" y="6208"/>
                          </a:cubicBezTo>
                          <a:cubicBezTo>
                            <a:pt x="450" y="3852"/>
                            <a:pt x="1841" y="2035"/>
                            <a:pt x="3269" y="208"/>
                          </a:cubicBezTo>
                          <a:cubicBezTo>
                            <a:pt x="3340" y="117"/>
                            <a:pt x="3263" y="0"/>
                            <a:pt x="318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3" name="Google Shape;5953;p130"/>
                    <p:cNvSpPr/>
                    <p:nvPr/>
                  </p:nvSpPr>
                  <p:spPr>
                    <a:xfrm>
                      <a:off x="7552000" y="1528375"/>
                      <a:ext cx="98800" cy="1673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3952" h="6693" extrusionOk="0">
                          <a:moveTo>
                            <a:pt x="3783" y="0"/>
                          </a:moveTo>
                          <a:cubicBezTo>
                            <a:pt x="3756" y="0"/>
                            <a:pt x="3727" y="11"/>
                            <a:pt x="3702" y="35"/>
                          </a:cubicBezTo>
                          <a:cubicBezTo>
                            <a:pt x="1906" y="1812"/>
                            <a:pt x="602" y="4158"/>
                            <a:pt x="11" y="6610"/>
                          </a:cubicBezTo>
                          <a:cubicBezTo>
                            <a:pt x="1" y="6660"/>
                            <a:pt x="39" y="6692"/>
                            <a:pt x="77" y="6692"/>
                          </a:cubicBezTo>
                          <a:cubicBezTo>
                            <a:pt x="102" y="6692"/>
                            <a:pt x="127" y="6678"/>
                            <a:pt x="138" y="6647"/>
                          </a:cubicBezTo>
                          <a:cubicBezTo>
                            <a:pt x="985" y="4194"/>
                            <a:pt x="2179" y="2169"/>
                            <a:pt x="3876" y="211"/>
                          </a:cubicBezTo>
                          <a:cubicBezTo>
                            <a:pt x="3952" y="119"/>
                            <a:pt x="3874" y="0"/>
                            <a:pt x="378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4" name="Google Shape;5954;p130"/>
                    <p:cNvSpPr/>
                    <p:nvPr/>
                  </p:nvSpPr>
                  <p:spPr>
                    <a:xfrm>
                      <a:off x="7516500" y="1510125"/>
                      <a:ext cx="119500" cy="1628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80" h="6513" extrusionOk="0">
                          <a:moveTo>
                            <a:pt x="4650" y="0"/>
                          </a:moveTo>
                          <a:cubicBezTo>
                            <a:pt x="4639" y="0"/>
                            <a:pt x="4628" y="2"/>
                            <a:pt x="4616" y="7"/>
                          </a:cubicBezTo>
                          <a:cubicBezTo>
                            <a:pt x="3533" y="438"/>
                            <a:pt x="2873" y="1430"/>
                            <a:pt x="2194" y="2338"/>
                          </a:cubicBezTo>
                          <a:cubicBezTo>
                            <a:pt x="1242" y="3597"/>
                            <a:pt x="404" y="4902"/>
                            <a:pt x="11" y="6445"/>
                          </a:cubicBezTo>
                          <a:cubicBezTo>
                            <a:pt x="0" y="6486"/>
                            <a:pt x="32" y="6512"/>
                            <a:pt x="65" y="6512"/>
                          </a:cubicBezTo>
                          <a:cubicBezTo>
                            <a:pt x="86" y="6512"/>
                            <a:pt x="108" y="6500"/>
                            <a:pt x="116" y="6473"/>
                          </a:cubicBezTo>
                          <a:cubicBezTo>
                            <a:pt x="552" y="5190"/>
                            <a:pt x="1222" y="4060"/>
                            <a:pt x="2026" y="2975"/>
                          </a:cubicBezTo>
                          <a:cubicBezTo>
                            <a:pt x="2790" y="1943"/>
                            <a:pt x="3542" y="815"/>
                            <a:pt x="4693" y="189"/>
                          </a:cubicBezTo>
                          <a:cubicBezTo>
                            <a:pt x="4780" y="139"/>
                            <a:pt x="4736" y="0"/>
                            <a:pt x="4650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5" name="Google Shape;5955;p130"/>
                    <p:cNvSpPr/>
                    <p:nvPr/>
                  </p:nvSpPr>
                  <p:spPr>
                    <a:xfrm>
                      <a:off x="7438700" y="1842875"/>
                      <a:ext cx="173675" cy="259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947" h="1036" extrusionOk="0">
                          <a:moveTo>
                            <a:pt x="5002" y="1"/>
                          </a:moveTo>
                          <a:cubicBezTo>
                            <a:pt x="3335" y="1"/>
                            <a:pt x="1681" y="288"/>
                            <a:pt x="100" y="854"/>
                          </a:cubicBezTo>
                          <a:cubicBezTo>
                            <a:pt x="0" y="890"/>
                            <a:pt x="28" y="1035"/>
                            <a:pt x="121" y="1035"/>
                          </a:cubicBezTo>
                          <a:cubicBezTo>
                            <a:pt x="130" y="1035"/>
                            <a:pt x="140" y="1034"/>
                            <a:pt x="150" y="1031"/>
                          </a:cubicBezTo>
                          <a:cubicBezTo>
                            <a:pt x="1804" y="554"/>
                            <a:pt x="3437" y="320"/>
                            <a:pt x="5114" y="320"/>
                          </a:cubicBezTo>
                          <a:cubicBezTo>
                            <a:pt x="5658" y="320"/>
                            <a:pt x="6206" y="345"/>
                            <a:pt x="6762" y="393"/>
                          </a:cubicBezTo>
                          <a:cubicBezTo>
                            <a:pt x="6767" y="394"/>
                            <a:pt x="6773" y="394"/>
                            <a:pt x="6778" y="394"/>
                          </a:cubicBezTo>
                          <a:cubicBezTo>
                            <a:pt x="6946" y="394"/>
                            <a:pt x="6935" y="128"/>
                            <a:pt x="6762" y="107"/>
                          </a:cubicBezTo>
                          <a:cubicBezTo>
                            <a:pt x="6175" y="36"/>
                            <a:pt x="5588" y="1"/>
                            <a:pt x="5002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6" name="Google Shape;5956;p130"/>
                    <p:cNvSpPr/>
                    <p:nvPr/>
                  </p:nvSpPr>
                  <p:spPr>
                    <a:xfrm>
                      <a:off x="7492125" y="1487275"/>
                      <a:ext cx="116100" cy="1746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644" h="6984" extrusionOk="0">
                          <a:moveTo>
                            <a:pt x="4459" y="0"/>
                          </a:moveTo>
                          <a:cubicBezTo>
                            <a:pt x="4436" y="0"/>
                            <a:pt x="4412" y="7"/>
                            <a:pt x="4388" y="23"/>
                          </a:cubicBezTo>
                          <a:cubicBezTo>
                            <a:pt x="1972" y="1496"/>
                            <a:pt x="229" y="4080"/>
                            <a:pt x="2" y="6924"/>
                          </a:cubicBezTo>
                          <a:cubicBezTo>
                            <a:pt x="0" y="6963"/>
                            <a:pt x="31" y="6983"/>
                            <a:pt x="62" y="6983"/>
                          </a:cubicBezTo>
                          <a:cubicBezTo>
                            <a:pt x="87" y="6983"/>
                            <a:pt x="111" y="6970"/>
                            <a:pt x="119" y="6943"/>
                          </a:cubicBezTo>
                          <a:cubicBezTo>
                            <a:pt x="727" y="4141"/>
                            <a:pt x="2123" y="1864"/>
                            <a:pt x="4524" y="255"/>
                          </a:cubicBezTo>
                          <a:cubicBezTo>
                            <a:pt x="4644" y="176"/>
                            <a:pt x="4573" y="0"/>
                            <a:pt x="4459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7" name="Google Shape;5957;p130"/>
                    <p:cNvSpPr/>
                    <p:nvPr/>
                  </p:nvSpPr>
                  <p:spPr>
                    <a:xfrm>
                      <a:off x="7401150" y="1811175"/>
                      <a:ext cx="192625" cy="257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705" h="1028" extrusionOk="0">
                          <a:moveTo>
                            <a:pt x="6213" y="0"/>
                          </a:moveTo>
                          <a:cubicBezTo>
                            <a:pt x="4129" y="0"/>
                            <a:pt x="2089" y="302"/>
                            <a:pt x="74" y="903"/>
                          </a:cubicBezTo>
                          <a:cubicBezTo>
                            <a:pt x="0" y="923"/>
                            <a:pt x="23" y="1028"/>
                            <a:pt x="92" y="1028"/>
                          </a:cubicBezTo>
                          <a:cubicBezTo>
                            <a:pt x="98" y="1028"/>
                            <a:pt x="105" y="1027"/>
                            <a:pt x="111" y="1025"/>
                          </a:cubicBezTo>
                          <a:cubicBezTo>
                            <a:pt x="2111" y="514"/>
                            <a:pt x="4118" y="264"/>
                            <a:pt x="6159" y="264"/>
                          </a:cubicBezTo>
                          <a:cubicBezTo>
                            <a:pt x="6617" y="264"/>
                            <a:pt x="7077" y="276"/>
                            <a:pt x="7538" y="301"/>
                          </a:cubicBezTo>
                          <a:cubicBezTo>
                            <a:pt x="7542" y="302"/>
                            <a:pt x="7546" y="302"/>
                            <a:pt x="7549" y="302"/>
                          </a:cubicBezTo>
                          <a:cubicBezTo>
                            <a:pt x="7705" y="302"/>
                            <a:pt x="7701" y="52"/>
                            <a:pt x="7538" y="41"/>
                          </a:cubicBezTo>
                          <a:cubicBezTo>
                            <a:pt x="7094" y="14"/>
                            <a:pt x="6653" y="0"/>
                            <a:pt x="6213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8" name="Google Shape;5958;p130"/>
                    <p:cNvSpPr/>
                    <p:nvPr/>
                  </p:nvSpPr>
                  <p:spPr>
                    <a:xfrm>
                      <a:off x="7453925" y="1471325"/>
                      <a:ext cx="119425" cy="1658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4777" h="6634" extrusionOk="0">
                          <a:moveTo>
                            <a:pt x="4610" y="1"/>
                          </a:moveTo>
                          <a:cubicBezTo>
                            <a:pt x="4593" y="1"/>
                            <a:pt x="4574" y="5"/>
                            <a:pt x="4556" y="15"/>
                          </a:cubicBezTo>
                          <a:cubicBezTo>
                            <a:pt x="3365" y="654"/>
                            <a:pt x="2426" y="1570"/>
                            <a:pt x="1672" y="2689"/>
                          </a:cubicBezTo>
                          <a:cubicBezTo>
                            <a:pt x="953" y="3753"/>
                            <a:pt x="0" y="5253"/>
                            <a:pt x="151" y="6587"/>
                          </a:cubicBezTo>
                          <a:cubicBezTo>
                            <a:pt x="154" y="6618"/>
                            <a:pt x="180" y="6634"/>
                            <a:pt x="205" y="6634"/>
                          </a:cubicBezTo>
                          <a:cubicBezTo>
                            <a:pt x="229" y="6634"/>
                            <a:pt x="252" y="6618"/>
                            <a:pt x="252" y="6587"/>
                          </a:cubicBezTo>
                          <a:cubicBezTo>
                            <a:pt x="277" y="4157"/>
                            <a:pt x="2642" y="1302"/>
                            <a:pt x="4669" y="208"/>
                          </a:cubicBezTo>
                          <a:cubicBezTo>
                            <a:pt x="4777" y="149"/>
                            <a:pt x="4710" y="1"/>
                            <a:pt x="461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59" name="Google Shape;5959;p130"/>
                    <p:cNvSpPr/>
                    <p:nvPr/>
                  </p:nvSpPr>
                  <p:spPr>
                    <a:xfrm>
                      <a:off x="7384775" y="1782900"/>
                      <a:ext cx="179925" cy="2777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197" h="1111" extrusionOk="0">
                          <a:moveTo>
                            <a:pt x="5134" y="1"/>
                          </a:moveTo>
                          <a:cubicBezTo>
                            <a:pt x="3416" y="1"/>
                            <a:pt x="1724" y="307"/>
                            <a:pt x="94" y="933"/>
                          </a:cubicBezTo>
                          <a:cubicBezTo>
                            <a:pt x="1" y="969"/>
                            <a:pt x="25" y="1110"/>
                            <a:pt x="111" y="1110"/>
                          </a:cubicBezTo>
                          <a:cubicBezTo>
                            <a:pt x="120" y="1110"/>
                            <a:pt x="130" y="1109"/>
                            <a:pt x="141" y="1105"/>
                          </a:cubicBezTo>
                          <a:cubicBezTo>
                            <a:pt x="1785" y="564"/>
                            <a:pt x="3423" y="286"/>
                            <a:pt x="5102" y="286"/>
                          </a:cubicBezTo>
                          <a:cubicBezTo>
                            <a:pt x="5733" y="286"/>
                            <a:pt x="6370" y="325"/>
                            <a:pt x="7016" y="405"/>
                          </a:cubicBezTo>
                          <a:cubicBezTo>
                            <a:pt x="7024" y="406"/>
                            <a:pt x="7031" y="407"/>
                            <a:pt x="7039" y="407"/>
                          </a:cubicBezTo>
                          <a:cubicBezTo>
                            <a:pt x="7196" y="407"/>
                            <a:pt x="7186" y="146"/>
                            <a:pt x="7016" y="122"/>
                          </a:cubicBezTo>
                          <a:cubicBezTo>
                            <a:pt x="6386" y="41"/>
                            <a:pt x="5758" y="1"/>
                            <a:pt x="5134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60" name="Google Shape;5960;p130"/>
                    <p:cNvSpPr/>
                    <p:nvPr/>
                  </p:nvSpPr>
                  <p:spPr>
                    <a:xfrm>
                      <a:off x="7332500" y="1748400"/>
                      <a:ext cx="178275" cy="228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131" h="912" extrusionOk="0">
                          <a:moveTo>
                            <a:pt x="4360" y="1"/>
                          </a:moveTo>
                          <a:cubicBezTo>
                            <a:pt x="2916" y="1"/>
                            <a:pt x="1484" y="241"/>
                            <a:pt x="89" y="750"/>
                          </a:cubicBezTo>
                          <a:cubicBezTo>
                            <a:pt x="0" y="783"/>
                            <a:pt x="24" y="911"/>
                            <a:pt x="104" y="911"/>
                          </a:cubicBezTo>
                          <a:cubicBezTo>
                            <a:pt x="113" y="911"/>
                            <a:pt x="122" y="910"/>
                            <a:pt x="132" y="907"/>
                          </a:cubicBezTo>
                          <a:cubicBezTo>
                            <a:pt x="1522" y="494"/>
                            <a:pt x="2906" y="274"/>
                            <a:pt x="4306" y="274"/>
                          </a:cubicBezTo>
                          <a:cubicBezTo>
                            <a:pt x="5159" y="274"/>
                            <a:pt x="6017" y="356"/>
                            <a:pt x="6887" y="525"/>
                          </a:cubicBezTo>
                          <a:cubicBezTo>
                            <a:pt x="6898" y="527"/>
                            <a:pt x="6909" y="528"/>
                            <a:pt x="6920" y="528"/>
                          </a:cubicBezTo>
                          <a:cubicBezTo>
                            <a:pt x="7074" y="528"/>
                            <a:pt x="7131" y="287"/>
                            <a:pt x="6960" y="252"/>
                          </a:cubicBezTo>
                          <a:cubicBezTo>
                            <a:pt x="6092" y="87"/>
                            <a:pt x="5224" y="1"/>
                            <a:pt x="4360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61" name="Google Shape;5961;p130"/>
                    <p:cNvSpPr/>
                    <p:nvPr/>
                  </p:nvSpPr>
                  <p:spPr>
                    <a:xfrm>
                      <a:off x="7309675" y="1715300"/>
                      <a:ext cx="166700" cy="2245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6668" h="898" extrusionOk="0">
                          <a:moveTo>
                            <a:pt x="4484" y="0"/>
                          </a:moveTo>
                          <a:cubicBezTo>
                            <a:pt x="2991" y="0"/>
                            <a:pt x="1523" y="254"/>
                            <a:pt x="77" y="760"/>
                          </a:cubicBezTo>
                          <a:cubicBezTo>
                            <a:pt x="1" y="787"/>
                            <a:pt x="24" y="898"/>
                            <a:pt x="94" y="898"/>
                          </a:cubicBezTo>
                          <a:cubicBezTo>
                            <a:pt x="101" y="898"/>
                            <a:pt x="108" y="897"/>
                            <a:pt x="116" y="895"/>
                          </a:cubicBezTo>
                          <a:cubicBezTo>
                            <a:pt x="1518" y="471"/>
                            <a:pt x="2927" y="260"/>
                            <a:pt x="4355" y="260"/>
                          </a:cubicBezTo>
                          <a:cubicBezTo>
                            <a:pt x="5045" y="260"/>
                            <a:pt x="5739" y="310"/>
                            <a:pt x="6440" y="407"/>
                          </a:cubicBezTo>
                          <a:cubicBezTo>
                            <a:pt x="6446" y="408"/>
                            <a:pt x="6453" y="409"/>
                            <a:pt x="6459" y="409"/>
                          </a:cubicBezTo>
                          <a:cubicBezTo>
                            <a:pt x="6608" y="409"/>
                            <a:pt x="6667" y="176"/>
                            <a:pt x="6508" y="153"/>
                          </a:cubicBezTo>
                          <a:cubicBezTo>
                            <a:pt x="5828" y="51"/>
                            <a:pt x="5154" y="0"/>
                            <a:pt x="4484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62" name="Google Shape;5962;p130"/>
                    <p:cNvSpPr/>
                    <p:nvPr/>
                  </p:nvSpPr>
                  <p:spPr>
                    <a:xfrm>
                      <a:off x="7267525" y="1687450"/>
                      <a:ext cx="179100" cy="207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164" h="829" extrusionOk="0">
                          <a:moveTo>
                            <a:pt x="4239" y="1"/>
                          </a:moveTo>
                          <a:cubicBezTo>
                            <a:pt x="2834" y="1"/>
                            <a:pt x="1441" y="226"/>
                            <a:pt x="73" y="699"/>
                          </a:cubicBezTo>
                          <a:cubicBezTo>
                            <a:pt x="0" y="726"/>
                            <a:pt x="22" y="828"/>
                            <a:pt x="87" y="828"/>
                          </a:cubicBezTo>
                          <a:cubicBezTo>
                            <a:pt x="93" y="828"/>
                            <a:pt x="100" y="827"/>
                            <a:pt x="106" y="825"/>
                          </a:cubicBezTo>
                          <a:cubicBezTo>
                            <a:pt x="1450" y="443"/>
                            <a:pt x="2787" y="240"/>
                            <a:pt x="4135" y="240"/>
                          </a:cubicBezTo>
                          <a:cubicBezTo>
                            <a:pt x="5064" y="240"/>
                            <a:pt x="5997" y="336"/>
                            <a:pt x="6941" y="535"/>
                          </a:cubicBezTo>
                          <a:cubicBezTo>
                            <a:pt x="6951" y="537"/>
                            <a:pt x="6960" y="538"/>
                            <a:pt x="6969" y="538"/>
                          </a:cubicBezTo>
                          <a:cubicBezTo>
                            <a:pt x="7111" y="538"/>
                            <a:pt x="7164" y="315"/>
                            <a:pt x="7009" y="284"/>
                          </a:cubicBezTo>
                          <a:cubicBezTo>
                            <a:pt x="6083" y="97"/>
                            <a:pt x="5158" y="1"/>
                            <a:pt x="4239" y="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63" name="Google Shape;5963;p130"/>
                    <p:cNvSpPr/>
                    <p:nvPr/>
                  </p:nvSpPr>
                  <p:spPr>
                    <a:xfrm>
                      <a:off x="7239900" y="1652775"/>
                      <a:ext cx="184050" cy="21700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362" h="868" extrusionOk="0">
                          <a:moveTo>
                            <a:pt x="4792" y="0"/>
                          </a:moveTo>
                          <a:cubicBezTo>
                            <a:pt x="3196" y="0"/>
                            <a:pt x="1618" y="253"/>
                            <a:pt x="67" y="750"/>
                          </a:cubicBezTo>
                          <a:cubicBezTo>
                            <a:pt x="0" y="775"/>
                            <a:pt x="18" y="867"/>
                            <a:pt x="77" y="867"/>
                          </a:cubicBezTo>
                          <a:cubicBezTo>
                            <a:pt x="82" y="867"/>
                            <a:pt x="88" y="866"/>
                            <a:pt x="95" y="864"/>
                          </a:cubicBezTo>
                          <a:cubicBezTo>
                            <a:pt x="1592" y="445"/>
                            <a:pt x="3083" y="237"/>
                            <a:pt x="4590" y="237"/>
                          </a:cubicBezTo>
                          <a:cubicBezTo>
                            <a:pt x="5435" y="237"/>
                            <a:pt x="6285" y="302"/>
                            <a:pt x="7144" y="432"/>
                          </a:cubicBezTo>
                          <a:cubicBezTo>
                            <a:pt x="7152" y="433"/>
                            <a:pt x="7159" y="434"/>
                            <a:pt x="7166" y="434"/>
                          </a:cubicBezTo>
                          <a:cubicBezTo>
                            <a:pt x="7307" y="434"/>
                            <a:pt x="7361" y="215"/>
                            <a:pt x="7209" y="192"/>
                          </a:cubicBezTo>
                          <a:cubicBezTo>
                            <a:pt x="6400" y="64"/>
                            <a:pt x="5594" y="0"/>
                            <a:pt x="4792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  <p:sp>
                  <p:nvSpPr>
                    <p:cNvPr id="5964" name="Google Shape;5964;p130"/>
                    <p:cNvSpPr/>
                    <p:nvPr/>
                  </p:nvSpPr>
                  <p:spPr>
                    <a:xfrm>
                      <a:off x="7204775" y="1618525"/>
                      <a:ext cx="199125" cy="28725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7965" h="1149" extrusionOk="0">
                          <a:moveTo>
                            <a:pt x="5097" y="0"/>
                          </a:moveTo>
                          <a:cubicBezTo>
                            <a:pt x="3394" y="0"/>
                            <a:pt x="1700" y="519"/>
                            <a:pt x="29" y="1093"/>
                          </a:cubicBezTo>
                          <a:cubicBezTo>
                            <a:pt x="1" y="1106"/>
                            <a:pt x="9" y="1149"/>
                            <a:pt x="34" y="1149"/>
                          </a:cubicBezTo>
                          <a:cubicBezTo>
                            <a:pt x="37" y="1149"/>
                            <a:pt x="41" y="1148"/>
                            <a:pt x="44" y="1147"/>
                          </a:cubicBezTo>
                          <a:cubicBezTo>
                            <a:pt x="1666" y="633"/>
                            <a:pt x="3328" y="182"/>
                            <a:pt x="4989" y="182"/>
                          </a:cubicBezTo>
                          <a:cubicBezTo>
                            <a:pt x="5939" y="182"/>
                            <a:pt x="6889" y="330"/>
                            <a:pt x="7830" y="697"/>
                          </a:cubicBezTo>
                          <a:cubicBezTo>
                            <a:pt x="7842" y="702"/>
                            <a:pt x="7852" y="704"/>
                            <a:pt x="7862" y="704"/>
                          </a:cubicBezTo>
                          <a:cubicBezTo>
                            <a:pt x="7943" y="704"/>
                            <a:pt x="7965" y="569"/>
                            <a:pt x="7877" y="534"/>
                          </a:cubicBezTo>
                          <a:cubicBezTo>
                            <a:pt x="6949" y="153"/>
                            <a:pt x="6022" y="0"/>
                            <a:pt x="5097" y="0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91425" rIns="91425" bIns="91425" anchor="ctr" anchorCtr="0">
                      <a:noAutofit/>
                    </a:bodyPr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p:txBody>
                </p:sp>
              </p:grpSp>
            </p:grpSp>
          </p:grpSp>
        </p:grpSp>
      </p:grpSp>
      <p:grpSp>
        <p:nvGrpSpPr>
          <p:cNvPr id="5965" name="Google Shape;5965;p130"/>
          <p:cNvGrpSpPr/>
          <p:nvPr/>
        </p:nvGrpSpPr>
        <p:grpSpPr>
          <a:xfrm>
            <a:off x="4275181" y="3925423"/>
            <a:ext cx="711659" cy="539695"/>
            <a:chOff x="7076638" y="3219788"/>
            <a:chExt cx="918625" cy="696650"/>
          </a:xfrm>
        </p:grpSpPr>
        <p:sp>
          <p:nvSpPr>
            <p:cNvPr id="5966" name="Google Shape;5966;p130"/>
            <p:cNvSpPr/>
            <p:nvPr/>
          </p:nvSpPr>
          <p:spPr>
            <a:xfrm>
              <a:off x="7641138" y="3423713"/>
              <a:ext cx="39875" cy="64500"/>
            </a:xfrm>
            <a:custGeom>
              <a:avLst/>
              <a:gdLst/>
              <a:ahLst/>
              <a:cxnLst/>
              <a:rect l="l" t="t" r="r" b="b"/>
              <a:pathLst>
                <a:path w="1595" h="2580" extrusionOk="0">
                  <a:moveTo>
                    <a:pt x="796" y="0"/>
                  </a:moveTo>
                  <a:cubicBezTo>
                    <a:pt x="755" y="55"/>
                    <a:pt x="712" y="106"/>
                    <a:pt x="668" y="155"/>
                  </a:cubicBezTo>
                  <a:cubicBezTo>
                    <a:pt x="461" y="393"/>
                    <a:pt x="235" y="611"/>
                    <a:pt x="0" y="820"/>
                  </a:cubicBezTo>
                  <a:cubicBezTo>
                    <a:pt x="173" y="1394"/>
                    <a:pt x="295" y="1985"/>
                    <a:pt x="349" y="2579"/>
                  </a:cubicBezTo>
                  <a:cubicBezTo>
                    <a:pt x="683" y="2492"/>
                    <a:pt x="981" y="2339"/>
                    <a:pt x="1168" y="2060"/>
                  </a:cubicBezTo>
                  <a:cubicBezTo>
                    <a:pt x="1140" y="2041"/>
                    <a:pt x="1112" y="2019"/>
                    <a:pt x="1085" y="1994"/>
                  </a:cubicBezTo>
                  <a:cubicBezTo>
                    <a:pt x="872" y="1793"/>
                    <a:pt x="869" y="1440"/>
                    <a:pt x="987" y="1190"/>
                  </a:cubicBezTo>
                  <a:cubicBezTo>
                    <a:pt x="1045" y="1066"/>
                    <a:pt x="1152" y="963"/>
                    <a:pt x="1275" y="907"/>
                  </a:cubicBezTo>
                  <a:cubicBezTo>
                    <a:pt x="1337" y="880"/>
                    <a:pt x="1404" y="868"/>
                    <a:pt x="1471" y="868"/>
                  </a:cubicBezTo>
                  <a:cubicBezTo>
                    <a:pt x="1487" y="868"/>
                    <a:pt x="1502" y="868"/>
                    <a:pt x="1518" y="869"/>
                  </a:cubicBezTo>
                  <a:cubicBezTo>
                    <a:pt x="1535" y="871"/>
                    <a:pt x="1552" y="873"/>
                    <a:pt x="1571" y="876"/>
                  </a:cubicBezTo>
                  <a:cubicBezTo>
                    <a:pt x="1579" y="873"/>
                    <a:pt x="1587" y="873"/>
                    <a:pt x="1595" y="871"/>
                  </a:cubicBezTo>
                  <a:cubicBezTo>
                    <a:pt x="1545" y="466"/>
                    <a:pt x="1199" y="199"/>
                    <a:pt x="79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7" name="Google Shape;5967;p130"/>
            <p:cNvSpPr/>
            <p:nvPr/>
          </p:nvSpPr>
          <p:spPr>
            <a:xfrm>
              <a:off x="7599413" y="3356763"/>
              <a:ext cx="73550" cy="53875"/>
            </a:xfrm>
            <a:custGeom>
              <a:avLst/>
              <a:gdLst/>
              <a:ahLst/>
              <a:cxnLst/>
              <a:rect l="l" t="t" r="r" b="b"/>
              <a:pathLst>
                <a:path w="2942" h="2155" extrusionOk="0">
                  <a:moveTo>
                    <a:pt x="556" y="0"/>
                  </a:moveTo>
                  <a:cubicBezTo>
                    <a:pt x="420" y="0"/>
                    <a:pt x="289" y="2"/>
                    <a:pt x="166" y="2"/>
                  </a:cubicBezTo>
                  <a:cubicBezTo>
                    <a:pt x="110" y="2"/>
                    <a:pt x="55" y="6"/>
                    <a:pt x="1" y="7"/>
                  </a:cubicBezTo>
                  <a:cubicBezTo>
                    <a:pt x="56" y="85"/>
                    <a:pt x="114" y="161"/>
                    <a:pt x="166" y="238"/>
                  </a:cubicBezTo>
                  <a:cubicBezTo>
                    <a:pt x="449" y="660"/>
                    <a:pt x="695" y="1113"/>
                    <a:pt x="918" y="1582"/>
                  </a:cubicBezTo>
                  <a:cubicBezTo>
                    <a:pt x="1341" y="1757"/>
                    <a:pt x="1760" y="1929"/>
                    <a:pt x="2186" y="2103"/>
                  </a:cubicBezTo>
                  <a:cubicBezTo>
                    <a:pt x="2226" y="2121"/>
                    <a:pt x="2266" y="2137"/>
                    <a:pt x="2308" y="2154"/>
                  </a:cubicBezTo>
                  <a:cubicBezTo>
                    <a:pt x="2687" y="1561"/>
                    <a:pt x="2942" y="807"/>
                    <a:pt x="2228" y="332"/>
                  </a:cubicBezTo>
                  <a:cubicBezTo>
                    <a:pt x="1776" y="31"/>
                    <a:pt x="1128" y="0"/>
                    <a:pt x="5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8" name="Google Shape;5968;p130"/>
            <p:cNvSpPr/>
            <p:nvPr/>
          </p:nvSpPr>
          <p:spPr>
            <a:xfrm>
              <a:off x="7674313" y="3455588"/>
              <a:ext cx="125" cy="150"/>
            </a:xfrm>
            <a:custGeom>
              <a:avLst/>
              <a:gdLst/>
              <a:ahLst/>
              <a:cxnLst/>
              <a:rect l="l" t="t" r="r" b="b"/>
              <a:pathLst>
                <a:path w="5" h="6" extrusionOk="0">
                  <a:moveTo>
                    <a:pt x="4" y="0"/>
                  </a:moveTo>
                  <a:cubicBezTo>
                    <a:pt x="2" y="2"/>
                    <a:pt x="0" y="4"/>
                    <a:pt x="0" y="6"/>
                  </a:cubicBez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9" name="Google Shape;5969;p130"/>
            <p:cNvSpPr/>
            <p:nvPr/>
          </p:nvSpPr>
          <p:spPr>
            <a:xfrm>
              <a:off x="7671838" y="3451413"/>
              <a:ext cx="24725" cy="21175"/>
            </a:xfrm>
            <a:custGeom>
              <a:avLst/>
              <a:gdLst/>
              <a:ahLst/>
              <a:cxnLst/>
              <a:rect l="l" t="t" r="r" b="b"/>
              <a:pathLst>
                <a:path w="989" h="847" extrusionOk="0">
                  <a:moveTo>
                    <a:pt x="325" y="1"/>
                  </a:moveTo>
                  <a:cubicBezTo>
                    <a:pt x="317" y="14"/>
                    <a:pt x="313" y="14"/>
                    <a:pt x="309" y="16"/>
                  </a:cubicBezTo>
                  <a:cubicBezTo>
                    <a:pt x="304" y="20"/>
                    <a:pt x="283" y="28"/>
                    <a:pt x="278" y="32"/>
                  </a:cubicBezTo>
                  <a:cubicBezTo>
                    <a:pt x="266" y="37"/>
                    <a:pt x="254" y="45"/>
                    <a:pt x="243" y="53"/>
                  </a:cubicBezTo>
                  <a:cubicBezTo>
                    <a:pt x="218" y="69"/>
                    <a:pt x="192" y="83"/>
                    <a:pt x="167" y="101"/>
                  </a:cubicBezTo>
                  <a:cubicBezTo>
                    <a:pt x="166" y="101"/>
                    <a:pt x="165" y="101"/>
                    <a:pt x="165" y="101"/>
                  </a:cubicBezTo>
                  <a:cubicBezTo>
                    <a:pt x="165" y="101"/>
                    <a:pt x="165" y="101"/>
                    <a:pt x="164" y="102"/>
                  </a:cubicBezTo>
                  <a:lnTo>
                    <a:pt x="158" y="109"/>
                  </a:lnTo>
                  <a:cubicBezTo>
                    <a:pt x="147" y="117"/>
                    <a:pt x="139" y="127"/>
                    <a:pt x="130" y="135"/>
                  </a:cubicBezTo>
                  <a:cubicBezTo>
                    <a:pt x="123" y="142"/>
                    <a:pt x="117" y="153"/>
                    <a:pt x="107" y="161"/>
                  </a:cubicBezTo>
                  <a:cubicBezTo>
                    <a:pt x="106" y="165"/>
                    <a:pt x="103" y="166"/>
                    <a:pt x="101" y="167"/>
                  </a:cubicBezTo>
                  <a:cubicBezTo>
                    <a:pt x="98" y="172"/>
                    <a:pt x="95" y="176"/>
                    <a:pt x="92" y="180"/>
                  </a:cubicBezTo>
                  <a:lnTo>
                    <a:pt x="92" y="180"/>
                  </a:lnTo>
                  <a:cubicBezTo>
                    <a:pt x="92" y="180"/>
                    <a:pt x="92" y="180"/>
                    <a:pt x="92" y="180"/>
                  </a:cubicBezTo>
                  <a:lnTo>
                    <a:pt x="92" y="180"/>
                  </a:lnTo>
                  <a:cubicBezTo>
                    <a:pt x="91" y="180"/>
                    <a:pt x="87" y="185"/>
                    <a:pt x="74" y="201"/>
                  </a:cubicBezTo>
                  <a:cubicBezTo>
                    <a:pt x="81" y="194"/>
                    <a:pt x="87" y="187"/>
                    <a:pt x="92" y="180"/>
                  </a:cubicBezTo>
                  <a:lnTo>
                    <a:pt x="92" y="180"/>
                  </a:lnTo>
                  <a:cubicBezTo>
                    <a:pt x="92" y="181"/>
                    <a:pt x="75" y="203"/>
                    <a:pt x="70" y="211"/>
                  </a:cubicBezTo>
                  <a:cubicBezTo>
                    <a:pt x="63" y="222"/>
                    <a:pt x="57" y="233"/>
                    <a:pt x="50" y="244"/>
                  </a:cubicBezTo>
                  <a:cubicBezTo>
                    <a:pt x="45" y="254"/>
                    <a:pt x="39" y="266"/>
                    <a:pt x="33" y="275"/>
                  </a:cubicBezTo>
                  <a:cubicBezTo>
                    <a:pt x="31" y="280"/>
                    <a:pt x="30" y="283"/>
                    <a:pt x="27" y="288"/>
                  </a:cubicBezTo>
                  <a:cubicBezTo>
                    <a:pt x="19" y="314"/>
                    <a:pt x="13" y="339"/>
                    <a:pt x="7" y="364"/>
                  </a:cubicBezTo>
                  <a:cubicBezTo>
                    <a:pt x="6" y="375"/>
                    <a:pt x="5" y="391"/>
                    <a:pt x="1" y="402"/>
                  </a:cubicBezTo>
                  <a:cubicBezTo>
                    <a:pt x="3" y="398"/>
                    <a:pt x="3" y="398"/>
                    <a:pt x="5" y="394"/>
                  </a:cubicBezTo>
                  <a:lnTo>
                    <a:pt x="5" y="394"/>
                  </a:lnTo>
                  <a:cubicBezTo>
                    <a:pt x="5" y="398"/>
                    <a:pt x="3" y="399"/>
                    <a:pt x="3" y="402"/>
                  </a:cubicBezTo>
                  <a:cubicBezTo>
                    <a:pt x="1" y="428"/>
                    <a:pt x="1" y="457"/>
                    <a:pt x="3" y="483"/>
                  </a:cubicBezTo>
                  <a:cubicBezTo>
                    <a:pt x="3" y="487"/>
                    <a:pt x="5" y="495"/>
                    <a:pt x="5" y="501"/>
                  </a:cubicBezTo>
                  <a:cubicBezTo>
                    <a:pt x="6" y="508"/>
                    <a:pt x="6" y="516"/>
                    <a:pt x="7" y="519"/>
                  </a:cubicBezTo>
                  <a:cubicBezTo>
                    <a:pt x="13" y="544"/>
                    <a:pt x="19" y="568"/>
                    <a:pt x="30" y="593"/>
                  </a:cubicBezTo>
                  <a:cubicBezTo>
                    <a:pt x="30" y="594"/>
                    <a:pt x="33" y="601"/>
                    <a:pt x="37" y="606"/>
                  </a:cubicBezTo>
                  <a:cubicBezTo>
                    <a:pt x="41" y="614"/>
                    <a:pt x="45" y="625"/>
                    <a:pt x="50" y="633"/>
                  </a:cubicBezTo>
                  <a:cubicBezTo>
                    <a:pt x="63" y="657"/>
                    <a:pt x="74" y="680"/>
                    <a:pt x="90" y="701"/>
                  </a:cubicBezTo>
                  <a:cubicBezTo>
                    <a:pt x="94" y="710"/>
                    <a:pt x="101" y="718"/>
                    <a:pt x="106" y="726"/>
                  </a:cubicBezTo>
                  <a:lnTo>
                    <a:pt x="117" y="737"/>
                  </a:lnTo>
                  <a:cubicBezTo>
                    <a:pt x="121" y="744"/>
                    <a:pt x="127" y="748"/>
                    <a:pt x="132" y="754"/>
                  </a:cubicBezTo>
                  <a:cubicBezTo>
                    <a:pt x="143" y="761"/>
                    <a:pt x="151" y="767"/>
                    <a:pt x="160" y="773"/>
                  </a:cubicBezTo>
                  <a:cubicBezTo>
                    <a:pt x="172" y="781"/>
                    <a:pt x="186" y="787"/>
                    <a:pt x="199" y="794"/>
                  </a:cubicBezTo>
                  <a:cubicBezTo>
                    <a:pt x="204" y="798"/>
                    <a:pt x="224" y="805"/>
                    <a:pt x="227" y="807"/>
                  </a:cubicBezTo>
                  <a:cubicBezTo>
                    <a:pt x="254" y="818"/>
                    <a:pt x="283" y="826"/>
                    <a:pt x="311" y="833"/>
                  </a:cubicBezTo>
                  <a:cubicBezTo>
                    <a:pt x="325" y="837"/>
                    <a:pt x="340" y="839"/>
                    <a:pt x="356" y="841"/>
                  </a:cubicBezTo>
                  <a:lnTo>
                    <a:pt x="359" y="841"/>
                  </a:lnTo>
                  <a:cubicBezTo>
                    <a:pt x="365" y="841"/>
                    <a:pt x="373" y="843"/>
                    <a:pt x="380" y="843"/>
                  </a:cubicBezTo>
                  <a:cubicBezTo>
                    <a:pt x="403" y="845"/>
                    <a:pt x="428" y="846"/>
                    <a:pt x="453" y="846"/>
                  </a:cubicBezTo>
                  <a:cubicBezTo>
                    <a:pt x="511" y="846"/>
                    <a:pt x="571" y="841"/>
                    <a:pt x="616" y="833"/>
                  </a:cubicBezTo>
                  <a:cubicBezTo>
                    <a:pt x="657" y="826"/>
                    <a:pt x="697" y="813"/>
                    <a:pt x="735" y="798"/>
                  </a:cubicBezTo>
                  <a:lnTo>
                    <a:pt x="750" y="793"/>
                  </a:lnTo>
                  <a:cubicBezTo>
                    <a:pt x="751" y="791"/>
                    <a:pt x="769" y="785"/>
                    <a:pt x="770" y="785"/>
                  </a:cubicBezTo>
                  <a:cubicBezTo>
                    <a:pt x="783" y="778"/>
                    <a:pt x="795" y="771"/>
                    <a:pt x="809" y="765"/>
                  </a:cubicBezTo>
                  <a:cubicBezTo>
                    <a:pt x="826" y="754"/>
                    <a:pt x="843" y="744"/>
                    <a:pt x="859" y="732"/>
                  </a:cubicBezTo>
                  <a:lnTo>
                    <a:pt x="862" y="730"/>
                  </a:lnTo>
                  <a:cubicBezTo>
                    <a:pt x="866" y="726"/>
                    <a:pt x="871" y="721"/>
                    <a:pt x="876" y="718"/>
                  </a:cubicBezTo>
                  <a:cubicBezTo>
                    <a:pt x="896" y="701"/>
                    <a:pt x="912" y="684"/>
                    <a:pt x="930" y="664"/>
                  </a:cubicBezTo>
                  <a:cubicBezTo>
                    <a:pt x="932" y="658"/>
                    <a:pt x="944" y="641"/>
                    <a:pt x="948" y="637"/>
                  </a:cubicBezTo>
                  <a:cubicBezTo>
                    <a:pt x="955" y="625"/>
                    <a:pt x="959" y="613"/>
                    <a:pt x="966" y="604"/>
                  </a:cubicBezTo>
                  <a:lnTo>
                    <a:pt x="971" y="588"/>
                  </a:lnTo>
                  <a:lnTo>
                    <a:pt x="982" y="553"/>
                  </a:lnTo>
                  <a:cubicBezTo>
                    <a:pt x="983" y="547"/>
                    <a:pt x="983" y="539"/>
                    <a:pt x="986" y="532"/>
                  </a:cubicBezTo>
                  <a:cubicBezTo>
                    <a:pt x="986" y="520"/>
                    <a:pt x="988" y="508"/>
                    <a:pt x="988" y="495"/>
                  </a:cubicBezTo>
                  <a:cubicBezTo>
                    <a:pt x="988" y="484"/>
                    <a:pt x="988" y="473"/>
                    <a:pt x="986" y="461"/>
                  </a:cubicBezTo>
                  <a:cubicBezTo>
                    <a:pt x="986" y="457"/>
                    <a:pt x="984" y="453"/>
                    <a:pt x="984" y="448"/>
                  </a:cubicBezTo>
                  <a:cubicBezTo>
                    <a:pt x="978" y="421"/>
                    <a:pt x="971" y="395"/>
                    <a:pt x="963" y="368"/>
                  </a:cubicBezTo>
                  <a:cubicBezTo>
                    <a:pt x="962" y="364"/>
                    <a:pt x="962" y="364"/>
                    <a:pt x="962" y="360"/>
                  </a:cubicBezTo>
                  <a:cubicBezTo>
                    <a:pt x="959" y="359"/>
                    <a:pt x="959" y="359"/>
                    <a:pt x="958" y="354"/>
                  </a:cubicBezTo>
                  <a:cubicBezTo>
                    <a:pt x="951" y="342"/>
                    <a:pt x="946" y="331"/>
                    <a:pt x="939" y="319"/>
                  </a:cubicBezTo>
                  <a:cubicBezTo>
                    <a:pt x="931" y="304"/>
                    <a:pt x="923" y="291"/>
                    <a:pt x="912" y="278"/>
                  </a:cubicBezTo>
                  <a:lnTo>
                    <a:pt x="903" y="262"/>
                  </a:lnTo>
                  <a:lnTo>
                    <a:pt x="902" y="262"/>
                  </a:lnTo>
                  <a:cubicBezTo>
                    <a:pt x="882" y="242"/>
                    <a:pt x="863" y="221"/>
                    <a:pt x="843" y="201"/>
                  </a:cubicBezTo>
                  <a:cubicBezTo>
                    <a:pt x="838" y="198"/>
                    <a:pt x="819" y="181"/>
                    <a:pt x="811" y="174"/>
                  </a:cubicBezTo>
                  <a:cubicBezTo>
                    <a:pt x="805" y="169"/>
                    <a:pt x="790" y="159"/>
                    <a:pt x="786" y="155"/>
                  </a:cubicBezTo>
                  <a:cubicBezTo>
                    <a:pt x="758" y="135"/>
                    <a:pt x="726" y="121"/>
                    <a:pt x="697" y="105"/>
                  </a:cubicBezTo>
                  <a:cubicBezTo>
                    <a:pt x="691" y="101"/>
                    <a:pt x="677" y="95"/>
                    <a:pt x="678" y="95"/>
                  </a:cubicBezTo>
                  <a:cubicBezTo>
                    <a:pt x="677" y="95"/>
                    <a:pt x="675" y="94"/>
                    <a:pt x="673" y="94"/>
                  </a:cubicBezTo>
                  <a:cubicBezTo>
                    <a:pt x="657" y="87"/>
                    <a:pt x="638" y="81"/>
                    <a:pt x="620" y="75"/>
                  </a:cubicBezTo>
                  <a:cubicBezTo>
                    <a:pt x="586" y="66"/>
                    <a:pt x="552" y="57"/>
                    <a:pt x="518" y="50"/>
                  </a:cubicBezTo>
                  <a:cubicBezTo>
                    <a:pt x="512" y="49"/>
                    <a:pt x="506" y="48"/>
                    <a:pt x="502" y="48"/>
                  </a:cubicBezTo>
                  <a:lnTo>
                    <a:pt x="502" y="48"/>
                  </a:lnTo>
                  <a:cubicBezTo>
                    <a:pt x="504" y="48"/>
                    <a:pt x="507" y="48"/>
                    <a:pt x="512" y="49"/>
                  </a:cubicBezTo>
                  <a:cubicBezTo>
                    <a:pt x="508" y="48"/>
                    <a:pt x="504" y="48"/>
                    <a:pt x="500" y="48"/>
                  </a:cubicBezTo>
                  <a:lnTo>
                    <a:pt x="500" y="48"/>
                  </a:lnTo>
                  <a:cubicBezTo>
                    <a:pt x="499" y="47"/>
                    <a:pt x="498" y="47"/>
                    <a:pt x="498" y="47"/>
                  </a:cubicBezTo>
                  <a:lnTo>
                    <a:pt x="498" y="47"/>
                  </a:lnTo>
                  <a:cubicBezTo>
                    <a:pt x="498" y="47"/>
                    <a:pt x="498" y="47"/>
                    <a:pt x="499" y="48"/>
                  </a:cubicBezTo>
                  <a:lnTo>
                    <a:pt x="499" y="48"/>
                  </a:lnTo>
                  <a:cubicBezTo>
                    <a:pt x="482" y="46"/>
                    <a:pt x="463" y="45"/>
                    <a:pt x="447" y="41"/>
                  </a:cubicBezTo>
                  <a:cubicBezTo>
                    <a:pt x="431" y="37"/>
                    <a:pt x="416" y="33"/>
                    <a:pt x="399" y="29"/>
                  </a:cubicBezTo>
                  <a:cubicBezTo>
                    <a:pt x="372" y="22"/>
                    <a:pt x="347" y="14"/>
                    <a:pt x="32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0" name="Google Shape;5970;p130"/>
            <p:cNvSpPr/>
            <p:nvPr/>
          </p:nvSpPr>
          <p:spPr>
            <a:xfrm>
              <a:off x="7674513" y="3455213"/>
              <a:ext cx="225" cy="250"/>
            </a:xfrm>
            <a:custGeom>
              <a:avLst/>
              <a:gdLst/>
              <a:ahLst/>
              <a:cxnLst/>
              <a:rect l="l" t="t" r="r" b="b"/>
              <a:pathLst>
                <a:path w="9" h="10" extrusionOk="0">
                  <a:moveTo>
                    <a:pt x="8" y="0"/>
                  </a:moveTo>
                  <a:cubicBezTo>
                    <a:pt x="8" y="0"/>
                    <a:pt x="5" y="3"/>
                    <a:pt x="0" y="10"/>
                  </a:cubicBezTo>
                  <a:cubicBezTo>
                    <a:pt x="5" y="5"/>
                    <a:pt x="9" y="0"/>
                    <a:pt x="8" y="0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1" name="Google Shape;5971;p130"/>
            <p:cNvSpPr/>
            <p:nvPr/>
          </p:nvSpPr>
          <p:spPr>
            <a:xfrm>
              <a:off x="7546413" y="3327038"/>
              <a:ext cx="100" cy="350"/>
            </a:xfrm>
            <a:custGeom>
              <a:avLst/>
              <a:gdLst/>
              <a:ahLst/>
              <a:cxnLst/>
              <a:rect l="l" t="t" r="r" b="b"/>
              <a:pathLst>
                <a:path w="4" h="14" extrusionOk="0">
                  <a:moveTo>
                    <a:pt x="3" y="0"/>
                  </a:moveTo>
                  <a:cubicBezTo>
                    <a:pt x="1" y="5"/>
                    <a:pt x="1" y="9"/>
                    <a:pt x="1" y="13"/>
                  </a:cubicBezTo>
                  <a:cubicBezTo>
                    <a:pt x="1" y="12"/>
                    <a:pt x="3" y="5"/>
                    <a:pt x="3" y="0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2" name="Google Shape;5972;p130"/>
            <p:cNvSpPr/>
            <p:nvPr/>
          </p:nvSpPr>
          <p:spPr>
            <a:xfrm>
              <a:off x="7530038" y="3330088"/>
              <a:ext cx="325" cy="250"/>
            </a:xfrm>
            <a:custGeom>
              <a:avLst/>
              <a:gdLst/>
              <a:ahLst/>
              <a:cxnLst/>
              <a:rect l="l" t="t" r="r" b="b"/>
              <a:pathLst>
                <a:path w="13" h="10" extrusionOk="0">
                  <a:moveTo>
                    <a:pt x="1" y="1"/>
                  </a:moveTo>
                  <a:lnTo>
                    <a:pt x="1" y="1"/>
                  </a:lnTo>
                  <a:cubicBezTo>
                    <a:pt x="8" y="7"/>
                    <a:pt x="11" y="9"/>
                    <a:pt x="12" y="9"/>
                  </a:cubicBezTo>
                  <a:cubicBezTo>
                    <a:pt x="13" y="9"/>
                    <a:pt x="10" y="6"/>
                    <a:pt x="6" y="2"/>
                  </a:cubicBezTo>
                  <a:cubicBezTo>
                    <a:pt x="4" y="2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3" name="Google Shape;5973;p130"/>
            <p:cNvSpPr/>
            <p:nvPr/>
          </p:nvSpPr>
          <p:spPr>
            <a:xfrm>
              <a:off x="7546488" y="3326963"/>
              <a:ext cx="25" cy="100"/>
            </a:xfrm>
            <a:custGeom>
              <a:avLst/>
              <a:gdLst/>
              <a:ahLst/>
              <a:cxnLst/>
              <a:rect l="l" t="t" r="r" b="b"/>
              <a:pathLst>
                <a:path w="1" h="4" extrusionOk="0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4" name="Google Shape;5974;p130"/>
            <p:cNvSpPr/>
            <p:nvPr/>
          </p:nvSpPr>
          <p:spPr>
            <a:xfrm>
              <a:off x="7546713" y="3357813"/>
              <a:ext cx="61150" cy="32550"/>
            </a:xfrm>
            <a:custGeom>
              <a:avLst/>
              <a:gdLst/>
              <a:ahLst/>
              <a:cxnLst/>
              <a:rect l="l" t="t" r="r" b="b"/>
              <a:pathLst>
                <a:path w="2446" h="1302" extrusionOk="0">
                  <a:moveTo>
                    <a:pt x="1620" y="0"/>
                  </a:moveTo>
                  <a:cubicBezTo>
                    <a:pt x="1065" y="63"/>
                    <a:pt x="526" y="196"/>
                    <a:pt x="1" y="378"/>
                  </a:cubicBezTo>
                  <a:cubicBezTo>
                    <a:pt x="830" y="650"/>
                    <a:pt x="1643" y="970"/>
                    <a:pt x="2445" y="1302"/>
                  </a:cubicBezTo>
                  <a:cubicBezTo>
                    <a:pt x="2268" y="949"/>
                    <a:pt x="2077" y="604"/>
                    <a:pt x="1846" y="282"/>
                  </a:cubicBezTo>
                  <a:cubicBezTo>
                    <a:pt x="1776" y="180"/>
                    <a:pt x="1699" y="88"/>
                    <a:pt x="162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5" name="Google Shape;5975;p130"/>
            <p:cNvSpPr/>
            <p:nvPr/>
          </p:nvSpPr>
          <p:spPr>
            <a:xfrm>
              <a:off x="7529938" y="3330013"/>
              <a:ext cx="125" cy="100"/>
            </a:xfrm>
            <a:custGeom>
              <a:avLst/>
              <a:gdLst/>
              <a:ahLst/>
              <a:cxnLst/>
              <a:rect l="l" t="t" r="r" b="b"/>
              <a:pathLst>
                <a:path w="5" h="4" extrusionOk="0">
                  <a:moveTo>
                    <a:pt x="1" y="1"/>
                  </a:moveTo>
                  <a:cubicBezTo>
                    <a:pt x="1" y="1"/>
                    <a:pt x="4" y="4"/>
                    <a:pt x="5" y="4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6" name="Google Shape;5976;p130"/>
            <p:cNvSpPr/>
            <p:nvPr/>
          </p:nvSpPr>
          <p:spPr>
            <a:xfrm>
              <a:off x="7541738" y="3405388"/>
              <a:ext cx="36950" cy="36650"/>
            </a:xfrm>
            <a:custGeom>
              <a:avLst/>
              <a:gdLst/>
              <a:ahLst/>
              <a:cxnLst/>
              <a:rect l="l" t="t" r="r" b="b"/>
              <a:pathLst>
                <a:path w="1478" h="1466" extrusionOk="0">
                  <a:moveTo>
                    <a:pt x="56" y="522"/>
                  </a:moveTo>
                  <a:lnTo>
                    <a:pt x="56" y="522"/>
                  </a:lnTo>
                  <a:cubicBezTo>
                    <a:pt x="56" y="523"/>
                    <a:pt x="55" y="525"/>
                    <a:pt x="53" y="528"/>
                  </a:cubicBezTo>
                  <a:cubicBezTo>
                    <a:pt x="54" y="526"/>
                    <a:pt x="55" y="524"/>
                    <a:pt x="56" y="522"/>
                  </a:cubicBezTo>
                  <a:close/>
                  <a:moveTo>
                    <a:pt x="737" y="0"/>
                  </a:moveTo>
                  <a:cubicBezTo>
                    <a:pt x="715" y="0"/>
                    <a:pt x="691" y="2"/>
                    <a:pt x="664" y="5"/>
                  </a:cubicBezTo>
                  <a:cubicBezTo>
                    <a:pt x="659" y="7"/>
                    <a:pt x="624" y="13"/>
                    <a:pt x="617" y="16"/>
                  </a:cubicBezTo>
                  <a:cubicBezTo>
                    <a:pt x="588" y="23"/>
                    <a:pt x="560" y="32"/>
                    <a:pt x="532" y="43"/>
                  </a:cubicBezTo>
                  <a:cubicBezTo>
                    <a:pt x="527" y="44"/>
                    <a:pt x="522" y="45"/>
                    <a:pt x="519" y="47"/>
                  </a:cubicBezTo>
                  <a:cubicBezTo>
                    <a:pt x="511" y="51"/>
                    <a:pt x="502" y="56"/>
                    <a:pt x="494" y="59"/>
                  </a:cubicBezTo>
                  <a:cubicBezTo>
                    <a:pt x="468" y="71"/>
                    <a:pt x="446" y="84"/>
                    <a:pt x="422" y="99"/>
                  </a:cubicBezTo>
                  <a:cubicBezTo>
                    <a:pt x="359" y="137"/>
                    <a:pt x="361" y="137"/>
                    <a:pt x="313" y="178"/>
                  </a:cubicBezTo>
                  <a:cubicBezTo>
                    <a:pt x="271" y="213"/>
                    <a:pt x="233" y="252"/>
                    <a:pt x="198" y="292"/>
                  </a:cubicBezTo>
                  <a:cubicBezTo>
                    <a:pt x="198" y="292"/>
                    <a:pt x="176" y="318"/>
                    <a:pt x="174" y="320"/>
                  </a:cubicBezTo>
                  <a:cubicBezTo>
                    <a:pt x="172" y="325"/>
                    <a:pt x="168" y="330"/>
                    <a:pt x="162" y="335"/>
                  </a:cubicBezTo>
                  <a:cubicBezTo>
                    <a:pt x="148" y="357"/>
                    <a:pt x="133" y="377"/>
                    <a:pt x="120" y="399"/>
                  </a:cubicBezTo>
                  <a:cubicBezTo>
                    <a:pt x="96" y="440"/>
                    <a:pt x="74" y="480"/>
                    <a:pt x="56" y="522"/>
                  </a:cubicBezTo>
                  <a:lnTo>
                    <a:pt x="56" y="522"/>
                  </a:lnTo>
                  <a:cubicBezTo>
                    <a:pt x="56" y="522"/>
                    <a:pt x="56" y="522"/>
                    <a:pt x="56" y="522"/>
                  </a:cubicBezTo>
                  <a:lnTo>
                    <a:pt x="56" y="522"/>
                  </a:lnTo>
                  <a:cubicBezTo>
                    <a:pt x="57" y="522"/>
                    <a:pt x="38" y="574"/>
                    <a:pt x="36" y="582"/>
                  </a:cubicBezTo>
                  <a:cubicBezTo>
                    <a:pt x="29" y="603"/>
                    <a:pt x="23" y="624"/>
                    <a:pt x="19" y="648"/>
                  </a:cubicBezTo>
                  <a:cubicBezTo>
                    <a:pt x="1" y="717"/>
                    <a:pt x="3" y="709"/>
                    <a:pt x="1" y="769"/>
                  </a:cubicBezTo>
                  <a:cubicBezTo>
                    <a:pt x="0" y="796"/>
                    <a:pt x="0" y="823"/>
                    <a:pt x="1" y="849"/>
                  </a:cubicBezTo>
                  <a:cubicBezTo>
                    <a:pt x="1" y="854"/>
                    <a:pt x="7" y="894"/>
                    <a:pt x="7" y="902"/>
                  </a:cubicBezTo>
                  <a:cubicBezTo>
                    <a:pt x="15" y="950"/>
                    <a:pt x="28" y="998"/>
                    <a:pt x="43" y="1045"/>
                  </a:cubicBezTo>
                  <a:cubicBezTo>
                    <a:pt x="65" y="1110"/>
                    <a:pt x="134" y="1223"/>
                    <a:pt x="173" y="1264"/>
                  </a:cubicBezTo>
                  <a:cubicBezTo>
                    <a:pt x="192" y="1284"/>
                    <a:pt x="209" y="1304"/>
                    <a:pt x="229" y="1322"/>
                  </a:cubicBezTo>
                  <a:cubicBezTo>
                    <a:pt x="236" y="1327"/>
                    <a:pt x="256" y="1343"/>
                    <a:pt x="262" y="1350"/>
                  </a:cubicBezTo>
                  <a:cubicBezTo>
                    <a:pt x="271" y="1355"/>
                    <a:pt x="299" y="1375"/>
                    <a:pt x="306" y="1377"/>
                  </a:cubicBezTo>
                  <a:cubicBezTo>
                    <a:pt x="322" y="1388"/>
                    <a:pt x="339" y="1397"/>
                    <a:pt x="358" y="1407"/>
                  </a:cubicBezTo>
                  <a:cubicBezTo>
                    <a:pt x="369" y="1411"/>
                    <a:pt x="381" y="1417"/>
                    <a:pt x="391" y="1423"/>
                  </a:cubicBezTo>
                  <a:lnTo>
                    <a:pt x="393" y="1423"/>
                  </a:lnTo>
                  <a:cubicBezTo>
                    <a:pt x="414" y="1429"/>
                    <a:pt x="434" y="1437"/>
                    <a:pt x="455" y="1443"/>
                  </a:cubicBezTo>
                  <a:cubicBezTo>
                    <a:pt x="474" y="1448"/>
                    <a:pt x="492" y="1453"/>
                    <a:pt x="512" y="1456"/>
                  </a:cubicBezTo>
                  <a:cubicBezTo>
                    <a:pt x="522" y="1457"/>
                    <a:pt x="532" y="1459"/>
                    <a:pt x="540" y="1461"/>
                  </a:cubicBezTo>
                  <a:cubicBezTo>
                    <a:pt x="571" y="1463"/>
                    <a:pt x="602" y="1465"/>
                    <a:pt x="633" y="1465"/>
                  </a:cubicBezTo>
                  <a:cubicBezTo>
                    <a:pt x="646" y="1465"/>
                    <a:pt x="659" y="1465"/>
                    <a:pt x="672" y="1464"/>
                  </a:cubicBezTo>
                  <a:cubicBezTo>
                    <a:pt x="685" y="1460"/>
                    <a:pt x="703" y="1457"/>
                    <a:pt x="719" y="1456"/>
                  </a:cubicBezTo>
                  <a:cubicBezTo>
                    <a:pt x="719" y="1456"/>
                    <a:pt x="756" y="1451"/>
                    <a:pt x="764" y="1449"/>
                  </a:cubicBezTo>
                  <a:cubicBezTo>
                    <a:pt x="809" y="1441"/>
                    <a:pt x="852" y="1428"/>
                    <a:pt x="896" y="1415"/>
                  </a:cubicBezTo>
                  <a:lnTo>
                    <a:pt x="950" y="1395"/>
                  </a:lnTo>
                  <a:cubicBezTo>
                    <a:pt x="956" y="1393"/>
                    <a:pt x="977" y="1383"/>
                    <a:pt x="983" y="1377"/>
                  </a:cubicBezTo>
                  <a:cubicBezTo>
                    <a:pt x="1026" y="1356"/>
                    <a:pt x="1070" y="1331"/>
                    <a:pt x="1111" y="1304"/>
                  </a:cubicBezTo>
                  <a:cubicBezTo>
                    <a:pt x="1118" y="1302"/>
                    <a:pt x="1142" y="1283"/>
                    <a:pt x="1150" y="1278"/>
                  </a:cubicBezTo>
                  <a:cubicBezTo>
                    <a:pt x="1155" y="1274"/>
                    <a:pt x="1183" y="1250"/>
                    <a:pt x="1190" y="1244"/>
                  </a:cubicBezTo>
                  <a:cubicBezTo>
                    <a:pt x="1224" y="1215"/>
                    <a:pt x="1258" y="1182"/>
                    <a:pt x="1287" y="1147"/>
                  </a:cubicBezTo>
                  <a:cubicBezTo>
                    <a:pt x="1296" y="1138"/>
                    <a:pt x="1303" y="1129"/>
                    <a:pt x="1311" y="1121"/>
                  </a:cubicBezTo>
                  <a:cubicBezTo>
                    <a:pt x="1312" y="1118"/>
                    <a:pt x="1311" y="1118"/>
                    <a:pt x="1312" y="1118"/>
                  </a:cubicBezTo>
                  <a:lnTo>
                    <a:pt x="1347" y="1069"/>
                  </a:lnTo>
                  <a:cubicBezTo>
                    <a:pt x="1369" y="1034"/>
                    <a:pt x="1405" y="969"/>
                    <a:pt x="1412" y="952"/>
                  </a:cubicBezTo>
                  <a:lnTo>
                    <a:pt x="1412" y="952"/>
                  </a:lnTo>
                  <a:cubicBezTo>
                    <a:pt x="1411" y="953"/>
                    <a:pt x="1411" y="954"/>
                    <a:pt x="1411" y="954"/>
                  </a:cubicBezTo>
                  <a:cubicBezTo>
                    <a:pt x="1411" y="954"/>
                    <a:pt x="1425" y="920"/>
                    <a:pt x="1429" y="909"/>
                  </a:cubicBezTo>
                  <a:cubicBezTo>
                    <a:pt x="1437" y="885"/>
                    <a:pt x="1444" y="864"/>
                    <a:pt x="1449" y="841"/>
                  </a:cubicBezTo>
                  <a:cubicBezTo>
                    <a:pt x="1472" y="751"/>
                    <a:pt x="1477" y="691"/>
                    <a:pt x="1467" y="576"/>
                  </a:cubicBezTo>
                  <a:cubicBezTo>
                    <a:pt x="1456" y="446"/>
                    <a:pt x="1404" y="318"/>
                    <a:pt x="1314" y="224"/>
                  </a:cubicBezTo>
                  <a:cubicBezTo>
                    <a:pt x="1308" y="224"/>
                    <a:pt x="1302" y="225"/>
                    <a:pt x="1296" y="225"/>
                  </a:cubicBezTo>
                  <a:cubicBezTo>
                    <a:pt x="1281" y="225"/>
                    <a:pt x="1265" y="222"/>
                    <a:pt x="1251" y="212"/>
                  </a:cubicBezTo>
                  <a:cubicBezTo>
                    <a:pt x="1172" y="145"/>
                    <a:pt x="1062" y="83"/>
                    <a:pt x="960" y="49"/>
                  </a:cubicBezTo>
                  <a:cubicBezTo>
                    <a:pt x="945" y="45"/>
                    <a:pt x="932" y="40"/>
                    <a:pt x="918" y="37"/>
                  </a:cubicBezTo>
                  <a:cubicBezTo>
                    <a:pt x="878" y="25"/>
                    <a:pt x="838" y="16"/>
                    <a:pt x="800" y="5"/>
                  </a:cubicBezTo>
                  <a:cubicBezTo>
                    <a:pt x="780" y="2"/>
                    <a:pt x="759" y="0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7" name="Google Shape;5977;p130"/>
            <p:cNvSpPr/>
            <p:nvPr/>
          </p:nvSpPr>
          <p:spPr>
            <a:xfrm>
              <a:off x="7124488" y="3638213"/>
              <a:ext cx="474575" cy="216375"/>
            </a:xfrm>
            <a:custGeom>
              <a:avLst/>
              <a:gdLst/>
              <a:ahLst/>
              <a:cxnLst/>
              <a:rect l="l" t="t" r="r" b="b"/>
              <a:pathLst>
                <a:path w="18983" h="8655" extrusionOk="0">
                  <a:moveTo>
                    <a:pt x="581" y="0"/>
                  </a:moveTo>
                  <a:cubicBezTo>
                    <a:pt x="47" y="575"/>
                    <a:pt x="1" y="1650"/>
                    <a:pt x="123" y="2349"/>
                  </a:cubicBezTo>
                  <a:cubicBezTo>
                    <a:pt x="220" y="2892"/>
                    <a:pt x="492" y="3430"/>
                    <a:pt x="852" y="3846"/>
                  </a:cubicBezTo>
                  <a:cubicBezTo>
                    <a:pt x="1218" y="4268"/>
                    <a:pt x="1629" y="4487"/>
                    <a:pt x="2163" y="4555"/>
                  </a:cubicBezTo>
                  <a:cubicBezTo>
                    <a:pt x="2335" y="4096"/>
                    <a:pt x="2548" y="3551"/>
                    <a:pt x="2918" y="3230"/>
                  </a:cubicBezTo>
                  <a:cubicBezTo>
                    <a:pt x="2931" y="3183"/>
                    <a:pt x="2970" y="3143"/>
                    <a:pt x="3024" y="3142"/>
                  </a:cubicBezTo>
                  <a:cubicBezTo>
                    <a:pt x="3040" y="3142"/>
                    <a:pt x="3055" y="3142"/>
                    <a:pt x="3071" y="3142"/>
                  </a:cubicBezTo>
                  <a:cubicBezTo>
                    <a:pt x="3397" y="3142"/>
                    <a:pt x="3707" y="3220"/>
                    <a:pt x="4022" y="3290"/>
                  </a:cubicBezTo>
                  <a:cubicBezTo>
                    <a:pt x="4334" y="3358"/>
                    <a:pt x="4641" y="3437"/>
                    <a:pt x="4951" y="3509"/>
                  </a:cubicBezTo>
                  <a:cubicBezTo>
                    <a:pt x="5250" y="3580"/>
                    <a:pt x="5551" y="3648"/>
                    <a:pt x="5855" y="3708"/>
                  </a:cubicBezTo>
                  <a:cubicBezTo>
                    <a:pt x="6150" y="3766"/>
                    <a:pt x="6497" y="3773"/>
                    <a:pt x="6769" y="3901"/>
                  </a:cubicBezTo>
                  <a:cubicBezTo>
                    <a:pt x="6886" y="3959"/>
                    <a:pt x="6875" y="4155"/>
                    <a:pt x="6764" y="4208"/>
                  </a:cubicBezTo>
                  <a:cubicBezTo>
                    <a:pt x="6633" y="4381"/>
                    <a:pt x="6487" y="4545"/>
                    <a:pt x="6388" y="4740"/>
                  </a:cubicBezTo>
                  <a:cubicBezTo>
                    <a:pt x="6269" y="4984"/>
                    <a:pt x="6182" y="5254"/>
                    <a:pt x="6113" y="5518"/>
                  </a:cubicBezTo>
                  <a:cubicBezTo>
                    <a:pt x="6105" y="5548"/>
                    <a:pt x="6100" y="5579"/>
                    <a:pt x="6093" y="5609"/>
                  </a:cubicBezTo>
                  <a:cubicBezTo>
                    <a:pt x="6210" y="5637"/>
                    <a:pt x="6418" y="5672"/>
                    <a:pt x="6528" y="5697"/>
                  </a:cubicBezTo>
                  <a:cubicBezTo>
                    <a:pt x="6919" y="5790"/>
                    <a:pt x="7309" y="5886"/>
                    <a:pt x="7700" y="5978"/>
                  </a:cubicBezTo>
                  <a:cubicBezTo>
                    <a:pt x="9996" y="6517"/>
                    <a:pt x="12302" y="7012"/>
                    <a:pt x="14595" y="7560"/>
                  </a:cubicBezTo>
                  <a:cubicBezTo>
                    <a:pt x="15660" y="7814"/>
                    <a:pt x="16723" y="8070"/>
                    <a:pt x="17785" y="8343"/>
                  </a:cubicBezTo>
                  <a:cubicBezTo>
                    <a:pt x="18157" y="8437"/>
                    <a:pt x="18530" y="8533"/>
                    <a:pt x="18899" y="8640"/>
                  </a:cubicBezTo>
                  <a:cubicBezTo>
                    <a:pt x="18918" y="8645"/>
                    <a:pt x="18934" y="8650"/>
                    <a:pt x="18952" y="8654"/>
                  </a:cubicBezTo>
                  <a:cubicBezTo>
                    <a:pt x="18799" y="8465"/>
                    <a:pt x="18650" y="8268"/>
                    <a:pt x="18532" y="8054"/>
                  </a:cubicBezTo>
                  <a:cubicBezTo>
                    <a:pt x="18276" y="7592"/>
                    <a:pt x="18175" y="7075"/>
                    <a:pt x="18182" y="6550"/>
                  </a:cubicBezTo>
                  <a:cubicBezTo>
                    <a:pt x="18187" y="6083"/>
                    <a:pt x="18248" y="5597"/>
                    <a:pt x="18499" y="5190"/>
                  </a:cubicBezTo>
                  <a:cubicBezTo>
                    <a:pt x="18609" y="5008"/>
                    <a:pt x="18754" y="4847"/>
                    <a:pt x="18914" y="4706"/>
                  </a:cubicBezTo>
                  <a:cubicBezTo>
                    <a:pt x="18934" y="4687"/>
                    <a:pt x="18958" y="4667"/>
                    <a:pt x="18983" y="4646"/>
                  </a:cubicBezTo>
                  <a:cubicBezTo>
                    <a:pt x="18717" y="4567"/>
                    <a:pt x="18448" y="4493"/>
                    <a:pt x="18179" y="4421"/>
                  </a:cubicBezTo>
                  <a:cubicBezTo>
                    <a:pt x="18137" y="4409"/>
                    <a:pt x="18094" y="4400"/>
                    <a:pt x="18051" y="4388"/>
                  </a:cubicBezTo>
                  <a:cubicBezTo>
                    <a:pt x="16601" y="4036"/>
                    <a:pt x="15146" y="3701"/>
                    <a:pt x="13696" y="3351"/>
                  </a:cubicBezTo>
                  <a:cubicBezTo>
                    <a:pt x="10270" y="2530"/>
                    <a:pt x="6820" y="1758"/>
                    <a:pt x="3437" y="768"/>
                  </a:cubicBezTo>
                  <a:cubicBezTo>
                    <a:pt x="2518" y="500"/>
                    <a:pt x="1643" y="109"/>
                    <a:pt x="681" y="7"/>
                  </a:cubicBezTo>
                  <a:cubicBezTo>
                    <a:pt x="647" y="3"/>
                    <a:pt x="614" y="1"/>
                    <a:pt x="5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8" name="Google Shape;5978;p130"/>
            <p:cNvSpPr/>
            <p:nvPr/>
          </p:nvSpPr>
          <p:spPr>
            <a:xfrm>
              <a:off x="7554688" y="3441738"/>
              <a:ext cx="475" cy="100"/>
            </a:xfrm>
            <a:custGeom>
              <a:avLst/>
              <a:gdLst/>
              <a:ahLst/>
              <a:cxnLst/>
              <a:rect l="l" t="t" r="r" b="b"/>
              <a:pathLst>
                <a:path w="19" h="4" extrusionOk="0">
                  <a:moveTo>
                    <a:pt x="1" y="0"/>
                  </a:moveTo>
                  <a:cubicBezTo>
                    <a:pt x="0" y="0"/>
                    <a:pt x="12" y="3"/>
                    <a:pt x="18" y="3"/>
                  </a:cubicBezTo>
                  <a:cubicBezTo>
                    <a:pt x="6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9" name="Google Shape;5979;p130"/>
            <p:cNvSpPr/>
            <p:nvPr/>
          </p:nvSpPr>
          <p:spPr>
            <a:xfrm>
              <a:off x="7586363" y="3402638"/>
              <a:ext cx="355450" cy="456875"/>
            </a:xfrm>
            <a:custGeom>
              <a:avLst/>
              <a:gdLst/>
              <a:ahLst/>
              <a:cxnLst/>
              <a:rect l="l" t="t" r="r" b="b"/>
              <a:pathLst>
                <a:path w="14218" h="18275" extrusionOk="0">
                  <a:moveTo>
                    <a:pt x="1141" y="14264"/>
                  </a:moveTo>
                  <a:cubicBezTo>
                    <a:pt x="1142" y="14265"/>
                    <a:pt x="1142" y="14265"/>
                    <a:pt x="1142" y="14265"/>
                  </a:cubicBezTo>
                  <a:lnTo>
                    <a:pt x="1142" y="14265"/>
                  </a:lnTo>
                  <a:cubicBezTo>
                    <a:pt x="1142" y="14265"/>
                    <a:pt x="1142" y="14265"/>
                    <a:pt x="1141" y="14264"/>
                  </a:cubicBezTo>
                  <a:close/>
                  <a:moveTo>
                    <a:pt x="13430" y="1"/>
                  </a:moveTo>
                  <a:lnTo>
                    <a:pt x="13430" y="1"/>
                  </a:lnTo>
                  <a:cubicBezTo>
                    <a:pt x="13020" y="499"/>
                    <a:pt x="12602" y="988"/>
                    <a:pt x="12190" y="1477"/>
                  </a:cubicBezTo>
                  <a:cubicBezTo>
                    <a:pt x="10625" y="3331"/>
                    <a:pt x="9001" y="5133"/>
                    <a:pt x="7383" y="6940"/>
                  </a:cubicBezTo>
                  <a:cubicBezTo>
                    <a:pt x="5328" y="9231"/>
                    <a:pt x="3343" y="11588"/>
                    <a:pt x="1483" y="14042"/>
                  </a:cubicBezTo>
                  <a:cubicBezTo>
                    <a:pt x="1543" y="14169"/>
                    <a:pt x="1417" y="14316"/>
                    <a:pt x="1277" y="14316"/>
                  </a:cubicBezTo>
                  <a:cubicBezTo>
                    <a:pt x="1231" y="14316"/>
                    <a:pt x="1185" y="14301"/>
                    <a:pt x="1142" y="14265"/>
                  </a:cubicBezTo>
                  <a:lnTo>
                    <a:pt x="1142" y="14265"/>
                  </a:lnTo>
                  <a:cubicBezTo>
                    <a:pt x="1164" y="14283"/>
                    <a:pt x="1168" y="14290"/>
                    <a:pt x="1163" y="14290"/>
                  </a:cubicBezTo>
                  <a:cubicBezTo>
                    <a:pt x="1150" y="14290"/>
                    <a:pt x="1087" y="14258"/>
                    <a:pt x="1032" y="14238"/>
                  </a:cubicBezTo>
                  <a:cubicBezTo>
                    <a:pt x="988" y="14222"/>
                    <a:pt x="942" y="14209"/>
                    <a:pt x="895" y="14191"/>
                  </a:cubicBezTo>
                  <a:cubicBezTo>
                    <a:pt x="819" y="14255"/>
                    <a:pt x="737" y="14311"/>
                    <a:pt x="673" y="14368"/>
                  </a:cubicBezTo>
                  <a:cubicBezTo>
                    <a:pt x="536" y="14491"/>
                    <a:pt x="407" y="14626"/>
                    <a:pt x="311" y="14783"/>
                  </a:cubicBezTo>
                  <a:cubicBezTo>
                    <a:pt x="90" y="15147"/>
                    <a:pt x="34" y="15595"/>
                    <a:pt x="20" y="16013"/>
                  </a:cubicBezTo>
                  <a:cubicBezTo>
                    <a:pt x="1" y="16506"/>
                    <a:pt x="97" y="16985"/>
                    <a:pt x="347" y="17410"/>
                  </a:cubicBezTo>
                  <a:cubicBezTo>
                    <a:pt x="463" y="17605"/>
                    <a:pt x="598" y="17778"/>
                    <a:pt x="755" y="17940"/>
                  </a:cubicBezTo>
                  <a:cubicBezTo>
                    <a:pt x="850" y="18037"/>
                    <a:pt x="1011" y="18146"/>
                    <a:pt x="1092" y="18274"/>
                  </a:cubicBezTo>
                  <a:cubicBezTo>
                    <a:pt x="1209" y="18130"/>
                    <a:pt x="1316" y="17971"/>
                    <a:pt x="1422" y="17828"/>
                  </a:cubicBezTo>
                  <a:cubicBezTo>
                    <a:pt x="1800" y="17321"/>
                    <a:pt x="2195" y="16829"/>
                    <a:pt x="2600" y="16343"/>
                  </a:cubicBezTo>
                  <a:cubicBezTo>
                    <a:pt x="4951" y="13526"/>
                    <a:pt x="7287" y="10697"/>
                    <a:pt x="9623" y="7866"/>
                  </a:cubicBezTo>
                  <a:cubicBezTo>
                    <a:pt x="10683" y="6582"/>
                    <a:pt x="11741" y="5295"/>
                    <a:pt x="12794" y="4004"/>
                  </a:cubicBezTo>
                  <a:cubicBezTo>
                    <a:pt x="13132" y="3590"/>
                    <a:pt x="13470" y="3176"/>
                    <a:pt x="13804" y="2758"/>
                  </a:cubicBezTo>
                  <a:cubicBezTo>
                    <a:pt x="13904" y="2632"/>
                    <a:pt x="14005" y="2507"/>
                    <a:pt x="14107" y="2384"/>
                  </a:cubicBezTo>
                  <a:cubicBezTo>
                    <a:pt x="14141" y="2345"/>
                    <a:pt x="14174" y="2306"/>
                    <a:pt x="14207" y="2266"/>
                  </a:cubicBezTo>
                  <a:cubicBezTo>
                    <a:pt x="14212" y="2259"/>
                    <a:pt x="14214" y="2258"/>
                    <a:pt x="14218" y="2253"/>
                  </a:cubicBezTo>
                  <a:cubicBezTo>
                    <a:pt x="14146" y="2194"/>
                    <a:pt x="14079" y="2124"/>
                    <a:pt x="14020" y="2058"/>
                  </a:cubicBezTo>
                  <a:cubicBezTo>
                    <a:pt x="13904" y="1935"/>
                    <a:pt x="13799" y="1802"/>
                    <a:pt x="13707" y="1659"/>
                  </a:cubicBezTo>
                  <a:cubicBezTo>
                    <a:pt x="13534" y="1389"/>
                    <a:pt x="13431" y="1088"/>
                    <a:pt x="13394" y="770"/>
                  </a:cubicBezTo>
                  <a:cubicBezTo>
                    <a:pt x="13365" y="521"/>
                    <a:pt x="13378" y="259"/>
                    <a:pt x="134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0" name="Google Shape;5980;p130"/>
            <p:cNvSpPr/>
            <p:nvPr/>
          </p:nvSpPr>
          <p:spPr>
            <a:xfrm>
              <a:off x="7527413" y="3492388"/>
              <a:ext cx="5575" cy="2775"/>
            </a:xfrm>
            <a:custGeom>
              <a:avLst/>
              <a:gdLst/>
              <a:ahLst/>
              <a:cxnLst/>
              <a:rect l="l" t="t" r="r" b="b"/>
              <a:pathLst>
                <a:path w="223" h="111" extrusionOk="0">
                  <a:moveTo>
                    <a:pt x="1" y="0"/>
                  </a:moveTo>
                  <a:lnTo>
                    <a:pt x="1" y="0"/>
                  </a:lnTo>
                  <a:cubicBezTo>
                    <a:pt x="18" y="37"/>
                    <a:pt x="33" y="76"/>
                    <a:pt x="51" y="111"/>
                  </a:cubicBezTo>
                  <a:cubicBezTo>
                    <a:pt x="109" y="91"/>
                    <a:pt x="167" y="71"/>
                    <a:pt x="223" y="49"/>
                  </a:cubicBezTo>
                  <a:cubicBezTo>
                    <a:pt x="148" y="33"/>
                    <a:pt x="74" y="17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1" name="Google Shape;5981;p130"/>
            <p:cNvSpPr/>
            <p:nvPr/>
          </p:nvSpPr>
          <p:spPr>
            <a:xfrm>
              <a:off x="7533713" y="3497138"/>
              <a:ext cx="108325" cy="61250"/>
            </a:xfrm>
            <a:custGeom>
              <a:avLst/>
              <a:gdLst/>
              <a:ahLst/>
              <a:cxnLst/>
              <a:rect l="l" t="t" r="r" b="b"/>
              <a:pathLst>
                <a:path w="4333" h="2450" extrusionOk="0">
                  <a:moveTo>
                    <a:pt x="755" y="0"/>
                  </a:moveTo>
                  <a:cubicBezTo>
                    <a:pt x="644" y="48"/>
                    <a:pt x="533" y="96"/>
                    <a:pt x="421" y="143"/>
                  </a:cubicBezTo>
                  <a:cubicBezTo>
                    <a:pt x="282" y="201"/>
                    <a:pt x="141" y="249"/>
                    <a:pt x="0" y="303"/>
                  </a:cubicBezTo>
                  <a:cubicBezTo>
                    <a:pt x="101" y="485"/>
                    <a:pt x="207" y="662"/>
                    <a:pt x="322" y="832"/>
                  </a:cubicBezTo>
                  <a:cubicBezTo>
                    <a:pt x="797" y="1527"/>
                    <a:pt x="1463" y="2115"/>
                    <a:pt x="2285" y="2345"/>
                  </a:cubicBezTo>
                  <a:cubicBezTo>
                    <a:pt x="2493" y="2404"/>
                    <a:pt x="2727" y="2450"/>
                    <a:pt x="2956" y="2450"/>
                  </a:cubicBezTo>
                  <a:cubicBezTo>
                    <a:pt x="3153" y="2450"/>
                    <a:pt x="3346" y="2416"/>
                    <a:pt x="3516" y="2328"/>
                  </a:cubicBezTo>
                  <a:cubicBezTo>
                    <a:pt x="3818" y="2171"/>
                    <a:pt x="4007" y="1860"/>
                    <a:pt x="4120" y="1551"/>
                  </a:cubicBezTo>
                  <a:cubicBezTo>
                    <a:pt x="4293" y="1077"/>
                    <a:pt x="4332" y="555"/>
                    <a:pt x="4301" y="40"/>
                  </a:cubicBezTo>
                  <a:lnTo>
                    <a:pt x="4301" y="40"/>
                  </a:lnTo>
                  <a:cubicBezTo>
                    <a:pt x="4031" y="79"/>
                    <a:pt x="3761" y="96"/>
                    <a:pt x="3539" y="119"/>
                  </a:cubicBezTo>
                  <a:cubicBezTo>
                    <a:pt x="3184" y="154"/>
                    <a:pt x="2840" y="176"/>
                    <a:pt x="2496" y="176"/>
                  </a:cubicBezTo>
                  <a:cubicBezTo>
                    <a:pt x="2187" y="176"/>
                    <a:pt x="1878" y="158"/>
                    <a:pt x="1560" y="116"/>
                  </a:cubicBezTo>
                  <a:cubicBezTo>
                    <a:pt x="1292" y="82"/>
                    <a:pt x="1024" y="43"/>
                    <a:pt x="75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2" name="Google Shape;5982;p130"/>
            <p:cNvSpPr/>
            <p:nvPr/>
          </p:nvSpPr>
          <p:spPr>
            <a:xfrm>
              <a:off x="7566613" y="3451513"/>
              <a:ext cx="73975" cy="41600"/>
            </a:xfrm>
            <a:custGeom>
              <a:avLst/>
              <a:gdLst/>
              <a:ahLst/>
              <a:cxnLst/>
              <a:rect l="l" t="t" r="r" b="b"/>
              <a:pathLst>
                <a:path w="2959" h="1664" extrusionOk="0">
                  <a:moveTo>
                    <a:pt x="2646" y="1"/>
                  </a:moveTo>
                  <a:cubicBezTo>
                    <a:pt x="1848" y="641"/>
                    <a:pt x="936" y="1141"/>
                    <a:pt x="0" y="1574"/>
                  </a:cubicBezTo>
                  <a:cubicBezTo>
                    <a:pt x="448" y="1631"/>
                    <a:pt x="894" y="1664"/>
                    <a:pt x="1346" y="1664"/>
                  </a:cubicBezTo>
                  <a:cubicBezTo>
                    <a:pt x="1623" y="1664"/>
                    <a:pt x="1902" y="1651"/>
                    <a:pt x="2186" y="1625"/>
                  </a:cubicBezTo>
                  <a:cubicBezTo>
                    <a:pt x="2417" y="1601"/>
                    <a:pt x="2690" y="1585"/>
                    <a:pt x="2959" y="1545"/>
                  </a:cubicBezTo>
                  <a:cubicBezTo>
                    <a:pt x="2936" y="1328"/>
                    <a:pt x="2904" y="1115"/>
                    <a:pt x="2866" y="910"/>
                  </a:cubicBezTo>
                  <a:cubicBezTo>
                    <a:pt x="2810" y="601"/>
                    <a:pt x="2733" y="300"/>
                    <a:pt x="26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3" name="Google Shape;5983;p130"/>
            <p:cNvSpPr/>
            <p:nvPr/>
          </p:nvSpPr>
          <p:spPr>
            <a:xfrm>
              <a:off x="7497538" y="3373113"/>
              <a:ext cx="132150" cy="114800"/>
            </a:xfrm>
            <a:custGeom>
              <a:avLst/>
              <a:gdLst/>
              <a:ahLst/>
              <a:cxnLst/>
              <a:rect l="l" t="t" r="r" b="b"/>
              <a:pathLst>
                <a:path w="5286" h="4592" extrusionOk="0">
                  <a:moveTo>
                    <a:pt x="2447" y="939"/>
                  </a:moveTo>
                  <a:cubicBezTo>
                    <a:pt x="2480" y="939"/>
                    <a:pt x="2513" y="941"/>
                    <a:pt x="2547" y="945"/>
                  </a:cubicBezTo>
                  <a:cubicBezTo>
                    <a:pt x="2621" y="956"/>
                    <a:pt x="2690" y="973"/>
                    <a:pt x="2754" y="1002"/>
                  </a:cubicBezTo>
                  <a:cubicBezTo>
                    <a:pt x="2774" y="1004"/>
                    <a:pt x="2794" y="1004"/>
                    <a:pt x="2813" y="1005"/>
                  </a:cubicBezTo>
                  <a:cubicBezTo>
                    <a:pt x="2964" y="1020"/>
                    <a:pt x="3124" y="1084"/>
                    <a:pt x="3245" y="1173"/>
                  </a:cubicBezTo>
                  <a:cubicBezTo>
                    <a:pt x="3510" y="1368"/>
                    <a:pt x="3632" y="1705"/>
                    <a:pt x="3611" y="2028"/>
                  </a:cubicBezTo>
                  <a:cubicBezTo>
                    <a:pt x="3578" y="2530"/>
                    <a:pt x="3212" y="2941"/>
                    <a:pt x="2743" y="3096"/>
                  </a:cubicBezTo>
                  <a:cubicBezTo>
                    <a:pt x="2629" y="3133"/>
                    <a:pt x="2513" y="3151"/>
                    <a:pt x="2398" y="3151"/>
                  </a:cubicBezTo>
                  <a:cubicBezTo>
                    <a:pt x="2032" y="3151"/>
                    <a:pt x="1685" y="2966"/>
                    <a:pt x="1502" y="2621"/>
                  </a:cubicBezTo>
                  <a:cubicBezTo>
                    <a:pt x="1229" y="2108"/>
                    <a:pt x="1403" y="1481"/>
                    <a:pt x="1862" y="1138"/>
                  </a:cubicBezTo>
                  <a:cubicBezTo>
                    <a:pt x="2028" y="1015"/>
                    <a:pt x="2238" y="939"/>
                    <a:pt x="2447" y="939"/>
                  </a:cubicBezTo>
                  <a:close/>
                  <a:moveTo>
                    <a:pt x="1354" y="0"/>
                  </a:moveTo>
                  <a:cubicBezTo>
                    <a:pt x="891" y="195"/>
                    <a:pt x="440" y="419"/>
                    <a:pt x="1" y="660"/>
                  </a:cubicBezTo>
                  <a:cubicBezTo>
                    <a:pt x="46" y="1078"/>
                    <a:pt x="127" y="1495"/>
                    <a:pt x="232" y="1901"/>
                  </a:cubicBezTo>
                  <a:cubicBezTo>
                    <a:pt x="444" y="2720"/>
                    <a:pt x="685" y="3575"/>
                    <a:pt x="1021" y="4377"/>
                  </a:cubicBezTo>
                  <a:cubicBezTo>
                    <a:pt x="1278" y="4445"/>
                    <a:pt x="1540" y="4506"/>
                    <a:pt x="1803" y="4556"/>
                  </a:cubicBezTo>
                  <a:cubicBezTo>
                    <a:pt x="1866" y="4570"/>
                    <a:pt x="1932" y="4581"/>
                    <a:pt x="1998" y="4591"/>
                  </a:cubicBezTo>
                  <a:cubicBezTo>
                    <a:pt x="2099" y="4550"/>
                    <a:pt x="2201" y="4510"/>
                    <a:pt x="2302" y="4465"/>
                  </a:cubicBezTo>
                  <a:cubicBezTo>
                    <a:pt x="3336" y="4010"/>
                    <a:pt x="4407" y="3466"/>
                    <a:pt x="5285" y="2719"/>
                  </a:cubicBezTo>
                  <a:cubicBezTo>
                    <a:pt x="5148" y="2315"/>
                    <a:pt x="4989" y="1917"/>
                    <a:pt x="4810" y="1527"/>
                  </a:cubicBezTo>
                  <a:cubicBezTo>
                    <a:pt x="4773" y="1440"/>
                    <a:pt x="4730" y="1355"/>
                    <a:pt x="4693" y="1268"/>
                  </a:cubicBezTo>
                  <a:cubicBezTo>
                    <a:pt x="4544" y="1207"/>
                    <a:pt x="4398" y="1143"/>
                    <a:pt x="4250" y="1084"/>
                  </a:cubicBezTo>
                  <a:cubicBezTo>
                    <a:pt x="3732" y="873"/>
                    <a:pt x="2586" y="377"/>
                    <a:pt x="135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4" name="Google Shape;5984;p130"/>
            <p:cNvSpPr/>
            <p:nvPr/>
          </p:nvSpPr>
          <p:spPr>
            <a:xfrm>
              <a:off x="7628838" y="3410713"/>
              <a:ext cx="21975" cy="23025"/>
            </a:xfrm>
            <a:custGeom>
              <a:avLst/>
              <a:gdLst/>
              <a:ahLst/>
              <a:cxnLst/>
              <a:rect l="l" t="t" r="r" b="b"/>
              <a:pathLst>
                <a:path w="879" h="921" extrusionOk="0">
                  <a:moveTo>
                    <a:pt x="0" y="0"/>
                  </a:moveTo>
                  <a:lnTo>
                    <a:pt x="0" y="0"/>
                  </a:lnTo>
                  <a:cubicBezTo>
                    <a:pt x="91" y="217"/>
                    <a:pt x="177" y="435"/>
                    <a:pt x="260" y="651"/>
                  </a:cubicBezTo>
                  <a:cubicBezTo>
                    <a:pt x="293" y="739"/>
                    <a:pt x="323" y="830"/>
                    <a:pt x="355" y="921"/>
                  </a:cubicBezTo>
                  <a:cubicBezTo>
                    <a:pt x="542" y="739"/>
                    <a:pt x="719" y="550"/>
                    <a:pt x="878" y="345"/>
                  </a:cubicBezTo>
                  <a:cubicBezTo>
                    <a:pt x="661" y="260"/>
                    <a:pt x="454" y="190"/>
                    <a:pt x="289" y="122"/>
                  </a:cubicBezTo>
                  <a:cubicBezTo>
                    <a:pt x="193" y="83"/>
                    <a:pt x="96" y="4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5" name="Google Shape;5985;p130"/>
            <p:cNvSpPr/>
            <p:nvPr/>
          </p:nvSpPr>
          <p:spPr>
            <a:xfrm>
              <a:off x="7433563" y="3393513"/>
              <a:ext cx="79775" cy="86175"/>
            </a:xfrm>
            <a:custGeom>
              <a:avLst/>
              <a:gdLst/>
              <a:ahLst/>
              <a:cxnLst/>
              <a:rect l="l" t="t" r="r" b="b"/>
              <a:pathLst>
                <a:path w="3191" h="3447" extrusionOk="0">
                  <a:moveTo>
                    <a:pt x="2283" y="0"/>
                  </a:moveTo>
                  <a:cubicBezTo>
                    <a:pt x="2238" y="24"/>
                    <a:pt x="2195" y="49"/>
                    <a:pt x="2150" y="75"/>
                  </a:cubicBezTo>
                  <a:cubicBezTo>
                    <a:pt x="1459" y="466"/>
                    <a:pt x="745" y="857"/>
                    <a:pt x="172" y="1417"/>
                  </a:cubicBezTo>
                  <a:cubicBezTo>
                    <a:pt x="114" y="1473"/>
                    <a:pt x="56" y="1532"/>
                    <a:pt x="1" y="1592"/>
                  </a:cubicBezTo>
                  <a:cubicBezTo>
                    <a:pt x="372" y="2081"/>
                    <a:pt x="924" y="2443"/>
                    <a:pt x="1480" y="2744"/>
                  </a:cubicBezTo>
                  <a:cubicBezTo>
                    <a:pt x="2026" y="3037"/>
                    <a:pt x="2602" y="3266"/>
                    <a:pt x="3191" y="3447"/>
                  </a:cubicBezTo>
                  <a:cubicBezTo>
                    <a:pt x="3093" y="3167"/>
                    <a:pt x="3002" y="2887"/>
                    <a:pt x="2915" y="2604"/>
                  </a:cubicBezTo>
                  <a:cubicBezTo>
                    <a:pt x="2701" y="1898"/>
                    <a:pt x="2479" y="1188"/>
                    <a:pt x="2347" y="462"/>
                  </a:cubicBezTo>
                  <a:cubicBezTo>
                    <a:pt x="2323" y="322"/>
                    <a:pt x="2299" y="165"/>
                    <a:pt x="228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6" name="Google Shape;5986;p130"/>
            <p:cNvSpPr/>
            <p:nvPr/>
          </p:nvSpPr>
          <p:spPr>
            <a:xfrm>
              <a:off x="7100563" y="3231838"/>
              <a:ext cx="848400" cy="518350"/>
            </a:xfrm>
            <a:custGeom>
              <a:avLst/>
              <a:gdLst/>
              <a:ahLst/>
              <a:cxnLst/>
              <a:rect l="l" t="t" r="r" b="b"/>
              <a:pathLst>
                <a:path w="33936" h="20734" extrusionOk="0">
                  <a:moveTo>
                    <a:pt x="17368" y="3032"/>
                  </a:moveTo>
                  <a:cubicBezTo>
                    <a:pt x="17517" y="3032"/>
                    <a:pt x="17665" y="3072"/>
                    <a:pt x="17781" y="3156"/>
                  </a:cubicBezTo>
                  <a:cubicBezTo>
                    <a:pt x="17962" y="3286"/>
                    <a:pt x="18078" y="3502"/>
                    <a:pt x="18074" y="3723"/>
                  </a:cubicBezTo>
                  <a:cubicBezTo>
                    <a:pt x="18732" y="3783"/>
                    <a:pt x="19283" y="4207"/>
                    <a:pt x="19715" y="4708"/>
                  </a:cubicBezTo>
                  <a:cubicBezTo>
                    <a:pt x="20074" y="4663"/>
                    <a:pt x="20437" y="4638"/>
                    <a:pt x="20804" y="4638"/>
                  </a:cubicBezTo>
                  <a:cubicBezTo>
                    <a:pt x="20926" y="4638"/>
                    <a:pt x="21048" y="4641"/>
                    <a:pt x="21171" y="4646"/>
                  </a:cubicBezTo>
                  <a:cubicBezTo>
                    <a:pt x="21924" y="4684"/>
                    <a:pt x="22731" y="4914"/>
                    <a:pt x="23018" y="5695"/>
                  </a:cubicBezTo>
                  <a:cubicBezTo>
                    <a:pt x="23235" y="6278"/>
                    <a:pt x="23007" y="6853"/>
                    <a:pt x="22672" y="7343"/>
                  </a:cubicBezTo>
                  <a:cubicBezTo>
                    <a:pt x="23176" y="7608"/>
                    <a:pt x="23636" y="7988"/>
                    <a:pt x="23597" y="8599"/>
                  </a:cubicBezTo>
                  <a:cubicBezTo>
                    <a:pt x="23654" y="8623"/>
                    <a:pt x="23709" y="8647"/>
                    <a:pt x="23759" y="8680"/>
                  </a:cubicBezTo>
                  <a:cubicBezTo>
                    <a:pt x="23908" y="8780"/>
                    <a:pt x="24028" y="8922"/>
                    <a:pt x="24081" y="9095"/>
                  </a:cubicBezTo>
                  <a:cubicBezTo>
                    <a:pt x="24125" y="9238"/>
                    <a:pt x="24112" y="9392"/>
                    <a:pt x="24041" y="9524"/>
                  </a:cubicBezTo>
                  <a:cubicBezTo>
                    <a:pt x="23963" y="9672"/>
                    <a:pt x="23817" y="9767"/>
                    <a:pt x="23664" y="9821"/>
                  </a:cubicBezTo>
                  <a:cubicBezTo>
                    <a:pt x="23544" y="9862"/>
                    <a:pt x="23417" y="9885"/>
                    <a:pt x="23291" y="9885"/>
                  </a:cubicBezTo>
                  <a:cubicBezTo>
                    <a:pt x="23212" y="9885"/>
                    <a:pt x="23134" y="9876"/>
                    <a:pt x="23058" y="9857"/>
                  </a:cubicBezTo>
                  <a:cubicBezTo>
                    <a:pt x="22878" y="10276"/>
                    <a:pt x="22459" y="10477"/>
                    <a:pt x="21997" y="10583"/>
                  </a:cubicBezTo>
                  <a:cubicBezTo>
                    <a:pt x="22000" y="10663"/>
                    <a:pt x="22005" y="10743"/>
                    <a:pt x="22007" y="10823"/>
                  </a:cubicBezTo>
                  <a:cubicBezTo>
                    <a:pt x="22019" y="11571"/>
                    <a:pt x="21944" y="12484"/>
                    <a:pt x="21391" y="13045"/>
                  </a:cubicBezTo>
                  <a:cubicBezTo>
                    <a:pt x="21084" y="13356"/>
                    <a:pt x="20680" y="13474"/>
                    <a:pt x="20262" y="13474"/>
                  </a:cubicBezTo>
                  <a:cubicBezTo>
                    <a:pt x="19877" y="13474"/>
                    <a:pt x="19481" y="13374"/>
                    <a:pt x="19141" y="13231"/>
                  </a:cubicBezTo>
                  <a:cubicBezTo>
                    <a:pt x="18323" y="12889"/>
                    <a:pt x="17672" y="12279"/>
                    <a:pt x="17228" y="11519"/>
                  </a:cubicBezTo>
                  <a:cubicBezTo>
                    <a:pt x="17139" y="11364"/>
                    <a:pt x="17059" y="11205"/>
                    <a:pt x="16980" y="11045"/>
                  </a:cubicBezTo>
                  <a:cubicBezTo>
                    <a:pt x="16254" y="11289"/>
                    <a:pt x="15506" y="11464"/>
                    <a:pt x="14746" y="11573"/>
                  </a:cubicBezTo>
                  <a:cubicBezTo>
                    <a:pt x="14507" y="11608"/>
                    <a:pt x="14247" y="11639"/>
                    <a:pt x="13989" y="11639"/>
                  </a:cubicBezTo>
                  <a:cubicBezTo>
                    <a:pt x="13517" y="11639"/>
                    <a:pt x="13053" y="11535"/>
                    <a:pt x="12744" y="11162"/>
                  </a:cubicBezTo>
                  <a:cubicBezTo>
                    <a:pt x="12664" y="11190"/>
                    <a:pt x="12578" y="11204"/>
                    <a:pt x="12492" y="11204"/>
                  </a:cubicBezTo>
                  <a:cubicBezTo>
                    <a:pt x="12397" y="11204"/>
                    <a:pt x="12302" y="11187"/>
                    <a:pt x="12215" y="11153"/>
                  </a:cubicBezTo>
                  <a:cubicBezTo>
                    <a:pt x="12072" y="11098"/>
                    <a:pt x="11939" y="11005"/>
                    <a:pt x="11873" y="10863"/>
                  </a:cubicBezTo>
                  <a:cubicBezTo>
                    <a:pt x="11805" y="10734"/>
                    <a:pt x="11798" y="10589"/>
                    <a:pt x="11831" y="10449"/>
                  </a:cubicBezTo>
                  <a:cubicBezTo>
                    <a:pt x="11882" y="10245"/>
                    <a:pt x="12011" y="10064"/>
                    <a:pt x="12183" y="9946"/>
                  </a:cubicBezTo>
                  <a:cubicBezTo>
                    <a:pt x="12071" y="9278"/>
                    <a:pt x="12425" y="8648"/>
                    <a:pt x="12871" y="8131"/>
                  </a:cubicBezTo>
                  <a:cubicBezTo>
                    <a:pt x="12570" y="7659"/>
                    <a:pt x="12412" y="7103"/>
                    <a:pt x="12476" y="6448"/>
                  </a:cubicBezTo>
                  <a:cubicBezTo>
                    <a:pt x="12565" y="5530"/>
                    <a:pt x="13295" y="4959"/>
                    <a:pt x="14164" y="4797"/>
                  </a:cubicBezTo>
                  <a:cubicBezTo>
                    <a:pt x="14345" y="4763"/>
                    <a:pt x="14529" y="4749"/>
                    <a:pt x="14714" y="4749"/>
                  </a:cubicBezTo>
                  <a:cubicBezTo>
                    <a:pt x="15036" y="4749"/>
                    <a:pt x="15362" y="4792"/>
                    <a:pt x="15681" y="4850"/>
                  </a:cubicBezTo>
                  <a:cubicBezTo>
                    <a:pt x="15824" y="4302"/>
                    <a:pt x="16127" y="3849"/>
                    <a:pt x="16695" y="3692"/>
                  </a:cubicBezTo>
                  <a:cubicBezTo>
                    <a:pt x="16670" y="3534"/>
                    <a:pt x="16707" y="3370"/>
                    <a:pt x="16831" y="3243"/>
                  </a:cubicBezTo>
                  <a:cubicBezTo>
                    <a:pt x="16966" y="3105"/>
                    <a:pt x="17169" y="3032"/>
                    <a:pt x="17368" y="3032"/>
                  </a:cubicBezTo>
                  <a:close/>
                  <a:moveTo>
                    <a:pt x="16835" y="1"/>
                  </a:moveTo>
                  <a:cubicBezTo>
                    <a:pt x="16760" y="1"/>
                    <a:pt x="16685" y="2"/>
                    <a:pt x="16610" y="5"/>
                  </a:cubicBezTo>
                  <a:cubicBezTo>
                    <a:pt x="16159" y="21"/>
                    <a:pt x="15663" y="25"/>
                    <a:pt x="15254" y="240"/>
                  </a:cubicBezTo>
                  <a:cubicBezTo>
                    <a:pt x="14907" y="424"/>
                    <a:pt x="14629" y="711"/>
                    <a:pt x="14361" y="993"/>
                  </a:cubicBezTo>
                  <a:cubicBezTo>
                    <a:pt x="14055" y="1316"/>
                    <a:pt x="13740" y="1619"/>
                    <a:pt x="13419" y="1924"/>
                  </a:cubicBezTo>
                  <a:cubicBezTo>
                    <a:pt x="10668" y="4531"/>
                    <a:pt x="8170" y="7395"/>
                    <a:pt x="5535" y="10115"/>
                  </a:cubicBezTo>
                  <a:cubicBezTo>
                    <a:pt x="4274" y="11415"/>
                    <a:pt x="3103" y="12792"/>
                    <a:pt x="1877" y="14126"/>
                  </a:cubicBezTo>
                  <a:cubicBezTo>
                    <a:pt x="1272" y="14785"/>
                    <a:pt x="444" y="15536"/>
                    <a:pt x="1" y="16403"/>
                  </a:cubicBezTo>
                  <a:cubicBezTo>
                    <a:pt x="311" y="16091"/>
                    <a:pt x="705" y="15878"/>
                    <a:pt x="1185" y="15842"/>
                  </a:cubicBezTo>
                  <a:cubicBezTo>
                    <a:pt x="1252" y="15837"/>
                    <a:pt x="1318" y="15835"/>
                    <a:pt x="1384" y="15835"/>
                  </a:cubicBezTo>
                  <a:cubicBezTo>
                    <a:pt x="1494" y="15835"/>
                    <a:pt x="1604" y="15841"/>
                    <a:pt x="1715" y="15850"/>
                  </a:cubicBezTo>
                  <a:cubicBezTo>
                    <a:pt x="1731" y="15845"/>
                    <a:pt x="1745" y="15839"/>
                    <a:pt x="1763" y="15836"/>
                  </a:cubicBezTo>
                  <a:cubicBezTo>
                    <a:pt x="1770" y="15834"/>
                    <a:pt x="1777" y="15834"/>
                    <a:pt x="1784" y="15834"/>
                  </a:cubicBezTo>
                  <a:cubicBezTo>
                    <a:pt x="1815" y="15834"/>
                    <a:pt x="1840" y="15847"/>
                    <a:pt x="1858" y="15868"/>
                  </a:cubicBezTo>
                  <a:cubicBezTo>
                    <a:pt x="2708" y="15974"/>
                    <a:pt x="3535" y="16344"/>
                    <a:pt x="4334" y="16590"/>
                  </a:cubicBezTo>
                  <a:cubicBezTo>
                    <a:pt x="5790" y="17040"/>
                    <a:pt x="7281" y="17381"/>
                    <a:pt x="8764" y="17735"/>
                  </a:cubicBezTo>
                  <a:cubicBezTo>
                    <a:pt x="9383" y="17884"/>
                    <a:pt x="10000" y="18034"/>
                    <a:pt x="10618" y="18187"/>
                  </a:cubicBezTo>
                  <a:cubicBezTo>
                    <a:pt x="10759" y="18218"/>
                    <a:pt x="10900" y="18245"/>
                    <a:pt x="11040" y="18278"/>
                  </a:cubicBezTo>
                  <a:cubicBezTo>
                    <a:pt x="13066" y="18737"/>
                    <a:pt x="15093" y="19201"/>
                    <a:pt x="17109" y="19703"/>
                  </a:cubicBezTo>
                  <a:cubicBezTo>
                    <a:pt x="17956" y="19915"/>
                    <a:pt x="18803" y="20128"/>
                    <a:pt x="19643" y="20362"/>
                  </a:cubicBezTo>
                  <a:cubicBezTo>
                    <a:pt x="19987" y="20459"/>
                    <a:pt x="20440" y="20528"/>
                    <a:pt x="20757" y="20733"/>
                  </a:cubicBezTo>
                  <a:cubicBezTo>
                    <a:pt x="21051" y="20090"/>
                    <a:pt x="21500" y="19534"/>
                    <a:pt x="21936" y="18979"/>
                  </a:cubicBezTo>
                  <a:cubicBezTo>
                    <a:pt x="22482" y="18286"/>
                    <a:pt x="23034" y="17595"/>
                    <a:pt x="23586" y="16907"/>
                  </a:cubicBezTo>
                  <a:cubicBezTo>
                    <a:pt x="25254" y="14823"/>
                    <a:pt x="27070" y="12868"/>
                    <a:pt x="28844" y="10873"/>
                  </a:cubicBezTo>
                  <a:cubicBezTo>
                    <a:pt x="29757" y="9846"/>
                    <a:pt x="30677" y="8821"/>
                    <a:pt x="31560" y="7766"/>
                  </a:cubicBezTo>
                  <a:cubicBezTo>
                    <a:pt x="32378" y="6792"/>
                    <a:pt x="33152" y="5787"/>
                    <a:pt x="33936" y="4786"/>
                  </a:cubicBezTo>
                  <a:cubicBezTo>
                    <a:pt x="33237" y="4438"/>
                    <a:pt x="32427" y="4185"/>
                    <a:pt x="31686" y="3928"/>
                  </a:cubicBezTo>
                  <a:cubicBezTo>
                    <a:pt x="29242" y="3087"/>
                    <a:pt x="26758" y="2364"/>
                    <a:pt x="24281" y="1630"/>
                  </a:cubicBezTo>
                  <a:cubicBezTo>
                    <a:pt x="23367" y="1358"/>
                    <a:pt x="22451" y="1091"/>
                    <a:pt x="21532" y="836"/>
                  </a:cubicBezTo>
                  <a:cubicBezTo>
                    <a:pt x="20411" y="528"/>
                    <a:pt x="19269" y="299"/>
                    <a:pt x="18127" y="85"/>
                  </a:cubicBezTo>
                  <a:lnTo>
                    <a:pt x="18122" y="85"/>
                  </a:lnTo>
                  <a:cubicBezTo>
                    <a:pt x="17695" y="43"/>
                    <a:pt x="17266" y="1"/>
                    <a:pt x="1683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7" name="Google Shape;5987;p130"/>
            <p:cNvSpPr/>
            <p:nvPr/>
          </p:nvSpPr>
          <p:spPr>
            <a:xfrm>
              <a:off x="7403913" y="3483838"/>
              <a:ext cx="21500" cy="21400"/>
            </a:xfrm>
            <a:custGeom>
              <a:avLst/>
              <a:gdLst/>
              <a:ahLst/>
              <a:cxnLst/>
              <a:rect l="l" t="t" r="r" b="b"/>
              <a:pathLst>
                <a:path w="860" h="856" extrusionOk="0">
                  <a:moveTo>
                    <a:pt x="491" y="0"/>
                  </a:moveTo>
                  <a:cubicBezTo>
                    <a:pt x="484" y="0"/>
                    <a:pt x="477" y="1"/>
                    <a:pt x="472" y="1"/>
                  </a:cubicBezTo>
                  <a:cubicBezTo>
                    <a:pt x="449" y="7"/>
                    <a:pt x="428" y="12"/>
                    <a:pt x="405" y="19"/>
                  </a:cubicBezTo>
                  <a:cubicBezTo>
                    <a:pt x="403" y="20"/>
                    <a:pt x="397" y="21"/>
                    <a:pt x="395" y="23"/>
                  </a:cubicBezTo>
                  <a:lnTo>
                    <a:pt x="364" y="39"/>
                  </a:lnTo>
                  <a:cubicBezTo>
                    <a:pt x="342" y="52"/>
                    <a:pt x="318" y="65"/>
                    <a:pt x="296" y="80"/>
                  </a:cubicBezTo>
                  <a:cubicBezTo>
                    <a:pt x="290" y="83"/>
                    <a:pt x="284" y="88"/>
                    <a:pt x="278" y="93"/>
                  </a:cubicBezTo>
                  <a:cubicBezTo>
                    <a:pt x="271" y="99"/>
                    <a:pt x="264" y="105"/>
                    <a:pt x="259" y="108"/>
                  </a:cubicBezTo>
                  <a:cubicBezTo>
                    <a:pt x="242" y="125"/>
                    <a:pt x="223" y="141"/>
                    <a:pt x="204" y="160"/>
                  </a:cubicBezTo>
                  <a:cubicBezTo>
                    <a:pt x="186" y="180"/>
                    <a:pt x="170" y="202"/>
                    <a:pt x="151" y="221"/>
                  </a:cubicBezTo>
                  <a:cubicBezTo>
                    <a:pt x="143" y="233"/>
                    <a:pt x="135" y="242"/>
                    <a:pt x="126" y="253"/>
                  </a:cubicBezTo>
                  <a:cubicBezTo>
                    <a:pt x="125" y="256"/>
                    <a:pt x="125" y="254"/>
                    <a:pt x="123" y="256"/>
                  </a:cubicBezTo>
                  <a:cubicBezTo>
                    <a:pt x="95" y="298"/>
                    <a:pt x="66" y="337"/>
                    <a:pt x="45" y="382"/>
                  </a:cubicBezTo>
                  <a:cubicBezTo>
                    <a:pt x="42" y="389"/>
                    <a:pt x="39" y="394"/>
                    <a:pt x="37" y="401"/>
                  </a:cubicBezTo>
                  <a:cubicBezTo>
                    <a:pt x="33" y="409"/>
                    <a:pt x="29" y="421"/>
                    <a:pt x="29" y="422"/>
                  </a:cubicBezTo>
                  <a:cubicBezTo>
                    <a:pt x="19" y="446"/>
                    <a:pt x="13" y="467"/>
                    <a:pt x="9" y="491"/>
                  </a:cubicBezTo>
                  <a:cubicBezTo>
                    <a:pt x="8" y="494"/>
                    <a:pt x="6" y="504"/>
                    <a:pt x="4" y="512"/>
                  </a:cubicBezTo>
                  <a:lnTo>
                    <a:pt x="4" y="512"/>
                  </a:lnTo>
                  <a:cubicBezTo>
                    <a:pt x="5" y="506"/>
                    <a:pt x="5" y="503"/>
                    <a:pt x="5" y="503"/>
                  </a:cubicBezTo>
                  <a:lnTo>
                    <a:pt x="5" y="503"/>
                  </a:lnTo>
                  <a:cubicBezTo>
                    <a:pt x="5" y="503"/>
                    <a:pt x="3" y="513"/>
                    <a:pt x="2" y="521"/>
                  </a:cubicBezTo>
                  <a:lnTo>
                    <a:pt x="2" y="521"/>
                  </a:lnTo>
                  <a:cubicBezTo>
                    <a:pt x="1" y="523"/>
                    <a:pt x="1" y="525"/>
                    <a:pt x="1" y="525"/>
                  </a:cubicBezTo>
                  <a:cubicBezTo>
                    <a:pt x="1" y="525"/>
                    <a:pt x="1" y="524"/>
                    <a:pt x="2" y="522"/>
                  </a:cubicBezTo>
                  <a:lnTo>
                    <a:pt x="2" y="522"/>
                  </a:lnTo>
                  <a:cubicBezTo>
                    <a:pt x="1" y="526"/>
                    <a:pt x="1" y="529"/>
                    <a:pt x="1" y="531"/>
                  </a:cubicBezTo>
                  <a:cubicBezTo>
                    <a:pt x="1" y="540"/>
                    <a:pt x="2" y="562"/>
                    <a:pt x="2" y="579"/>
                  </a:cubicBezTo>
                  <a:cubicBezTo>
                    <a:pt x="4" y="584"/>
                    <a:pt x="4" y="588"/>
                    <a:pt x="2" y="594"/>
                  </a:cubicBezTo>
                  <a:cubicBezTo>
                    <a:pt x="2" y="595"/>
                    <a:pt x="4" y="599"/>
                    <a:pt x="4" y="600"/>
                  </a:cubicBezTo>
                  <a:cubicBezTo>
                    <a:pt x="5" y="611"/>
                    <a:pt x="9" y="620"/>
                    <a:pt x="12" y="631"/>
                  </a:cubicBezTo>
                  <a:cubicBezTo>
                    <a:pt x="12" y="632"/>
                    <a:pt x="14" y="634"/>
                    <a:pt x="14" y="636"/>
                  </a:cubicBezTo>
                  <a:cubicBezTo>
                    <a:pt x="17" y="646"/>
                    <a:pt x="23" y="656"/>
                    <a:pt x="23" y="659"/>
                  </a:cubicBezTo>
                  <a:cubicBezTo>
                    <a:pt x="30" y="670"/>
                    <a:pt x="38" y="680"/>
                    <a:pt x="45" y="692"/>
                  </a:cubicBezTo>
                  <a:cubicBezTo>
                    <a:pt x="47" y="693"/>
                    <a:pt x="47" y="692"/>
                    <a:pt x="49" y="695"/>
                  </a:cubicBezTo>
                  <a:cubicBezTo>
                    <a:pt x="58" y="705"/>
                    <a:pt x="67" y="715"/>
                    <a:pt x="77" y="723"/>
                  </a:cubicBezTo>
                  <a:cubicBezTo>
                    <a:pt x="81" y="727"/>
                    <a:pt x="91" y="735"/>
                    <a:pt x="98" y="740"/>
                  </a:cubicBezTo>
                  <a:cubicBezTo>
                    <a:pt x="121" y="753"/>
                    <a:pt x="141" y="768"/>
                    <a:pt x="163" y="780"/>
                  </a:cubicBezTo>
                  <a:cubicBezTo>
                    <a:pt x="177" y="787"/>
                    <a:pt x="190" y="793"/>
                    <a:pt x="203" y="799"/>
                  </a:cubicBezTo>
                  <a:cubicBezTo>
                    <a:pt x="208" y="800"/>
                    <a:pt x="214" y="803"/>
                    <a:pt x="218" y="805"/>
                  </a:cubicBezTo>
                  <a:cubicBezTo>
                    <a:pt x="220" y="805"/>
                    <a:pt x="220" y="805"/>
                    <a:pt x="222" y="807"/>
                  </a:cubicBezTo>
                  <a:cubicBezTo>
                    <a:pt x="303" y="835"/>
                    <a:pt x="371" y="856"/>
                    <a:pt x="448" y="856"/>
                  </a:cubicBezTo>
                  <a:cubicBezTo>
                    <a:pt x="515" y="856"/>
                    <a:pt x="584" y="841"/>
                    <a:pt x="644" y="803"/>
                  </a:cubicBezTo>
                  <a:cubicBezTo>
                    <a:pt x="757" y="732"/>
                    <a:pt x="833" y="590"/>
                    <a:pt x="849" y="447"/>
                  </a:cubicBezTo>
                  <a:cubicBezTo>
                    <a:pt x="859" y="362"/>
                    <a:pt x="854" y="284"/>
                    <a:pt x="829" y="206"/>
                  </a:cubicBezTo>
                  <a:cubicBezTo>
                    <a:pt x="823" y="192"/>
                    <a:pt x="806" y="153"/>
                    <a:pt x="786" y="128"/>
                  </a:cubicBezTo>
                  <a:lnTo>
                    <a:pt x="786" y="128"/>
                  </a:lnTo>
                  <a:cubicBezTo>
                    <a:pt x="788" y="131"/>
                    <a:pt x="789" y="132"/>
                    <a:pt x="788" y="132"/>
                  </a:cubicBezTo>
                  <a:cubicBezTo>
                    <a:pt x="787" y="132"/>
                    <a:pt x="768" y="111"/>
                    <a:pt x="767" y="108"/>
                  </a:cubicBezTo>
                  <a:cubicBezTo>
                    <a:pt x="757" y="99"/>
                    <a:pt x="747" y="89"/>
                    <a:pt x="737" y="80"/>
                  </a:cubicBezTo>
                  <a:cubicBezTo>
                    <a:pt x="734" y="79"/>
                    <a:pt x="721" y="67"/>
                    <a:pt x="721" y="67"/>
                  </a:cubicBezTo>
                  <a:cubicBezTo>
                    <a:pt x="714" y="61"/>
                    <a:pt x="708" y="59"/>
                    <a:pt x="701" y="53"/>
                  </a:cubicBezTo>
                  <a:cubicBezTo>
                    <a:pt x="688" y="45"/>
                    <a:pt x="673" y="36"/>
                    <a:pt x="660" y="29"/>
                  </a:cubicBezTo>
                  <a:cubicBezTo>
                    <a:pt x="650" y="25"/>
                    <a:pt x="644" y="23"/>
                    <a:pt x="636" y="20"/>
                  </a:cubicBezTo>
                  <a:cubicBezTo>
                    <a:pt x="628" y="17"/>
                    <a:pt x="620" y="16"/>
                    <a:pt x="610" y="13"/>
                  </a:cubicBezTo>
                  <a:cubicBezTo>
                    <a:pt x="602" y="13"/>
                    <a:pt x="596" y="12"/>
                    <a:pt x="588" y="9"/>
                  </a:cubicBezTo>
                  <a:cubicBezTo>
                    <a:pt x="570" y="8"/>
                    <a:pt x="553" y="3"/>
                    <a:pt x="5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8" name="Google Shape;5988;p130"/>
            <p:cNvSpPr/>
            <p:nvPr/>
          </p:nvSpPr>
          <p:spPr>
            <a:xfrm>
              <a:off x="7403888" y="3498188"/>
              <a:ext cx="150" cy="500"/>
            </a:xfrm>
            <a:custGeom>
              <a:avLst/>
              <a:gdLst/>
              <a:ahLst/>
              <a:cxnLst/>
              <a:rect l="l" t="t" r="r" b="b"/>
              <a:pathLst>
                <a:path w="6" h="20" extrusionOk="0">
                  <a:moveTo>
                    <a:pt x="1" y="1"/>
                  </a:moveTo>
                  <a:cubicBezTo>
                    <a:pt x="0" y="1"/>
                    <a:pt x="0" y="4"/>
                    <a:pt x="3" y="13"/>
                  </a:cubicBezTo>
                  <a:cubicBezTo>
                    <a:pt x="3" y="14"/>
                    <a:pt x="5" y="18"/>
                    <a:pt x="5" y="20"/>
                  </a:cubicBezTo>
                  <a:cubicBezTo>
                    <a:pt x="6" y="17"/>
                    <a:pt x="5" y="12"/>
                    <a:pt x="5" y="6"/>
                  </a:cubicBezTo>
                  <a:cubicBezTo>
                    <a:pt x="3" y="3"/>
                    <a:pt x="2" y="1"/>
                    <a:pt x="1" y="1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9" name="Google Shape;5989;p130"/>
            <p:cNvSpPr/>
            <p:nvPr/>
          </p:nvSpPr>
          <p:spPr>
            <a:xfrm>
              <a:off x="7272238" y="3427713"/>
              <a:ext cx="714925" cy="460575"/>
            </a:xfrm>
            <a:custGeom>
              <a:avLst/>
              <a:gdLst/>
              <a:ahLst/>
              <a:cxnLst/>
              <a:rect l="l" t="t" r="r" b="b"/>
              <a:pathLst>
                <a:path w="28597" h="18423" extrusionOk="0">
                  <a:moveTo>
                    <a:pt x="26284" y="0"/>
                  </a:moveTo>
                  <a:lnTo>
                    <a:pt x="26284" y="0"/>
                  </a:lnTo>
                  <a:cubicBezTo>
                    <a:pt x="26328" y="178"/>
                    <a:pt x="26394" y="350"/>
                    <a:pt x="26491" y="504"/>
                  </a:cubicBezTo>
                  <a:cubicBezTo>
                    <a:pt x="26574" y="632"/>
                    <a:pt x="26678" y="751"/>
                    <a:pt x="26793" y="849"/>
                  </a:cubicBezTo>
                  <a:cubicBezTo>
                    <a:pt x="26911" y="952"/>
                    <a:pt x="27086" y="1017"/>
                    <a:pt x="27162" y="1157"/>
                  </a:cubicBezTo>
                  <a:cubicBezTo>
                    <a:pt x="27203" y="1231"/>
                    <a:pt x="27161" y="1346"/>
                    <a:pt x="27073" y="1363"/>
                  </a:cubicBezTo>
                  <a:cubicBezTo>
                    <a:pt x="27069" y="1369"/>
                    <a:pt x="27069" y="1376"/>
                    <a:pt x="27066" y="1383"/>
                  </a:cubicBezTo>
                  <a:cubicBezTo>
                    <a:pt x="26577" y="2169"/>
                    <a:pt x="25912" y="2872"/>
                    <a:pt x="25331" y="3589"/>
                  </a:cubicBezTo>
                  <a:cubicBezTo>
                    <a:pt x="22994" y="6460"/>
                    <a:pt x="20641" y="9321"/>
                    <a:pt x="18272" y="12166"/>
                  </a:cubicBezTo>
                  <a:cubicBezTo>
                    <a:pt x="17220" y="13430"/>
                    <a:pt x="16184" y="14713"/>
                    <a:pt x="15104" y="15951"/>
                  </a:cubicBezTo>
                  <a:cubicBezTo>
                    <a:pt x="14763" y="16340"/>
                    <a:pt x="14417" y="16720"/>
                    <a:pt x="14054" y="17090"/>
                  </a:cubicBezTo>
                  <a:cubicBezTo>
                    <a:pt x="13939" y="17209"/>
                    <a:pt x="13828" y="17343"/>
                    <a:pt x="13706" y="17459"/>
                  </a:cubicBezTo>
                  <a:cubicBezTo>
                    <a:pt x="13693" y="17504"/>
                    <a:pt x="13656" y="17536"/>
                    <a:pt x="13609" y="17544"/>
                  </a:cubicBezTo>
                  <a:cubicBezTo>
                    <a:pt x="13605" y="17548"/>
                    <a:pt x="13601" y="17552"/>
                    <a:pt x="13596" y="17556"/>
                  </a:cubicBezTo>
                  <a:cubicBezTo>
                    <a:pt x="13581" y="17567"/>
                    <a:pt x="13565" y="17572"/>
                    <a:pt x="13549" y="17572"/>
                  </a:cubicBezTo>
                  <a:cubicBezTo>
                    <a:pt x="13522" y="17572"/>
                    <a:pt x="13497" y="17557"/>
                    <a:pt x="13483" y="17536"/>
                  </a:cubicBezTo>
                  <a:cubicBezTo>
                    <a:pt x="12784" y="17443"/>
                    <a:pt x="12092" y="17197"/>
                    <a:pt x="11409" y="17029"/>
                  </a:cubicBezTo>
                  <a:cubicBezTo>
                    <a:pt x="9045" y="16446"/>
                    <a:pt x="6668" y="15911"/>
                    <a:pt x="4303" y="15336"/>
                  </a:cubicBezTo>
                  <a:cubicBezTo>
                    <a:pt x="3298" y="15093"/>
                    <a:pt x="2291" y="14853"/>
                    <a:pt x="1289" y="14596"/>
                  </a:cubicBezTo>
                  <a:cubicBezTo>
                    <a:pt x="979" y="14518"/>
                    <a:pt x="670" y="14442"/>
                    <a:pt x="365" y="14345"/>
                  </a:cubicBezTo>
                  <a:cubicBezTo>
                    <a:pt x="292" y="14322"/>
                    <a:pt x="208" y="14301"/>
                    <a:pt x="134" y="14268"/>
                  </a:cubicBezTo>
                  <a:cubicBezTo>
                    <a:pt x="74" y="14560"/>
                    <a:pt x="31" y="14856"/>
                    <a:pt x="1" y="15154"/>
                  </a:cubicBezTo>
                  <a:cubicBezTo>
                    <a:pt x="118" y="15179"/>
                    <a:pt x="233" y="15202"/>
                    <a:pt x="348" y="15228"/>
                  </a:cubicBezTo>
                  <a:cubicBezTo>
                    <a:pt x="3216" y="15894"/>
                    <a:pt x="6086" y="16551"/>
                    <a:pt x="8951" y="17225"/>
                  </a:cubicBezTo>
                  <a:cubicBezTo>
                    <a:pt x="10216" y="17523"/>
                    <a:pt x="11134" y="17782"/>
                    <a:pt x="12408" y="18047"/>
                  </a:cubicBezTo>
                  <a:cubicBezTo>
                    <a:pt x="12820" y="18132"/>
                    <a:pt x="13234" y="18217"/>
                    <a:pt x="13648" y="18295"/>
                  </a:cubicBezTo>
                  <a:cubicBezTo>
                    <a:pt x="13820" y="18327"/>
                    <a:pt x="14075" y="18381"/>
                    <a:pt x="14188" y="18381"/>
                  </a:cubicBezTo>
                  <a:cubicBezTo>
                    <a:pt x="14192" y="18381"/>
                    <a:pt x="14195" y="18381"/>
                    <a:pt x="14199" y="18381"/>
                  </a:cubicBezTo>
                  <a:cubicBezTo>
                    <a:pt x="14202" y="18381"/>
                    <a:pt x="14206" y="18381"/>
                    <a:pt x="14209" y="18381"/>
                  </a:cubicBezTo>
                  <a:cubicBezTo>
                    <a:pt x="14256" y="18381"/>
                    <a:pt x="14290" y="18398"/>
                    <a:pt x="14319" y="18422"/>
                  </a:cubicBezTo>
                  <a:cubicBezTo>
                    <a:pt x="14452" y="18261"/>
                    <a:pt x="14567" y="18079"/>
                    <a:pt x="14686" y="17918"/>
                  </a:cubicBezTo>
                  <a:cubicBezTo>
                    <a:pt x="15100" y="17358"/>
                    <a:pt x="15532" y="16811"/>
                    <a:pt x="15975" y="16272"/>
                  </a:cubicBezTo>
                  <a:cubicBezTo>
                    <a:pt x="18533" y="13152"/>
                    <a:pt x="21075" y="10020"/>
                    <a:pt x="23617" y="6887"/>
                  </a:cubicBezTo>
                  <a:cubicBezTo>
                    <a:pt x="24761" y="5476"/>
                    <a:pt x="25906" y="4064"/>
                    <a:pt x="27042" y="2647"/>
                  </a:cubicBezTo>
                  <a:cubicBezTo>
                    <a:pt x="27410" y="2188"/>
                    <a:pt x="27780" y="1729"/>
                    <a:pt x="28144" y="1267"/>
                  </a:cubicBezTo>
                  <a:cubicBezTo>
                    <a:pt x="28247" y="1135"/>
                    <a:pt x="28366" y="988"/>
                    <a:pt x="28465" y="869"/>
                  </a:cubicBezTo>
                  <a:cubicBezTo>
                    <a:pt x="28494" y="834"/>
                    <a:pt x="28541" y="776"/>
                    <a:pt x="28579" y="731"/>
                  </a:cubicBezTo>
                  <a:cubicBezTo>
                    <a:pt x="28587" y="721"/>
                    <a:pt x="28593" y="716"/>
                    <a:pt x="28597" y="711"/>
                  </a:cubicBezTo>
                  <a:cubicBezTo>
                    <a:pt x="28390" y="688"/>
                    <a:pt x="28177" y="591"/>
                    <a:pt x="27989" y="531"/>
                  </a:cubicBezTo>
                  <a:cubicBezTo>
                    <a:pt x="27769" y="463"/>
                    <a:pt x="27555" y="390"/>
                    <a:pt x="27339" y="317"/>
                  </a:cubicBezTo>
                  <a:cubicBezTo>
                    <a:pt x="27139" y="250"/>
                    <a:pt x="26937" y="184"/>
                    <a:pt x="26735" y="124"/>
                  </a:cubicBezTo>
                  <a:cubicBezTo>
                    <a:pt x="26636" y="95"/>
                    <a:pt x="26538" y="68"/>
                    <a:pt x="26441" y="39"/>
                  </a:cubicBezTo>
                  <a:cubicBezTo>
                    <a:pt x="26392" y="25"/>
                    <a:pt x="26336" y="16"/>
                    <a:pt x="26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0" name="Google Shape;5990;p130"/>
            <p:cNvSpPr/>
            <p:nvPr/>
          </p:nvSpPr>
          <p:spPr>
            <a:xfrm>
              <a:off x="7403963" y="3498663"/>
              <a:ext cx="50" cy="150"/>
            </a:xfrm>
            <a:custGeom>
              <a:avLst/>
              <a:gdLst/>
              <a:ahLst/>
              <a:cxnLst/>
              <a:rect l="l" t="t" r="r" b="b"/>
              <a:pathLst>
                <a:path w="2" h="6" extrusionOk="0">
                  <a:moveTo>
                    <a:pt x="0" y="1"/>
                  </a:moveTo>
                  <a:lnTo>
                    <a:pt x="0" y="2"/>
                  </a:lnTo>
                  <a:lnTo>
                    <a:pt x="0" y="6"/>
                  </a:lnTo>
                  <a:cubicBezTo>
                    <a:pt x="2" y="5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1" name="Google Shape;5991;p130"/>
            <p:cNvSpPr/>
            <p:nvPr/>
          </p:nvSpPr>
          <p:spPr>
            <a:xfrm>
              <a:off x="7173188" y="3723213"/>
              <a:ext cx="112150" cy="177325"/>
            </a:xfrm>
            <a:custGeom>
              <a:avLst/>
              <a:gdLst/>
              <a:ahLst/>
              <a:cxnLst/>
              <a:rect l="l" t="t" r="r" b="b"/>
              <a:pathLst>
                <a:path w="4486" h="7093" extrusionOk="0">
                  <a:moveTo>
                    <a:pt x="1129" y="0"/>
                  </a:moveTo>
                  <a:cubicBezTo>
                    <a:pt x="1059" y="238"/>
                    <a:pt x="927" y="451"/>
                    <a:pt x="823" y="679"/>
                  </a:cubicBezTo>
                  <a:cubicBezTo>
                    <a:pt x="693" y="966"/>
                    <a:pt x="577" y="1263"/>
                    <a:pt x="480" y="1563"/>
                  </a:cubicBezTo>
                  <a:cubicBezTo>
                    <a:pt x="291" y="2135"/>
                    <a:pt x="164" y="2727"/>
                    <a:pt x="94" y="3326"/>
                  </a:cubicBezTo>
                  <a:cubicBezTo>
                    <a:pt x="22" y="3926"/>
                    <a:pt x="1" y="4533"/>
                    <a:pt x="3" y="5138"/>
                  </a:cubicBezTo>
                  <a:cubicBezTo>
                    <a:pt x="5" y="5413"/>
                    <a:pt x="14" y="5688"/>
                    <a:pt x="29" y="5962"/>
                  </a:cubicBezTo>
                  <a:cubicBezTo>
                    <a:pt x="37" y="6121"/>
                    <a:pt x="69" y="6296"/>
                    <a:pt x="75" y="6468"/>
                  </a:cubicBezTo>
                  <a:cubicBezTo>
                    <a:pt x="147" y="6403"/>
                    <a:pt x="220" y="6341"/>
                    <a:pt x="294" y="6280"/>
                  </a:cubicBezTo>
                  <a:cubicBezTo>
                    <a:pt x="508" y="6097"/>
                    <a:pt x="729" y="5918"/>
                    <a:pt x="950" y="5744"/>
                  </a:cubicBezTo>
                  <a:cubicBezTo>
                    <a:pt x="1240" y="5516"/>
                    <a:pt x="1533" y="5291"/>
                    <a:pt x="1828" y="5071"/>
                  </a:cubicBezTo>
                  <a:cubicBezTo>
                    <a:pt x="1848" y="5056"/>
                    <a:pt x="1874" y="5049"/>
                    <a:pt x="1900" y="5049"/>
                  </a:cubicBezTo>
                  <a:cubicBezTo>
                    <a:pt x="1956" y="5049"/>
                    <a:pt x="2016" y="5079"/>
                    <a:pt x="2038" y="5125"/>
                  </a:cubicBezTo>
                  <a:cubicBezTo>
                    <a:pt x="2179" y="5409"/>
                    <a:pt x="2350" y="5679"/>
                    <a:pt x="2523" y="5945"/>
                  </a:cubicBezTo>
                  <a:cubicBezTo>
                    <a:pt x="2686" y="6198"/>
                    <a:pt x="2859" y="6447"/>
                    <a:pt x="3039" y="6687"/>
                  </a:cubicBezTo>
                  <a:cubicBezTo>
                    <a:pt x="3148" y="6830"/>
                    <a:pt x="3265" y="6960"/>
                    <a:pt x="3385" y="7092"/>
                  </a:cubicBezTo>
                  <a:cubicBezTo>
                    <a:pt x="3398" y="6914"/>
                    <a:pt x="3424" y="6733"/>
                    <a:pt x="3430" y="6562"/>
                  </a:cubicBezTo>
                  <a:cubicBezTo>
                    <a:pt x="3442" y="6248"/>
                    <a:pt x="3449" y="5934"/>
                    <a:pt x="3454" y="5619"/>
                  </a:cubicBezTo>
                  <a:cubicBezTo>
                    <a:pt x="3465" y="4953"/>
                    <a:pt x="3478" y="4288"/>
                    <a:pt x="3541" y="3625"/>
                  </a:cubicBezTo>
                  <a:cubicBezTo>
                    <a:pt x="3597" y="3008"/>
                    <a:pt x="3687" y="2388"/>
                    <a:pt x="3907" y="1805"/>
                  </a:cubicBezTo>
                  <a:cubicBezTo>
                    <a:pt x="4029" y="1483"/>
                    <a:pt x="4217" y="1091"/>
                    <a:pt x="4486" y="825"/>
                  </a:cubicBezTo>
                  <a:cubicBezTo>
                    <a:pt x="4263" y="801"/>
                    <a:pt x="4036" y="740"/>
                    <a:pt x="3829" y="700"/>
                  </a:cubicBezTo>
                  <a:cubicBezTo>
                    <a:pt x="3527" y="640"/>
                    <a:pt x="3228" y="572"/>
                    <a:pt x="2929" y="501"/>
                  </a:cubicBezTo>
                  <a:cubicBezTo>
                    <a:pt x="2609" y="423"/>
                    <a:pt x="2290" y="348"/>
                    <a:pt x="1973" y="265"/>
                  </a:cubicBezTo>
                  <a:cubicBezTo>
                    <a:pt x="1686" y="188"/>
                    <a:pt x="1401" y="119"/>
                    <a:pt x="112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2" name="Google Shape;5992;p130"/>
            <p:cNvSpPr/>
            <p:nvPr/>
          </p:nvSpPr>
          <p:spPr>
            <a:xfrm>
              <a:off x="7087963" y="3638763"/>
              <a:ext cx="87125" cy="138675"/>
            </a:xfrm>
            <a:custGeom>
              <a:avLst/>
              <a:gdLst/>
              <a:ahLst/>
              <a:cxnLst/>
              <a:rect l="l" t="t" r="r" b="b"/>
              <a:pathLst>
                <a:path w="3485" h="5547" extrusionOk="0">
                  <a:moveTo>
                    <a:pt x="1623" y="1"/>
                  </a:moveTo>
                  <a:cubicBezTo>
                    <a:pt x="929" y="119"/>
                    <a:pt x="457" y="653"/>
                    <a:pt x="242" y="1395"/>
                  </a:cubicBezTo>
                  <a:cubicBezTo>
                    <a:pt x="0" y="2230"/>
                    <a:pt x="27" y="3257"/>
                    <a:pt x="453" y="4032"/>
                  </a:cubicBezTo>
                  <a:cubicBezTo>
                    <a:pt x="984" y="4998"/>
                    <a:pt x="2273" y="5373"/>
                    <a:pt x="3307" y="5546"/>
                  </a:cubicBezTo>
                  <a:cubicBezTo>
                    <a:pt x="3359" y="5341"/>
                    <a:pt x="3419" y="5140"/>
                    <a:pt x="3484" y="4938"/>
                  </a:cubicBezTo>
                  <a:cubicBezTo>
                    <a:pt x="2939" y="4930"/>
                    <a:pt x="2413" y="4561"/>
                    <a:pt x="2063" y="4173"/>
                  </a:cubicBezTo>
                  <a:cubicBezTo>
                    <a:pt x="1631" y="3692"/>
                    <a:pt x="1303" y="3077"/>
                    <a:pt x="1203" y="2435"/>
                  </a:cubicBezTo>
                  <a:cubicBezTo>
                    <a:pt x="1116" y="1880"/>
                    <a:pt x="1151" y="1284"/>
                    <a:pt x="1296" y="742"/>
                  </a:cubicBezTo>
                  <a:cubicBezTo>
                    <a:pt x="1364" y="484"/>
                    <a:pt x="1467" y="218"/>
                    <a:pt x="162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3" name="Google Shape;5993;p130"/>
            <p:cNvSpPr/>
            <p:nvPr/>
          </p:nvSpPr>
          <p:spPr>
            <a:xfrm>
              <a:off x="7525488" y="3315488"/>
              <a:ext cx="21025" cy="17375"/>
            </a:xfrm>
            <a:custGeom>
              <a:avLst/>
              <a:gdLst/>
              <a:ahLst/>
              <a:cxnLst/>
              <a:rect l="l" t="t" r="r" b="b"/>
              <a:pathLst>
                <a:path w="841" h="695" extrusionOk="0">
                  <a:moveTo>
                    <a:pt x="415" y="0"/>
                  </a:moveTo>
                  <a:cubicBezTo>
                    <a:pt x="401" y="0"/>
                    <a:pt x="386" y="1"/>
                    <a:pt x="372" y="2"/>
                  </a:cubicBezTo>
                  <a:cubicBezTo>
                    <a:pt x="367" y="2"/>
                    <a:pt x="363" y="3"/>
                    <a:pt x="357" y="3"/>
                  </a:cubicBezTo>
                  <a:cubicBezTo>
                    <a:pt x="343" y="7"/>
                    <a:pt x="325" y="8"/>
                    <a:pt x="311" y="12"/>
                  </a:cubicBezTo>
                  <a:cubicBezTo>
                    <a:pt x="269" y="22"/>
                    <a:pt x="231" y="35"/>
                    <a:pt x="191" y="48"/>
                  </a:cubicBezTo>
                  <a:cubicBezTo>
                    <a:pt x="184" y="50"/>
                    <a:pt x="178" y="54"/>
                    <a:pt x="171" y="56"/>
                  </a:cubicBezTo>
                  <a:cubicBezTo>
                    <a:pt x="156" y="63"/>
                    <a:pt x="142" y="72"/>
                    <a:pt x="126" y="80"/>
                  </a:cubicBezTo>
                  <a:cubicBezTo>
                    <a:pt x="111" y="88"/>
                    <a:pt x="98" y="99"/>
                    <a:pt x="83" y="108"/>
                  </a:cubicBezTo>
                  <a:cubicBezTo>
                    <a:pt x="78" y="113"/>
                    <a:pt x="71" y="119"/>
                    <a:pt x="66" y="123"/>
                  </a:cubicBezTo>
                  <a:cubicBezTo>
                    <a:pt x="58" y="131"/>
                    <a:pt x="50" y="141"/>
                    <a:pt x="42" y="149"/>
                  </a:cubicBezTo>
                  <a:cubicBezTo>
                    <a:pt x="39" y="153"/>
                    <a:pt x="38" y="155"/>
                    <a:pt x="37" y="159"/>
                  </a:cubicBezTo>
                  <a:lnTo>
                    <a:pt x="17" y="193"/>
                  </a:lnTo>
                  <a:lnTo>
                    <a:pt x="11" y="208"/>
                  </a:lnTo>
                  <a:cubicBezTo>
                    <a:pt x="9" y="220"/>
                    <a:pt x="5" y="231"/>
                    <a:pt x="3" y="243"/>
                  </a:cubicBezTo>
                  <a:lnTo>
                    <a:pt x="3" y="245"/>
                  </a:lnTo>
                  <a:cubicBezTo>
                    <a:pt x="3" y="260"/>
                    <a:pt x="1" y="274"/>
                    <a:pt x="3" y="288"/>
                  </a:cubicBezTo>
                  <a:cubicBezTo>
                    <a:pt x="1" y="288"/>
                    <a:pt x="1" y="292"/>
                    <a:pt x="3" y="296"/>
                  </a:cubicBezTo>
                  <a:cubicBezTo>
                    <a:pt x="10" y="320"/>
                    <a:pt x="13" y="345"/>
                    <a:pt x="22" y="368"/>
                  </a:cubicBezTo>
                  <a:cubicBezTo>
                    <a:pt x="23" y="374"/>
                    <a:pt x="26" y="380"/>
                    <a:pt x="29" y="386"/>
                  </a:cubicBezTo>
                  <a:cubicBezTo>
                    <a:pt x="34" y="398"/>
                    <a:pt x="39" y="409"/>
                    <a:pt x="46" y="421"/>
                  </a:cubicBezTo>
                  <a:cubicBezTo>
                    <a:pt x="59" y="446"/>
                    <a:pt x="76" y="467"/>
                    <a:pt x="91" y="491"/>
                  </a:cubicBezTo>
                  <a:cubicBezTo>
                    <a:pt x="96" y="495"/>
                    <a:pt x="99" y="501"/>
                    <a:pt x="104" y="507"/>
                  </a:cubicBezTo>
                  <a:cubicBezTo>
                    <a:pt x="115" y="518"/>
                    <a:pt x="123" y="529"/>
                    <a:pt x="132" y="539"/>
                  </a:cubicBezTo>
                  <a:cubicBezTo>
                    <a:pt x="144" y="551"/>
                    <a:pt x="158" y="562"/>
                    <a:pt x="171" y="574"/>
                  </a:cubicBezTo>
                  <a:cubicBezTo>
                    <a:pt x="175" y="578"/>
                    <a:pt x="178" y="581"/>
                    <a:pt x="183" y="585"/>
                  </a:cubicBezTo>
                  <a:cubicBezTo>
                    <a:pt x="184" y="585"/>
                    <a:pt x="186" y="586"/>
                    <a:pt x="190" y="589"/>
                  </a:cubicBezTo>
                  <a:cubicBezTo>
                    <a:pt x="208" y="600"/>
                    <a:pt x="256" y="632"/>
                    <a:pt x="261" y="635"/>
                  </a:cubicBezTo>
                  <a:cubicBezTo>
                    <a:pt x="276" y="644"/>
                    <a:pt x="291" y="651"/>
                    <a:pt x="305" y="658"/>
                  </a:cubicBezTo>
                  <a:cubicBezTo>
                    <a:pt x="311" y="659"/>
                    <a:pt x="317" y="662"/>
                    <a:pt x="320" y="664"/>
                  </a:cubicBezTo>
                  <a:cubicBezTo>
                    <a:pt x="352" y="675"/>
                    <a:pt x="384" y="684"/>
                    <a:pt x="416" y="691"/>
                  </a:cubicBezTo>
                  <a:cubicBezTo>
                    <a:pt x="420" y="692"/>
                    <a:pt x="425" y="692"/>
                    <a:pt x="432" y="694"/>
                  </a:cubicBezTo>
                  <a:lnTo>
                    <a:pt x="433" y="694"/>
                  </a:lnTo>
                  <a:cubicBezTo>
                    <a:pt x="450" y="695"/>
                    <a:pt x="466" y="695"/>
                    <a:pt x="484" y="695"/>
                  </a:cubicBezTo>
                  <a:cubicBezTo>
                    <a:pt x="502" y="695"/>
                    <a:pt x="520" y="694"/>
                    <a:pt x="540" y="694"/>
                  </a:cubicBezTo>
                  <a:lnTo>
                    <a:pt x="546" y="694"/>
                  </a:lnTo>
                  <a:cubicBezTo>
                    <a:pt x="549" y="694"/>
                    <a:pt x="550" y="692"/>
                    <a:pt x="557" y="692"/>
                  </a:cubicBezTo>
                  <a:cubicBezTo>
                    <a:pt x="593" y="686"/>
                    <a:pt x="626" y="674"/>
                    <a:pt x="662" y="662"/>
                  </a:cubicBezTo>
                  <a:lnTo>
                    <a:pt x="663" y="662"/>
                  </a:lnTo>
                  <a:cubicBezTo>
                    <a:pt x="674" y="658"/>
                    <a:pt x="683" y="652"/>
                    <a:pt x="691" y="648"/>
                  </a:cubicBezTo>
                  <a:cubicBezTo>
                    <a:pt x="718" y="638"/>
                    <a:pt x="742" y="627"/>
                    <a:pt x="768" y="620"/>
                  </a:cubicBezTo>
                  <a:cubicBezTo>
                    <a:pt x="770" y="620"/>
                    <a:pt x="774" y="619"/>
                    <a:pt x="775" y="619"/>
                  </a:cubicBezTo>
                  <a:cubicBezTo>
                    <a:pt x="776" y="618"/>
                    <a:pt x="780" y="614"/>
                    <a:pt x="780" y="612"/>
                  </a:cubicBezTo>
                  <a:cubicBezTo>
                    <a:pt x="794" y="593"/>
                    <a:pt x="803" y="573"/>
                    <a:pt x="814" y="553"/>
                  </a:cubicBezTo>
                  <a:cubicBezTo>
                    <a:pt x="815" y="547"/>
                    <a:pt x="822" y="533"/>
                    <a:pt x="823" y="527"/>
                  </a:cubicBezTo>
                  <a:cubicBezTo>
                    <a:pt x="828" y="514"/>
                    <a:pt x="831" y="501"/>
                    <a:pt x="834" y="486"/>
                  </a:cubicBezTo>
                  <a:cubicBezTo>
                    <a:pt x="834" y="485"/>
                    <a:pt x="834" y="482"/>
                    <a:pt x="835" y="481"/>
                  </a:cubicBezTo>
                  <a:cubicBezTo>
                    <a:pt x="835" y="481"/>
                    <a:pt x="835" y="481"/>
                    <a:pt x="835" y="481"/>
                  </a:cubicBezTo>
                  <a:cubicBezTo>
                    <a:pt x="835" y="481"/>
                    <a:pt x="835" y="477"/>
                    <a:pt x="838" y="466"/>
                  </a:cubicBezTo>
                  <a:cubicBezTo>
                    <a:pt x="840" y="453"/>
                    <a:pt x="840" y="439"/>
                    <a:pt x="840" y="427"/>
                  </a:cubicBezTo>
                  <a:cubicBezTo>
                    <a:pt x="840" y="414"/>
                    <a:pt x="840" y="401"/>
                    <a:pt x="838" y="388"/>
                  </a:cubicBezTo>
                  <a:cubicBezTo>
                    <a:pt x="838" y="382"/>
                    <a:pt x="836" y="374"/>
                    <a:pt x="835" y="368"/>
                  </a:cubicBezTo>
                  <a:cubicBezTo>
                    <a:pt x="831" y="348"/>
                    <a:pt x="828" y="328"/>
                    <a:pt x="822" y="308"/>
                  </a:cubicBezTo>
                  <a:cubicBezTo>
                    <a:pt x="818" y="294"/>
                    <a:pt x="814" y="281"/>
                    <a:pt x="808" y="268"/>
                  </a:cubicBezTo>
                  <a:cubicBezTo>
                    <a:pt x="807" y="265"/>
                    <a:pt x="807" y="262"/>
                    <a:pt x="804" y="260"/>
                  </a:cubicBezTo>
                  <a:cubicBezTo>
                    <a:pt x="794" y="236"/>
                    <a:pt x="782" y="215"/>
                    <a:pt x="768" y="193"/>
                  </a:cubicBezTo>
                  <a:cubicBezTo>
                    <a:pt x="762" y="181"/>
                    <a:pt x="754" y="169"/>
                    <a:pt x="744" y="159"/>
                  </a:cubicBezTo>
                  <a:cubicBezTo>
                    <a:pt x="743" y="156"/>
                    <a:pt x="743" y="156"/>
                    <a:pt x="743" y="155"/>
                  </a:cubicBezTo>
                  <a:lnTo>
                    <a:pt x="741" y="152"/>
                  </a:lnTo>
                  <a:cubicBezTo>
                    <a:pt x="723" y="133"/>
                    <a:pt x="707" y="115"/>
                    <a:pt x="689" y="99"/>
                  </a:cubicBezTo>
                  <a:cubicBezTo>
                    <a:pt x="682" y="93"/>
                    <a:pt x="675" y="87"/>
                    <a:pt x="670" y="81"/>
                  </a:cubicBezTo>
                  <a:lnTo>
                    <a:pt x="669" y="80"/>
                  </a:lnTo>
                  <a:cubicBezTo>
                    <a:pt x="661" y="75"/>
                    <a:pt x="649" y="67"/>
                    <a:pt x="647" y="66"/>
                  </a:cubicBezTo>
                  <a:cubicBezTo>
                    <a:pt x="625" y="52"/>
                    <a:pt x="602" y="42"/>
                    <a:pt x="581" y="30"/>
                  </a:cubicBezTo>
                  <a:cubicBezTo>
                    <a:pt x="574" y="28"/>
                    <a:pt x="565" y="26"/>
                    <a:pt x="558" y="22"/>
                  </a:cubicBezTo>
                  <a:cubicBezTo>
                    <a:pt x="548" y="19"/>
                    <a:pt x="533" y="14"/>
                    <a:pt x="522" y="12"/>
                  </a:cubicBezTo>
                  <a:cubicBezTo>
                    <a:pt x="509" y="8"/>
                    <a:pt x="496" y="7"/>
                    <a:pt x="484" y="3"/>
                  </a:cubicBezTo>
                  <a:cubicBezTo>
                    <a:pt x="481" y="3"/>
                    <a:pt x="482" y="3"/>
                    <a:pt x="481" y="2"/>
                  </a:cubicBezTo>
                  <a:lnTo>
                    <a:pt x="476" y="2"/>
                  </a:lnTo>
                  <a:cubicBezTo>
                    <a:pt x="455" y="1"/>
                    <a:pt x="435" y="0"/>
                    <a:pt x="4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4" name="Google Shape;5994;p130"/>
            <p:cNvSpPr/>
            <p:nvPr/>
          </p:nvSpPr>
          <p:spPr>
            <a:xfrm>
              <a:off x="7544888" y="3330663"/>
              <a:ext cx="150" cy="175"/>
            </a:xfrm>
            <a:custGeom>
              <a:avLst/>
              <a:gdLst/>
              <a:ahLst/>
              <a:cxnLst/>
              <a:rect l="l" t="t" r="r" b="b"/>
              <a:pathLst>
                <a:path w="6" h="7" extrusionOk="0">
                  <a:moveTo>
                    <a:pt x="6" y="0"/>
                  </a:moveTo>
                  <a:cubicBezTo>
                    <a:pt x="5" y="1"/>
                    <a:pt x="4" y="2"/>
                    <a:pt x="3" y="3"/>
                  </a:cubicBezTo>
                  <a:lnTo>
                    <a:pt x="3" y="3"/>
                  </a:lnTo>
                  <a:lnTo>
                    <a:pt x="6" y="0"/>
                  </a:lnTo>
                  <a:close/>
                  <a:moveTo>
                    <a:pt x="3" y="3"/>
                  </a:moveTo>
                  <a:lnTo>
                    <a:pt x="0" y="7"/>
                  </a:lnTo>
                  <a:cubicBezTo>
                    <a:pt x="1" y="6"/>
                    <a:pt x="2" y="5"/>
                    <a:pt x="3" y="3"/>
                  </a:cubicBezTo>
                  <a:close/>
                </a:path>
              </a:pathLst>
            </a:custGeom>
            <a:solidFill>
              <a:srgbClr val="97C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5" name="Google Shape;5995;p130"/>
            <p:cNvSpPr/>
            <p:nvPr/>
          </p:nvSpPr>
          <p:spPr>
            <a:xfrm>
              <a:off x="7496513" y="3364488"/>
              <a:ext cx="24950" cy="17900"/>
            </a:xfrm>
            <a:custGeom>
              <a:avLst/>
              <a:gdLst/>
              <a:ahLst/>
              <a:cxnLst/>
              <a:rect l="l" t="t" r="r" b="b"/>
              <a:pathLst>
                <a:path w="998" h="716" extrusionOk="0">
                  <a:moveTo>
                    <a:pt x="27" y="1"/>
                  </a:moveTo>
                  <a:cubicBezTo>
                    <a:pt x="20" y="67"/>
                    <a:pt x="12" y="134"/>
                    <a:pt x="10" y="200"/>
                  </a:cubicBezTo>
                  <a:cubicBezTo>
                    <a:pt x="0" y="372"/>
                    <a:pt x="3" y="545"/>
                    <a:pt x="11" y="715"/>
                  </a:cubicBezTo>
                  <a:cubicBezTo>
                    <a:pt x="47" y="695"/>
                    <a:pt x="84" y="677"/>
                    <a:pt x="119" y="657"/>
                  </a:cubicBezTo>
                  <a:cubicBezTo>
                    <a:pt x="405" y="502"/>
                    <a:pt x="699" y="363"/>
                    <a:pt x="997" y="231"/>
                  </a:cubicBezTo>
                  <a:cubicBezTo>
                    <a:pt x="673" y="142"/>
                    <a:pt x="346" y="62"/>
                    <a:pt x="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6" name="Google Shape;5996;p130"/>
            <p:cNvSpPr/>
            <p:nvPr/>
          </p:nvSpPr>
          <p:spPr>
            <a:xfrm>
              <a:off x="7499063" y="3328138"/>
              <a:ext cx="81950" cy="35950"/>
            </a:xfrm>
            <a:custGeom>
              <a:avLst/>
              <a:gdLst/>
              <a:ahLst/>
              <a:cxnLst/>
              <a:rect l="l" t="t" r="r" b="b"/>
              <a:pathLst>
                <a:path w="3278" h="1438" extrusionOk="0">
                  <a:moveTo>
                    <a:pt x="801" y="0"/>
                  </a:moveTo>
                  <a:cubicBezTo>
                    <a:pt x="549" y="177"/>
                    <a:pt x="314" y="362"/>
                    <a:pt x="161" y="640"/>
                  </a:cubicBezTo>
                  <a:cubicBezTo>
                    <a:pt x="89" y="771"/>
                    <a:pt x="38" y="908"/>
                    <a:pt x="1" y="1050"/>
                  </a:cubicBezTo>
                  <a:cubicBezTo>
                    <a:pt x="58" y="1061"/>
                    <a:pt x="115" y="1073"/>
                    <a:pt x="171" y="1086"/>
                  </a:cubicBezTo>
                  <a:cubicBezTo>
                    <a:pt x="620" y="1183"/>
                    <a:pt x="1060" y="1303"/>
                    <a:pt x="1498" y="1437"/>
                  </a:cubicBezTo>
                  <a:cubicBezTo>
                    <a:pt x="2077" y="1218"/>
                    <a:pt x="2671" y="1045"/>
                    <a:pt x="3277" y="933"/>
                  </a:cubicBezTo>
                  <a:cubicBezTo>
                    <a:pt x="2925" y="606"/>
                    <a:pt x="2524" y="357"/>
                    <a:pt x="2081" y="109"/>
                  </a:cubicBezTo>
                  <a:cubicBezTo>
                    <a:pt x="2074" y="124"/>
                    <a:pt x="2065" y="136"/>
                    <a:pt x="2057" y="152"/>
                  </a:cubicBezTo>
                  <a:cubicBezTo>
                    <a:pt x="2060" y="165"/>
                    <a:pt x="2060" y="181"/>
                    <a:pt x="2053" y="198"/>
                  </a:cubicBezTo>
                  <a:cubicBezTo>
                    <a:pt x="2028" y="258"/>
                    <a:pt x="2001" y="309"/>
                    <a:pt x="1955" y="358"/>
                  </a:cubicBezTo>
                  <a:cubicBezTo>
                    <a:pt x="1908" y="406"/>
                    <a:pt x="1839" y="431"/>
                    <a:pt x="1778" y="452"/>
                  </a:cubicBezTo>
                  <a:cubicBezTo>
                    <a:pt x="1705" y="477"/>
                    <a:pt x="1625" y="492"/>
                    <a:pt x="1547" y="492"/>
                  </a:cubicBezTo>
                  <a:cubicBezTo>
                    <a:pt x="1525" y="492"/>
                    <a:pt x="1504" y="491"/>
                    <a:pt x="1482" y="488"/>
                  </a:cubicBezTo>
                  <a:cubicBezTo>
                    <a:pt x="1288" y="472"/>
                    <a:pt x="1108" y="387"/>
                    <a:pt x="968" y="252"/>
                  </a:cubicBezTo>
                  <a:cubicBezTo>
                    <a:pt x="895" y="180"/>
                    <a:pt x="839" y="93"/>
                    <a:pt x="80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7" name="Google Shape;5997;p130"/>
            <p:cNvSpPr/>
            <p:nvPr/>
          </p:nvSpPr>
          <p:spPr>
            <a:xfrm>
              <a:off x="7410763" y="3441088"/>
              <a:ext cx="109700" cy="71800"/>
            </a:xfrm>
            <a:custGeom>
              <a:avLst/>
              <a:gdLst/>
              <a:ahLst/>
              <a:cxnLst/>
              <a:rect l="l" t="t" r="r" b="b"/>
              <a:pathLst>
                <a:path w="4388" h="2872" extrusionOk="0">
                  <a:moveTo>
                    <a:pt x="634" y="0"/>
                  </a:moveTo>
                  <a:cubicBezTo>
                    <a:pt x="288" y="425"/>
                    <a:pt x="25" y="910"/>
                    <a:pt x="1" y="1460"/>
                  </a:cubicBezTo>
                  <a:cubicBezTo>
                    <a:pt x="61" y="1441"/>
                    <a:pt x="124" y="1430"/>
                    <a:pt x="187" y="1430"/>
                  </a:cubicBezTo>
                  <a:cubicBezTo>
                    <a:pt x="234" y="1430"/>
                    <a:pt x="281" y="1436"/>
                    <a:pt x="327" y="1449"/>
                  </a:cubicBezTo>
                  <a:cubicBezTo>
                    <a:pt x="367" y="1460"/>
                    <a:pt x="402" y="1483"/>
                    <a:pt x="432" y="1507"/>
                  </a:cubicBezTo>
                  <a:cubicBezTo>
                    <a:pt x="519" y="1544"/>
                    <a:pt x="601" y="1589"/>
                    <a:pt x="665" y="1658"/>
                  </a:cubicBezTo>
                  <a:cubicBezTo>
                    <a:pt x="822" y="1833"/>
                    <a:pt x="834" y="2095"/>
                    <a:pt x="773" y="2310"/>
                  </a:cubicBezTo>
                  <a:cubicBezTo>
                    <a:pt x="738" y="2434"/>
                    <a:pt x="673" y="2543"/>
                    <a:pt x="585" y="2634"/>
                  </a:cubicBezTo>
                  <a:cubicBezTo>
                    <a:pt x="898" y="2810"/>
                    <a:pt x="1228" y="2872"/>
                    <a:pt x="1563" y="2872"/>
                  </a:cubicBezTo>
                  <a:cubicBezTo>
                    <a:pt x="2045" y="2872"/>
                    <a:pt x="2540" y="2744"/>
                    <a:pt x="3021" y="2643"/>
                  </a:cubicBezTo>
                  <a:cubicBezTo>
                    <a:pt x="3488" y="2547"/>
                    <a:pt x="3940" y="2422"/>
                    <a:pt x="4387" y="2277"/>
                  </a:cubicBezTo>
                  <a:cubicBezTo>
                    <a:pt x="4341" y="2169"/>
                    <a:pt x="4290" y="2063"/>
                    <a:pt x="4249" y="1951"/>
                  </a:cubicBezTo>
                  <a:cubicBezTo>
                    <a:pt x="2989" y="1624"/>
                    <a:pt x="1453" y="1037"/>
                    <a:pt x="63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8" name="Google Shape;5998;p130"/>
            <p:cNvSpPr/>
            <p:nvPr/>
          </p:nvSpPr>
          <p:spPr>
            <a:xfrm>
              <a:off x="7419338" y="3361263"/>
              <a:ext cx="71250" cy="66075"/>
            </a:xfrm>
            <a:custGeom>
              <a:avLst/>
              <a:gdLst/>
              <a:ahLst/>
              <a:cxnLst/>
              <a:rect l="l" t="t" r="r" b="b"/>
              <a:pathLst>
                <a:path w="2850" h="2643" extrusionOk="0">
                  <a:moveTo>
                    <a:pt x="1918" y="0"/>
                  </a:moveTo>
                  <a:cubicBezTo>
                    <a:pt x="798" y="0"/>
                    <a:pt x="0" y="440"/>
                    <a:pt x="128" y="1772"/>
                  </a:cubicBezTo>
                  <a:cubicBezTo>
                    <a:pt x="158" y="2100"/>
                    <a:pt x="260" y="2387"/>
                    <a:pt x="410" y="2642"/>
                  </a:cubicBezTo>
                  <a:cubicBezTo>
                    <a:pt x="482" y="2570"/>
                    <a:pt x="552" y="2501"/>
                    <a:pt x="624" y="2436"/>
                  </a:cubicBezTo>
                  <a:cubicBezTo>
                    <a:pt x="1264" y="1845"/>
                    <a:pt x="2055" y="1404"/>
                    <a:pt x="2828" y="989"/>
                  </a:cubicBezTo>
                  <a:cubicBezTo>
                    <a:pt x="2809" y="694"/>
                    <a:pt x="2812" y="384"/>
                    <a:pt x="2849" y="82"/>
                  </a:cubicBezTo>
                  <a:cubicBezTo>
                    <a:pt x="2524" y="30"/>
                    <a:pt x="2210" y="0"/>
                    <a:pt x="191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9" name="Google Shape;5999;p130"/>
            <p:cNvSpPr/>
            <p:nvPr/>
          </p:nvSpPr>
          <p:spPr>
            <a:xfrm>
              <a:off x="7546388" y="3327038"/>
              <a:ext cx="50" cy="375"/>
            </a:xfrm>
            <a:custGeom>
              <a:avLst/>
              <a:gdLst/>
              <a:ahLst/>
              <a:cxnLst/>
              <a:rect l="l" t="t" r="r" b="b"/>
              <a:pathLst>
                <a:path w="2" h="15" extrusionOk="0">
                  <a:moveTo>
                    <a:pt x="2" y="0"/>
                  </a:moveTo>
                  <a:cubicBezTo>
                    <a:pt x="1" y="6"/>
                    <a:pt x="1" y="10"/>
                    <a:pt x="1" y="13"/>
                  </a:cubicBezTo>
                  <a:lnTo>
                    <a:pt x="1" y="13"/>
                  </a:lnTo>
                  <a:cubicBezTo>
                    <a:pt x="2" y="9"/>
                    <a:pt x="2" y="5"/>
                    <a:pt x="2" y="0"/>
                  </a:cubicBezTo>
                  <a:close/>
                  <a:moveTo>
                    <a:pt x="1" y="13"/>
                  </a:moveTo>
                  <a:lnTo>
                    <a:pt x="1" y="13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5"/>
                    <a:pt x="0" y="14"/>
                    <a:pt x="1" y="13"/>
                  </a:cubicBezTo>
                  <a:close/>
                </a:path>
              </a:pathLst>
            </a:custGeom>
            <a:solidFill>
              <a:srgbClr val="432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0" name="Google Shape;6000;p130"/>
            <p:cNvSpPr/>
            <p:nvPr/>
          </p:nvSpPr>
          <p:spPr>
            <a:xfrm>
              <a:off x="7530038" y="3330063"/>
              <a:ext cx="175" cy="125"/>
            </a:xfrm>
            <a:custGeom>
              <a:avLst/>
              <a:gdLst/>
              <a:ahLst/>
              <a:cxnLst/>
              <a:rect l="l" t="t" r="r" b="b"/>
              <a:pathLst>
                <a:path w="7" h="5" extrusionOk="0">
                  <a:moveTo>
                    <a:pt x="1" y="0"/>
                  </a:moveTo>
                  <a:cubicBezTo>
                    <a:pt x="1" y="0"/>
                    <a:pt x="1" y="1"/>
                    <a:pt x="1" y="2"/>
                  </a:cubicBezTo>
                  <a:cubicBezTo>
                    <a:pt x="2" y="2"/>
                    <a:pt x="4" y="3"/>
                    <a:pt x="6" y="4"/>
                  </a:cubicBezTo>
                  <a:cubicBezTo>
                    <a:pt x="3" y="2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432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1" name="Google Shape;6001;p130"/>
            <p:cNvSpPr/>
            <p:nvPr/>
          </p:nvSpPr>
          <p:spPr>
            <a:xfrm>
              <a:off x="7671988" y="3460938"/>
              <a:ext cx="100" cy="425"/>
            </a:xfrm>
            <a:custGeom>
              <a:avLst/>
              <a:gdLst/>
              <a:ahLst/>
              <a:cxnLst/>
              <a:rect l="l" t="t" r="r" b="b"/>
              <a:pathLst>
                <a:path w="4" h="17" extrusionOk="0">
                  <a:moveTo>
                    <a:pt x="3" y="0"/>
                  </a:moveTo>
                  <a:cubicBezTo>
                    <a:pt x="3" y="0"/>
                    <a:pt x="1" y="7"/>
                    <a:pt x="0" y="17"/>
                  </a:cubicBezTo>
                  <a:cubicBezTo>
                    <a:pt x="3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32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2" name="Google Shape;6002;p130"/>
            <p:cNvSpPr/>
            <p:nvPr/>
          </p:nvSpPr>
          <p:spPr>
            <a:xfrm>
              <a:off x="7674413" y="3455438"/>
              <a:ext cx="175" cy="275"/>
            </a:xfrm>
            <a:custGeom>
              <a:avLst/>
              <a:gdLst/>
              <a:ahLst/>
              <a:cxnLst/>
              <a:rect l="l" t="t" r="r" b="b"/>
              <a:pathLst>
                <a:path w="7" h="11" extrusionOk="0">
                  <a:moveTo>
                    <a:pt x="7" y="1"/>
                  </a:moveTo>
                  <a:cubicBezTo>
                    <a:pt x="4" y="3"/>
                    <a:pt x="3" y="5"/>
                    <a:pt x="2" y="7"/>
                  </a:cubicBezTo>
                  <a:lnTo>
                    <a:pt x="2" y="7"/>
                  </a:lnTo>
                  <a:cubicBezTo>
                    <a:pt x="3" y="5"/>
                    <a:pt x="5" y="3"/>
                    <a:pt x="7" y="1"/>
                  </a:cubicBezTo>
                  <a:close/>
                  <a:moveTo>
                    <a:pt x="2" y="7"/>
                  </a:moveTo>
                  <a:cubicBezTo>
                    <a:pt x="1" y="7"/>
                    <a:pt x="1" y="7"/>
                    <a:pt x="0" y="8"/>
                  </a:cubicBezTo>
                  <a:lnTo>
                    <a:pt x="0" y="10"/>
                  </a:lnTo>
                  <a:cubicBezTo>
                    <a:pt x="1" y="9"/>
                    <a:pt x="1" y="8"/>
                    <a:pt x="2" y="7"/>
                  </a:cubicBezTo>
                  <a:close/>
                </a:path>
              </a:pathLst>
            </a:custGeom>
            <a:solidFill>
              <a:srgbClr val="432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3" name="Google Shape;6003;p130"/>
            <p:cNvSpPr/>
            <p:nvPr/>
          </p:nvSpPr>
          <p:spPr>
            <a:xfrm>
              <a:off x="7403988" y="3498338"/>
              <a:ext cx="50" cy="375"/>
            </a:xfrm>
            <a:custGeom>
              <a:avLst/>
              <a:gdLst/>
              <a:ahLst/>
              <a:cxnLst/>
              <a:rect l="l" t="t" r="r" b="b"/>
              <a:pathLst>
                <a:path w="2" h="15" extrusionOk="0">
                  <a:moveTo>
                    <a:pt x="1" y="0"/>
                  </a:moveTo>
                  <a:lnTo>
                    <a:pt x="1" y="14"/>
                  </a:lnTo>
                  <a:lnTo>
                    <a:pt x="1" y="15"/>
                  </a:lnTo>
                  <a:cubicBezTo>
                    <a:pt x="2" y="8"/>
                    <a:pt x="1" y="4"/>
                    <a:pt x="1" y="0"/>
                  </a:cubicBezTo>
                  <a:close/>
                </a:path>
              </a:pathLst>
            </a:custGeom>
            <a:solidFill>
              <a:srgbClr val="432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04" name="Google Shape;6004;p130"/>
            <p:cNvGrpSpPr/>
            <p:nvPr/>
          </p:nvGrpSpPr>
          <p:grpSpPr>
            <a:xfrm>
              <a:off x="7076638" y="3219788"/>
              <a:ext cx="918625" cy="696650"/>
              <a:chOff x="7076638" y="3219788"/>
              <a:chExt cx="918625" cy="696650"/>
            </a:xfrm>
          </p:grpSpPr>
          <p:sp>
            <p:nvSpPr>
              <p:cNvPr id="6005" name="Google Shape;6005;p130"/>
              <p:cNvSpPr/>
              <p:nvPr/>
            </p:nvSpPr>
            <p:spPr>
              <a:xfrm>
                <a:off x="7528363" y="3396488"/>
                <a:ext cx="60075" cy="55375"/>
              </a:xfrm>
              <a:custGeom>
                <a:avLst/>
                <a:gdLst/>
                <a:ahLst/>
                <a:cxnLst/>
                <a:rect l="l" t="t" r="r" b="b"/>
                <a:pathLst>
                  <a:path w="2403" h="2215" extrusionOk="0">
                    <a:moveTo>
                      <a:pt x="1266" y="351"/>
                    </a:moveTo>
                    <a:cubicBezTo>
                      <a:pt x="1289" y="351"/>
                      <a:pt x="1310" y="353"/>
                      <a:pt x="1331" y="356"/>
                    </a:cubicBezTo>
                    <a:cubicBezTo>
                      <a:pt x="1369" y="367"/>
                      <a:pt x="1411" y="376"/>
                      <a:pt x="1448" y="388"/>
                    </a:cubicBezTo>
                    <a:cubicBezTo>
                      <a:pt x="1461" y="393"/>
                      <a:pt x="1477" y="396"/>
                      <a:pt x="1491" y="400"/>
                    </a:cubicBezTo>
                    <a:cubicBezTo>
                      <a:pt x="1592" y="433"/>
                      <a:pt x="1703" y="496"/>
                      <a:pt x="1781" y="562"/>
                    </a:cubicBezTo>
                    <a:cubicBezTo>
                      <a:pt x="1792" y="573"/>
                      <a:pt x="1806" y="577"/>
                      <a:pt x="1821" y="577"/>
                    </a:cubicBezTo>
                    <a:cubicBezTo>
                      <a:pt x="1829" y="577"/>
                      <a:pt x="1837" y="576"/>
                      <a:pt x="1845" y="574"/>
                    </a:cubicBezTo>
                    <a:cubicBezTo>
                      <a:pt x="1934" y="669"/>
                      <a:pt x="1986" y="798"/>
                      <a:pt x="1998" y="927"/>
                    </a:cubicBezTo>
                    <a:cubicBezTo>
                      <a:pt x="2007" y="1041"/>
                      <a:pt x="2003" y="1100"/>
                      <a:pt x="1979" y="1192"/>
                    </a:cubicBezTo>
                    <a:cubicBezTo>
                      <a:pt x="1972" y="1214"/>
                      <a:pt x="1966" y="1238"/>
                      <a:pt x="1959" y="1260"/>
                    </a:cubicBezTo>
                    <a:cubicBezTo>
                      <a:pt x="1957" y="1270"/>
                      <a:pt x="1942" y="1305"/>
                      <a:pt x="1942" y="1305"/>
                    </a:cubicBezTo>
                    <a:cubicBezTo>
                      <a:pt x="1942" y="1305"/>
                      <a:pt x="1942" y="1305"/>
                      <a:pt x="1943" y="1304"/>
                    </a:cubicBezTo>
                    <a:lnTo>
                      <a:pt x="1943" y="1304"/>
                    </a:lnTo>
                    <a:cubicBezTo>
                      <a:pt x="1936" y="1320"/>
                      <a:pt x="1899" y="1385"/>
                      <a:pt x="1878" y="1419"/>
                    </a:cubicBezTo>
                    <a:lnTo>
                      <a:pt x="1843" y="1470"/>
                    </a:lnTo>
                    <a:lnTo>
                      <a:pt x="1841" y="1471"/>
                    </a:lnTo>
                    <a:cubicBezTo>
                      <a:pt x="1834" y="1479"/>
                      <a:pt x="1826" y="1490"/>
                      <a:pt x="1818" y="1498"/>
                    </a:cubicBezTo>
                    <a:cubicBezTo>
                      <a:pt x="1787" y="1533"/>
                      <a:pt x="1754" y="1566"/>
                      <a:pt x="1719" y="1596"/>
                    </a:cubicBezTo>
                    <a:cubicBezTo>
                      <a:pt x="1713" y="1600"/>
                      <a:pt x="1685" y="1626"/>
                      <a:pt x="1679" y="1630"/>
                    </a:cubicBezTo>
                    <a:cubicBezTo>
                      <a:pt x="1673" y="1634"/>
                      <a:pt x="1648" y="1651"/>
                      <a:pt x="1641" y="1656"/>
                    </a:cubicBezTo>
                    <a:cubicBezTo>
                      <a:pt x="1600" y="1683"/>
                      <a:pt x="1558" y="1707"/>
                      <a:pt x="1513" y="1730"/>
                    </a:cubicBezTo>
                    <a:cubicBezTo>
                      <a:pt x="1506" y="1732"/>
                      <a:pt x="1485" y="1743"/>
                      <a:pt x="1480" y="1745"/>
                    </a:cubicBezTo>
                    <a:cubicBezTo>
                      <a:pt x="1461" y="1752"/>
                      <a:pt x="1444" y="1760"/>
                      <a:pt x="1425" y="1765"/>
                    </a:cubicBezTo>
                    <a:cubicBezTo>
                      <a:pt x="1381" y="1780"/>
                      <a:pt x="1339" y="1792"/>
                      <a:pt x="1294" y="1800"/>
                    </a:cubicBezTo>
                    <a:cubicBezTo>
                      <a:pt x="1284" y="1803"/>
                      <a:pt x="1248" y="1807"/>
                      <a:pt x="1248" y="1807"/>
                    </a:cubicBezTo>
                    <a:cubicBezTo>
                      <a:pt x="1232" y="1809"/>
                      <a:pt x="1214" y="1811"/>
                      <a:pt x="1198" y="1811"/>
                    </a:cubicBezTo>
                    <a:cubicBezTo>
                      <a:pt x="1186" y="1811"/>
                      <a:pt x="1175" y="1811"/>
                      <a:pt x="1164" y="1811"/>
                    </a:cubicBezTo>
                    <a:cubicBezTo>
                      <a:pt x="1131" y="1811"/>
                      <a:pt x="1098" y="1810"/>
                      <a:pt x="1066" y="1807"/>
                    </a:cubicBezTo>
                    <a:cubicBezTo>
                      <a:pt x="1055" y="1805"/>
                      <a:pt x="1046" y="1804"/>
                      <a:pt x="1038" y="1803"/>
                    </a:cubicBezTo>
                    <a:cubicBezTo>
                      <a:pt x="1037" y="1803"/>
                      <a:pt x="1035" y="1803"/>
                      <a:pt x="1034" y="1803"/>
                    </a:cubicBezTo>
                    <a:cubicBezTo>
                      <a:pt x="1021" y="1803"/>
                      <a:pt x="1004" y="1798"/>
                      <a:pt x="986" y="1793"/>
                    </a:cubicBezTo>
                    <a:cubicBezTo>
                      <a:pt x="965" y="1787"/>
                      <a:pt x="945" y="1780"/>
                      <a:pt x="922" y="1773"/>
                    </a:cubicBezTo>
                    <a:lnTo>
                      <a:pt x="921" y="1773"/>
                    </a:lnTo>
                    <a:cubicBezTo>
                      <a:pt x="909" y="1769"/>
                      <a:pt x="898" y="1764"/>
                      <a:pt x="888" y="1757"/>
                    </a:cubicBezTo>
                    <a:cubicBezTo>
                      <a:pt x="870" y="1749"/>
                      <a:pt x="853" y="1739"/>
                      <a:pt x="836" y="1730"/>
                    </a:cubicBezTo>
                    <a:cubicBezTo>
                      <a:pt x="829" y="1726"/>
                      <a:pt x="802" y="1707"/>
                      <a:pt x="793" y="1700"/>
                    </a:cubicBezTo>
                    <a:cubicBezTo>
                      <a:pt x="787" y="1694"/>
                      <a:pt x="767" y="1678"/>
                      <a:pt x="760" y="1672"/>
                    </a:cubicBezTo>
                    <a:cubicBezTo>
                      <a:pt x="740" y="1654"/>
                      <a:pt x="721" y="1636"/>
                      <a:pt x="703" y="1616"/>
                    </a:cubicBezTo>
                    <a:cubicBezTo>
                      <a:pt x="667" y="1574"/>
                      <a:pt x="596" y="1459"/>
                      <a:pt x="574" y="1397"/>
                    </a:cubicBezTo>
                    <a:cubicBezTo>
                      <a:pt x="556" y="1350"/>
                      <a:pt x="544" y="1301"/>
                      <a:pt x="536" y="1253"/>
                    </a:cubicBezTo>
                    <a:cubicBezTo>
                      <a:pt x="536" y="1245"/>
                      <a:pt x="531" y="1205"/>
                      <a:pt x="531" y="1200"/>
                    </a:cubicBezTo>
                    <a:cubicBezTo>
                      <a:pt x="530" y="1173"/>
                      <a:pt x="530" y="1147"/>
                      <a:pt x="531" y="1120"/>
                    </a:cubicBezTo>
                    <a:cubicBezTo>
                      <a:pt x="535" y="1060"/>
                      <a:pt x="531" y="1068"/>
                      <a:pt x="548" y="999"/>
                    </a:cubicBezTo>
                    <a:cubicBezTo>
                      <a:pt x="554" y="978"/>
                      <a:pt x="560" y="955"/>
                      <a:pt x="567" y="932"/>
                    </a:cubicBezTo>
                    <a:cubicBezTo>
                      <a:pt x="569" y="926"/>
                      <a:pt x="588" y="873"/>
                      <a:pt x="586" y="873"/>
                    </a:cubicBezTo>
                    <a:lnTo>
                      <a:pt x="586" y="873"/>
                    </a:lnTo>
                    <a:cubicBezTo>
                      <a:pt x="586" y="873"/>
                      <a:pt x="585" y="875"/>
                      <a:pt x="583" y="879"/>
                    </a:cubicBezTo>
                    <a:cubicBezTo>
                      <a:pt x="602" y="834"/>
                      <a:pt x="624" y="791"/>
                      <a:pt x="649" y="751"/>
                    </a:cubicBezTo>
                    <a:cubicBezTo>
                      <a:pt x="663" y="729"/>
                      <a:pt x="677" y="707"/>
                      <a:pt x="693" y="686"/>
                    </a:cubicBezTo>
                    <a:cubicBezTo>
                      <a:pt x="696" y="681"/>
                      <a:pt x="700" y="676"/>
                      <a:pt x="704" y="672"/>
                    </a:cubicBezTo>
                    <a:cubicBezTo>
                      <a:pt x="707" y="669"/>
                      <a:pt x="728" y="642"/>
                      <a:pt x="728" y="642"/>
                    </a:cubicBezTo>
                    <a:cubicBezTo>
                      <a:pt x="763" y="602"/>
                      <a:pt x="801" y="565"/>
                      <a:pt x="842" y="529"/>
                    </a:cubicBezTo>
                    <a:cubicBezTo>
                      <a:pt x="893" y="488"/>
                      <a:pt x="890" y="488"/>
                      <a:pt x="953" y="449"/>
                    </a:cubicBezTo>
                    <a:cubicBezTo>
                      <a:pt x="975" y="435"/>
                      <a:pt x="999" y="421"/>
                      <a:pt x="1023" y="409"/>
                    </a:cubicBezTo>
                    <a:cubicBezTo>
                      <a:pt x="1033" y="407"/>
                      <a:pt x="1041" y="401"/>
                      <a:pt x="1049" y="399"/>
                    </a:cubicBezTo>
                    <a:cubicBezTo>
                      <a:pt x="1053" y="396"/>
                      <a:pt x="1057" y="395"/>
                      <a:pt x="1062" y="393"/>
                    </a:cubicBezTo>
                    <a:cubicBezTo>
                      <a:pt x="1090" y="383"/>
                      <a:pt x="1119" y="375"/>
                      <a:pt x="1147" y="367"/>
                    </a:cubicBezTo>
                    <a:cubicBezTo>
                      <a:pt x="1154" y="365"/>
                      <a:pt x="1191" y="359"/>
                      <a:pt x="1194" y="356"/>
                    </a:cubicBezTo>
                    <a:cubicBezTo>
                      <a:pt x="1220" y="353"/>
                      <a:pt x="1244" y="351"/>
                      <a:pt x="1266" y="351"/>
                    </a:cubicBezTo>
                    <a:close/>
                    <a:moveTo>
                      <a:pt x="1054" y="1810"/>
                    </a:moveTo>
                    <a:cubicBezTo>
                      <a:pt x="1054" y="1810"/>
                      <a:pt x="1059" y="1811"/>
                      <a:pt x="1071" y="1813"/>
                    </a:cubicBezTo>
                    <a:cubicBezTo>
                      <a:pt x="1065" y="1813"/>
                      <a:pt x="1053" y="1810"/>
                      <a:pt x="1054" y="1810"/>
                    </a:cubicBezTo>
                    <a:close/>
                    <a:moveTo>
                      <a:pt x="1212" y="1"/>
                    </a:moveTo>
                    <a:cubicBezTo>
                      <a:pt x="1004" y="1"/>
                      <a:pt x="795" y="77"/>
                      <a:pt x="632" y="200"/>
                    </a:cubicBezTo>
                    <a:cubicBezTo>
                      <a:pt x="174" y="542"/>
                      <a:pt x="0" y="1171"/>
                      <a:pt x="270" y="1683"/>
                    </a:cubicBezTo>
                    <a:cubicBezTo>
                      <a:pt x="452" y="2029"/>
                      <a:pt x="797" y="2215"/>
                      <a:pt x="1162" y="2215"/>
                    </a:cubicBezTo>
                    <a:cubicBezTo>
                      <a:pt x="1278" y="2215"/>
                      <a:pt x="1396" y="2196"/>
                      <a:pt x="1512" y="2158"/>
                    </a:cubicBezTo>
                    <a:cubicBezTo>
                      <a:pt x="1980" y="2004"/>
                      <a:pt x="2346" y="1592"/>
                      <a:pt x="2379" y="1091"/>
                    </a:cubicBezTo>
                    <a:cubicBezTo>
                      <a:pt x="2402" y="767"/>
                      <a:pt x="2278" y="429"/>
                      <a:pt x="2014" y="235"/>
                    </a:cubicBezTo>
                    <a:cubicBezTo>
                      <a:pt x="1892" y="146"/>
                      <a:pt x="1731" y="83"/>
                      <a:pt x="1581" y="67"/>
                    </a:cubicBezTo>
                    <a:cubicBezTo>
                      <a:pt x="1564" y="66"/>
                      <a:pt x="1541" y="66"/>
                      <a:pt x="1524" y="63"/>
                    </a:cubicBezTo>
                    <a:cubicBezTo>
                      <a:pt x="1459" y="35"/>
                      <a:pt x="1391" y="17"/>
                      <a:pt x="1315" y="7"/>
                    </a:cubicBezTo>
                    <a:cubicBezTo>
                      <a:pt x="1281" y="3"/>
                      <a:pt x="1246" y="1"/>
                      <a:pt x="121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06" name="Google Shape;6006;p130"/>
              <p:cNvSpPr/>
              <p:nvPr/>
            </p:nvSpPr>
            <p:spPr>
              <a:xfrm>
                <a:off x="7076638" y="3219788"/>
                <a:ext cx="918625" cy="696650"/>
              </a:xfrm>
              <a:custGeom>
                <a:avLst/>
                <a:gdLst/>
                <a:ahLst/>
                <a:cxnLst/>
                <a:rect l="l" t="t" r="r" b="b"/>
                <a:pathLst>
                  <a:path w="36745" h="27866" extrusionOk="0">
                    <a:moveTo>
                      <a:pt x="17778" y="480"/>
                    </a:moveTo>
                    <a:cubicBezTo>
                      <a:pt x="18212" y="480"/>
                      <a:pt x="18644" y="523"/>
                      <a:pt x="19078" y="564"/>
                    </a:cubicBezTo>
                    <a:lnTo>
                      <a:pt x="19083" y="564"/>
                    </a:lnTo>
                    <a:cubicBezTo>
                      <a:pt x="20224" y="779"/>
                      <a:pt x="21367" y="1008"/>
                      <a:pt x="22486" y="1316"/>
                    </a:cubicBezTo>
                    <a:cubicBezTo>
                      <a:pt x="23407" y="1569"/>
                      <a:pt x="24321" y="1839"/>
                      <a:pt x="25237" y="2110"/>
                    </a:cubicBezTo>
                    <a:cubicBezTo>
                      <a:pt x="27713" y="2844"/>
                      <a:pt x="30197" y="3567"/>
                      <a:pt x="32641" y="4409"/>
                    </a:cubicBezTo>
                    <a:cubicBezTo>
                      <a:pt x="33382" y="4663"/>
                      <a:pt x="34193" y="4916"/>
                      <a:pt x="34892" y="5267"/>
                    </a:cubicBezTo>
                    <a:cubicBezTo>
                      <a:pt x="34108" y="6266"/>
                      <a:pt x="33333" y="7271"/>
                      <a:pt x="32516" y="8247"/>
                    </a:cubicBezTo>
                    <a:cubicBezTo>
                      <a:pt x="31631" y="9301"/>
                      <a:pt x="30713" y="10325"/>
                      <a:pt x="29800" y="11354"/>
                    </a:cubicBezTo>
                    <a:cubicBezTo>
                      <a:pt x="28026" y="13349"/>
                      <a:pt x="26209" y="15302"/>
                      <a:pt x="24541" y="17388"/>
                    </a:cubicBezTo>
                    <a:cubicBezTo>
                      <a:pt x="23988" y="18076"/>
                      <a:pt x="23436" y="18767"/>
                      <a:pt x="22890" y="19460"/>
                    </a:cubicBezTo>
                    <a:cubicBezTo>
                      <a:pt x="22455" y="20016"/>
                      <a:pt x="22006" y="20571"/>
                      <a:pt x="21713" y="21214"/>
                    </a:cubicBezTo>
                    <a:cubicBezTo>
                      <a:pt x="21397" y="21010"/>
                      <a:pt x="20941" y="20938"/>
                      <a:pt x="20599" y="20843"/>
                    </a:cubicBezTo>
                    <a:cubicBezTo>
                      <a:pt x="19758" y="20608"/>
                      <a:pt x="18911" y="20395"/>
                      <a:pt x="18065" y="20184"/>
                    </a:cubicBezTo>
                    <a:cubicBezTo>
                      <a:pt x="16049" y="19679"/>
                      <a:pt x="14021" y="19218"/>
                      <a:pt x="11995" y="18759"/>
                    </a:cubicBezTo>
                    <a:cubicBezTo>
                      <a:pt x="11856" y="18727"/>
                      <a:pt x="11712" y="18699"/>
                      <a:pt x="11572" y="18668"/>
                    </a:cubicBezTo>
                    <a:cubicBezTo>
                      <a:pt x="10955" y="18515"/>
                      <a:pt x="10338" y="18362"/>
                      <a:pt x="9720" y="18216"/>
                    </a:cubicBezTo>
                    <a:cubicBezTo>
                      <a:pt x="8238" y="17863"/>
                      <a:pt x="6747" y="17522"/>
                      <a:pt x="5289" y="17071"/>
                    </a:cubicBezTo>
                    <a:cubicBezTo>
                      <a:pt x="4491" y="16825"/>
                      <a:pt x="3663" y="16452"/>
                      <a:pt x="2814" y="16347"/>
                    </a:cubicBezTo>
                    <a:cubicBezTo>
                      <a:pt x="2796" y="16328"/>
                      <a:pt x="2771" y="16314"/>
                      <a:pt x="2740" y="16314"/>
                    </a:cubicBezTo>
                    <a:cubicBezTo>
                      <a:pt x="2733" y="16314"/>
                      <a:pt x="2725" y="16315"/>
                      <a:pt x="2717" y="16317"/>
                    </a:cubicBezTo>
                    <a:cubicBezTo>
                      <a:pt x="2701" y="16319"/>
                      <a:pt x="2686" y="16327"/>
                      <a:pt x="2669" y="16331"/>
                    </a:cubicBezTo>
                    <a:cubicBezTo>
                      <a:pt x="2558" y="16322"/>
                      <a:pt x="2447" y="16315"/>
                      <a:pt x="2335" y="16315"/>
                    </a:cubicBezTo>
                    <a:cubicBezTo>
                      <a:pt x="2270" y="16315"/>
                      <a:pt x="2204" y="16317"/>
                      <a:pt x="2138" y="16323"/>
                    </a:cubicBezTo>
                    <a:cubicBezTo>
                      <a:pt x="1656" y="16359"/>
                      <a:pt x="1262" y="16572"/>
                      <a:pt x="954" y="16883"/>
                    </a:cubicBezTo>
                    <a:cubicBezTo>
                      <a:pt x="1398" y="16017"/>
                      <a:pt x="2227" y="15265"/>
                      <a:pt x="2833" y="14606"/>
                    </a:cubicBezTo>
                    <a:cubicBezTo>
                      <a:pt x="4057" y="13272"/>
                      <a:pt x="5228" y="11896"/>
                      <a:pt x="6491" y="10595"/>
                    </a:cubicBezTo>
                    <a:cubicBezTo>
                      <a:pt x="9125" y="7875"/>
                      <a:pt x="11624" y="5011"/>
                      <a:pt x="14373" y="2404"/>
                    </a:cubicBezTo>
                    <a:cubicBezTo>
                      <a:pt x="14694" y="2100"/>
                      <a:pt x="15011" y="1794"/>
                      <a:pt x="15317" y="1474"/>
                    </a:cubicBezTo>
                    <a:cubicBezTo>
                      <a:pt x="15584" y="1193"/>
                      <a:pt x="15863" y="906"/>
                      <a:pt x="16210" y="721"/>
                    </a:cubicBezTo>
                    <a:cubicBezTo>
                      <a:pt x="16617" y="507"/>
                      <a:pt x="17115" y="501"/>
                      <a:pt x="17566" y="484"/>
                    </a:cubicBezTo>
                    <a:cubicBezTo>
                      <a:pt x="17637" y="482"/>
                      <a:pt x="17708" y="480"/>
                      <a:pt x="17778" y="480"/>
                    </a:cubicBezTo>
                    <a:close/>
                    <a:moveTo>
                      <a:pt x="2076" y="16760"/>
                    </a:moveTo>
                    <a:lnTo>
                      <a:pt x="2076" y="16760"/>
                    </a:lnTo>
                    <a:cubicBezTo>
                      <a:pt x="1921" y="16977"/>
                      <a:pt x="1820" y="17243"/>
                      <a:pt x="1749" y="17501"/>
                    </a:cubicBezTo>
                    <a:cubicBezTo>
                      <a:pt x="1604" y="18044"/>
                      <a:pt x="1569" y="18639"/>
                      <a:pt x="1656" y="19194"/>
                    </a:cubicBezTo>
                    <a:cubicBezTo>
                      <a:pt x="1757" y="19836"/>
                      <a:pt x="2084" y="20451"/>
                      <a:pt x="2516" y="20932"/>
                    </a:cubicBezTo>
                    <a:cubicBezTo>
                      <a:pt x="2866" y="21320"/>
                      <a:pt x="3392" y="21689"/>
                      <a:pt x="3937" y="21697"/>
                    </a:cubicBezTo>
                    <a:cubicBezTo>
                      <a:pt x="3872" y="21897"/>
                      <a:pt x="3811" y="22100"/>
                      <a:pt x="3760" y="22305"/>
                    </a:cubicBezTo>
                    <a:cubicBezTo>
                      <a:pt x="2725" y="22132"/>
                      <a:pt x="1437" y="21757"/>
                      <a:pt x="906" y="20791"/>
                    </a:cubicBezTo>
                    <a:cubicBezTo>
                      <a:pt x="480" y="20016"/>
                      <a:pt x="452" y="18989"/>
                      <a:pt x="695" y="18154"/>
                    </a:cubicBezTo>
                    <a:cubicBezTo>
                      <a:pt x="910" y="17412"/>
                      <a:pt x="1382" y="16878"/>
                      <a:pt x="2076" y="16760"/>
                    </a:cubicBezTo>
                    <a:close/>
                    <a:moveTo>
                      <a:pt x="2495" y="16738"/>
                    </a:moveTo>
                    <a:cubicBezTo>
                      <a:pt x="2528" y="16740"/>
                      <a:pt x="2560" y="16742"/>
                      <a:pt x="2595" y="16745"/>
                    </a:cubicBezTo>
                    <a:cubicBezTo>
                      <a:pt x="3557" y="16849"/>
                      <a:pt x="4432" y="17237"/>
                      <a:pt x="5351" y="17508"/>
                    </a:cubicBezTo>
                    <a:cubicBezTo>
                      <a:pt x="8734" y="18496"/>
                      <a:pt x="12184" y="19268"/>
                      <a:pt x="15610" y="20091"/>
                    </a:cubicBezTo>
                    <a:cubicBezTo>
                      <a:pt x="17060" y="20438"/>
                      <a:pt x="18515" y="20776"/>
                      <a:pt x="19965" y="21127"/>
                    </a:cubicBezTo>
                    <a:cubicBezTo>
                      <a:pt x="20007" y="21138"/>
                      <a:pt x="20049" y="21149"/>
                      <a:pt x="20093" y="21161"/>
                    </a:cubicBezTo>
                    <a:cubicBezTo>
                      <a:pt x="20361" y="21231"/>
                      <a:pt x="20628" y="21304"/>
                      <a:pt x="20897" y="21384"/>
                    </a:cubicBezTo>
                    <a:cubicBezTo>
                      <a:pt x="20873" y="21407"/>
                      <a:pt x="20849" y="21427"/>
                      <a:pt x="20828" y="21444"/>
                    </a:cubicBezTo>
                    <a:cubicBezTo>
                      <a:pt x="20668" y="21586"/>
                      <a:pt x="20523" y="21746"/>
                      <a:pt x="20413" y="21928"/>
                    </a:cubicBezTo>
                    <a:cubicBezTo>
                      <a:pt x="20162" y="22336"/>
                      <a:pt x="20102" y="22821"/>
                      <a:pt x="20096" y="23290"/>
                    </a:cubicBezTo>
                    <a:cubicBezTo>
                      <a:pt x="20089" y="23813"/>
                      <a:pt x="20193" y="24331"/>
                      <a:pt x="20446" y="24794"/>
                    </a:cubicBezTo>
                    <a:cubicBezTo>
                      <a:pt x="20564" y="25008"/>
                      <a:pt x="20713" y="25202"/>
                      <a:pt x="20866" y="25394"/>
                    </a:cubicBezTo>
                    <a:cubicBezTo>
                      <a:pt x="20848" y="25389"/>
                      <a:pt x="20832" y="25383"/>
                      <a:pt x="20813" y="25379"/>
                    </a:cubicBezTo>
                    <a:cubicBezTo>
                      <a:pt x="20444" y="25274"/>
                      <a:pt x="20071" y="25177"/>
                      <a:pt x="19699" y="25081"/>
                    </a:cubicBezTo>
                    <a:cubicBezTo>
                      <a:pt x="18639" y="24810"/>
                      <a:pt x="17574" y="24554"/>
                      <a:pt x="16509" y="24299"/>
                    </a:cubicBezTo>
                    <a:cubicBezTo>
                      <a:pt x="14216" y="23750"/>
                      <a:pt x="11910" y="23257"/>
                      <a:pt x="9614" y="22718"/>
                    </a:cubicBezTo>
                    <a:cubicBezTo>
                      <a:pt x="9223" y="22626"/>
                      <a:pt x="8833" y="22529"/>
                      <a:pt x="8442" y="22436"/>
                    </a:cubicBezTo>
                    <a:cubicBezTo>
                      <a:pt x="8332" y="22409"/>
                      <a:pt x="8124" y="22374"/>
                      <a:pt x="8007" y="22348"/>
                    </a:cubicBezTo>
                    <a:cubicBezTo>
                      <a:pt x="8014" y="22318"/>
                      <a:pt x="8022" y="22286"/>
                      <a:pt x="8027" y="22256"/>
                    </a:cubicBezTo>
                    <a:cubicBezTo>
                      <a:pt x="8096" y="21995"/>
                      <a:pt x="8183" y="21722"/>
                      <a:pt x="8302" y="21480"/>
                    </a:cubicBezTo>
                    <a:cubicBezTo>
                      <a:pt x="8401" y="21282"/>
                      <a:pt x="8547" y="21118"/>
                      <a:pt x="8678" y="20945"/>
                    </a:cubicBezTo>
                    <a:cubicBezTo>
                      <a:pt x="8789" y="20892"/>
                      <a:pt x="8800" y="20696"/>
                      <a:pt x="8683" y="20639"/>
                    </a:cubicBezTo>
                    <a:cubicBezTo>
                      <a:pt x="8411" y="20510"/>
                      <a:pt x="8063" y="20505"/>
                      <a:pt x="7769" y="20446"/>
                    </a:cubicBezTo>
                    <a:cubicBezTo>
                      <a:pt x="7465" y="20386"/>
                      <a:pt x="7166" y="20320"/>
                      <a:pt x="6865" y="20249"/>
                    </a:cubicBezTo>
                    <a:cubicBezTo>
                      <a:pt x="6555" y="20176"/>
                      <a:pt x="6248" y="20097"/>
                      <a:pt x="5936" y="20029"/>
                    </a:cubicBezTo>
                    <a:cubicBezTo>
                      <a:pt x="5618" y="19960"/>
                      <a:pt x="5310" y="19880"/>
                      <a:pt x="4984" y="19880"/>
                    </a:cubicBezTo>
                    <a:cubicBezTo>
                      <a:pt x="4969" y="19880"/>
                      <a:pt x="4953" y="19880"/>
                      <a:pt x="4938" y="19880"/>
                    </a:cubicBezTo>
                    <a:cubicBezTo>
                      <a:pt x="4885" y="19883"/>
                      <a:pt x="4845" y="19923"/>
                      <a:pt x="4832" y="19970"/>
                    </a:cubicBezTo>
                    <a:cubicBezTo>
                      <a:pt x="4462" y="20290"/>
                      <a:pt x="4247" y="20837"/>
                      <a:pt x="4077" y="21295"/>
                    </a:cubicBezTo>
                    <a:cubicBezTo>
                      <a:pt x="3545" y="21227"/>
                      <a:pt x="3134" y="21008"/>
                      <a:pt x="2766" y="20584"/>
                    </a:cubicBezTo>
                    <a:cubicBezTo>
                      <a:pt x="2406" y="20169"/>
                      <a:pt x="2134" y="19632"/>
                      <a:pt x="2037" y="19087"/>
                    </a:cubicBezTo>
                    <a:cubicBezTo>
                      <a:pt x="1913" y="18389"/>
                      <a:pt x="1960" y="17315"/>
                      <a:pt x="2495" y="16738"/>
                    </a:cubicBezTo>
                    <a:close/>
                    <a:moveTo>
                      <a:pt x="33816" y="7316"/>
                    </a:moveTo>
                    <a:lnTo>
                      <a:pt x="33816" y="7316"/>
                    </a:lnTo>
                    <a:cubicBezTo>
                      <a:pt x="33767" y="7573"/>
                      <a:pt x="33754" y="7835"/>
                      <a:pt x="33782" y="8087"/>
                    </a:cubicBezTo>
                    <a:cubicBezTo>
                      <a:pt x="33819" y="8405"/>
                      <a:pt x="33923" y="8706"/>
                      <a:pt x="34094" y="8974"/>
                    </a:cubicBezTo>
                    <a:cubicBezTo>
                      <a:pt x="34186" y="9118"/>
                      <a:pt x="34291" y="9249"/>
                      <a:pt x="34407" y="9374"/>
                    </a:cubicBezTo>
                    <a:cubicBezTo>
                      <a:pt x="34468" y="9439"/>
                      <a:pt x="34534" y="9511"/>
                      <a:pt x="34605" y="9568"/>
                    </a:cubicBezTo>
                    <a:cubicBezTo>
                      <a:pt x="34601" y="9572"/>
                      <a:pt x="34600" y="9575"/>
                      <a:pt x="34595" y="9581"/>
                    </a:cubicBezTo>
                    <a:cubicBezTo>
                      <a:pt x="34562" y="9621"/>
                      <a:pt x="34528" y="9663"/>
                      <a:pt x="34495" y="9700"/>
                    </a:cubicBezTo>
                    <a:cubicBezTo>
                      <a:pt x="34391" y="9824"/>
                      <a:pt x="34291" y="9947"/>
                      <a:pt x="34192" y="10075"/>
                    </a:cubicBezTo>
                    <a:cubicBezTo>
                      <a:pt x="33856" y="10492"/>
                      <a:pt x="33520" y="10907"/>
                      <a:pt x="33182" y="11321"/>
                    </a:cubicBezTo>
                    <a:cubicBezTo>
                      <a:pt x="32130" y="12612"/>
                      <a:pt x="31071" y="13897"/>
                      <a:pt x="30010" y="15181"/>
                    </a:cubicBezTo>
                    <a:cubicBezTo>
                      <a:pt x="27675" y="18013"/>
                      <a:pt x="25339" y="20843"/>
                      <a:pt x="22988" y="23659"/>
                    </a:cubicBezTo>
                    <a:cubicBezTo>
                      <a:pt x="22582" y="24144"/>
                      <a:pt x="22185" y="24637"/>
                      <a:pt x="21810" y="25144"/>
                    </a:cubicBezTo>
                    <a:cubicBezTo>
                      <a:pt x="21703" y="25287"/>
                      <a:pt x="21598" y="25446"/>
                      <a:pt x="21480" y="25590"/>
                    </a:cubicBezTo>
                    <a:cubicBezTo>
                      <a:pt x="21399" y="25460"/>
                      <a:pt x="21238" y="25354"/>
                      <a:pt x="21142" y="25255"/>
                    </a:cubicBezTo>
                    <a:cubicBezTo>
                      <a:pt x="20986" y="25094"/>
                      <a:pt x="20849" y="24920"/>
                      <a:pt x="20735" y="24727"/>
                    </a:cubicBezTo>
                    <a:cubicBezTo>
                      <a:pt x="20483" y="24301"/>
                      <a:pt x="20389" y="23822"/>
                      <a:pt x="20407" y="23330"/>
                    </a:cubicBezTo>
                    <a:cubicBezTo>
                      <a:pt x="20423" y="22913"/>
                      <a:pt x="20476" y="22462"/>
                      <a:pt x="20699" y="22100"/>
                    </a:cubicBezTo>
                    <a:cubicBezTo>
                      <a:pt x="20794" y="21942"/>
                      <a:pt x="20922" y="21807"/>
                      <a:pt x="21061" y="21684"/>
                    </a:cubicBezTo>
                    <a:cubicBezTo>
                      <a:pt x="21125" y="21629"/>
                      <a:pt x="21207" y="21573"/>
                      <a:pt x="21282" y="21508"/>
                    </a:cubicBezTo>
                    <a:cubicBezTo>
                      <a:pt x="21329" y="21523"/>
                      <a:pt x="21376" y="21537"/>
                      <a:pt x="21420" y="21555"/>
                    </a:cubicBezTo>
                    <a:cubicBezTo>
                      <a:pt x="21474" y="21574"/>
                      <a:pt x="21537" y="21607"/>
                      <a:pt x="21550" y="21607"/>
                    </a:cubicBezTo>
                    <a:cubicBezTo>
                      <a:pt x="21555" y="21607"/>
                      <a:pt x="21551" y="21600"/>
                      <a:pt x="21529" y="21581"/>
                    </a:cubicBezTo>
                    <a:lnTo>
                      <a:pt x="21529" y="21581"/>
                    </a:lnTo>
                    <a:cubicBezTo>
                      <a:pt x="21572" y="21618"/>
                      <a:pt x="21618" y="21633"/>
                      <a:pt x="21664" y="21633"/>
                    </a:cubicBezTo>
                    <a:cubicBezTo>
                      <a:pt x="21804" y="21633"/>
                      <a:pt x="21930" y="21485"/>
                      <a:pt x="21871" y="21358"/>
                    </a:cubicBezTo>
                    <a:cubicBezTo>
                      <a:pt x="23729" y="18905"/>
                      <a:pt x="25714" y="16547"/>
                      <a:pt x="27771" y="14255"/>
                    </a:cubicBezTo>
                    <a:cubicBezTo>
                      <a:pt x="29390" y="12448"/>
                      <a:pt x="31012" y="10647"/>
                      <a:pt x="32577" y="8792"/>
                    </a:cubicBezTo>
                    <a:cubicBezTo>
                      <a:pt x="32990" y="8302"/>
                      <a:pt x="33408" y="7813"/>
                      <a:pt x="33816" y="7316"/>
                    </a:cubicBezTo>
                    <a:close/>
                    <a:moveTo>
                      <a:pt x="34106" y="8320"/>
                    </a:moveTo>
                    <a:lnTo>
                      <a:pt x="34106" y="8320"/>
                    </a:lnTo>
                    <a:cubicBezTo>
                      <a:pt x="34160" y="8334"/>
                      <a:pt x="34214" y="8345"/>
                      <a:pt x="34262" y="8358"/>
                    </a:cubicBezTo>
                    <a:cubicBezTo>
                      <a:pt x="34361" y="8385"/>
                      <a:pt x="34459" y="8413"/>
                      <a:pt x="34556" y="8442"/>
                    </a:cubicBezTo>
                    <a:cubicBezTo>
                      <a:pt x="34760" y="8502"/>
                      <a:pt x="34961" y="8569"/>
                      <a:pt x="35160" y="8635"/>
                    </a:cubicBezTo>
                    <a:cubicBezTo>
                      <a:pt x="35377" y="8708"/>
                      <a:pt x="35593" y="8782"/>
                      <a:pt x="35811" y="8851"/>
                    </a:cubicBezTo>
                    <a:cubicBezTo>
                      <a:pt x="35999" y="8911"/>
                      <a:pt x="36212" y="9006"/>
                      <a:pt x="36418" y="9030"/>
                    </a:cubicBezTo>
                    <a:cubicBezTo>
                      <a:pt x="36413" y="9034"/>
                      <a:pt x="36410" y="9040"/>
                      <a:pt x="36402" y="9050"/>
                    </a:cubicBezTo>
                    <a:cubicBezTo>
                      <a:pt x="36363" y="9094"/>
                      <a:pt x="36317" y="9151"/>
                      <a:pt x="36288" y="9187"/>
                    </a:cubicBezTo>
                    <a:cubicBezTo>
                      <a:pt x="36189" y="9306"/>
                      <a:pt x="36071" y="9454"/>
                      <a:pt x="35966" y="9585"/>
                    </a:cubicBezTo>
                    <a:cubicBezTo>
                      <a:pt x="35602" y="10048"/>
                      <a:pt x="35232" y="10508"/>
                      <a:pt x="34865" y="10967"/>
                    </a:cubicBezTo>
                    <a:cubicBezTo>
                      <a:pt x="33727" y="12384"/>
                      <a:pt x="32584" y="13796"/>
                      <a:pt x="31440" y="15207"/>
                    </a:cubicBezTo>
                    <a:cubicBezTo>
                      <a:pt x="28898" y="18339"/>
                      <a:pt x="26357" y="21473"/>
                      <a:pt x="23798" y="24590"/>
                    </a:cubicBezTo>
                    <a:cubicBezTo>
                      <a:pt x="23355" y="25129"/>
                      <a:pt x="22922" y="25676"/>
                      <a:pt x="22509" y="26238"/>
                    </a:cubicBezTo>
                    <a:cubicBezTo>
                      <a:pt x="22390" y="26399"/>
                      <a:pt x="22272" y="26580"/>
                      <a:pt x="22141" y="26741"/>
                    </a:cubicBezTo>
                    <a:cubicBezTo>
                      <a:pt x="22114" y="26716"/>
                      <a:pt x="22080" y="26699"/>
                      <a:pt x="22032" y="26699"/>
                    </a:cubicBezTo>
                    <a:cubicBezTo>
                      <a:pt x="22029" y="26699"/>
                      <a:pt x="22025" y="26699"/>
                      <a:pt x="22021" y="26699"/>
                    </a:cubicBezTo>
                    <a:cubicBezTo>
                      <a:pt x="22017" y="26700"/>
                      <a:pt x="22012" y="26700"/>
                      <a:pt x="22007" y="26700"/>
                    </a:cubicBezTo>
                    <a:cubicBezTo>
                      <a:pt x="21892" y="26700"/>
                      <a:pt x="21641" y="26645"/>
                      <a:pt x="21471" y="26613"/>
                    </a:cubicBezTo>
                    <a:cubicBezTo>
                      <a:pt x="21054" y="26537"/>
                      <a:pt x="20641" y="26452"/>
                      <a:pt x="20229" y="26365"/>
                    </a:cubicBezTo>
                    <a:cubicBezTo>
                      <a:pt x="18957" y="26101"/>
                      <a:pt x="18040" y="25840"/>
                      <a:pt x="16774" y="25543"/>
                    </a:cubicBezTo>
                    <a:cubicBezTo>
                      <a:pt x="13908" y="24870"/>
                      <a:pt x="11038" y="24212"/>
                      <a:pt x="8171" y="23547"/>
                    </a:cubicBezTo>
                    <a:cubicBezTo>
                      <a:pt x="8055" y="23520"/>
                      <a:pt x="7938" y="23497"/>
                      <a:pt x="7823" y="23472"/>
                    </a:cubicBezTo>
                    <a:cubicBezTo>
                      <a:pt x="7853" y="23174"/>
                      <a:pt x="7896" y="22879"/>
                      <a:pt x="7956" y="22586"/>
                    </a:cubicBezTo>
                    <a:cubicBezTo>
                      <a:pt x="8032" y="22619"/>
                      <a:pt x="8115" y="22640"/>
                      <a:pt x="8188" y="22664"/>
                    </a:cubicBezTo>
                    <a:cubicBezTo>
                      <a:pt x="8491" y="22760"/>
                      <a:pt x="8801" y="22835"/>
                      <a:pt x="9110" y="22915"/>
                    </a:cubicBezTo>
                    <a:cubicBezTo>
                      <a:pt x="10114" y="23171"/>
                      <a:pt x="11118" y="23412"/>
                      <a:pt x="12124" y="23656"/>
                    </a:cubicBezTo>
                    <a:cubicBezTo>
                      <a:pt x="14492" y="24229"/>
                      <a:pt x="16867" y="24764"/>
                      <a:pt x="19231" y="25347"/>
                    </a:cubicBezTo>
                    <a:cubicBezTo>
                      <a:pt x="19915" y="25515"/>
                      <a:pt x="20607" y="25761"/>
                      <a:pt x="21306" y="25854"/>
                    </a:cubicBezTo>
                    <a:cubicBezTo>
                      <a:pt x="21319" y="25876"/>
                      <a:pt x="21345" y="25891"/>
                      <a:pt x="21372" y="25891"/>
                    </a:cubicBezTo>
                    <a:cubicBezTo>
                      <a:pt x="21388" y="25891"/>
                      <a:pt x="21404" y="25886"/>
                      <a:pt x="21419" y="25874"/>
                    </a:cubicBezTo>
                    <a:cubicBezTo>
                      <a:pt x="21424" y="25872"/>
                      <a:pt x="21427" y="25866"/>
                      <a:pt x="21432" y="25862"/>
                    </a:cubicBezTo>
                    <a:cubicBezTo>
                      <a:pt x="21479" y="25854"/>
                      <a:pt x="21514" y="25822"/>
                      <a:pt x="21529" y="25778"/>
                    </a:cubicBezTo>
                    <a:cubicBezTo>
                      <a:pt x="21650" y="25661"/>
                      <a:pt x="21762" y="25527"/>
                      <a:pt x="21876" y="25409"/>
                    </a:cubicBezTo>
                    <a:cubicBezTo>
                      <a:pt x="22238" y="25040"/>
                      <a:pt x="22584" y="24658"/>
                      <a:pt x="22926" y="24269"/>
                    </a:cubicBezTo>
                    <a:cubicBezTo>
                      <a:pt x="24008" y="23032"/>
                      <a:pt x="25044" y="21749"/>
                      <a:pt x="26095" y="20485"/>
                    </a:cubicBezTo>
                    <a:cubicBezTo>
                      <a:pt x="28464" y="17641"/>
                      <a:pt x="30815" y="14781"/>
                      <a:pt x="33154" y="11908"/>
                    </a:cubicBezTo>
                    <a:cubicBezTo>
                      <a:pt x="33735" y="11190"/>
                      <a:pt x="34399" y="10489"/>
                      <a:pt x="34888" y="9702"/>
                    </a:cubicBezTo>
                    <a:cubicBezTo>
                      <a:pt x="34892" y="9696"/>
                      <a:pt x="34893" y="9689"/>
                      <a:pt x="34894" y="9682"/>
                    </a:cubicBezTo>
                    <a:cubicBezTo>
                      <a:pt x="34983" y="9665"/>
                      <a:pt x="35025" y="9552"/>
                      <a:pt x="34985" y="9476"/>
                    </a:cubicBezTo>
                    <a:cubicBezTo>
                      <a:pt x="34908" y="9336"/>
                      <a:pt x="34733" y="9270"/>
                      <a:pt x="34615" y="9167"/>
                    </a:cubicBezTo>
                    <a:cubicBezTo>
                      <a:pt x="34500" y="9068"/>
                      <a:pt x="34395" y="8952"/>
                      <a:pt x="34314" y="8824"/>
                    </a:cubicBezTo>
                    <a:cubicBezTo>
                      <a:pt x="34216" y="8668"/>
                      <a:pt x="34149" y="8498"/>
                      <a:pt x="34106" y="8320"/>
                    </a:cubicBezTo>
                    <a:close/>
                    <a:moveTo>
                      <a:pt x="4990" y="20135"/>
                    </a:moveTo>
                    <a:cubicBezTo>
                      <a:pt x="5261" y="20254"/>
                      <a:pt x="5545" y="20325"/>
                      <a:pt x="5834" y="20399"/>
                    </a:cubicBezTo>
                    <a:cubicBezTo>
                      <a:pt x="6150" y="20483"/>
                      <a:pt x="6468" y="20560"/>
                      <a:pt x="6788" y="20636"/>
                    </a:cubicBezTo>
                    <a:cubicBezTo>
                      <a:pt x="7087" y="20707"/>
                      <a:pt x="7388" y="20776"/>
                      <a:pt x="7690" y="20836"/>
                    </a:cubicBezTo>
                    <a:cubicBezTo>
                      <a:pt x="7896" y="20877"/>
                      <a:pt x="8124" y="20938"/>
                      <a:pt x="8345" y="20958"/>
                    </a:cubicBezTo>
                    <a:cubicBezTo>
                      <a:pt x="8077" y="21223"/>
                      <a:pt x="7890" y="21616"/>
                      <a:pt x="7766" y="21938"/>
                    </a:cubicBezTo>
                    <a:cubicBezTo>
                      <a:pt x="7546" y="22522"/>
                      <a:pt x="7459" y="23144"/>
                      <a:pt x="7400" y="23760"/>
                    </a:cubicBezTo>
                    <a:cubicBezTo>
                      <a:pt x="7339" y="24424"/>
                      <a:pt x="7326" y="25089"/>
                      <a:pt x="7314" y="25755"/>
                    </a:cubicBezTo>
                    <a:cubicBezTo>
                      <a:pt x="7308" y="26069"/>
                      <a:pt x="7304" y="26384"/>
                      <a:pt x="7291" y="26698"/>
                    </a:cubicBezTo>
                    <a:cubicBezTo>
                      <a:pt x="7284" y="26867"/>
                      <a:pt x="7259" y="27049"/>
                      <a:pt x="7246" y="27226"/>
                    </a:cubicBezTo>
                    <a:cubicBezTo>
                      <a:pt x="7126" y="27097"/>
                      <a:pt x="7006" y="26966"/>
                      <a:pt x="6900" y="26823"/>
                    </a:cubicBezTo>
                    <a:cubicBezTo>
                      <a:pt x="6719" y="26581"/>
                      <a:pt x="6546" y="26333"/>
                      <a:pt x="6382" y="26081"/>
                    </a:cubicBezTo>
                    <a:cubicBezTo>
                      <a:pt x="6209" y="25816"/>
                      <a:pt x="6040" y="25546"/>
                      <a:pt x="5898" y="25261"/>
                    </a:cubicBezTo>
                    <a:cubicBezTo>
                      <a:pt x="5874" y="25214"/>
                      <a:pt x="5815" y="25183"/>
                      <a:pt x="5760" y="25183"/>
                    </a:cubicBezTo>
                    <a:cubicBezTo>
                      <a:pt x="5734" y="25183"/>
                      <a:pt x="5709" y="25190"/>
                      <a:pt x="5689" y="25205"/>
                    </a:cubicBezTo>
                    <a:cubicBezTo>
                      <a:pt x="5392" y="25424"/>
                      <a:pt x="5099" y="25649"/>
                      <a:pt x="4810" y="25880"/>
                    </a:cubicBezTo>
                    <a:cubicBezTo>
                      <a:pt x="4589" y="26054"/>
                      <a:pt x="4367" y="26232"/>
                      <a:pt x="4153" y="26415"/>
                    </a:cubicBezTo>
                    <a:cubicBezTo>
                      <a:pt x="4081" y="26476"/>
                      <a:pt x="4007" y="26538"/>
                      <a:pt x="3935" y="26602"/>
                    </a:cubicBezTo>
                    <a:cubicBezTo>
                      <a:pt x="3928" y="26432"/>
                      <a:pt x="3897" y="26255"/>
                      <a:pt x="3888" y="26098"/>
                    </a:cubicBezTo>
                    <a:cubicBezTo>
                      <a:pt x="3875" y="25822"/>
                      <a:pt x="3865" y="25548"/>
                      <a:pt x="3864" y="25274"/>
                    </a:cubicBezTo>
                    <a:cubicBezTo>
                      <a:pt x="3860" y="24670"/>
                      <a:pt x="3880" y="24062"/>
                      <a:pt x="3953" y="23460"/>
                    </a:cubicBezTo>
                    <a:cubicBezTo>
                      <a:pt x="4025" y="22864"/>
                      <a:pt x="4152" y="22269"/>
                      <a:pt x="4339" y="21697"/>
                    </a:cubicBezTo>
                    <a:cubicBezTo>
                      <a:pt x="4438" y="21397"/>
                      <a:pt x="4552" y="21101"/>
                      <a:pt x="4684" y="20813"/>
                    </a:cubicBezTo>
                    <a:cubicBezTo>
                      <a:pt x="4786" y="20587"/>
                      <a:pt x="4918" y="20373"/>
                      <a:pt x="4990" y="20135"/>
                    </a:cubicBezTo>
                    <a:close/>
                    <a:moveTo>
                      <a:pt x="17645" y="1"/>
                    </a:moveTo>
                    <a:cubicBezTo>
                      <a:pt x="17271" y="1"/>
                      <a:pt x="16900" y="40"/>
                      <a:pt x="16567" y="95"/>
                    </a:cubicBezTo>
                    <a:cubicBezTo>
                      <a:pt x="15825" y="217"/>
                      <a:pt x="15316" y="744"/>
                      <a:pt x="14823" y="1264"/>
                    </a:cubicBezTo>
                    <a:cubicBezTo>
                      <a:pt x="14178" y="1947"/>
                      <a:pt x="13470" y="2571"/>
                      <a:pt x="12808" y="3237"/>
                    </a:cubicBezTo>
                    <a:cubicBezTo>
                      <a:pt x="12103" y="3948"/>
                      <a:pt x="11411" y="4673"/>
                      <a:pt x="10727" y="5405"/>
                    </a:cubicBezTo>
                    <a:cubicBezTo>
                      <a:pt x="9358" y="6868"/>
                      <a:pt x="8016" y="8354"/>
                      <a:pt x="6639" y="9809"/>
                    </a:cubicBezTo>
                    <a:cubicBezTo>
                      <a:pt x="5255" y="11269"/>
                      <a:pt x="3977" y="12805"/>
                      <a:pt x="2666" y="14328"/>
                    </a:cubicBezTo>
                    <a:cubicBezTo>
                      <a:pt x="2142" y="14936"/>
                      <a:pt x="1579" y="15515"/>
                      <a:pt x="1117" y="16177"/>
                    </a:cubicBezTo>
                    <a:cubicBezTo>
                      <a:pt x="823" y="16596"/>
                      <a:pt x="532" y="17088"/>
                      <a:pt x="455" y="17607"/>
                    </a:cubicBezTo>
                    <a:cubicBezTo>
                      <a:pt x="404" y="17717"/>
                      <a:pt x="357" y="17828"/>
                      <a:pt x="319" y="17944"/>
                    </a:cubicBezTo>
                    <a:cubicBezTo>
                      <a:pt x="1" y="18896"/>
                      <a:pt x="33" y="20059"/>
                      <a:pt x="488" y="20961"/>
                    </a:cubicBezTo>
                    <a:cubicBezTo>
                      <a:pt x="1045" y="22067"/>
                      <a:pt x="2476" y="22598"/>
                      <a:pt x="3662" y="22726"/>
                    </a:cubicBezTo>
                    <a:cubicBezTo>
                      <a:pt x="3625" y="22913"/>
                      <a:pt x="3591" y="23101"/>
                      <a:pt x="3565" y="23291"/>
                    </a:cubicBezTo>
                    <a:cubicBezTo>
                      <a:pt x="3476" y="23910"/>
                      <a:pt x="3436" y="24532"/>
                      <a:pt x="3446" y="25156"/>
                    </a:cubicBezTo>
                    <a:cubicBezTo>
                      <a:pt x="3452" y="25470"/>
                      <a:pt x="3466" y="25785"/>
                      <a:pt x="3488" y="26098"/>
                    </a:cubicBezTo>
                    <a:cubicBezTo>
                      <a:pt x="3507" y="26380"/>
                      <a:pt x="3478" y="26743"/>
                      <a:pt x="3631" y="26990"/>
                    </a:cubicBezTo>
                    <a:cubicBezTo>
                      <a:pt x="3658" y="27034"/>
                      <a:pt x="3698" y="27053"/>
                      <a:pt x="3739" y="27053"/>
                    </a:cubicBezTo>
                    <a:cubicBezTo>
                      <a:pt x="3765" y="27053"/>
                      <a:pt x="3791" y="27046"/>
                      <a:pt x="3815" y="27032"/>
                    </a:cubicBezTo>
                    <a:cubicBezTo>
                      <a:pt x="3841" y="27032"/>
                      <a:pt x="3871" y="27024"/>
                      <a:pt x="3893" y="27003"/>
                    </a:cubicBezTo>
                    <a:cubicBezTo>
                      <a:pt x="4479" y="26500"/>
                      <a:pt x="5084" y="26027"/>
                      <a:pt x="5707" y="25572"/>
                    </a:cubicBezTo>
                    <a:cubicBezTo>
                      <a:pt x="5834" y="25825"/>
                      <a:pt x="5967" y="26075"/>
                      <a:pt x="6109" y="26319"/>
                    </a:cubicBezTo>
                    <a:cubicBezTo>
                      <a:pt x="6268" y="26590"/>
                      <a:pt x="6441" y="26850"/>
                      <a:pt x="6630" y="27100"/>
                    </a:cubicBezTo>
                    <a:cubicBezTo>
                      <a:pt x="6825" y="27355"/>
                      <a:pt x="7033" y="27638"/>
                      <a:pt x="7292" y="27829"/>
                    </a:cubicBezTo>
                    <a:cubicBezTo>
                      <a:pt x="7326" y="27855"/>
                      <a:pt x="7360" y="27866"/>
                      <a:pt x="7391" y="27866"/>
                    </a:cubicBezTo>
                    <a:cubicBezTo>
                      <a:pt x="7474" y="27866"/>
                      <a:pt x="7540" y="27788"/>
                      <a:pt x="7557" y="27699"/>
                    </a:cubicBezTo>
                    <a:cubicBezTo>
                      <a:pt x="7566" y="27686"/>
                      <a:pt x="7574" y="27672"/>
                      <a:pt x="7581" y="27655"/>
                    </a:cubicBezTo>
                    <a:cubicBezTo>
                      <a:pt x="7674" y="27413"/>
                      <a:pt x="7664" y="27113"/>
                      <a:pt x="7677" y="26858"/>
                    </a:cubicBezTo>
                    <a:cubicBezTo>
                      <a:pt x="7691" y="26578"/>
                      <a:pt x="7699" y="26297"/>
                      <a:pt x="7707" y="26015"/>
                    </a:cubicBezTo>
                    <a:cubicBezTo>
                      <a:pt x="7725" y="25369"/>
                      <a:pt x="7731" y="24720"/>
                      <a:pt x="7770" y="24072"/>
                    </a:cubicBezTo>
                    <a:cubicBezTo>
                      <a:pt x="7774" y="23989"/>
                      <a:pt x="7781" y="23903"/>
                      <a:pt x="7787" y="23818"/>
                    </a:cubicBezTo>
                    <a:cubicBezTo>
                      <a:pt x="9065" y="24143"/>
                      <a:pt x="10342" y="24468"/>
                      <a:pt x="11625" y="24770"/>
                    </a:cubicBezTo>
                    <a:cubicBezTo>
                      <a:pt x="14464" y="25439"/>
                      <a:pt x="16962" y="26026"/>
                      <a:pt x="19810" y="26645"/>
                    </a:cubicBezTo>
                    <a:cubicBezTo>
                      <a:pt x="20302" y="26751"/>
                      <a:pt x="20796" y="26858"/>
                      <a:pt x="21291" y="26954"/>
                    </a:cubicBezTo>
                    <a:cubicBezTo>
                      <a:pt x="21507" y="26995"/>
                      <a:pt x="21738" y="27059"/>
                      <a:pt x="21961" y="27059"/>
                    </a:cubicBezTo>
                    <a:cubicBezTo>
                      <a:pt x="21979" y="27059"/>
                      <a:pt x="21998" y="27058"/>
                      <a:pt x="22016" y="27057"/>
                    </a:cubicBezTo>
                    <a:cubicBezTo>
                      <a:pt x="22109" y="27053"/>
                      <a:pt x="22164" y="26991"/>
                      <a:pt x="22183" y="26920"/>
                    </a:cubicBezTo>
                    <a:cubicBezTo>
                      <a:pt x="22318" y="26790"/>
                      <a:pt x="22442" y="26633"/>
                      <a:pt x="22568" y="26498"/>
                    </a:cubicBezTo>
                    <a:cubicBezTo>
                      <a:pt x="22958" y="26087"/>
                      <a:pt x="23331" y="25665"/>
                      <a:pt x="23701" y="25234"/>
                    </a:cubicBezTo>
                    <a:cubicBezTo>
                      <a:pt x="24884" y="23851"/>
                      <a:pt x="26018" y="22425"/>
                      <a:pt x="27169" y="21017"/>
                    </a:cubicBezTo>
                    <a:cubicBezTo>
                      <a:pt x="29741" y="17874"/>
                      <a:pt x="32294" y="14716"/>
                      <a:pt x="34834" y="11547"/>
                    </a:cubicBezTo>
                    <a:cubicBezTo>
                      <a:pt x="35457" y="10770"/>
                      <a:pt x="36165" y="10006"/>
                      <a:pt x="36691" y="9158"/>
                    </a:cubicBezTo>
                    <a:cubicBezTo>
                      <a:pt x="36744" y="9084"/>
                      <a:pt x="36713" y="9010"/>
                      <a:pt x="36655" y="8971"/>
                    </a:cubicBezTo>
                    <a:cubicBezTo>
                      <a:pt x="36668" y="8933"/>
                      <a:pt x="36664" y="8887"/>
                      <a:pt x="36636" y="8860"/>
                    </a:cubicBezTo>
                    <a:cubicBezTo>
                      <a:pt x="36536" y="8766"/>
                      <a:pt x="36414" y="8731"/>
                      <a:pt x="36284" y="8688"/>
                    </a:cubicBezTo>
                    <a:cubicBezTo>
                      <a:pt x="36152" y="8646"/>
                      <a:pt x="36023" y="8602"/>
                      <a:pt x="35891" y="8559"/>
                    </a:cubicBezTo>
                    <a:cubicBezTo>
                      <a:pt x="35670" y="8486"/>
                      <a:pt x="35447" y="8414"/>
                      <a:pt x="35223" y="8346"/>
                    </a:cubicBezTo>
                    <a:cubicBezTo>
                      <a:pt x="35026" y="8286"/>
                      <a:pt x="34829" y="8228"/>
                      <a:pt x="34629" y="8175"/>
                    </a:cubicBezTo>
                    <a:cubicBezTo>
                      <a:pt x="34526" y="8147"/>
                      <a:pt x="34421" y="8120"/>
                      <a:pt x="34315" y="8095"/>
                    </a:cubicBezTo>
                    <a:cubicBezTo>
                      <a:pt x="34233" y="8075"/>
                      <a:pt x="34146" y="8048"/>
                      <a:pt x="34060" y="8048"/>
                    </a:cubicBezTo>
                    <a:cubicBezTo>
                      <a:pt x="34060" y="8040"/>
                      <a:pt x="34056" y="8031"/>
                      <a:pt x="34056" y="8023"/>
                    </a:cubicBezTo>
                    <a:cubicBezTo>
                      <a:pt x="34023" y="7509"/>
                      <a:pt x="34200" y="7050"/>
                      <a:pt x="34395" y="6592"/>
                    </a:cubicBezTo>
                    <a:cubicBezTo>
                      <a:pt x="34725" y="6175"/>
                      <a:pt x="35047" y="5753"/>
                      <a:pt x="35349" y="5316"/>
                    </a:cubicBezTo>
                    <a:cubicBezTo>
                      <a:pt x="35397" y="5247"/>
                      <a:pt x="35384" y="5172"/>
                      <a:pt x="35343" y="5113"/>
                    </a:cubicBezTo>
                    <a:cubicBezTo>
                      <a:pt x="35333" y="5077"/>
                      <a:pt x="35319" y="5043"/>
                      <a:pt x="35283" y="5015"/>
                    </a:cubicBezTo>
                    <a:cubicBezTo>
                      <a:pt x="34739" y="4568"/>
                      <a:pt x="33956" y="4355"/>
                      <a:pt x="33291" y="4117"/>
                    </a:cubicBezTo>
                    <a:cubicBezTo>
                      <a:pt x="32112" y="3697"/>
                      <a:pt x="30919" y="3317"/>
                      <a:pt x="29723" y="2945"/>
                    </a:cubicBezTo>
                    <a:cubicBezTo>
                      <a:pt x="27434" y="2231"/>
                      <a:pt x="25132" y="1550"/>
                      <a:pt x="22815" y="934"/>
                    </a:cubicBezTo>
                    <a:cubicBezTo>
                      <a:pt x="22487" y="845"/>
                      <a:pt x="22157" y="762"/>
                      <a:pt x="21826" y="685"/>
                    </a:cubicBezTo>
                    <a:cubicBezTo>
                      <a:pt x="21203" y="544"/>
                      <a:pt x="20579" y="439"/>
                      <a:pt x="19949" y="330"/>
                    </a:cubicBezTo>
                    <a:cubicBezTo>
                      <a:pt x="19577" y="264"/>
                      <a:pt x="19182" y="171"/>
                      <a:pt x="18792" y="163"/>
                    </a:cubicBezTo>
                    <a:cubicBezTo>
                      <a:pt x="18435" y="45"/>
                      <a:pt x="18039" y="1"/>
                      <a:pt x="1764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07" name="Google Shape;6007;p130"/>
            <p:cNvSpPr/>
            <p:nvPr/>
          </p:nvSpPr>
          <p:spPr>
            <a:xfrm>
              <a:off x="7395338" y="3307638"/>
              <a:ext cx="308225" cy="261075"/>
            </a:xfrm>
            <a:custGeom>
              <a:avLst/>
              <a:gdLst/>
              <a:ahLst/>
              <a:cxnLst/>
              <a:rect l="l" t="t" r="r" b="b"/>
              <a:pathLst>
                <a:path w="12329" h="10443" extrusionOk="0">
                  <a:moveTo>
                    <a:pt x="5397" y="899"/>
                  </a:moveTo>
                  <a:cubicBezTo>
                    <a:pt x="5398" y="899"/>
                    <a:pt x="5399" y="900"/>
                    <a:pt x="5400" y="901"/>
                  </a:cubicBezTo>
                  <a:lnTo>
                    <a:pt x="5400" y="901"/>
                  </a:lnTo>
                  <a:cubicBezTo>
                    <a:pt x="5399" y="900"/>
                    <a:pt x="5398" y="899"/>
                    <a:pt x="5397" y="899"/>
                  </a:cubicBezTo>
                  <a:close/>
                  <a:moveTo>
                    <a:pt x="5622" y="309"/>
                  </a:moveTo>
                  <a:cubicBezTo>
                    <a:pt x="5642" y="309"/>
                    <a:pt x="5662" y="310"/>
                    <a:pt x="5682" y="310"/>
                  </a:cubicBezTo>
                  <a:lnTo>
                    <a:pt x="5687" y="310"/>
                  </a:lnTo>
                  <a:cubicBezTo>
                    <a:pt x="5688" y="310"/>
                    <a:pt x="5687" y="310"/>
                    <a:pt x="5690" y="313"/>
                  </a:cubicBezTo>
                  <a:cubicBezTo>
                    <a:pt x="5703" y="314"/>
                    <a:pt x="5716" y="317"/>
                    <a:pt x="5728" y="321"/>
                  </a:cubicBezTo>
                  <a:cubicBezTo>
                    <a:pt x="5742" y="324"/>
                    <a:pt x="5754" y="328"/>
                    <a:pt x="5764" y="330"/>
                  </a:cubicBezTo>
                  <a:cubicBezTo>
                    <a:pt x="5771" y="333"/>
                    <a:pt x="5779" y="336"/>
                    <a:pt x="5787" y="340"/>
                  </a:cubicBezTo>
                  <a:cubicBezTo>
                    <a:pt x="5808" y="353"/>
                    <a:pt x="5831" y="361"/>
                    <a:pt x="5853" y="374"/>
                  </a:cubicBezTo>
                  <a:cubicBezTo>
                    <a:pt x="5855" y="376"/>
                    <a:pt x="5868" y="382"/>
                    <a:pt x="5875" y="389"/>
                  </a:cubicBezTo>
                  <a:cubicBezTo>
                    <a:pt x="5875" y="389"/>
                    <a:pt x="5876" y="389"/>
                    <a:pt x="5876" y="389"/>
                  </a:cubicBezTo>
                  <a:cubicBezTo>
                    <a:pt x="5876" y="389"/>
                    <a:pt x="5876" y="389"/>
                    <a:pt x="5876" y="390"/>
                  </a:cubicBezTo>
                  <a:cubicBezTo>
                    <a:pt x="5883" y="395"/>
                    <a:pt x="5889" y="402"/>
                    <a:pt x="5895" y="407"/>
                  </a:cubicBezTo>
                  <a:cubicBezTo>
                    <a:pt x="5913" y="423"/>
                    <a:pt x="5929" y="442"/>
                    <a:pt x="5947" y="461"/>
                  </a:cubicBezTo>
                  <a:cubicBezTo>
                    <a:pt x="5948" y="463"/>
                    <a:pt x="5948" y="462"/>
                    <a:pt x="5949" y="463"/>
                  </a:cubicBezTo>
                  <a:cubicBezTo>
                    <a:pt x="5950" y="466"/>
                    <a:pt x="5949" y="463"/>
                    <a:pt x="5950" y="467"/>
                  </a:cubicBezTo>
                  <a:cubicBezTo>
                    <a:pt x="5960" y="479"/>
                    <a:pt x="5968" y="490"/>
                    <a:pt x="5974" y="502"/>
                  </a:cubicBezTo>
                  <a:cubicBezTo>
                    <a:pt x="5988" y="523"/>
                    <a:pt x="6000" y="547"/>
                    <a:pt x="6010" y="568"/>
                  </a:cubicBezTo>
                  <a:cubicBezTo>
                    <a:pt x="6013" y="572"/>
                    <a:pt x="6013" y="574"/>
                    <a:pt x="6014" y="576"/>
                  </a:cubicBezTo>
                  <a:cubicBezTo>
                    <a:pt x="6020" y="590"/>
                    <a:pt x="6022" y="603"/>
                    <a:pt x="6028" y="616"/>
                  </a:cubicBezTo>
                  <a:cubicBezTo>
                    <a:pt x="6033" y="636"/>
                    <a:pt x="6037" y="656"/>
                    <a:pt x="6041" y="676"/>
                  </a:cubicBezTo>
                  <a:cubicBezTo>
                    <a:pt x="6042" y="683"/>
                    <a:pt x="6042" y="694"/>
                    <a:pt x="6044" y="696"/>
                  </a:cubicBezTo>
                  <a:cubicBezTo>
                    <a:pt x="6046" y="710"/>
                    <a:pt x="6046" y="723"/>
                    <a:pt x="6046" y="736"/>
                  </a:cubicBezTo>
                  <a:cubicBezTo>
                    <a:pt x="6046" y="749"/>
                    <a:pt x="6044" y="763"/>
                    <a:pt x="6044" y="775"/>
                  </a:cubicBezTo>
                  <a:lnTo>
                    <a:pt x="6044" y="776"/>
                  </a:lnTo>
                  <a:cubicBezTo>
                    <a:pt x="6044" y="781"/>
                    <a:pt x="6042" y="788"/>
                    <a:pt x="6042" y="789"/>
                  </a:cubicBezTo>
                  <a:cubicBezTo>
                    <a:pt x="6042" y="792"/>
                    <a:pt x="6042" y="793"/>
                    <a:pt x="6041" y="795"/>
                  </a:cubicBezTo>
                  <a:cubicBezTo>
                    <a:pt x="6037" y="808"/>
                    <a:pt x="6034" y="823"/>
                    <a:pt x="6030" y="836"/>
                  </a:cubicBezTo>
                  <a:cubicBezTo>
                    <a:pt x="6029" y="841"/>
                    <a:pt x="6022" y="856"/>
                    <a:pt x="6021" y="861"/>
                  </a:cubicBezTo>
                  <a:cubicBezTo>
                    <a:pt x="6010" y="881"/>
                    <a:pt x="5998" y="901"/>
                    <a:pt x="5988" y="921"/>
                  </a:cubicBezTo>
                  <a:lnTo>
                    <a:pt x="5988" y="921"/>
                  </a:lnTo>
                  <a:lnTo>
                    <a:pt x="5988" y="921"/>
                  </a:lnTo>
                  <a:cubicBezTo>
                    <a:pt x="5985" y="922"/>
                    <a:pt x="5984" y="925"/>
                    <a:pt x="5982" y="928"/>
                  </a:cubicBezTo>
                  <a:lnTo>
                    <a:pt x="5988" y="921"/>
                  </a:lnTo>
                  <a:lnTo>
                    <a:pt x="5988" y="921"/>
                  </a:lnTo>
                  <a:cubicBezTo>
                    <a:pt x="5986" y="925"/>
                    <a:pt x="5984" y="926"/>
                    <a:pt x="5982" y="928"/>
                  </a:cubicBezTo>
                  <a:cubicBezTo>
                    <a:pt x="5981" y="928"/>
                    <a:pt x="5977" y="929"/>
                    <a:pt x="5976" y="929"/>
                  </a:cubicBezTo>
                  <a:cubicBezTo>
                    <a:pt x="5949" y="936"/>
                    <a:pt x="5925" y="945"/>
                    <a:pt x="5899" y="958"/>
                  </a:cubicBezTo>
                  <a:cubicBezTo>
                    <a:pt x="5889" y="962"/>
                    <a:pt x="5879" y="968"/>
                    <a:pt x="5871" y="972"/>
                  </a:cubicBezTo>
                  <a:lnTo>
                    <a:pt x="5869" y="972"/>
                  </a:lnTo>
                  <a:cubicBezTo>
                    <a:pt x="5835" y="982"/>
                    <a:pt x="5799" y="994"/>
                    <a:pt x="5764" y="1001"/>
                  </a:cubicBezTo>
                  <a:cubicBezTo>
                    <a:pt x="5758" y="1002"/>
                    <a:pt x="5756" y="1002"/>
                    <a:pt x="5755" y="1002"/>
                  </a:cubicBezTo>
                  <a:lnTo>
                    <a:pt x="5748" y="1002"/>
                  </a:lnTo>
                  <a:cubicBezTo>
                    <a:pt x="5730" y="1005"/>
                    <a:pt x="5711" y="1005"/>
                    <a:pt x="5691" y="1005"/>
                  </a:cubicBezTo>
                  <a:cubicBezTo>
                    <a:pt x="5675" y="1005"/>
                    <a:pt x="5658" y="1002"/>
                    <a:pt x="5642" y="1002"/>
                  </a:cubicBezTo>
                  <a:lnTo>
                    <a:pt x="5639" y="1002"/>
                  </a:lnTo>
                  <a:cubicBezTo>
                    <a:pt x="5635" y="1001"/>
                    <a:pt x="5628" y="1001"/>
                    <a:pt x="5623" y="1000"/>
                  </a:cubicBezTo>
                  <a:cubicBezTo>
                    <a:pt x="5591" y="993"/>
                    <a:pt x="5559" y="985"/>
                    <a:pt x="5529" y="973"/>
                  </a:cubicBezTo>
                  <a:cubicBezTo>
                    <a:pt x="5523" y="972"/>
                    <a:pt x="5518" y="969"/>
                    <a:pt x="5513" y="966"/>
                  </a:cubicBezTo>
                  <a:cubicBezTo>
                    <a:pt x="5498" y="958"/>
                    <a:pt x="5483" y="952"/>
                    <a:pt x="5469" y="945"/>
                  </a:cubicBezTo>
                  <a:cubicBezTo>
                    <a:pt x="5463" y="941"/>
                    <a:pt x="5419" y="913"/>
                    <a:pt x="5400" y="901"/>
                  </a:cubicBezTo>
                  <a:lnTo>
                    <a:pt x="5400" y="901"/>
                  </a:lnTo>
                  <a:cubicBezTo>
                    <a:pt x="5403" y="902"/>
                    <a:pt x="5404" y="904"/>
                    <a:pt x="5404" y="904"/>
                  </a:cubicBezTo>
                  <a:cubicBezTo>
                    <a:pt x="5403" y="904"/>
                    <a:pt x="5400" y="902"/>
                    <a:pt x="5392" y="896"/>
                  </a:cubicBezTo>
                  <a:lnTo>
                    <a:pt x="5390" y="895"/>
                  </a:lnTo>
                  <a:lnTo>
                    <a:pt x="5386" y="893"/>
                  </a:lnTo>
                  <a:lnTo>
                    <a:pt x="5389" y="893"/>
                  </a:lnTo>
                  <a:cubicBezTo>
                    <a:pt x="5385" y="889"/>
                    <a:pt x="5382" y="887"/>
                    <a:pt x="5377" y="883"/>
                  </a:cubicBezTo>
                  <a:cubicBezTo>
                    <a:pt x="5364" y="872"/>
                    <a:pt x="5352" y="860"/>
                    <a:pt x="5338" y="848"/>
                  </a:cubicBezTo>
                  <a:cubicBezTo>
                    <a:pt x="5329" y="839"/>
                    <a:pt x="5318" y="828"/>
                    <a:pt x="5310" y="816"/>
                  </a:cubicBezTo>
                  <a:cubicBezTo>
                    <a:pt x="5305" y="812"/>
                    <a:pt x="5302" y="807"/>
                    <a:pt x="5297" y="800"/>
                  </a:cubicBezTo>
                  <a:cubicBezTo>
                    <a:pt x="5282" y="776"/>
                    <a:pt x="5265" y="753"/>
                    <a:pt x="5252" y="730"/>
                  </a:cubicBezTo>
                  <a:cubicBezTo>
                    <a:pt x="5245" y="719"/>
                    <a:pt x="5240" y="707"/>
                    <a:pt x="5233" y="695"/>
                  </a:cubicBezTo>
                  <a:cubicBezTo>
                    <a:pt x="5232" y="688"/>
                    <a:pt x="5229" y="683"/>
                    <a:pt x="5227" y="676"/>
                  </a:cubicBezTo>
                  <a:cubicBezTo>
                    <a:pt x="5219" y="654"/>
                    <a:pt x="5216" y="628"/>
                    <a:pt x="5209" y="606"/>
                  </a:cubicBezTo>
                  <a:cubicBezTo>
                    <a:pt x="5209" y="600"/>
                    <a:pt x="5209" y="596"/>
                    <a:pt x="5207" y="592"/>
                  </a:cubicBezTo>
                  <a:lnTo>
                    <a:pt x="5207" y="549"/>
                  </a:lnTo>
                  <a:lnTo>
                    <a:pt x="5207" y="547"/>
                  </a:lnTo>
                  <a:cubicBezTo>
                    <a:pt x="5211" y="535"/>
                    <a:pt x="5212" y="523"/>
                    <a:pt x="5216" y="511"/>
                  </a:cubicBezTo>
                  <a:lnTo>
                    <a:pt x="5220" y="497"/>
                  </a:lnTo>
                  <a:cubicBezTo>
                    <a:pt x="5227" y="486"/>
                    <a:pt x="5232" y="474"/>
                    <a:pt x="5240" y="462"/>
                  </a:cubicBezTo>
                  <a:cubicBezTo>
                    <a:pt x="5243" y="459"/>
                    <a:pt x="5244" y="457"/>
                    <a:pt x="5245" y="454"/>
                  </a:cubicBezTo>
                  <a:cubicBezTo>
                    <a:pt x="5253" y="445"/>
                    <a:pt x="5262" y="435"/>
                    <a:pt x="5270" y="427"/>
                  </a:cubicBezTo>
                  <a:cubicBezTo>
                    <a:pt x="5277" y="427"/>
                    <a:pt x="5284" y="422"/>
                    <a:pt x="5289" y="417"/>
                  </a:cubicBezTo>
                  <a:cubicBezTo>
                    <a:pt x="5304" y="407"/>
                    <a:pt x="5317" y="397"/>
                    <a:pt x="5332" y="389"/>
                  </a:cubicBezTo>
                  <a:cubicBezTo>
                    <a:pt x="5348" y="381"/>
                    <a:pt x="5362" y="374"/>
                    <a:pt x="5377" y="366"/>
                  </a:cubicBezTo>
                  <a:cubicBezTo>
                    <a:pt x="5384" y="364"/>
                    <a:pt x="5390" y="361"/>
                    <a:pt x="5397" y="357"/>
                  </a:cubicBezTo>
                  <a:cubicBezTo>
                    <a:pt x="5437" y="342"/>
                    <a:pt x="5477" y="329"/>
                    <a:pt x="5517" y="321"/>
                  </a:cubicBezTo>
                  <a:cubicBezTo>
                    <a:pt x="5531" y="317"/>
                    <a:pt x="5549" y="316"/>
                    <a:pt x="5563" y="313"/>
                  </a:cubicBezTo>
                  <a:cubicBezTo>
                    <a:pt x="5569" y="313"/>
                    <a:pt x="5574" y="310"/>
                    <a:pt x="5578" y="310"/>
                  </a:cubicBezTo>
                  <a:cubicBezTo>
                    <a:pt x="5593" y="309"/>
                    <a:pt x="5608" y="309"/>
                    <a:pt x="5622" y="309"/>
                  </a:cubicBezTo>
                  <a:close/>
                  <a:moveTo>
                    <a:pt x="4951" y="820"/>
                  </a:moveTo>
                  <a:cubicBezTo>
                    <a:pt x="4991" y="913"/>
                    <a:pt x="5048" y="1000"/>
                    <a:pt x="5119" y="1072"/>
                  </a:cubicBezTo>
                  <a:cubicBezTo>
                    <a:pt x="5258" y="1207"/>
                    <a:pt x="5441" y="1291"/>
                    <a:pt x="5634" y="1308"/>
                  </a:cubicBezTo>
                  <a:cubicBezTo>
                    <a:pt x="5654" y="1310"/>
                    <a:pt x="5675" y="1311"/>
                    <a:pt x="5696" y="1311"/>
                  </a:cubicBezTo>
                  <a:cubicBezTo>
                    <a:pt x="5774" y="1311"/>
                    <a:pt x="5854" y="1298"/>
                    <a:pt x="5928" y="1272"/>
                  </a:cubicBezTo>
                  <a:cubicBezTo>
                    <a:pt x="5989" y="1251"/>
                    <a:pt x="6058" y="1226"/>
                    <a:pt x="6105" y="1178"/>
                  </a:cubicBezTo>
                  <a:cubicBezTo>
                    <a:pt x="6150" y="1131"/>
                    <a:pt x="6178" y="1078"/>
                    <a:pt x="6203" y="1018"/>
                  </a:cubicBezTo>
                  <a:cubicBezTo>
                    <a:pt x="6210" y="1001"/>
                    <a:pt x="6210" y="986"/>
                    <a:pt x="6207" y="972"/>
                  </a:cubicBezTo>
                  <a:cubicBezTo>
                    <a:pt x="6215" y="958"/>
                    <a:pt x="6223" y="945"/>
                    <a:pt x="6231" y="929"/>
                  </a:cubicBezTo>
                  <a:cubicBezTo>
                    <a:pt x="6674" y="1178"/>
                    <a:pt x="7075" y="1427"/>
                    <a:pt x="7428" y="1753"/>
                  </a:cubicBezTo>
                  <a:cubicBezTo>
                    <a:pt x="6821" y="1865"/>
                    <a:pt x="6227" y="2038"/>
                    <a:pt x="5648" y="2257"/>
                  </a:cubicBezTo>
                  <a:cubicBezTo>
                    <a:pt x="5211" y="2124"/>
                    <a:pt x="4770" y="2004"/>
                    <a:pt x="4324" y="1907"/>
                  </a:cubicBezTo>
                  <a:cubicBezTo>
                    <a:pt x="4267" y="1897"/>
                    <a:pt x="4208" y="1883"/>
                    <a:pt x="4153" y="1871"/>
                  </a:cubicBezTo>
                  <a:cubicBezTo>
                    <a:pt x="4191" y="1728"/>
                    <a:pt x="4239" y="1591"/>
                    <a:pt x="4311" y="1460"/>
                  </a:cubicBezTo>
                  <a:cubicBezTo>
                    <a:pt x="4464" y="1182"/>
                    <a:pt x="4700" y="998"/>
                    <a:pt x="4951" y="820"/>
                  </a:cubicBezTo>
                  <a:close/>
                  <a:moveTo>
                    <a:pt x="4077" y="2273"/>
                  </a:moveTo>
                  <a:cubicBezTo>
                    <a:pt x="4396" y="2336"/>
                    <a:pt x="4722" y="2413"/>
                    <a:pt x="5046" y="2503"/>
                  </a:cubicBezTo>
                  <a:cubicBezTo>
                    <a:pt x="4749" y="2635"/>
                    <a:pt x="4453" y="2776"/>
                    <a:pt x="4167" y="2929"/>
                  </a:cubicBezTo>
                  <a:cubicBezTo>
                    <a:pt x="4133" y="2948"/>
                    <a:pt x="4097" y="2968"/>
                    <a:pt x="4061" y="2985"/>
                  </a:cubicBezTo>
                  <a:cubicBezTo>
                    <a:pt x="4050" y="2818"/>
                    <a:pt x="4047" y="2645"/>
                    <a:pt x="4058" y="2473"/>
                  </a:cubicBezTo>
                  <a:cubicBezTo>
                    <a:pt x="4061" y="2406"/>
                    <a:pt x="4067" y="2340"/>
                    <a:pt x="4077" y="2273"/>
                  </a:cubicBezTo>
                  <a:close/>
                  <a:moveTo>
                    <a:pt x="7677" y="2007"/>
                  </a:moveTo>
                  <a:cubicBezTo>
                    <a:pt x="7754" y="2096"/>
                    <a:pt x="7830" y="2187"/>
                    <a:pt x="7903" y="2289"/>
                  </a:cubicBezTo>
                  <a:cubicBezTo>
                    <a:pt x="8132" y="2610"/>
                    <a:pt x="8323" y="2956"/>
                    <a:pt x="8502" y="3309"/>
                  </a:cubicBezTo>
                  <a:cubicBezTo>
                    <a:pt x="7699" y="2977"/>
                    <a:pt x="6885" y="2657"/>
                    <a:pt x="6057" y="2385"/>
                  </a:cubicBezTo>
                  <a:cubicBezTo>
                    <a:pt x="6581" y="2203"/>
                    <a:pt x="7120" y="2070"/>
                    <a:pt x="7677" y="2007"/>
                  </a:cubicBezTo>
                  <a:close/>
                  <a:moveTo>
                    <a:pt x="8737" y="1967"/>
                  </a:moveTo>
                  <a:cubicBezTo>
                    <a:pt x="9305" y="1967"/>
                    <a:pt x="9944" y="2000"/>
                    <a:pt x="10391" y="2299"/>
                  </a:cubicBezTo>
                  <a:cubicBezTo>
                    <a:pt x="11105" y="2772"/>
                    <a:pt x="10850" y="3528"/>
                    <a:pt x="10471" y="4120"/>
                  </a:cubicBezTo>
                  <a:cubicBezTo>
                    <a:pt x="10429" y="4103"/>
                    <a:pt x="10389" y="4086"/>
                    <a:pt x="10349" y="4070"/>
                  </a:cubicBezTo>
                  <a:cubicBezTo>
                    <a:pt x="9923" y="3895"/>
                    <a:pt x="9504" y="3724"/>
                    <a:pt x="9081" y="3548"/>
                  </a:cubicBezTo>
                  <a:cubicBezTo>
                    <a:pt x="8858" y="3081"/>
                    <a:pt x="8612" y="2625"/>
                    <a:pt x="8326" y="2205"/>
                  </a:cubicBezTo>
                  <a:cubicBezTo>
                    <a:pt x="8274" y="2130"/>
                    <a:pt x="8219" y="2052"/>
                    <a:pt x="8162" y="1976"/>
                  </a:cubicBezTo>
                  <a:cubicBezTo>
                    <a:pt x="8218" y="1972"/>
                    <a:pt x="8273" y="1970"/>
                    <a:pt x="8329" y="1970"/>
                  </a:cubicBezTo>
                  <a:cubicBezTo>
                    <a:pt x="8458" y="1969"/>
                    <a:pt x="8595" y="1967"/>
                    <a:pt x="8737" y="1967"/>
                  </a:cubicBezTo>
                  <a:close/>
                  <a:moveTo>
                    <a:pt x="2875" y="2147"/>
                  </a:moveTo>
                  <a:cubicBezTo>
                    <a:pt x="3168" y="2147"/>
                    <a:pt x="3483" y="2177"/>
                    <a:pt x="3809" y="2229"/>
                  </a:cubicBezTo>
                  <a:cubicBezTo>
                    <a:pt x="3772" y="2530"/>
                    <a:pt x="3771" y="2841"/>
                    <a:pt x="3788" y="3136"/>
                  </a:cubicBezTo>
                  <a:cubicBezTo>
                    <a:pt x="3015" y="3551"/>
                    <a:pt x="2227" y="3993"/>
                    <a:pt x="1584" y="4582"/>
                  </a:cubicBezTo>
                  <a:cubicBezTo>
                    <a:pt x="1512" y="4647"/>
                    <a:pt x="1440" y="4718"/>
                    <a:pt x="1370" y="4788"/>
                  </a:cubicBezTo>
                  <a:cubicBezTo>
                    <a:pt x="1220" y="4533"/>
                    <a:pt x="1118" y="4247"/>
                    <a:pt x="1089" y="3921"/>
                  </a:cubicBezTo>
                  <a:cubicBezTo>
                    <a:pt x="959" y="2587"/>
                    <a:pt x="1756" y="2147"/>
                    <a:pt x="2875" y="2147"/>
                  </a:cubicBezTo>
                  <a:close/>
                  <a:moveTo>
                    <a:pt x="9339" y="4123"/>
                  </a:moveTo>
                  <a:cubicBezTo>
                    <a:pt x="9436" y="4163"/>
                    <a:pt x="9533" y="4204"/>
                    <a:pt x="9629" y="4245"/>
                  </a:cubicBezTo>
                  <a:cubicBezTo>
                    <a:pt x="9794" y="4313"/>
                    <a:pt x="10001" y="4383"/>
                    <a:pt x="10217" y="4468"/>
                  </a:cubicBezTo>
                  <a:cubicBezTo>
                    <a:pt x="10057" y="4673"/>
                    <a:pt x="9882" y="4862"/>
                    <a:pt x="9695" y="5044"/>
                  </a:cubicBezTo>
                  <a:cubicBezTo>
                    <a:pt x="9663" y="4953"/>
                    <a:pt x="9633" y="4862"/>
                    <a:pt x="9600" y="4774"/>
                  </a:cubicBezTo>
                  <a:cubicBezTo>
                    <a:pt x="9517" y="4558"/>
                    <a:pt x="9431" y="4340"/>
                    <a:pt x="9339" y="4123"/>
                  </a:cubicBezTo>
                  <a:close/>
                  <a:moveTo>
                    <a:pt x="11558" y="5822"/>
                  </a:moveTo>
                  <a:cubicBezTo>
                    <a:pt x="11560" y="5823"/>
                    <a:pt x="11563" y="5823"/>
                    <a:pt x="11568" y="5824"/>
                  </a:cubicBezTo>
                  <a:cubicBezTo>
                    <a:pt x="11564" y="5823"/>
                    <a:pt x="11561" y="5823"/>
                    <a:pt x="11558" y="5822"/>
                  </a:cubicBezTo>
                  <a:close/>
                  <a:moveTo>
                    <a:pt x="11383" y="5775"/>
                  </a:moveTo>
                  <a:cubicBezTo>
                    <a:pt x="11404" y="5788"/>
                    <a:pt x="11429" y="5799"/>
                    <a:pt x="11456" y="5804"/>
                  </a:cubicBezTo>
                  <a:cubicBezTo>
                    <a:pt x="11472" y="5807"/>
                    <a:pt x="11487" y="5812"/>
                    <a:pt x="11504" y="5814"/>
                  </a:cubicBezTo>
                  <a:cubicBezTo>
                    <a:pt x="11522" y="5819"/>
                    <a:pt x="11540" y="5820"/>
                    <a:pt x="11558" y="5822"/>
                  </a:cubicBezTo>
                  <a:lnTo>
                    <a:pt x="11558" y="5822"/>
                  </a:lnTo>
                  <a:cubicBezTo>
                    <a:pt x="11555" y="5822"/>
                    <a:pt x="11554" y="5821"/>
                    <a:pt x="11555" y="5821"/>
                  </a:cubicBezTo>
                  <a:cubicBezTo>
                    <a:pt x="11556" y="5821"/>
                    <a:pt x="11566" y="5823"/>
                    <a:pt x="11574" y="5825"/>
                  </a:cubicBezTo>
                  <a:cubicBezTo>
                    <a:pt x="11610" y="5832"/>
                    <a:pt x="11644" y="5838"/>
                    <a:pt x="11677" y="5850"/>
                  </a:cubicBezTo>
                  <a:cubicBezTo>
                    <a:pt x="11696" y="5854"/>
                    <a:pt x="11712" y="5861"/>
                    <a:pt x="11730" y="5868"/>
                  </a:cubicBezTo>
                  <a:cubicBezTo>
                    <a:pt x="11731" y="5868"/>
                    <a:pt x="11733" y="5870"/>
                    <a:pt x="11734" y="5870"/>
                  </a:cubicBezTo>
                  <a:cubicBezTo>
                    <a:pt x="11734" y="5870"/>
                    <a:pt x="11749" y="5876"/>
                    <a:pt x="11753" y="5878"/>
                  </a:cubicBezTo>
                  <a:cubicBezTo>
                    <a:pt x="11785" y="5893"/>
                    <a:pt x="11815" y="5910"/>
                    <a:pt x="11843" y="5930"/>
                  </a:cubicBezTo>
                  <a:cubicBezTo>
                    <a:pt x="11845" y="5927"/>
                    <a:pt x="11848" y="5926"/>
                    <a:pt x="11851" y="5926"/>
                  </a:cubicBezTo>
                  <a:cubicBezTo>
                    <a:pt x="11858" y="5926"/>
                    <a:pt x="11867" y="5932"/>
                    <a:pt x="11871" y="5936"/>
                  </a:cubicBezTo>
                  <a:cubicBezTo>
                    <a:pt x="11878" y="5942"/>
                    <a:pt x="11898" y="5957"/>
                    <a:pt x="11903" y="5962"/>
                  </a:cubicBezTo>
                  <a:cubicBezTo>
                    <a:pt x="11924" y="5982"/>
                    <a:pt x="11942" y="6003"/>
                    <a:pt x="11962" y="6023"/>
                  </a:cubicBezTo>
                  <a:lnTo>
                    <a:pt x="11963" y="6023"/>
                  </a:lnTo>
                  <a:lnTo>
                    <a:pt x="11972" y="6038"/>
                  </a:lnTo>
                  <a:cubicBezTo>
                    <a:pt x="11983" y="6051"/>
                    <a:pt x="11991" y="6065"/>
                    <a:pt x="11999" y="6079"/>
                  </a:cubicBezTo>
                  <a:cubicBezTo>
                    <a:pt x="12006" y="6091"/>
                    <a:pt x="12011" y="6103"/>
                    <a:pt x="12018" y="6115"/>
                  </a:cubicBezTo>
                  <a:cubicBezTo>
                    <a:pt x="12022" y="6119"/>
                    <a:pt x="12022" y="6119"/>
                    <a:pt x="12022" y="6122"/>
                  </a:cubicBezTo>
                  <a:cubicBezTo>
                    <a:pt x="12022" y="6123"/>
                    <a:pt x="12022" y="6123"/>
                    <a:pt x="12023" y="6130"/>
                  </a:cubicBezTo>
                  <a:cubicBezTo>
                    <a:pt x="12031" y="6157"/>
                    <a:pt x="12038" y="6183"/>
                    <a:pt x="12044" y="6210"/>
                  </a:cubicBezTo>
                  <a:cubicBezTo>
                    <a:pt x="12044" y="6215"/>
                    <a:pt x="12046" y="6218"/>
                    <a:pt x="12046" y="6223"/>
                  </a:cubicBezTo>
                  <a:cubicBezTo>
                    <a:pt x="12046" y="6235"/>
                    <a:pt x="12048" y="6244"/>
                    <a:pt x="12048" y="6256"/>
                  </a:cubicBezTo>
                  <a:cubicBezTo>
                    <a:pt x="12048" y="6268"/>
                    <a:pt x="12046" y="6279"/>
                    <a:pt x="12046" y="6292"/>
                  </a:cubicBezTo>
                  <a:cubicBezTo>
                    <a:pt x="12044" y="6299"/>
                    <a:pt x="12043" y="6308"/>
                    <a:pt x="12042" y="6315"/>
                  </a:cubicBezTo>
                  <a:lnTo>
                    <a:pt x="12031" y="6349"/>
                  </a:lnTo>
                  <a:lnTo>
                    <a:pt x="12026" y="6364"/>
                  </a:lnTo>
                  <a:cubicBezTo>
                    <a:pt x="12019" y="6375"/>
                    <a:pt x="12015" y="6388"/>
                    <a:pt x="12008" y="6397"/>
                  </a:cubicBezTo>
                  <a:cubicBezTo>
                    <a:pt x="12004" y="6403"/>
                    <a:pt x="11992" y="6419"/>
                    <a:pt x="11990" y="6424"/>
                  </a:cubicBezTo>
                  <a:cubicBezTo>
                    <a:pt x="11972" y="6444"/>
                    <a:pt x="11956" y="6463"/>
                    <a:pt x="11936" y="6479"/>
                  </a:cubicBezTo>
                  <a:cubicBezTo>
                    <a:pt x="11931" y="6484"/>
                    <a:pt x="11926" y="6488"/>
                    <a:pt x="11922" y="6491"/>
                  </a:cubicBezTo>
                  <a:cubicBezTo>
                    <a:pt x="11919" y="6491"/>
                    <a:pt x="11922" y="6491"/>
                    <a:pt x="11919" y="6492"/>
                  </a:cubicBezTo>
                  <a:cubicBezTo>
                    <a:pt x="11903" y="6504"/>
                    <a:pt x="11886" y="6516"/>
                    <a:pt x="11869" y="6525"/>
                  </a:cubicBezTo>
                  <a:cubicBezTo>
                    <a:pt x="11855" y="6532"/>
                    <a:pt x="11843" y="6538"/>
                    <a:pt x="11830" y="6545"/>
                  </a:cubicBezTo>
                  <a:cubicBezTo>
                    <a:pt x="11829" y="6545"/>
                    <a:pt x="11813" y="6554"/>
                    <a:pt x="11810" y="6554"/>
                  </a:cubicBezTo>
                  <a:lnTo>
                    <a:pt x="11795" y="6558"/>
                  </a:lnTo>
                  <a:cubicBezTo>
                    <a:pt x="11755" y="6574"/>
                    <a:pt x="11715" y="6585"/>
                    <a:pt x="11676" y="6594"/>
                  </a:cubicBezTo>
                  <a:cubicBezTo>
                    <a:pt x="11631" y="6602"/>
                    <a:pt x="11573" y="6607"/>
                    <a:pt x="11515" y="6607"/>
                  </a:cubicBezTo>
                  <a:cubicBezTo>
                    <a:pt x="11490" y="6607"/>
                    <a:pt x="11464" y="6606"/>
                    <a:pt x="11440" y="6604"/>
                  </a:cubicBezTo>
                  <a:cubicBezTo>
                    <a:pt x="11433" y="6604"/>
                    <a:pt x="11425" y="6602"/>
                    <a:pt x="11419" y="6602"/>
                  </a:cubicBezTo>
                  <a:lnTo>
                    <a:pt x="11416" y="6602"/>
                  </a:lnTo>
                  <a:cubicBezTo>
                    <a:pt x="11400" y="6598"/>
                    <a:pt x="11385" y="6597"/>
                    <a:pt x="11371" y="6594"/>
                  </a:cubicBezTo>
                  <a:cubicBezTo>
                    <a:pt x="11343" y="6588"/>
                    <a:pt x="11316" y="6577"/>
                    <a:pt x="11287" y="6569"/>
                  </a:cubicBezTo>
                  <a:cubicBezTo>
                    <a:pt x="11283" y="6568"/>
                    <a:pt x="11264" y="6558"/>
                    <a:pt x="11259" y="6556"/>
                  </a:cubicBezTo>
                  <a:cubicBezTo>
                    <a:pt x="11246" y="6549"/>
                    <a:pt x="11232" y="6542"/>
                    <a:pt x="11220" y="6534"/>
                  </a:cubicBezTo>
                  <a:cubicBezTo>
                    <a:pt x="11211" y="6528"/>
                    <a:pt x="11202" y="6521"/>
                    <a:pt x="11192" y="6516"/>
                  </a:cubicBezTo>
                  <a:cubicBezTo>
                    <a:pt x="11187" y="6509"/>
                    <a:pt x="11181" y="6504"/>
                    <a:pt x="11177" y="6497"/>
                  </a:cubicBezTo>
                  <a:lnTo>
                    <a:pt x="11166" y="6488"/>
                  </a:lnTo>
                  <a:cubicBezTo>
                    <a:pt x="11161" y="6479"/>
                    <a:pt x="11154" y="6471"/>
                    <a:pt x="11150" y="6463"/>
                  </a:cubicBezTo>
                  <a:cubicBezTo>
                    <a:pt x="11135" y="6441"/>
                    <a:pt x="11122" y="6417"/>
                    <a:pt x="11110" y="6395"/>
                  </a:cubicBezTo>
                  <a:cubicBezTo>
                    <a:pt x="11105" y="6385"/>
                    <a:pt x="11099" y="6376"/>
                    <a:pt x="11097" y="6367"/>
                  </a:cubicBezTo>
                  <a:cubicBezTo>
                    <a:pt x="11094" y="6363"/>
                    <a:pt x="11091" y="6356"/>
                    <a:pt x="11090" y="6353"/>
                  </a:cubicBezTo>
                  <a:cubicBezTo>
                    <a:pt x="11081" y="6330"/>
                    <a:pt x="11074" y="6304"/>
                    <a:pt x="11067" y="6279"/>
                  </a:cubicBezTo>
                  <a:cubicBezTo>
                    <a:pt x="11067" y="6276"/>
                    <a:pt x="11066" y="6270"/>
                    <a:pt x="11065" y="6263"/>
                  </a:cubicBezTo>
                  <a:cubicBezTo>
                    <a:pt x="11065" y="6256"/>
                    <a:pt x="11063" y="6248"/>
                    <a:pt x="11063" y="6244"/>
                  </a:cubicBezTo>
                  <a:cubicBezTo>
                    <a:pt x="11061" y="6218"/>
                    <a:pt x="11061" y="6190"/>
                    <a:pt x="11063" y="6163"/>
                  </a:cubicBezTo>
                  <a:cubicBezTo>
                    <a:pt x="11063" y="6159"/>
                    <a:pt x="11065" y="6158"/>
                    <a:pt x="11065" y="6154"/>
                  </a:cubicBezTo>
                  <a:lnTo>
                    <a:pt x="11065" y="6154"/>
                  </a:lnTo>
                  <a:cubicBezTo>
                    <a:pt x="11063" y="6158"/>
                    <a:pt x="11063" y="6159"/>
                    <a:pt x="11061" y="6163"/>
                  </a:cubicBezTo>
                  <a:cubicBezTo>
                    <a:pt x="11065" y="6151"/>
                    <a:pt x="11066" y="6137"/>
                    <a:pt x="11067" y="6125"/>
                  </a:cubicBezTo>
                  <a:cubicBezTo>
                    <a:pt x="11073" y="6099"/>
                    <a:pt x="11079" y="6074"/>
                    <a:pt x="11087" y="6050"/>
                  </a:cubicBezTo>
                  <a:cubicBezTo>
                    <a:pt x="11090" y="6045"/>
                    <a:pt x="11091" y="6041"/>
                    <a:pt x="11093" y="6037"/>
                  </a:cubicBezTo>
                  <a:cubicBezTo>
                    <a:pt x="11098" y="6026"/>
                    <a:pt x="11103" y="6014"/>
                    <a:pt x="11110" y="6005"/>
                  </a:cubicBezTo>
                  <a:cubicBezTo>
                    <a:pt x="11117" y="5993"/>
                    <a:pt x="11123" y="5982"/>
                    <a:pt x="11130" y="5972"/>
                  </a:cubicBezTo>
                  <a:cubicBezTo>
                    <a:pt x="11135" y="5963"/>
                    <a:pt x="11153" y="5941"/>
                    <a:pt x="11152" y="5941"/>
                  </a:cubicBezTo>
                  <a:lnTo>
                    <a:pt x="11152" y="5941"/>
                  </a:lnTo>
                  <a:cubicBezTo>
                    <a:pt x="11152" y="5941"/>
                    <a:pt x="11150" y="5942"/>
                    <a:pt x="11146" y="5947"/>
                  </a:cubicBezTo>
                  <a:lnTo>
                    <a:pt x="11146" y="5947"/>
                  </a:lnTo>
                  <a:cubicBezTo>
                    <a:pt x="11151" y="5941"/>
                    <a:pt x="11155" y="5936"/>
                    <a:pt x="11159" y="5930"/>
                  </a:cubicBezTo>
                  <a:lnTo>
                    <a:pt x="11159" y="5930"/>
                  </a:lnTo>
                  <a:cubicBezTo>
                    <a:pt x="11159" y="5931"/>
                    <a:pt x="11158" y="5931"/>
                    <a:pt x="11158" y="5932"/>
                  </a:cubicBezTo>
                  <a:cubicBezTo>
                    <a:pt x="11159" y="5932"/>
                    <a:pt x="11159" y="5931"/>
                    <a:pt x="11159" y="5930"/>
                  </a:cubicBezTo>
                  <a:lnTo>
                    <a:pt x="11159" y="5930"/>
                  </a:lnTo>
                  <a:cubicBezTo>
                    <a:pt x="11160" y="5929"/>
                    <a:pt x="11160" y="5928"/>
                    <a:pt x="11161" y="5928"/>
                  </a:cubicBezTo>
                  <a:lnTo>
                    <a:pt x="11166" y="5924"/>
                  </a:lnTo>
                  <a:cubicBezTo>
                    <a:pt x="11172" y="5916"/>
                    <a:pt x="11174" y="5913"/>
                    <a:pt x="11174" y="5913"/>
                  </a:cubicBezTo>
                  <a:lnTo>
                    <a:pt x="11174" y="5913"/>
                  </a:lnTo>
                  <a:cubicBezTo>
                    <a:pt x="11174" y="5913"/>
                    <a:pt x="11171" y="5918"/>
                    <a:pt x="11167" y="5924"/>
                  </a:cubicBezTo>
                  <a:cubicBezTo>
                    <a:pt x="11177" y="5914"/>
                    <a:pt x="11183" y="5905"/>
                    <a:pt x="11190" y="5898"/>
                  </a:cubicBezTo>
                  <a:cubicBezTo>
                    <a:pt x="11198" y="5888"/>
                    <a:pt x="11207" y="5880"/>
                    <a:pt x="11218" y="5872"/>
                  </a:cubicBezTo>
                  <a:lnTo>
                    <a:pt x="11224" y="5865"/>
                  </a:lnTo>
                  <a:cubicBezTo>
                    <a:pt x="11225" y="5864"/>
                    <a:pt x="11225" y="5864"/>
                    <a:pt x="11225" y="5864"/>
                  </a:cubicBezTo>
                  <a:cubicBezTo>
                    <a:pt x="11225" y="5864"/>
                    <a:pt x="11226" y="5864"/>
                    <a:pt x="11227" y="5864"/>
                  </a:cubicBezTo>
                  <a:cubicBezTo>
                    <a:pt x="11252" y="5846"/>
                    <a:pt x="11278" y="5832"/>
                    <a:pt x="11303" y="5814"/>
                  </a:cubicBezTo>
                  <a:cubicBezTo>
                    <a:pt x="11314" y="5807"/>
                    <a:pt x="11326" y="5800"/>
                    <a:pt x="11338" y="5793"/>
                  </a:cubicBezTo>
                  <a:cubicBezTo>
                    <a:pt x="11343" y="5791"/>
                    <a:pt x="11364" y="5781"/>
                    <a:pt x="11369" y="5779"/>
                  </a:cubicBezTo>
                  <a:cubicBezTo>
                    <a:pt x="11372" y="5777"/>
                    <a:pt x="11377" y="5775"/>
                    <a:pt x="11383" y="5775"/>
                  </a:cubicBezTo>
                  <a:close/>
                  <a:moveTo>
                    <a:pt x="3815" y="3434"/>
                  </a:moveTo>
                  <a:cubicBezTo>
                    <a:pt x="3831" y="3600"/>
                    <a:pt x="3853" y="3757"/>
                    <a:pt x="3878" y="3897"/>
                  </a:cubicBezTo>
                  <a:cubicBezTo>
                    <a:pt x="4008" y="4625"/>
                    <a:pt x="4231" y="5333"/>
                    <a:pt x="4445" y="6039"/>
                  </a:cubicBezTo>
                  <a:cubicBezTo>
                    <a:pt x="4531" y="6322"/>
                    <a:pt x="4624" y="6602"/>
                    <a:pt x="4722" y="6882"/>
                  </a:cubicBezTo>
                  <a:cubicBezTo>
                    <a:pt x="4131" y="6701"/>
                    <a:pt x="3558" y="6472"/>
                    <a:pt x="3012" y="6179"/>
                  </a:cubicBezTo>
                  <a:cubicBezTo>
                    <a:pt x="2454" y="5880"/>
                    <a:pt x="1902" y="5516"/>
                    <a:pt x="1531" y="5027"/>
                  </a:cubicBezTo>
                  <a:cubicBezTo>
                    <a:pt x="1588" y="4967"/>
                    <a:pt x="1644" y="4908"/>
                    <a:pt x="1703" y="4852"/>
                  </a:cubicBezTo>
                  <a:cubicBezTo>
                    <a:pt x="2275" y="4292"/>
                    <a:pt x="2992" y="3901"/>
                    <a:pt x="3681" y="3508"/>
                  </a:cubicBezTo>
                  <a:cubicBezTo>
                    <a:pt x="3725" y="3483"/>
                    <a:pt x="3771" y="3458"/>
                    <a:pt x="3815" y="3434"/>
                  </a:cubicBezTo>
                  <a:close/>
                  <a:moveTo>
                    <a:pt x="5441" y="2622"/>
                  </a:moveTo>
                  <a:cubicBezTo>
                    <a:pt x="6673" y="2997"/>
                    <a:pt x="7819" y="3495"/>
                    <a:pt x="8337" y="3704"/>
                  </a:cubicBezTo>
                  <a:cubicBezTo>
                    <a:pt x="8484" y="3764"/>
                    <a:pt x="8631" y="3828"/>
                    <a:pt x="8778" y="3889"/>
                  </a:cubicBezTo>
                  <a:cubicBezTo>
                    <a:pt x="8818" y="3975"/>
                    <a:pt x="8858" y="4061"/>
                    <a:pt x="8897" y="4147"/>
                  </a:cubicBezTo>
                  <a:cubicBezTo>
                    <a:pt x="9075" y="4538"/>
                    <a:pt x="9235" y="4935"/>
                    <a:pt x="9371" y="5339"/>
                  </a:cubicBezTo>
                  <a:cubicBezTo>
                    <a:pt x="8492" y="6086"/>
                    <a:pt x="7421" y="6630"/>
                    <a:pt x="6388" y="7087"/>
                  </a:cubicBezTo>
                  <a:cubicBezTo>
                    <a:pt x="6287" y="7131"/>
                    <a:pt x="6186" y="7169"/>
                    <a:pt x="6084" y="7213"/>
                  </a:cubicBezTo>
                  <a:cubicBezTo>
                    <a:pt x="6020" y="7201"/>
                    <a:pt x="5954" y="7189"/>
                    <a:pt x="5888" y="7177"/>
                  </a:cubicBezTo>
                  <a:cubicBezTo>
                    <a:pt x="5624" y="7128"/>
                    <a:pt x="5364" y="7068"/>
                    <a:pt x="5105" y="7000"/>
                  </a:cubicBezTo>
                  <a:cubicBezTo>
                    <a:pt x="4771" y="6195"/>
                    <a:pt x="4531" y="5341"/>
                    <a:pt x="4319" y="4521"/>
                  </a:cubicBezTo>
                  <a:cubicBezTo>
                    <a:pt x="4214" y="4115"/>
                    <a:pt x="4133" y="3700"/>
                    <a:pt x="4087" y="3282"/>
                  </a:cubicBezTo>
                  <a:cubicBezTo>
                    <a:pt x="4529" y="3042"/>
                    <a:pt x="4979" y="2816"/>
                    <a:pt x="5441" y="2622"/>
                  </a:cubicBezTo>
                  <a:close/>
                  <a:moveTo>
                    <a:pt x="10628" y="4646"/>
                  </a:moveTo>
                  <a:cubicBezTo>
                    <a:pt x="11031" y="4844"/>
                    <a:pt x="11377" y="5112"/>
                    <a:pt x="11427" y="5516"/>
                  </a:cubicBezTo>
                  <a:cubicBezTo>
                    <a:pt x="11419" y="5518"/>
                    <a:pt x="11411" y="5518"/>
                    <a:pt x="11403" y="5520"/>
                  </a:cubicBezTo>
                  <a:cubicBezTo>
                    <a:pt x="11385" y="5518"/>
                    <a:pt x="11367" y="5516"/>
                    <a:pt x="11350" y="5514"/>
                  </a:cubicBezTo>
                  <a:cubicBezTo>
                    <a:pt x="11333" y="5512"/>
                    <a:pt x="11317" y="5512"/>
                    <a:pt x="11300" y="5512"/>
                  </a:cubicBezTo>
                  <a:cubicBezTo>
                    <a:pt x="11233" y="5512"/>
                    <a:pt x="11166" y="5523"/>
                    <a:pt x="11107" y="5551"/>
                  </a:cubicBezTo>
                  <a:cubicBezTo>
                    <a:pt x="10984" y="5607"/>
                    <a:pt x="10877" y="5711"/>
                    <a:pt x="10819" y="5836"/>
                  </a:cubicBezTo>
                  <a:cubicBezTo>
                    <a:pt x="10701" y="6085"/>
                    <a:pt x="10704" y="6437"/>
                    <a:pt x="10917" y="6638"/>
                  </a:cubicBezTo>
                  <a:cubicBezTo>
                    <a:pt x="10944" y="6664"/>
                    <a:pt x="10972" y="6685"/>
                    <a:pt x="11000" y="6705"/>
                  </a:cubicBezTo>
                  <a:cubicBezTo>
                    <a:pt x="10813" y="6982"/>
                    <a:pt x="10515" y="7136"/>
                    <a:pt x="10181" y="7224"/>
                  </a:cubicBezTo>
                  <a:cubicBezTo>
                    <a:pt x="10127" y="6629"/>
                    <a:pt x="10005" y="6038"/>
                    <a:pt x="9832" y="5464"/>
                  </a:cubicBezTo>
                  <a:cubicBezTo>
                    <a:pt x="10067" y="5254"/>
                    <a:pt x="10293" y="5037"/>
                    <a:pt x="10500" y="4799"/>
                  </a:cubicBezTo>
                  <a:cubicBezTo>
                    <a:pt x="10544" y="4749"/>
                    <a:pt x="10586" y="4699"/>
                    <a:pt x="10628" y="4646"/>
                  </a:cubicBezTo>
                  <a:close/>
                  <a:moveTo>
                    <a:pt x="9500" y="5752"/>
                  </a:moveTo>
                  <a:cubicBezTo>
                    <a:pt x="9586" y="6053"/>
                    <a:pt x="9662" y="6355"/>
                    <a:pt x="9719" y="6664"/>
                  </a:cubicBezTo>
                  <a:cubicBezTo>
                    <a:pt x="9755" y="6870"/>
                    <a:pt x="9789" y="7083"/>
                    <a:pt x="9812" y="7297"/>
                  </a:cubicBezTo>
                  <a:cubicBezTo>
                    <a:pt x="9541" y="7337"/>
                    <a:pt x="9269" y="7356"/>
                    <a:pt x="9038" y="7377"/>
                  </a:cubicBezTo>
                  <a:cubicBezTo>
                    <a:pt x="8754" y="7405"/>
                    <a:pt x="8473" y="7418"/>
                    <a:pt x="8195" y="7418"/>
                  </a:cubicBezTo>
                  <a:cubicBezTo>
                    <a:pt x="7745" y="7418"/>
                    <a:pt x="7300" y="7384"/>
                    <a:pt x="6853" y="7328"/>
                  </a:cubicBezTo>
                  <a:cubicBezTo>
                    <a:pt x="7787" y="6896"/>
                    <a:pt x="8701" y="6395"/>
                    <a:pt x="9500" y="5752"/>
                  </a:cubicBezTo>
                  <a:close/>
                  <a:moveTo>
                    <a:pt x="5284" y="7390"/>
                  </a:moveTo>
                  <a:lnTo>
                    <a:pt x="5284" y="7390"/>
                  </a:lnTo>
                  <a:cubicBezTo>
                    <a:pt x="5358" y="7407"/>
                    <a:pt x="5434" y="7423"/>
                    <a:pt x="5506" y="7439"/>
                  </a:cubicBezTo>
                  <a:cubicBezTo>
                    <a:pt x="5449" y="7461"/>
                    <a:pt x="5392" y="7481"/>
                    <a:pt x="5334" y="7501"/>
                  </a:cubicBezTo>
                  <a:cubicBezTo>
                    <a:pt x="5316" y="7466"/>
                    <a:pt x="5301" y="7427"/>
                    <a:pt x="5284" y="7390"/>
                  </a:cubicBezTo>
                  <a:close/>
                  <a:moveTo>
                    <a:pt x="876" y="7051"/>
                  </a:moveTo>
                  <a:cubicBezTo>
                    <a:pt x="892" y="7056"/>
                    <a:pt x="911" y="7059"/>
                    <a:pt x="927" y="7061"/>
                  </a:cubicBezTo>
                  <a:cubicBezTo>
                    <a:pt x="936" y="7063"/>
                    <a:pt x="943" y="7063"/>
                    <a:pt x="951" y="7064"/>
                  </a:cubicBezTo>
                  <a:cubicBezTo>
                    <a:pt x="959" y="7065"/>
                    <a:pt x="967" y="7068"/>
                    <a:pt x="976" y="7071"/>
                  </a:cubicBezTo>
                  <a:cubicBezTo>
                    <a:pt x="983" y="7075"/>
                    <a:pt x="989" y="7076"/>
                    <a:pt x="999" y="7081"/>
                  </a:cubicBezTo>
                  <a:cubicBezTo>
                    <a:pt x="1013" y="7088"/>
                    <a:pt x="1027" y="7096"/>
                    <a:pt x="1040" y="7104"/>
                  </a:cubicBezTo>
                  <a:cubicBezTo>
                    <a:pt x="1047" y="7108"/>
                    <a:pt x="1053" y="7112"/>
                    <a:pt x="1060" y="7117"/>
                  </a:cubicBezTo>
                  <a:cubicBezTo>
                    <a:pt x="1060" y="7117"/>
                    <a:pt x="1076" y="7129"/>
                    <a:pt x="1077" y="7131"/>
                  </a:cubicBezTo>
                  <a:cubicBezTo>
                    <a:pt x="1086" y="7139"/>
                    <a:pt x="1097" y="7149"/>
                    <a:pt x="1106" y="7159"/>
                  </a:cubicBezTo>
                  <a:cubicBezTo>
                    <a:pt x="1110" y="7162"/>
                    <a:pt x="1127" y="7183"/>
                    <a:pt x="1128" y="7183"/>
                  </a:cubicBezTo>
                  <a:cubicBezTo>
                    <a:pt x="1128" y="7183"/>
                    <a:pt x="1128" y="7182"/>
                    <a:pt x="1126" y="7180"/>
                  </a:cubicBezTo>
                  <a:lnTo>
                    <a:pt x="1126" y="7180"/>
                  </a:lnTo>
                  <a:cubicBezTo>
                    <a:pt x="1146" y="7207"/>
                    <a:pt x="1164" y="7243"/>
                    <a:pt x="1169" y="7257"/>
                  </a:cubicBezTo>
                  <a:cubicBezTo>
                    <a:pt x="1193" y="7336"/>
                    <a:pt x="1198" y="7411"/>
                    <a:pt x="1189" y="7498"/>
                  </a:cubicBezTo>
                  <a:cubicBezTo>
                    <a:pt x="1173" y="7642"/>
                    <a:pt x="1097" y="7781"/>
                    <a:pt x="984" y="7855"/>
                  </a:cubicBezTo>
                  <a:cubicBezTo>
                    <a:pt x="924" y="7893"/>
                    <a:pt x="854" y="7908"/>
                    <a:pt x="787" y="7908"/>
                  </a:cubicBezTo>
                  <a:cubicBezTo>
                    <a:pt x="710" y="7908"/>
                    <a:pt x="643" y="7888"/>
                    <a:pt x="561" y="7857"/>
                  </a:cubicBezTo>
                  <a:cubicBezTo>
                    <a:pt x="559" y="7857"/>
                    <a:pt x="559" y="7857"/>
                    <a:pt x="558" y="7856"/>
                  </a:cubicBezTo>
                  <a:cubicBezTo>
                    <a:pt x="553" y="7855"/>
                    <a:pt x="547" y="7851"/>
                    <a:pt x="543" y="7849"/>
                  </a:cubicBezTo>
                  <a:cubicBezTo>
                    <a:pt x="530" y="7843"/>
                    <a:pt x="517" y="7837"/>
                    <a:pt x="504" y="7831"/>
                  </a:cubicBezTo>
                  <a:cubicBezTo>
                    <a:pt x="480" y="7820"/>
                    <a:pt x="460" y="7807"/>
                    <a:pt x="438" y="7791"/>
                  </a:cubicBezTo>
                  <a:cubicBezTo>
                    <a:pt x="432" y="7787"/>
                    <a:pt x="421" y="7780"/>
                    <a:pt x="417" y="7775"/>
                  </a:cubicBezTo>
                  <a:cubicBezTo>
                    <a:pt x="406" y="7767"/>
                    <a:pt x="398" y="7756"/>
                    <a:pt x="388" y="7747"/>
                  </a:cubicBezTo>
                  <a:lnTo>
                    <a:pt x="385" y="7743"/>
                  </a:lnTo>
                  <a:cubicBezTo>
                    <a:pt x="378" y="7731"/>
                    <a:pt x="370" y="7722"/>
                    <a:pt x="364" y="7710"/>
                  </a:cubicBezTo>
                  <a:cubicBezTo>
                    <a:pt x="361" y="7708"/>
                    <a:pt x="357" y="7696"/>
                    <a:pt x="353" y="7688"/>
                  </a:cubicBezTo>
                  <a:cubicBezTo>
                    <a:pt x="353" y="7687"/>
                    <a:pt x="352" y="7683"/>
                    <a:pt x="352" y="7682"/>
                  </a:cubicBezTo>
                  <a:cubicBezTo>
                    <a:pt x="348" y="7671"/>
                    <a:pt x="345" y="7662"/>
                    <a:pt x="344" y="7651"/>
                  </a:cubicBezTo>
                  <a:cubicBezTo>
                    <a:pt x="344" y="7650"/>
                    <a:pt x="341" y="7647"/>
                    <a:pt x="341" y="7644"/>
                  </a:cubicBezTo>
                  <a:lnTo>
                    <a:pt x="341" y="7643"/>
                  </a:lnTo>
                  <a:cubicBezTo>
                    <a:pt x="341" y="7642"/>
                    <a:pt x="340" y="7638"/>
                    <a:pt x="340" y="7636"/>
                  </a:cubicBezTo>
                  <a:cubicBezTo>
                    <a:pt x="338" y="7627"/>
                    <a:pt x="339" y="7624"/>
                    <a:pt x="339" y="7624"/>
                  </a:cubicBezTo>
                  <a:lnTo>
                    <a:pt x="339" y="7624"/>
                  </a:lnTo>
                  <a:cubicBezTo>
                    <a:pt x="340" y="7624"/>
                    <a:pt x="341" y="7626"/>
                    <a:pt x="341" y="7630"/>
                  </a:cubicBezTo>
                  <a:cubicBezTo>
                    <a:pt x="341" y="7614"/>
                    <a:pt x="339" y="7591"/>
                    <a:pt x="340" y="7582"/>
                  </a:cubicBezTo>
                  <a:cubicBezTo>
                    <a:pt x="340" y="7580"/>
                    <a:pt x="340" y="7577"/>
                    <a:pt x="341" y="7574"/>
                  </a:cubicBezTo>
                  <a:lnTo>
                    <a:pt x="341" y="7574"/>
                  </a:lnTo>
                  <a:cubicBezTo>
                    <a:pt x="343" y="7567"/>
                    <a:pt x="347" y="7546"/>
                    <a:pt x="348" y="7542"/>
                  </a:cubicBezTo>
                  <a:cubicBezTo>
                    <a:pt x="353" y="7519"/>
                    <a:pt x="360" y="7495"/>
                    <a:pt x="368" y="7474"/>
                  </a:cubicBezTo>
                  <a:cubicBezTo>
                    <a:pt x="368" y="7471"/>
                    <a:pt x="373" y="7461"/>
                    <a:pt x="377" y="7451"/>
                  </a:cubicBezTo>
                  <a:cubicBezTo>
                    <a:pt x="380" y="7446"/>
                    <a:pt x="381" y="7441"/>
                    <a:pt x="385" y="7434"/>
                  </a:cubicBezTo>
                  <a:cubicBezTo>
                    <a:pt x="406" y="7389"/>
                    <a:pt x="434" y="7349"/>
                    <a:pt x="464" y="7308"/>
                  </a:cubicBezTo>
                  <a:lnTo>
                    <a:pt x="466" y="7304"/>
                  </a:lnTo>
                  <a:cubicBezTo>
                    <a:pt x="474" y="7294"/>
                    <a:pt x="482" y="7282"/>
                    <a:pt x="492" y="7272"/>
                  </a:cubicBezTo>
                  <a:cubicBezTo>
                    <a:pt x="512" y="7254"/>
                    <a:pt x="526" y="7230"/>
                    <a:pt x="545" y="7210"/>
                  </a:cubicBezTo>
                  <a:cubicBezTo>
                    <a:pt x="563" y="7192"/>
                    <a:pt x="581" y="7176"/>
                    <a:pt x="599" y="7159"/>
                  </a:cubicBezTo>
                  <a:cubicBezTo>
                    <a:pt x="605" y="7155"/>
                    <a:pt x="611" y="7149"/>
                    <a:pt x="618" y="7144"/>
                  </a:cubicBezTo>
                  <a:cubicBezTo>
                    <a:pt x="625" y="7139"/>
                    <a:pt x="630" y="7136"/>
                    <a:pt x="637" y="7131"/>
                  </a:cubicBezTo>
                  <a:cubicBezTo>
                    <a:pt x="658" y="7116"/>
                    <a:pt x="681" y="7101"/>
                    <a:pt x="704" y="7089"/>
                  </a:cubicBezTo>
                  <a:lnTo>
                    <a:pt x="734" y="7075"/>
                  </a:lnTo>
                  <a:cubicBezTo>
                    <a:pt x="739" y="7072"/>
                    <a:pt x="743" y="7071"/>
                    <a:pt x="746" y="7069"/>
                  </a:cubicBezTo>
                  <a:cubicBezTo>
                    <a:pt x="767" y="7061"/>
                    <a:pt x="791" y="7057"/>
                    <a:pt x="812" y="7052"/>
                  </a:cubicBezTo>
                  <a:cubicBezTo>
                    <a:pt x="818" y="7051"/>
                    <a:pt x="824" y="7051"/>
                    <a:pt x="831" y="7051"/>
                  </a:cubicBezTo>
                  <a:close/>
                  <a:moveTo>
                    <a:pt x="1251" y="5341"/>
                  </a:moveTo>
                  <a:cubicBezTo>
                    <a:pt x="2071" y="6376"/>
                    <a:pt x="3606" y="6963"/>
                    <a:pt x="4866" y="7290"/>
                  </a:cubicBezTo>
                  <a:cubicBezTo>
                    <a:pt x="4910" y="7401"/>
                    <a:pt x="4958" y="7507"/>
                    <a:pt x="5004" y="7616"/>
                  </a:cubicBezTo>
                  <a:cubicBezTo>
                    <a:pt x="4558" y="7763"/>
                    <a:pt x="4105" y="7887"/>
                    <a:pt x="3638" y="7982"/>
                  </a:cubicBezTo>
                  <a:cubicBezTo>
                    <a:pt x="3156" y="8083"/>
                    <a:pt x="2661" y="8210"/>
                    <a:pt x="2179" y="8210"/>
                  </a:cubicBezTo>
                  <a:cubicBezTo>
                    <a:pt x="1844" y="8210"/>
                    <a:pt x="1515" y="8148"/>
                    <a:pt x="1202" y="7973"/>
                  </a:cubicBezTo>
                  <a:cubicBezTo>
                    <a:pt x="1290" y="7883"/>
                    <a:pt x="1355" y="7773"/>
                    <a:pt x="1390" y="7650"/>
                  </a:cubicBezTo>
                  <a:cubicBezTo>
                    <a:pt x="1451" y="7433"/>
                    <a:pt x="1439" y="7171"/>
                    <a:pt x="1282" y="6998"/>
                  </a:cubicBezTo>
                  <a:cubicBezTo>
                    <a:pt x="1218" y="6928"/>
                    <a:pt x="1133" y="6883"/>
                    <a:pt x="1049" y="6847"/>
                  </a:cubicBezTo>
                  <a:cubicBezTo>
                    <a:pt x="1017" y="6822"/>
                    <a:pt x="984" y="6801"/>
                    <a:pt x="944" y="6789"/>
                  </a:cubicBezTo>
                  <a:cubicBezTo>
                    <a:pt x="900" y="6775"/>
                    <a:pt x="855" y="6770"/>
                    <a:pt x="810" y="6770"/>
                  </a:cubicBezTo>
                  <a:cubicBezTo>
                    <a:pt x="745" y="6770"/>
                    <a:pt x="680" y="6782"/>
                    <a:pt x="618" y="6802"/>
                  </a:cubicBezTo>
                  <a:cubicBezTo>
                    <a:pt x="645" y="6251"/>
                    <a:pt x="905" y="5765"/>
                    <a:pt x="1251" y="5341"/>
                  </a:cubicBezTo>
                  <a:close/>
                  <a:moveTo>
                    <a:pt x="6290" y="7580"/>
                  </a:moveTo>
                  <a:cubicBezTo>
                    <a:pt x="6559" y="7622"/>
                    <a:pt x="6826" y="7660"/>
                    <a:pt x="7095" y="7696"/>
                  </a:cubicBezTo>
                  <a:cubicBezTo>
                    <a:pt x="7410" y="7738"/>
                    <a:pt x="7715" y="7756"/>
                    <a:pt x="8020" y="7756"/>
                  </a:cubicBezTo>
                  <a:cubicBezTo>
                    <a:pt x="8368" y="7756"/>
                    <a:pt x="8715" y="7733"/>
                    <a:pt x="9074" y="7698"/>
                  </a:cubicBezTo>
                  <a:cubicBezTo>
                    <a:pt x="9297" y="7676"/>
                    <a:pt x="9566" y="7659"/>
                    <a:pt x="9839" y="7620"/>
                  </a:cubicBezTo>
                  <a:lnTo>
                    <a:pt x="9839" y="7620"/>
                  </a:lnTo>
                  <a:cubicBezTo>
                    <a:pt x="9867" y="8134"/>
                    <a:pt x="9828" y="8657"/>
                    <a:pt x="9655" y="9131"/>
                  </a:cubicBezTo>
                  <a:cubicBezTo>
                    <a:pt x="9542" y="9440"/>
                    <a:pt x="9353" y="9751"/>
                    <a:pt x="9051" y="9908"/>
                  </a:cubicBezTo>
                  <a:cubicBezTo>
                    <a:pt x="8881" y="9996"/>
                    <a:pt x="8688" y="10030"/>
                    <a:pt x="8491" y="10030"/>
                  </a:cubicBezTo>
                  <a:cubicBezTo>
                    <a:pt x="8262" y="10030"/>
                    <a:pt x="8028" y="9984"/>
                    <a:pt x="7820" y="9925"/>
                  </a:cubicBezTo>
                  <a:cubicBezTo>
                    <a:pt x="6998" y="9695"/>
                    <a:pt x="6332" y="9107"/>
                    <a:pt x="5857" y="8412"/>
                  </a:cubicBezTo>
                  <a:cubicBezTo>
                    <a:pt x="5742" y="8242"/>
                    <a:pt x="5636" y="8065"/>
                    <a:pt x="5535" y="7883"/>
                  </a:cubicBezTo>
                  <a:cubicBezTo>
                    <a:pt x="5675" y="7831"/>
                    <a:pt x="5816" y="7781"/>
                    <a:pt x="5956" y="7723"/>
                  </a:cubicBezTo>
                  <a:cubicBezTo>
                    <a:pt x="6068" y="7676"/>
                    <a:pt x="6179" y="7627"/>
                    <a:pt x="6290" y="7580"/>
                  </a:cubicBezTo>
                  <a:close/>
                  <a:moveTo>
                    <a:pt x="5572" y="0"/>
                  </a:moveTo>
                  <a:cubicBezTo>
                    <a:pt x="5372" y="0"/>
                    <a:pt x="5170" y="73"/>
                    <a:pt x="5036" y="211"/>
                  </a:cubicBezTo>
                  <a:cubicBezTo>
                    <a:pt x="4910" y="340"/>
                    <a:pt x="4874" y="502"/>
                    <a:pt x="4899" y="660"/>
                  </a:cubicBezTo>
                  <a:cubicBezTo>
                    <a:pt x="4331" y="816"/>
                    <a:pt x="4027" y="1268"/>
                    <a:pt x="3885" y="1818"/>
                  </a:cubicBezTo>
                  <a:cubicBezTo>
                    <a:pt x="3568" y="1759"/>
                    <a:pt x="3243" y="1716"/>
                    <a:pt x="2922" y="1716"/>
                  </a:cubicBezTo>
                  <a:cubicBezTo>
                    <a:pt x="2736" y="1716"/>
                    <a:pt x="2550" y="1731"/>
                    <a:pt x="2368" y="1765"/>
                  </a:cubicBezTo>
                  <a:cubicBezTo>
                    <a:pt x="1499" y="1927"/>
                    <a:pt x="768" y="2497"/>
                    <a:pt x="679" y="3416"/>
                  </a:cubicBezTo>
                  <a:cubicBezTo>
                    <a:pt x="615" y="4072"/>
                    <a:pt x="774" y="4626"/>
                    <a:pt x="1074" y="5099"/>
                  </a:cubicBezTo>
                  <a:cubicBezTo>
                    <a:pt x="629" y="5616"/>
                    <a:pt x="275" y="6246"/>
                    <a:pt x="386" y="6914"/>
                  </a:cubicBezTo>
                  <a:cubicBezTo>
                    <a:pt x="215" y="7034"/>
                    <a:pt x="86" y="7213"/>
                    <a:pt x="35" y="7417"/>
                  </a:cubicBezTo>
                  <a:cubicBezTo>
                    <a:pt x="1" y="7557"/>
                    <a:pt x="8" y="7700"/>
                    <a:pt x="70" y="7832"/>
                  </a:cubicBezTo>
                  <a:cubicBezTo>
                    <a:pt x="144" y="7973"/>
                    <a:pt x="277" y="8066"/>
                    <a:pt x="418" y="8121"/>
                  </a:cubicBezTo>
                  <a:cubicBezTo>
                    <a:pt x="507" y="8155"/>
                    <a:pt x="602" y="8172"/>
                    <a:pt x="697" y="8172"/>
                  </a:cubicBezTo>
                  <a:cubicBezTo>
                    <a:pt x="783" y="8172"/>
                    <a:pt x="868" y="8158"/>
                    <a:pt x="948" y="8131"/>
                  </a:cubicBezTo>
                  <a:cubicBezTo>
                    <a:pt x="1257" y="8504"/>
                    <a:pt x="1720" y="8607"/>
                    <a:pt x="2192" y="8607"/>
                  </a:cubicBezTo>
                  <a:cubicBezTo>
                    <a:pt x="2450" y="8607"/>
                    <a:pt x="2711" y="8576"/>
                    <a:pt x="2950" y="8541"/>
                  </a:cubicBezTo>
                  <a:cubicBezTo>
                    <a:pt x="3709" y="8432"/>
                    <a:pt x="4459" y="8258"/>
                    <a:pt x="5184" y="8013"/>
                  </a:cubicBezTo>
                  <a:cubicBezTo>
                    <a:pt x="5262" y="8174"/>
                    <a:pt x="5342" y="8334"/>
                    <a:pt x="5431" y="8487"/>
                  </a:cubicBezTo>
                  <a:cubicBezTo>
                    <a:pt x="5876" y="9247"/>
                    <a:pt x="6528" y="9857"/>
                    <a:pt x="7345" y="10201"/>
                  </a:cubicBezTo>
                  <a:cubicBezTo>
                    <a:pt x="7685" y="10342"/>
                    <a:pt x="8081" y="10443"/>
                    <a:pt x="8466" y="10443"/>
                  </a:cubicBezTo>
                  <a:cubicBezTo>
                    <a:pt x="8883" y="10443"/>
                    <a:pt x="9288" y="10325"/>
                    <a:pt x="9594" y="10014"/>
                  </a:cubicBezTo>
                  <a:cubicBezTo>
                    <a:pt x="10148" y="9450"/>
                    <a:pt x="10222" y="8537"/>
                    <a:pt x="10212" y="7792"/>
                  </a:cubicBezTo>
                  <a:cubicBezTo>
                    <a:pt x="10209" y="7712"/>
                    <a:pt x="10205" y="7631"/>
                    <a:pt x="10201" y="7553"/>
                  </a:cubicBezTo>
                  <a:cubicBezTo>
                    <a:pt x="10664" y="7446"/>
                    <a:pt x="11083" y="7244"/>
                    <a:pt x="11263" y="6825"/>
                  </a:cubicBezTo>
                  <a:cubicBezTo>
                    <a:pt x="11338" y="6844"/>
                    <a:pt x="11416" y="6853"/>
                    <a:pt x="11494" y="6853"/>
                  </a:cubicBezTo>
                  <a:cubicBezTo>
                    <a:pt x="11619" y="6853"/>
                    <a:pt x="11747" y="6830"/>
                    <a:pt x="11867" y="6789"/>
                  </a:cubicBezTo>
                  <a:cubicBezTo>
                    <a:pt x="12023" y="6735"/>
                    <a:pt x="12167" y="6641"/>
                    <a:pt x="12245" y="6492"/>
                  </a:cubicBezTo>
                  <a:cubicBezTo>
                    <a:pt x="12316" y="6361"/>
                    <a:pt x="12329" y="6206"/>
                    <a:pt x="12285" y="6063"/>
                  </a:cubicBezTo>
                  <a:cubicBezTo>
                    <a:pt x="12233" y="5890"/>
                    <a:pt x="12112" y="5747"/>
                    <a:pt x="11963" y="5649"/>
                  </a:cubicBezTo>
                  <a:cubicBezTo>
                    <a:pt x="11912" y="5616"/>
                    <a:pt x="11858" y="5590"/>
                    <a:pt x="11801" y="5567"/>
                  </a:cubicBezTo>
                  <a:cubicBezTo>
                    <a:pt x="11839" y="4957"/>
                    <a:pt x="11380" y="4576"/>
                    <a:pt x="10876" y="4312"/>
                  </a:cubicBezTo>
                  <a:cubicBezTo>
                    <a:pt x="11211" y="3821"/>
                    <a:pt x="11439" y="3247"/>
                    <a:pt x="11222" y="2663"/>
                  </a:cubicBezTo>
                  <a:cubicBezTo>
                    <a:pt x="10934" y="1883"/>
                    <a:pt x="10128" y="1652"/>
                    <a:pt x="9375" y="1614"/>
                  </a:cubicBezTo>
                  <a:cubicBezTo>
                    <a:pt x="9250" y="1609"/>
                    <a:pt x="9126" y="1606"/>
                    <a:pt x="9002" y="1606"/>
                  </a:cubicBezTo>
                  <a:cubicBezTo>
                    <a:pt x="8638" y="1606"/>
                    <a:pt x="8277" y="1630"/>
                    <a:pt x="7919" y="1677"/>
                  </a:cubicBezTo>
                  <a:cubicBezTo>
                    <a:pt x="7486" y="1178"/>
                    <a:pt x="6935" y="753"/>
                    <a:pt x="6278" y="692"/>
                  </a:cubicBezTo>
                  <a:cubicBezTo>
                    <a:pt x="6282" y="470"/>
                    <a:pt x="6167" y="254"/>
                    <a:pt x="5985" y="124"/>
                  </a:cubicBezTo>
                  <a:cubicBezTo>
                    <a:pt x="5868" y="40"/>
                    <a:pt x="5720" y="0"/>
                    <a:pt x="55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8" name="Google Shape;6008;p130"/>
          <p:cNvGrpSpPr/>
          <p:nvPr/>
        </p:nvGrpSpPr>
        <p:grpSpPr>
          <a:xfrm>
            <a:off x="7303211" y="3862781"/>
            <a:ext cx="650021" cy="429404"/>
            <a:chOff x="3979450" y="1707500"/>
            <a:chExt cx="745950" cy="492775"/>
          </a:xfrm>
        </p:grpSpPr>
        <p:sp>
          <p:nvSpPr>
            <p:cNvPr id="6009" name="Google Shape;6009;p130"/>
            <p:cNvSpPr/>
            <p:nvPr/>
          </p:nvSpPr>
          <p:spPr>
            <a:xfrm>
              <a:off x="4396725" y="2024375"/>
              <a:ext cx="149625" cy="166700"/>
            </a:xfrm>
            <a:custGeom>
              <a:avLst/>
              <a:gdLst/>
              <a:ahLst/>
              <a:cxnLst/>
              <a:rect l="l" t="t" r="r" b="b"/>
              <a:pathLst>
                <a:path w="5985" h="6668" extrusionOk="0">
                  <a:moveTo>
                    <a:pt x="5985" y="0"/>
                  </a:moveTo>
                  <a:lnTo>
                    <a:pt x="5985" y="0"/>
                  </a:lnTo>
                  <a:cubicBezTo>
                    <a:pt x="5526" y="379"/>
                    <a:pt x="5017" y="708"/>
                    <a:pt x="4469" y="904"/>
                  </a:cubicBezTo>
                  <a:cubicBezTo>
                    <a:pt x="4492" y="1274"/>
                    <a:pt x="4412" y="1646"/>
                    <a:pt x="4388" y="2012"/>
                  </a:cubicBezTo>
                  <a:cubicBezTo>
                    <a:pt x="4365" y="2358"/>
                    <a:pt x="4328" y="2700"/>
                    <a:pt x="4195" y="3024"/>
                  </a:cubicBezTo>
                  <a:cubicBezTo>
                    <a:pt x="3941" y="3645"/>
                    <a:pt x="3623" y="4292"/>
                    <a:pt x="3196" y="4813"/>
                  </a:cubicBezTo>
                  <a:cubicBezTo>
                    <a:pt x="2392" y="5797"/>
                    <a:pt x="1259" y="6476"/>
                    <a:pt x="0" y="6658"/>
                  </a:cubicBezTo>
                  <a:cubicBezTo>
                    <a:pt x="129" y="6664"/>
                    <a:pt x="259" y="6667"/>
                    <a:pt x="389" y="6667"/>
                  </a:cubicBezTo>
                  <a:cubicBezTo>
                    <a:pt x="1079" y="6667"/>
                    <a:pt x="1778" y="6578"/>
                    <a:pt x="2412" y="6364"/>
                  </a:cubicBezTo>
                  <a:cubicBezTo>
                    <a:pt x="3234" y="6086"/>
                    <a:pt x="3953" y="5553"/>
                    <a:pt x="4514" y="4899"/>
                  </a:cubicBezTo>
                  <a:cubicBezTo>
                    <a:pt x="5095" y="4223"/>
                    <a:pt x="5491" y="3396"/>
                    <a:pt x="5713" y="2537"/>
                  </a:cubicBezTo>
                  <a:cubicBezTo>
                    <a:pt x="5841" y="2052"/>
                    <a:pt x="5909" y="1553"/>
                    <a:pt x="5952" y="1055"/>
                  </a:cubicBezTo>
                  <a:cubicBezTo>
                    <a:pt x="5980" y="721"/>
                    <a:pt x="5956" y="349"/>
                    <a:pt x="59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0" name="Google Shape;6010;p130"/>
            <p:cNvSpPr/>
            <p:nvPr/>
          </p:nvSpPr>
          <p:spPr>
            <a:xfrm>
              <a:off x="3991450" y="1828075"/>
              <a:ext cx="506600" cy="353275"/>
            </a:xfrm>
            <a:custGeom>
              <a:avLst/>
              <a:gdLst/>
              <a:ahLst/>
              <a:cxnLst/>
              <a:rect l="l" t="t" r="r" b="b"/>
              <a:pathLst>
                <a:path w="20264" h="14131" extrusionOk="0">
                  <a:moveTo>
                    <a:pt x="596" y="0"/>
                  </a:moveTo>
                  <a:cubicBezTo>
                    <a:pt x="424" y="400"/>
                    <a:pt x="376" y="913"/>
                    <a:pt x="283" y="1295"/>
                  </a:cubicBezTo>
                  <a:cubicBezTo>
                    <a:pt x="106" y="2008"/>
                    <a:pt x="1" y="2771"/>
                    <a:pt x="4" y="3506"/>
                  </a:cubicBezTo>
                  <a:cubicBezTo>
                    <a:pt x="6" y="4178"/>
                    <a:pt x="126" y="4856"/>
                    <a:pt x="387" y="5479"/>
                  </a:cubicBezTo>
                  <a:cubicBezTo>
                    <a:pt x="621" y="6039"/>
                    <a:pt x="988" y="6572"/>
                    <a:pt x="1346" y="7062"/>
                  </a:cubicBezTo>
                  <a:cubicBezTo>
                    <a:pt x="2014" y="7976"/>
                    <a:pt x="2882" y="8625"/>
                    <a:pt x="4032" y="8758"/>
                  </a:cubicBezTo>
                  <a:cubicBezTo>
                    <a:pt x="4172" y="8774"/>
                    <a:pt x="4312" y="8783"/>
                    <a:pt x="4452" y="8783"/>
                  </a:cubicBezTo>
                  <a:cubicBezTo>
                    <a:pt x="4907" y="8783"/>
                    <a:pt x="5357" y="8694"/>
                    <a:pt x="5773" y="8495"/>
                  </a:cubicBezTo>
                  <a:cubicBezTo>
                    <a:pt x="6264" y="8259"/>
                    <a:pt x="6723" y="7957"/>
                    <a:pt x="7251" y="7808"/>
                  </a:cubicBezTo>
                  <a:cubicBezTo>
                    <a:pt x="7482" y="7743"/>
                    <a:pt x="7699" y="7712"/>
                    <a:pt x="7902" y="7712"/>
                  </a:cubicBezTo>
                  <a:cubicBezTo>
                    <a:pt x="9760" y="7712"/>
                    <a:pt x="10507" y="10253"/>
                    <a:pt x="11327" y="11594"/>
                  </a:cubicBezTo>
                  <a:cubicBezTo>
                    <a:pt x="12238" y="13084"/>
                    <a:pt x="13773" y="14131"/>
                    <a:pt x="15494" y="14131"/>
                  </a:cubicBezTo>
                  <a:cubicBezTo>
                    <a:pt x="15788" y="14131"/>
                    <a:pt x="16087" y="14100"/>
                    <a:pt x="16390" y="14036"/>
                  </a:cubicBezTo>
                  <a:cubicBezTo>
                    <a:pt x="17494" y="13798"/>
                    <a:pt x="18516" y="13117"/>
                    <a:pt x="19178" y="12201"/>
                  </a:cubicBezTo>
                  <a:cubicBezTo>
                    <a:pt x="19517" y="11730"/>
                    <a:pt x="19840" y="11134"/>
                    <a:pt x="20020" y="10580"/>
                  </a:cubicBezTo>
                  <a:cubicBezTo>
                    <a:pt x="20127" y="10250"/>
                    <a:pt x="20136" y="9897"/>
                    <a:pt x="20178" y="9558"/>
                  </a:cubicBezTo>
                  <a:cubicBezTo>
                    <a:pt x="20206" y="9331"/>
                    <a:pt x="20256" y="9107"/>
                    <a:pt x="20264" y="8878"/>
                  </a:cubicBezTo>
                  <a:lnTo>
                    <a:pt x="20264" y="8878"/>
                  </a:lnTo>
                  <a:cubicBezTo>
                    <a:pt x="20059" y="8923"/>
                    <a:pt x="19849" y="8948"/>
                    <a:pt x="19635" y="8948"/>
                  </a:cubicBezTo>
                  <a:cubicBezTo>
                    <a:pt x="19438" y="8948"/>
                    <a:pt x="19237" y="8927"/>
                    <a:pt x="19033" y="8881"/>
                  </a:cubicBezTo>
                  <a:cubicBezTo>
                    <a:pt x="18663" y="8798"/>
                    <a:pt x="18310" y="8617"/>
                    <a:pt x="17967" y="8466"/>
                  </a:cubicBezTo>
                  <a:cubicBezTo>
                    <a:pt x="16503" y="7821"/>
                    <a:pt x="15060" y="7127"/>
                    <a:pt x="13618" y="6432"/>
                  </a:cubicBezTo>
                  <a:cubicBezTo>
                    <a:pt x="12013" y="5659"/>
                    <a:pt x="10397" y="4904"/>
                    <a:pt x="8792" y="4127"/>
                  </a:cubicBezTo>
                  <a:cubicBezTo>
                    <a:pt x="8273" y="3876"/>
                    <a:pt x="7725" y="3648"/>
                    <a:pt x="7229" y="3354"/>
                  </a:cubicBezTo>
                  <a:cubicBezTo>
                    <a:pt x="7110" y="3322"/>
                    <a:pt x="6996" y="3270"/>
                    <a:pt x="6879" y="3225"/>
                  </a:cubicBezTo>
                  <a:cubicBezTo>
                    <a:pt x="6556" y="3101"/>
                    <a:pt x="6236" y="2972"/>
                    <a:pt x="5916" y="2842"/>
                  </a:cubicBezTo>
                  <a:cubicBezTo>
                    <a:pt x="4395" y="2213"/>
                    <a:pt x="2860" y="1567"/>
                    <a:pt x="1449" y="716"/>
                  </a:cubicBezTo>
                  <a:cubicBezTo>
                    <a:pt x="1175" y="553"/>
                    <a:pt x="749" y="324"/>
                    <a:pt x="5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1" name="Google Shape;6011;p130"/>
            <p:cNvSpPr/>
            <p:nvPr/>
          </p:nvSpPr>
          <p:spPr>
            <a:xfrm>
              <a:off x="4008750" y="1717550"/>
              <a:ext cx="707550" cy="324425"/>
            </a:xfrm>
            <a:custGeom>
              <a:avLst/>
              <a:gdLst/>
              <a:ahLst/>
              <a:cxnLst/>
              <a:rect l="l" t="t" r="r" b="b"/>
              <a:pathLst>
                <a:path w="28302" h="12977" extrusionOk="0">
                  <a:moveTo>
                    <a:pt x="8941" y="1"/>
                  </a:moveTo>
                  <a:cubicBezTo>
                    <a:pt x="8176" y="1"/>
                    <a:pt x="7409" y="191"/>
                    <a:pt x="6686" y="421"/>
                  </a:cubicBezTo>
                  <a:cubicBezTo>
                    <a:pt x="5604" y="764"/>
                    <a:pt x="4540" y="1189"/>
                    <a:pt x="3497" y="1636"/>
                  </a:cubicBezTo>
                  <a:cubicBezTo>
                    <a:pt x="3002" y="1849"/>
                    <a:pt x="2524" y="2104"/>
                    <a:pt x="2060" y="2380"/>
                  </a:cubicBezTo>
                  <a:cubicBezTo>
                    <a:pt x="1699" y="2593"/>
                    <a:pt x="1358" y="2828"/>
                    <a:pt x="982" y="3003"/>
                  </a:cubicBezTo>
                  <a:cubicBezTo>
                    <a:pt x="823" y="3121"/>
                    <a:pt x="670" y="3246"/>
                    <a:pt x="536" y="3395"/>
                  </a:cubicBezTo>
                  <a:cubicBezTo>
                    <a:pt x="328" y="3624"/>
                    <a:pt x="1" y="4063"/>
                    <a:pt x="243" y="4360"/>
                  </a:cubicBezTo>
                  <a:cubicBezTo>
                    <a:pt x="575" y="4766"/>
                    <a:pt x="1179" y="5021"/>
                    <a:pt x="1631" y="5256"/>
                  </a:cubicBezTo>
                  <a:cubicBezTo>
                    <a:pt x="2327" y="5616"/>
                    <a:pt x="3064" y="5904"/>
                    <a:pt x="3787" y="6210"/>
                  </a:cubicBezTo>
                  <a:cubicBezTo>
                    <a:pt x="4456" y="6495"/>
                    <a:pt x="5133" y="6767"/>
                    <a:pt x="5810" y="7034"/>
                  </a:cubicBezTo>
                  <a:cubicBezTo>
                    <a:pt x="6083" y="7141"/>
                    <a:pt x="6490" y="7239"/>
                    <a:pt x="6749" y="7425"/>
                  </a:cubicBezTo>
                  <a:cubicBezTo>
                    <a:pt x="6872" y="7477"/>
                    <a:pt x="6994" y="7531"/>
                    <a:pt x="7111" y="7590"/>
                  </a:cubicBezTo>
                  <a:cubicBezTo>
                    <a:pt x="7801" y="7932"/>
                    <a:pt x="8493" y="8270"/>
                    <a:pt x="9181" y="8615"/>
                  </a:cubicBezTo>
                  <a:cubicBezTo>
                    <a:pt x="10831" y="9440"/>
                    <a:pt x="12493" y="10234"/>
                    <a:pt x="14163" y="11018"/>
                  </a:cubicBezTo>
                  <a:cubicBezTo>
                    <a:pt x="15428" y="11610"/>
                    <a:pt x="16686" y="12234"/>
                    <a:pt x="17976" y="12768"/>
                  </a:cubicBezTo>
                  <a:cubicBezTo>
                    <a:pt x="18325" y="12913"/>
                    <a:pt x="18662" y="12977"/>
                    <a:pt x="18987" y="12977"/>
                  </a:cubicBezTo>
                  <a:cubicBezTo>
                    <a:pt x="20700" y="12977"/>
                    <a:pt x="22087" y="11199"/>
                    <a:pt x="23251" y="10075"/>
                  </a:cubicBezTo>
                  <a:cubicBezTo>
                    <a:pt x="23966" y="9387"/>
                    <a:pt x="24905" y="8371"/>
                    <a:pt x="25977" y="8371"/>
                  </a:cubicBezTo>
                  <a:cubicBezTo>
                    <a:pt x="26041" y="8371"/>
                    <a:pt x="26104" y="8374"/>
                    <a:pt x="26168" y="8382"/>
                  </a:cubicBezTo>
                  <a:cubicBezTo>
                    <a:pt x="26832" y="8456"/>
                    <a:pt x="27881" y="8796"/>
                    <a:pt x="28090" y="9522"/>
                  </a:cubicBezTo>
                  <a:cubicBezTo>
                    <a:pt x="28302" y="9494"/>
                    <a:pt x="28154" y="9062"/>
                    <a:pt x="28107" y="8938"/>
                  </a:cubicBezTo>
                  <a:cubicBezTo>
                    <a:pt x="27936" y="8515"/>
                    <a:pt x="27595" y="8162"/>
                    <a:pt x="27198" y="7939"/>
                  </a:cubicBezTo>
                  <a:cubicBezTo>
                    <a:pt x="26856" y="7746"/>
                    <a:pt x="26510" y="7665"/>
                    <a:pt x="26167" y="7665"/>
                  </a:cubicBezTo>
                  <a:cubicBezTo>
                    <a:pt x="25307" y="7665"/>
                    <a:pt x="24470" y="8176"/>
                    <a:pt x="23789" y="8726"/>
                  </a:cubicBezTo>
                  <a:cubicBezTo>
                    <a:pt x="22844" y="9489"/>
                    <a:pt x="22010" y="10378"/>
                    <a:pt x="21077" y="11152"/>
                  </a:cubicBezTo>
                  <a:cubicBezTo>
                    <a:pt x="20351" y="11756"/>
                    <a:pt x="19546" y="12116"/>
                    <a:pt x="18653" y="12116"/>
                  </a:cubicBezTo>
                  <a:cubicBezTo>
                    <a:pt x="18399" y="12116"/>
                    <a:pt x="18137" y="12087"/>
                    <a:pt x="17868" y="12025"/>
                  </a:cubicBezTo>
                  <a:cubicBezTo>
                    <a:pt x="17281" y="11892"/>
                    <a:pt x="16752" y="11590"/>
                    <a:pt x="16213" y="11333"/>
                  </a:cubicBezTo>
                  <a:cubicBezTo>
                    <a:pt x="15574" y="11031"/>
                    <a:pt x="14934" y="10731"/>
                    <a:pt x="14295" y="10431"/>
                  </a:cubicBezTo>
                  <a:cubicBezTo>
                    <a:pt x="12307" y="9500"/>
                    <a:pt x="10317" y="8572"/>
                    <a:pt x="8329" y="7643"/>
                  </a:cubicBezTo>
                  <a:cubicBezTo>
                    <a:pt x="7203" y="7115"/>
                    <a:pt x="6079" y="6588"/>
                    <a:pt x="4956" y="6057"/>
                  </a:cubicBezTo>
                  <a:cubicBezTo>
                    <a:pt x="3956" y="5584"/>
                    <a:pt x="2858" y="5172"/>
                    <a:pt x="1932" y="4557"/>
                  </a:cubicBezTo>
                  <a:cubicBezTo>
                    <a:pt x="1930" y="4557"/>
                    <a:pt x="1927" y="4557"/>
                    <a:pt x="1925" y="4557"/>
                  </a:cubicBezTo>
                  <a:cubicBezTo>
                    <a:pt x="1904" y="4557"/>
                    <a:pt x="1883" y="4552"/>
                    <a:pt x="1861" y="4538"/>
                  </a:cubicBezTo>
                  <a:cubicBezTo>
                    <a:pt x="1353" y="4214"/>
                    <a:pt x="1120" y="3657"/>
                    <a:pt x="1519" y="3142"/>
                  </a:cubicBezTo>
                  <a:cubicBezTo>
                    <a:pt x="1896" y="2659"/>
                    <a:pt x="2527" y="2381"/>
                    <a:pt x="3079" y="2148"/>
                  </a:cubicBezTo>
                  <a:cubicBezTo>
                    <a:pt x="3750" y="1865"/>
                    <a:pt x="4422" y="1577"/>
                    <a:pt x="5111" y="1338"/>
                  </a:cubicBezTo>
                  <a:cubicBezTo>
                    <a:pt x="6171" y="971"/>
                    <a:pt x="7302" y="597"/>
                    <a:pt x="8426" y="505"/>
                  </a:cubicBezTo>
                  <a:cubicBezTo>
                    <a:pt x="8535" y="496"/>
                    <a:pt x="8640" y="491"/>
                    <a:pt x="8742" y="491"/>
                  </a:cubicBezTo>
                  <a:cubicBezTo>
                    <a:pt x="9527" y="491"/>
                    <a:pt x="10141" y="760"/>
                    <a:pt x="10685" y="1396"/>
                  </a:cubicBezTo>
                  <a:cubicBezTo>
                    <a:pt x="10993" y="1756"/>
                    <a:pt x="11190" y="2188"/>
                    <a:pt x="11494" y="2549"/>
                  </a:cubicBezTo>
                  <a:cubicBezTo>
                    <a:pt x="11563" y="2631"/>
                    <a:pt x="11672" y="2764"/>
                    <a:pt x="11773" y="2764"/>
                  </a:cubicBezTo>
                  <a:cubicBezTo>
                    <a:pt x="11812" y="2764"/>
                    <a:pt x="11851" y="2744"/>
                    <a:pt x="11885" y="2693"/>
                  </a:cubicBezTo>
                  <a:cubicBezTo>
                    <a:pt x="11934" y="2617"/>
                    <a:pt x="11928" y="2473"/>
                    <a:pt x="11926" y="2388"/>
                  </a:cubicBezTo>
                  <a:cubicBezTo>
                    <a:pt x="11920" y="2128"/>
                    <a:pt x="11814" y="1869"/>
                    <a:pt x="11692" y="1644"/>
                  </a:cubicBezTo>
                  <a:cubicBezTo>
                    <a:pt x="11214" y="784"/>
                    <a:pt x="10422" y="144"/>
                    <a:pt x="9431" y="28"/>
                  </a:cubicBezTo>
                  <a:cubicBezTo>
                    <a:pt x="9268" y="10"/>
                    <a:pt x="9105" y="1"/>
                    <a:pt x="894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2" name="Google Shape;6012;p130"/>
            <p:cNvSpPr/>
            <p:nvPr/>
          </p:nvSpPr>
          <p:spPr>
            <a:xfrm>
              <a:off x="4005525" y="1887150"/>
              <a:ext cx="137400" cy="115225"/>
            </a:xfrm>
            <a:custGeom>
              <a:avLst/>
              <a:gdLst/>
              <a:ahLst/>
              <a:cxnLst/>
              <a:rect l="l" t="t" r="r" b="b"/>
              <a:pathLst>
                <a:path w="5496" h="4609" extrusionOk="0">
                  <a:moveTo>
                    <a:pt x="4213" y="1"/>
                  </a:moveTo>
                  <a:cubicBezTo>
                    <a:pt x="4204" y="9"/>
                    <a:pt x="4192" y="15"/>
                    <a:pt x="4182" y="23"/>
                  </a:cubicBezTo>
                  <a:cubicBezTo>
                    <a:pt x="3448" y="597"/>
                    <a:pt x="2726" y="1185"/>
                    <a:pt x="2010" y="1781"/>
                  </a:cubicBezTo>
                  <a:cubicBezTo>
                    <a:pt x="1338" y="2344"/>
                    <a:pt x="653" y="2898"/>
                    <a:pt x="1" y="3483"/>
                  </a:cubicBezTo>
                  <a:cubicBezTo>
                    <a:pt x="207" y="3876"/>
                    <a:pt x="464" y="4253"/>
                    <a:pt x="722" y="4608"/>
                  </a:cubicBezTo>
                  <a:cubicBezTo>
                    <a:pt x="737" y="4595"/>
                    <a:pt x="753" y="4583"/>
                    <a:pt x="770" y="4569"/>
                  </a:cubicBezTo>
                  <a:cubicBezTo>
                    <a:pt x="1494" y="3989"/>
                    <a:pt x="2183" y="3361"/>
                    <a:pt x="2894" y="2761"/>
                  </a:cubicBezTo>
                  <a:cubicBezTo>
                    <a:pt x="3587" y="2175"/>
                    <a:pt x="4279" y="1591"/>
                    <a:pt x="4969" y="1000"/>
                  </a:cubicBezTo>
                  <a:cubicBezTo>
                    <a:pt x="5148" y="847"/>
                    <a:pt x="5323" y="690"/>
                    <a:pt x="5496" y="533"/>
                  </a:cubicBezTo>
                  <a:cubicBezTo>
                    <a:pt x="5449" y="513"/>
                    <a:pt x="5401" y="495"/>
                    <a:pt x="5352" y="476"/>
                  </a:cubicBezTo>
                  <a:cubicBezTo>
                    <a:pt x="4973" y="320"/>
                    <a:pt x="4592" y="162"/>
                    <a:pt x="4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3" name="Google Shape;6013;p130"/>
            <p:cNvSpPr/>
            <p:nvPr/>
          </p:nvSpPr>
          <p:spPr>
            <a:xfrm>
              <a:off x="4044450" y="1918925"/>
              <a:ext cx="158400" cy="117100"/>
            </a:xfrm>
            <a:custGeom>
              <a:avLst/>
              <a:gdLst/>
              <a:ahLst/>
              <a:cxnLst/>
              <a:rect l="l" t="t" r="r" b="b"/>
              <a:pathLst>
                <a:path w="6336" h="4684" extrusionOk="0">
                  <a:moveTo>
                    <a:pt x="5633" y="1"/>
                  </a:moveTo>
                  <a:cubicBezTo>
                    <a:pt x="5037" y="464"/>
                    <a:pt x="4443" y="930"/>
                    <a:pt x="3844" y="1390"/>
                  </a:cubicBezTo>
                  <a:cubicBezTo>
                    <a:pt x="3018" y="2024"/>
                    <a:pt x="2182" y="2645"/>
                    <a:pt x="1352" y="3276"/>
                  </a:cubicBezTo>
                  <a:cubicBezTo>
                    <a:pt x="911" y="3610"/>
                    <a:pt x="448" y="3931"/>
                    <a:pt x="1" y="4270"/>
                  </a:cubicBezTo>
                  <a:cubicBezTo>
                    <a:pt x="185" y="4427"/>
                    <a:pt x="380" y="4565"/>
                    <a:pt x="589" y="4684"/>
                  </a:cubicBezTo>
                  <a:cubicBezTo>
                    <a:pt x="982" y="4399"/>
                    <a:pt x="1365" y="4102"/>
                    <a:pt x="1750" y="3821"/>
                  </a:cubicBezTo>
                  <a:cubicBezTo>
                    <a:pt x="2609" y="3196"/>
                    <a:pt x="3457" y="2551"/>
                    <a:pt x="4302" y="1905"/>
                  </a:cubicBezTo>
                  <a:cubicBezTo>
                    <a:pt x="4985" y="1386"/>
                    <a:pt x="5661" y="862"/>
                    <a:pt x="6335" y="335"/>
                  </a:cubicBezTo>
                  <a:cubicBezTo>
                    <a:pt x="6101" y="226"/>
                    <a:pt x="5866" y="115"/>
                    <a:pt x="56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4" name="Google Shape;6014;p130"/>
            <p:cNvSpPr/>
            <p:nvPr/>
          </p:nvSpPr>
          <p:spPr>
            <a:xfrm>
              <a:off x="4254225" y="1998600"/>
              <a:ext cx="128150" cy="110900"/>
            </a:xfrm>
            <a:custGeom>
              <a:avLst/>
              <a:gdLst/>
              <a:ahLst/>
              <a:cxnLst/>
              <a:rect l="l" t="t" r="r" b="b"/>
              <a:pathLst>
                <a:path w="5126" h="4436" extrusionOk="0">
                  <a:moveTo>
                    <a:pt x="3913" y="1"/>
                  </a:moveTo>
                  <a:cubicBezTo>
                    <a:pt x="3867" y="36"/>
                    <a:pt x="3820" y="69"/>
                    <a:pt x="3773" y="105"/>
                  </a:cubicBezTo>
                  <a:cubicBezTo>
                    <a:pt x="3040" y="680"/>
                    <a:pt x="2319" y="1267"/>
                    <a:pt x="1603" y="1864"/>
                  </a:cubicBezTo>
                  <a:cubicBezTo>
                    <a:pt x="1069" y="2311"/>
                    <a:pt x="530" y="2757"/>
                    <a:pt x="1" y="3215"/>
                  </a:cubicBezTo>
                  <a:cubicBezTo>
                    <a:pt x="223" y="3639"/>
                    <a:pt x="425" y="4065"/>
                    <a:pt x="625" y="4435"/>
                  </a:cubicBezTo>
                  <a:cubicBezTo>
                    <a:pt x="1256" y="3916"/>
                    <a:pt x="1864" y="3369"/>
                    <a:pt x="2487" y="2844"/>
                  </a:cubicBezTo>
                  <a:cubicBezTo>
                    <a:pt x="3180" y="2258"/>
                    <a:pt x="3872" y="1674"/>
                    <a:pt x="4560" y="1083"/>
                  </a:cubicBezTo>
                  <a:cubicBezTo>
                    <a:pt x="4753" y="919"/>
                    <a:pt x="4942" y="749"/>
                    <a:pt x="5125" y="580"/>
                  </a:cubicBezTo>
                  <a:cubicBezTo>
                    <a:pt x="4722" y="388"/>
                    <a:pt x="4318" y="195"/>
                    <a:pt x="39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5" name="Google Shape;6015;p130"/>
            <p:cNvSpPr/>
            <p:nvPr/>
          </p:nvSpPr>
          <p:spPr>
            <a:xfrm>
              <a:off x="4287600" y="2032275"/>
              <a:ext cx="154400" cy="116075"/>
            </a:xfrm>
            <a:custGeom>
              <a:avLst/>
              <a:gdLst/>
              <a:ahLst/>
              <a:cxnLst/>
              <a:rect l="l" t="t" r="r" b="b"/>
              <a:pathLst>
                <a:path w="6176" h="4643" extrusionOk="0">
                  <a:moveTo>
                    <a:pt x="5457" y="1"/>
                  </a:moveTo>
                  <a:cubicBezTo>
                    <a:pt x="4859" y="469"/>
                    <a:pt x="4262" y="936"/>
                    <a:pt x="3660" y="1397"/>
                  </a:cubicBezTo>
                  <a:cubicBezTo>
                    <a:pt x="2834" y="2030"/>
                    <a:pt x="1998" y="2654"/>
                    <a:pt x="1167" y="3282"/>
                  </a:cubicBezTo>
                  <a:cubicBezTo>
                    <a:pt x="787" y="3573"/>
                    <a:pt x="389" y="3852"/>
                    <a:pt x="0" y="4142"/>
                  </a:cubicBezTo>
                  <a:cubicBezTo>
                    <a:pt x="148" y="4318"/>
                    <a:pt x="306" y="4486"/>
                    <a:pt x="473" y="4643"/>
                  </a:cubicBezTo>
                  <a:cubicBezTo>
                    <a:pt x="841" y="4372"/>
                    <a:pt x="1202" y="4096"/>
                    <a:pt x="1565" y="3831"/>
                  </a:cubicBezTo>
                  <a:cubicBezTo>
                    <a:pt x="2425" y="3205"/>
                    <a:pt x="3273" y="2560"/>
                    <a:pt x="4118" y="1914"/>
                  </a:cubicBezTo>
                  <a:cubicBezTo>
                    <a:pt x="4807" y="1387"/>
                    <a:pt x="5493" y="856"/>
                    <a:pt x="6175" y="324"/>
                  </a:cubicBezTo>
                  <a:cubicBezTo>
                    <a:pt x="6157" y="316"/>
                    <a:pt x="6137" y="307"/>
                    <a:pt x="6118" y="299"/>
                  </a:cubicBezTo>
                  <a:cubicBezTo>
                    <a:pt x="5897" y="200"/>
                    <a:pt x="5678" y="101"/>
                    <a:pt x="5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6" name="Google Shape;6016;p130"/>
            <p:cNvSpPr/>
            <p:nvPr/>
          </p:nvSpPr>
          <p:spPr>
            <a:xfrm>
              <a:off x="3979450" y="1707500"/>
              <a:ext cx="745950" cy="492775"/>
            </a:xfrm>
            <a:custGeom>
              <a:avLst/>
              <a:gdLst/>
              <a:ahLst/>
              <a:cxnLst/>
              <a:rect l="l" t="t" r="r" b="b"/>
              <a:pathLst>
                <a:path w="29838" h="19711" extrusionOk="0">
                  <a:moveTo>
                    <a:pt x="10111" y="407"/>
                  </a:moveTo>
                  <a:cubicBezTo>
                    <a:pt x="10274" y="407"/>
                    <a:pt x="10437" y="416"/>
                    <a:pt x="10599" y="434"/>
                  </a:cubicBezTo>
                  <a:cubicBezTo>
                    <a:pt x="11589" y="549"/>
                    <a:pt x="12382" y="1190"/>
                    <a:pt x="12860" y="2050"/>
                  </a:cubicBezTo>
                  <a:cubicBezTo>
                    <a:pt x="12985" y="2275"/>
                    <a:pt x="13090" y="2534"/>
                    <a:pt x="13094" y="2794"/>
                  </a:cubicBezTo>
                  <a:cubicBezTo>
                    <a:pt x="13097" y="2878"/>
                    <a:pt x="13104" y="3024"/>
                    <a:pt x="13053" y="3097"/>
                  </a:cubicBezTo>
                  <a:cubicBezTo>
                    <a:pt x="13019" y="3148"/>
                    <a:pt x="12981" y="3168"/>
                    <a:pt x="12941" y="3168"/>
                  </a:cubicBezTo>
                  <a:cubicBezTo>
                    <a:pt x="12841" y="3168"/>
                    <a:pt x="12732" y="3037"/>
                    <a:pt x="12662" y="2955"/>
                  </a:cubicBezTo>
                  <a:cubicBezTo>
                    <a:pt x="12361" y="2596"/>
                    <a:pt x="12161" y="2163"/>
                    <a:pt x="11854" y="1801"/>
                  </a:cubicBezTo>
                  <a:cubicBezTo>
                    <a:pt x="11308" y="1163"/>
                    <a:pt x="10696" y="896"/>
                    <a:pt x="9908" y="896"/>
                  </a:cubicBezTo>
                  <a:cubicBezTo>
                    <a:pt x="9806" y="896"/>
                    <a:pt x="9702" y="901"/>
                    <a:pt x="9594" y="909"/>
                  </a:cubicBezTo>
                  <a:cubicBezTo>
                    <a:pt x="8470" y="1001"/>
                    <a:pt x="7340" y="1374"/>
                    <a:pt x="6279" y="1744"/>
                  </a:cubicBezTo>
                  <a:cubicBezTo>
                    <a:pt x="5591" y="1983"/>
                    <a:pt x="4920" y="2271"/>
                    <a:pt x="4248" y="2553"/>
                  </a:cubicBezTo>
                  <a:cubicBezTo>
                    <a:pt x="3696" y="2786"/>
                    <a:pt x="3065" y="3063"/>
                    <a:pt x="2687" y="3548"/>
                  </a:cubicBezTo>
                  <a:cubicBezTo>
                    <a:pt x="2287" y="4061"/>
                    <a:pt x="2521" y="4620"/>
                    <a:pt x="3031" y="4944"/>
                  </a:cubicBezTo>
                  <a:cubicBezTo>
                    <a:pt x="3053" y="4959"/>
                    <a:pt x="3077" y="4962"/>
                    <a:pt x="3100" y="4962"/>
                  </a:cubicBezTo>
                  <a:cubicBezTo>
                    <a:pt x="4026" y="5578"/>
                    <a:pt x="5123" y="5992"/>
                    <a:pt x="6125" y="6463"/>
                  </a:cubicBezTo>
                  <a:cubicBezTo>
                    <a:pt x="7249" y="6994"/>
                    <a:pt x="8374" y="7521"/>
                    <a:pt x="9498" y="8048"/>
                  </a:cubicBezTo>
                  <a:cubicBezTo>
                    <a:pt x="11485" y="8978"/>
                    <a:pt x="13476" y="9906"/>
                    <a:pt x="15463" y="10836"/>
                  </a:cubicBezTo>
                  <a:cubicBezTo>
                    <a:pt x="16104" y="11135"/>
                    <a:pt x="16745" y="11435"/>
                    <a:pt x="17382" y="11739"/>
                  </a:cubicBezTo>
                  <a:cubicBezTo>
                    <a:pt x="17921" y="11995"/>
                    <a:pt x="18449" y="12298"/>
                    <a:pt x="19036" y="12431"/>
                  </a:cubicBezTo>
                  <a:cubicBezTo>
                    <a:pt x="19306" y="12492"/>
                    <a:pt x="19567" y="12521"/>
                    <a:pt x="19822" y="12521"/>
                  </a:cubicBezTo>
                  <a:cubicBezTo>
                    <a:pt x="20715" y="12521"/>
                    <a:pt x="21519" y="12163"/>
                    <a:pt x="22246" y="11558"/>
                  </a:cubicBezTo>
                  <a:cubicBezTo>
                    <a:pt x="23179" y="10781"/>
                    <a:pt x="24012" y="9895"/>
                    <a:pt x="24957" y="9131"/>
                  </a:cubicBezTo>
                  <a:cubicBezTo>
                    <a:pt x="25638" y="8581"/>
                    <a:pt x="26473" y="8069"/>
                    <a:pt x="27333" y="8069"/>
                  </a:cubicBezTo>
                  <a:cubicBezTo>
                    <a:pt x="27677" y="8069"/>
                    <a:pt x="28025" y="8151"/>
                    <a:pt x="28368" y="8345"/>
                  </a:cubicBezTo>
                  <a:cubicBezTo>
                    <a:pt x="28763" y="8567"/>
                    <a:pt x="29104" y="8919"/>
                    <a:pt x="29270" y="9348"/>
                  </a:cubicBezTo>
                  <a:cubicBezTo>
                    <a:pt x="29322" y="9466"/>
                    <a:pt x="29470" y="9899"/>
                    <a:pt x="29259" y="9928"/>
                  </a:cubicBezTo>
                  <a:cubicBezTo>
                    <a:pt x="29050" y="9202"/>
                    <a:pt x="28002" y="8862"/>
                    <a:pt x="27338" y="8786"/>
                  </a:cubicBezTo>
                  <a:cubicBezTo>
                    <a:pt x="27274" y="8779"/>
                    <a:pt x="27211" y="8776"/>
                    <a:pt x="27148" y="8776"/>
                  </a:cubicBezTo>
                  <a:cubicBezTo>
                    <a:pt x="26072" y="8776"/>
                    <a:pt x="25133" y="9791"/>
                    <a:pt x="24419" y="10481"/>
                  </a:cubicBezTo>
                  <a:cubicBezTo>
                    <a:pt x="23255" y="11604"/>
                    <a:pt x="21869" y="13383"/>
                    <a:pt x="20156" y="13383"/>
                  </a:cubicBezTo>
                  <a:cubicBezTo>
                    <a:pt x="19831" y="13383"/>
                    <a:pt x="19494" y="13319"/>
                    <a:pt x="19145" y="13174"/>
                  </a:cubicBezTo>
                  <a:cubicBezTo>
                    <a:pt x="17854" y="12638"/>
                    <a:pt x="16597" y="12015"/>
                    <a:pt x="15333" y="11424"/>
                  </a:cubicBezTo>
                  <a:cubicBezTo>
                    <a:pt x="13662" y="10642"/>
                    <a:pt x="12000" y="9844"/>
                    <a:pt x="10350" y="9019"/>
                  </a:cubicBezTo>
                  <a:cubicBezTo>
                    <a:pt x="9661" y="8676"/>
                    <a:pt x="8969" y="8339"/>
                    <a:pt x="8281" y="7995"/>
                  </a:cubicBezTo>
                  <a:cubicBezTo>
                    <a:pt x="8162" y="7936"/>
                    <a:pt x="8041" y="7881"/>
                    <a:pt x="7917" y="7831"/>
                  </a:cubicBezTo>
                  <a:cubicBezTo>
                    <a:pt x="7658" y="7642"/>
                    <a:pt x="7251" y="7546"/>
                    <a:pt x="6978" y="7440"/>
                  </a:cubicBezTo>
                  <a:cubicBezTo>
                    <a:pt x="6301" y="7171"/>
                    <a:pt x="5626" y="6901"/>
                    <a:pt x="4955" y="6616"/>
                  </a:cubicBezTo>
                  <a:cubicBezTo>
                    <a:pt x="4234" y="6308"/>
                    <a:pt x="3497" y="6021"/>
                    <a:pt x="2799" y="5662"/>
                  </a:cubicBezTo>
                  <a:cubicBezTo>
                    <a:pt x="2347" y="5426"/>
                    <a:pt x="1743" y="5172"/>
                    <a:pt x="1413" y="4766"/>
                  </a:cubicBezTo>
                  <a:cubicBezTo>
                    <a:pt x="1169" y="4468"/>
                    <a:pt x="1499" y="4029"/>
                    <a:pt x="1705" y="3801"/>
                  </a:cubicBezTo>
                  <a:cubicBezTo>
                    <a:pt x="1840" y="3654"/>
                    <a:pt x="1993" y="3527"/>
                    <a:pt x="2151" y="3409"/>
                  </a:cubicBezTo>
                  <a:cubicBezTo>
                    <a:pt x="2528" y="3232"/>
                    <a:pt x="2870" y="2997"/>
                    <a:pt x="3229" y="2785"/>
                  </a:cubicBezTo>
                  <a:cubicBezTo>
                    <a:pt x="3692" y="2510"/>
                    <a:pt x="4170" y="2255"/>
                    <a:pt x="4666" y="2042"/>
                  </a:cubicBezTo>
                  <a:cubicBezTo>
                    <a:pt x="5708" y="1593"/>
                    <a:pt x="6772" y="1172"/>
                    <a:pt x="7855" y="827"/>
                  </a:cubicBezTo>
                  <a:cubicBezTo>
                    <a:pt x="8579" y="598"/>
                    <a:pt x="9345" y="407"/>
                    <a:pt x="10111" y="407"/>
                  </a:cubicBezTo>
                  <a:close/>
                  <a:moveTo>
                    <a:pt x="1077" y="4819"/>
                  </a:moveTo>
                  <a:cubicBezTo>
                    <a:pt x="1230" y="5144"/>
                    <a:pt x="1656" y="5372"/>
                    <a:pt x="1932" y="5537"/>
                  </a:cubicBezTo>
                  <a:cubicBezTo>
                    <a:pt x="3342" y="6387"/>
                    <a:pt x="4879" y="7035"/>
                    <a:pt x="6398" y="7661"/>
                  </a:cubicBezTo>
                  <a:cubicBezTo>
                    <a:pt x="6717" y="7792"/>
                    <a:pt x="7038" y="7921"/>
                    <a:pt x="7361" y="8045"/>
                  </a:cubicBezTo>
                  <a:cubicBezTo>
                    <a:pt x="7477" y="8090"/>
                    <a:pt x="7591" y="8141"/>
                    <a:pt x="7710" y="8173"/>
                  </a:cubicBezTo>
                  <a:cubicBezTo>
                    <a:pt x="8208" y="8470"/>
                    <a:pt x="8755" y="8696"/>
                    <a:pt x="9274" y="8946"/>
                  </a:cubicBezTo>
                  <a:cubicBezTo>
                    <a:pt x="10878" y="9723"/>
                    <a:pt x="12494" y="10479"/>
                    <a:pt x="14099" y="11252"/>
                  </a:cubicBezTo>
                  <a:cubicBezTo>
                    <a:pt x="15540" y="11946"/>
                    <a:pt x="16983" y="12642"/>
                    <a:pt x="18448" y="13285"/>
                  </a:cubicBezTo>
                  <a:cubicBezTo>
                    <a:pt x="18793" y="13436"/>
                    <a:pt x="19145" y="13617"/>
                    <a:pt x="19514" y="13701"/>
                  </a:cubicBezTo>
                  <a:cubicBezTo>
                    <a:pt x="19718" y="13746"/>
                    <a:pt x="19918" y="13767"/>
                    <a:pt x="20114" y="13767"/>
                  </a:cubicBezTo>
                  <a:cubicBezTo>
                    <a:pt x="20329" y="13767"/>
                    <a:pt x="20539" y="13742"/>
                    <a:pt x="20745" y="13697"/>
                  </a:cubicBezTo>
                  <a:lnTo>
                    <a:pt x="20745" y="13697"/>
                  </a:lnTo>
                  <a:cubicBezTo>
                    <a:pt x="20737" y="13926"/>
                    <a:pt x="20690" y="14150"/>
                    <a:pt x="20660" y="14378"/>
                  </a:cubicBezTo>
                  <a:cubicBezTo>
                    <a:pt x="20617" y="14719"/>
                    <a:pt x="20611" y="15072"/>
                    <a:pt x="20503" y="15399"/>
                  </a:cubicBezTo>
                  <a:cubicBezTo>
                    <a:pt x="20323" y="15951"/>
                    <a:pt x="19998" y="16550"/>
                    <a:pt x="19659" y="17021"/>
                  </a:cubicBezTo>
                  <a:cubicBezTo>
                    <a:pt x="18999" y="17938"/>
                    <a:pt x="17977" y="18620"/>
                    <a:pt x="16872" y="18853"/>
                  </a:cubicBezTo>
                  <a:cubicBezTo>
                    <a:pt x="16567" y="18918"/>
                    <a:pt x="16266" y="18949"/>
                    <a:pt x="15970" y="18949"/>
                  </a:cubicBezTo>
                  <a:cubicBezTo>
                    <a:pt x="14250" y="18949"/>
                    <a:pt x="12718" y="17903"/>
                    <a:pt x="11809" y="16415"/>
                  </a:cubicBezTo>
                  <a:cubicBezTo>
                    <a:pt x="10988" y="15073"/>
                    <a:pt x="10241" y="12531"/>
                    <a:pt x="8384" y="12531"/>
                  </a:cubicBezTo>
                  <a:cubicBezTo>
                    <a:pt x="8181" y="12531"/>
                    <a:pt x="7965" y="12562"/>
                    <a:pt x="7734" y="12627"/>
                  </a:cubicBezTo>
                  <a:cubicBezTo>
                    <a:pt x="7204" y="12777"/>
                    <a:pt x="6745" y="13078"/>
                    <a:pt x="6254" y="13315"/>
                  </a:cubicBezTo>
                  <a:cubicBezTo>
                    <a:pt x="5841" y="13514"/>
                    <a:pt x="5393" y="13603"/>
                    <a:pt x="4940" y="13603"/>
                  </a:cubicBezTo>
                  <a:cubicBezTo>
                    <a:pt x="4798" y="13603"/>
                    <a:pt x="4656" y="13594"/>
                    <a:pt x="4515" y="13577"/>
                  </a:cubicBezTo>
                  <a:cubicBezTo>
                    <a:pt x="3363" y="13447"/>
                    <a:pt x="2498" y="12796"/>
                    <a:pt x="1828" y="11881"/>
                  </a:cubicBezTo>
                  <a:cubicBezTo>
                    <a:pt x="1470" y="11392"/>
                    <a:pt x="1102" y="10860"/>
                    <a:pt x="868" y="10298"/>
                  </a:cubicBezTo>
                  <a:cubicBezTo>
                    <a:pt x="607" y="9677"/>
                    <a:pt x="489" y="8998"/>
                    <a:pt x="485" y="8326"/>
                  </a:cubicBezTo>
                  <a:cubicBezTo>
                    <a:pt x="482" y="7590"/>
                    <a:pt x="589" y="6829"/>
                    <a:pt x="764" y="6116"/>
                  </a:cubicBezTo>
                  <a:cubicBezTo>
                    <a:pt x="860" y="5732"/>
                    <a:pt x="907" y="5219"/>
                    <a:pt x="1077" y="4819"/>
                  </a:cubicBezTo>
                  <a:close/>
                  <a:moveTo>
                    <a:pt x="22675" y="12678"/>
                  </a:moveTo>
                  <a:lnTo>
                    <a:pt x="22675" y="12678"/>
                  </a:lnTo>
                  <a:cubicBezTo>
                    <a:pt x="22645" y="13028"/>
                    <a:pt x="22672" y="13400"/>
                    <a:pt x="22641" y="13734"/>
                  </a:cubicBezTo>
                  <a:cubicBezTo>
                    <a:pt x="22599" y="14229"/>
                    <a:pt x="22530" y="14728"/>
                    <a:pt x="22406" y="15213"/>
                  </a:cubicBezTo>
                  <a:cubicBezTo>
                    <a:pt x="22181" y="16071"/>
                    <a:pt x="21784" y="16898"/>
                    <a:pt x="21205" y="17575"/>
                  </a:cubicBezTo>
                  <a:cubicBezTo>
                    <a:pt x="20644" y="18231"/>
                    <a:pt x="19927" y="18761"/>
                    <a:pt x="19103" y="19040"/>
                  </a:cubicBezTo>
                  <a:cubicBezTo>
                    <a:pt x="18467" y="19256"/>
                    <a:pt x="17766" y="19344"/>
                    <a:pt x="17074" y="19344"/>
                  </a:cubicBezTo>
                  <a:cubicBezTo>
                    <a:pt x="16946" y="19344"/>
                    <a:pt x="16818" y="19341"/>
                    <a:pt x="16691" y="19336"/>
                  </a:cubicBezTo>
                  <a:cubicBezTo>
                    <a:pt x="17950" y="19152"/>
                    <a:pt x="19083" y="18473"/>
                    <a:pt x="19887" y="17490"/>
                  </a:cubicBezTo>
                  <a:cubicBezTo>
                    <a:pt x="20312" y="16968"/>
                    <a:pt x="20632" y="16323"/>
                    <a:pt x="20886" y="15700"/>
                  </a:cubicBezTo>
                  <a:cubicBezTo>
                    <a:pt x="21019" y="15377"/>
                    <a:pt x="21056" y="15035"/>
                    <a:pt x="21079" y="14689"/>
                  </a:cubicBezTo>
                  <a:cubicBezTo>
                    <a:pt x="21103" y="14323"/>
                    <a:pt x="21183" y="13950"/>
                    <a:pt x="21159" y="13583"/>
                  </a:cubicBezTo>
                  <a:cubicBezTo>
                    <a:pt x="21707" y="13387"/>
                    <a:pt x="22216" y="13057"/>
                    <a:pt x="22675" y="12678"/>
                  </a:cubicBezTo>
                  <a:close/>
                  <a:moveTo>
                    <a:pt x="10083" y="1"/>
                  </a:moveTo>
                  <a:cubicBezTo>
                    <a:pt x="9514" y="1"/>
                    <a:pt x="8939" y="99"/>
                    <a:pt x="8394" y="229"/>
                  </a:cubicBezTo>
                  <a:cubicBezTo>
                    <a:pt x="7201" y="516"/>
                    <a:pt x="6040" y="973"/>
                    <a:pt x="4903" y="1431"/>
                  </a:cubicBezTo>
                  <a:cubicBezTo>
                    <a:pt x="4331" y="1660"/>
                    <a:pt x="3776" y="1906"/>
                    <a:pt x="3242" y="2212"/>
                  </a:cubicBezTo>
                  <a:cubicBezTo>
                    <a:pt x="2734" y="2504"/>
                    <a:pt x="2187" y="2795"/>
                    <a:pt x="1798" y="3238"/>
                  </a:cubicBezTo>
                  <a:cubicBezTo>
                    <a:pt x="1778" y="3262"/>
                    <a:pt x="1768" y="3290"/>
                    <a:pt x="1763" y="3321"/>
                  </a:cubicBezTo>
                  <a:cubicBezTo>
                    <a:pt x="1723" y="3355"/>
                    <a:pt x="1680" y="3390"/>
                    <a:pt x="1641" y="3425"/>
                  </a:cubicBezTo>
                  <a:cubicBezTo>
                    <a:pt x="1334" y="3709"/>
                    <a:pt x="1029" y="4101"/>
                    <a:pt x="1021" y="4540"/>
                  </a:cubicBezTo>
                  <a:cubicBezTo>
                    <a:pt x="822" y="4855"/>
                    <a:pt x="762" y="5253"/>
                    <a:pt x="665" y="5607"/>
                  </a:cubicBezTo>
                  <a:cubicBezTo>
                    <a:pt x="486" y="6266"/>
                    <a:pt x="303" y="6910"/>
                    <a:pt x="194" y="7586"/>
                  </a:cubicBezTo>
                  <a:cubicBezTo>
                    <a:pt x="1" y="8778"/>
                    <a:pt x="111" y="10037"/>
                    <a:pt x="728" y="11097"/>
                  </a:cubicBezTo>
                  <a:cubicBezTo>
                    <a:pt x="1269" y="12026"/>
                    <a:pt x="1965" y="12996"/>
                    <a:pt x="2912" y="13539"/>
                  </a:cubicBezTo>
                  <a:cubicBezTo>
                    <a:pt x="3498" y="13877"/>
                    <a:pt x="4216" y="14061"/>
                    <a:pt x="4922" y="14061"/>
                  </a:cubicBezTo>
                  <a:cubicBezTo>
                    <a:pt x="5376" y="14061"/>
                    <a:pt x="5825" y="13985"/>
                    <a:pt x="6231" y="13825"/>
                  </a:cubicBezTo>
                  <a:cubicBezTo>
                    <a:pt x="6804" y="13601"/>
                    <a:pt x="7309" y="13223"/>
                    <a:pt x="7909" y="13064"/>
                  </a:cubicBezTo>
                  <a:cubicBezTo>
                    <a:pt x="8052" y="13025"/>
                    <a:pt x="8191" y="13008"/>
                    <a:pt x="8326" y="13008"/>
                  </a:cubicBezTo>
                  <a:cubicBezTo>
                    <a:pt x="8854" y="13008"/>
                    <a:pt x="9321" y="13280"/>
                    <a:pt x="9711" y="13676"/>
                  </a:cubicBezTo>
                  <a:cubicBezTo>
                    <a:pt x="10523" y="14501"/>
                    <a:pt x="10857" y="15655"/>
                    <a:pt x="11465" y="16617"/>
                  </a:cubicBezTo>
                  <a:cubicBezTo>
                    <a:pt x="12466" y="18194"/>
                    <a:pt x="14031" y="19337"/>
                    <a:pt x="15885" y="19385"/>
                  </a:cubicBezTo>
                  <a:cubicBezTo>
                    <a:pt x="15893" y="19406"/>
                    <a:pt x="15908" y="19425"/>
                    <a:pt x="15931" y="19433"/>
                  </a:cubicBezTo>
                  <a:cubicBezTo>
                    <a:pt x="16442" y="19622"/>
                    <a:pt x="16977" y="19711"/>
                    <a:pt x="17510" y="19711"/>
                  </a:cubicBezTo>
                  <a:cubicBezTo>
                    <a:pt x="18999" y="19711"/>
                    <a:pt x="20483" y="19019"/>
                    <a:pt x="21448" y="17884"/>
                  </a:cubicBezTo>
                  <a:cubicBezTo>
                    <a:pt x="22036" y="17192"/>
                    <a:pt x="22479" y="16379"/>
                    <a:pt x="22746" y="15511"/>
                  </a:cubicBezTo>
                  <a:cubicBezTo>
                    <a:pt x="22901" y="15009"/>
                    <a:pt x="22986" y="14494"/>
                    <a:pt x="23042" y="13975"/>
                  </a:cubicBezTo>
                  <a:cubicBezTo>
                    <a:pt x="23099" y="13463"/>
                    <a:pt x="23222" y="12813"/>
                    <a:pt x="23092" y="12306"/>
                  </a:cubicBezTo>
                  <a:cubicBezTo>
                    <a:pt x="24119" y="11352"/>
                    <a:pt x="25001" y="10202"/>
                    <a:pt x="26179" y="9433"/>
                  </a:cubicBezTo>
                  <a:cubicBezTo>
                    <a:pt x="26537" y="9200"/>
                    <a:pt x="26857" y="9089"/>
                    <a:pt x="27212" y="9089"/>
                  </a:cubicBezTo>
                  <a:cubicBezTo>
                    <a:pt x="27398" y="9089"/>
                    <a:pt x="27594" y="9119"/>
                    <a:pt x="27809" y="9179"/>
                  </a:cubicBezTo>
                  <a:cubicBezTo>
                    <a:pt x="28255" y="9303"/>
                    <a:pt x="28881" y="9570"/>
                    <a:pt x="29093" y="10032"/>
                  </a:cubicBezTo>
                  <a:cubicBezTo>
                    <a:pt x="29073" y="10096"/>
                    <a:pt x="29090" y="10169"/>
                    <a:pt x="29150" y="10205"/>
                  </a:cubicBezTo>
                  <a:cubicBezTo>
                    <a:pt x="29150" y="10209"/>
                    <a:pt x="29154" y="10212"/>
                    <a:pt x="29154" y="10217"/>
                  </a:cubicBezTo>
                  <a:cubicBezTo>
                    <a:pt x="29161" y="10253"/>
                    <a:pt x="29188" y="10269"/>
                    <a:pt x="29217" y="10269"/>
                  </a:cubicBezTo>
                  <a:cubicBezTo>
                    <a:pt x="29241" y="10269"/>
                    <a:pt x="29267" y="10258"/>
                    <a:pt x="29282" y="10237"/>
                  </a:cubicBezTo>
                  <a:cubicBezTo>
                    <a:pt x="29299" y="10239"/>
                    <a:pt x="29316" y="10239"/>
                    <a:pt x="29332" y="10239"/>
                  </a:cubicBezTo>
                  <a:cubicBezTo>
                    <a:pt x="29838" y="10239"/>
                    <a:pt x="29723" y="9461"/>
                    <a:pt x="29568" y="9131"/>
                  </a:cubicBezTo>
                  <a:cubicBezTo>
                    <a:pt x="29180" y="8307"/>
                    <a:pt x="28305" y="7778"/>
                    <a:pt x="27407" y="7727"/>
                  </a:cubicBezTo>
                  <a:cubicBezTo>
                    <a:pt x="27362" y="7725"/>
                    <a:pt x="27317" y="7723"/>
                    <a:pt x="27273" y="7723"/>
                  </a:cubicBezTo>
                  <a:cubicBezTo>
                    <a:pt x="26241" y="7723"/>
                    <a:pt x="25254" y="8386"/>
                    <a:pt x="24483" y="9009"/>
                  </a:cubicBezTo>
                  <a:cubicBezTo>
                    <a:pt x="23504" y="9798"/>
                    <a:pt x="22653" y="10747"/>
                    <a:pt x="21645" y="11501"/>
                  </a:cubicBezTo>
                  <a:cubicBezTo>
                    <a:pt x="21102" y="11907"/>
                    <a:pt x="20504" y="12084"/>
                    <a:pt x="19898" y="12084"/>
                  </a:cubicBezTo>
                  <a:cubicBezTo>
                    <a:pt x="19318" y="12084"/>
                    <a:pt x="18730" y="11923"/>
                    <a:pt x="18174" y="11646"/>
                  </a:cubicBezTo>
                  <a:cubicBezTo>
                    <a:pt x="17695" y="11408"/>
                    <a:pt x="17210" y="11181"/>
                    <a:pt x="16727" y="10950"/>
                  </a:cubicBezTo>
                  <a:cubicBezTo>
                    <a:pt x="14790" y="10028"/>
                    <a:pt x="12847" y="9112"/>
                    <a:pt x="10908" y="8193"/>
                  </a:cubicBezTo>
                  <a:cubicBezTo>
                    <a:pt x="9585" y="7566"/>
                    <a:pt x="8261" y="6938"/>
                    <a:pt x="6938" y="6310"/>
                  </a:cubicBezTo>
                  <a:cubicBezTo>
                    <a:pt x="6273" y="5993"/>
                    <a:pt x="5606" y="5676"/>
                    <a:pt x="4940" y="5358"/>
                  </a:cubicBezTo>
                  <a:cubicBezTo>
                    <a:pt x="4328" y="5066"/>
                    <a:pt x="3719" y="4745"/>
                    <a:pt x="3065" y="4558"/>
                  </a:cubicBezTo>
                  <a:cubicBezTo>
                    <a:pt x="3049" y="4553"/>
                    <a:pt x="3036" y="4553"/>
                    <a:pt x="3020" y="4553"/>
                  </a:cubicBezTo>
                  <a:cubicBezTo>
                    <a:pt x="2879" y="4388"/>
                    <a:pt x="2770" y="4196"/>
                    <a:pt x="2838" y="3980"/>
                  </a:cubicBezTo>
                  <a:cubicBezTo>
                    <a:pt x="2918" y="3723"/>
                    <a:pt x="3172" y="3531"/>
                    <a:pt x="3385" y="3389"/>
                  </a:cubicBezTo>
                  <a:cubicBezTo>
                    <a:pt x="3843" y="3081"/>
                    <a:pt x="4358" y="2886"/>
                    <a:pt x="4863" y="2679"/>
                  </a:cubicBezTo>
                  <a:cubicBezTo>
                    <a:pt x="5865" y="2272"/>
                    <a:pt x="6858" y="1904"/>
                    <a:pt x="7903" y="1617"/>
                  </a:cubicBezTo>
                  <a:cubicBezTo>
                    <a:pt x="8496" y="1455"/>
                    <a:pt x="9187" y="1251"/>
                    <a:pt x="9841" y="1251"/>
                  </a:cubicBezTo>
                  <a:cubicBezTo>
                    <a:pt x="10342" y="1251"/>
                    <a:pt x="10821" y="1370"/>
                    <a:pt x="11218" y="1719"/>
                  </a:cubicBezTo>
                  <a:cubicBezTo>
                    <a:pt x="11584" y="2039"/>
                    <a:pt x="11847" y="2440"/>
                    <a:pt x="12101" y="2850"/>
                  </a:cubicBezTo>
                  <a:cubicBezTo>
                    <a:pt x="12286" y="3145"/>
                    <a:pt x="12569" y="3596"/>
                    <a:pt x="12970" y="3598"/>
                  </a:cubicBezTo>
                  <a:cubicBezTo>
                    <a:pt x="12972" y="3598"/>
                    <a:pt x="12973" y="3598"/>
                    <a:pt x="12974" y="3598"/>
                  </a:cubicBezTo>
                  <a:cubicBezTo>
                    <a:pt x="13300" y="3598"/>
                    <a:pt x="13460" y="3270"/>
                    <a:pt x="13489" y="2985"/>
                  </a:cubicBezTo>
                  <a:cubicBezTo>
                    <a:pt x="13532" y="2552"/>
                    <a:pt x="13352" y="2131"/>
                    <a:pt x="13134" y="1766"/>
                  </a:cubicBezTo>
                  <a:cubicBezTo>
                    <a:pt x="12682" y="1009"/>
                    <a:pt x="11998" y="362"/>
                    <a:pt x="11133" y="131"/>
                  </a:cubicBezTo>
                  <a:cubicBezTo>
                    <a:pt x="10790" y="39"/>
                    <a:pt x="10438" y="1"/>
                    <a:pt x="100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17" name="Google Shape;6017;p130"/>
          <p:cNvGrpSpPr/>
          <p:nvPr/>
        </p:nvGrpSpPr>
        <p:grpSpPr>
          <a:xfrm>
            <a:off x="7619417" y="1446156"/>
            <a:ext cx="711719" cy="972603"/>
            <a:chOff x="1102725" y="599305"/>
            <a:chExt cx="2854871" cy="3901336"/>
          </a:xfrm>
        </p:grpSpPr>
        <p:sp>
          <p:nvSpPr>
            <p:cNvPr id="6018" name="Google Shape;6018;p130"/>
            <p:cNvSpPr/>
            <p:nvPr/>
          </p:nvSpPr>
          <p:spPr>
            <a:xfrm>
              <a:off x="1134186" y="4290247"/>
              <a:ext cx="2775924" cy="161925"/>
            </a:xfrm>
            <a:custGeom>
              <a:avLst/>
              <a:gdLst/>
              <a:ahLst/>
              <a:cxnLst/>
              <a:rect l="l" t="t" r="r" b="b"/>
              <a:pathLst>
                <a:path w="28235" h="1647" extrusionOk="0">
                  <a:moveTo>
                    <a:pt x="28234" y="0"/>
                  </a:moveTo>
                  <a:lnTo>
                    <a:pt x="28234" y="0"/>
                  </a:lnTo>
                  <a:cubicBezTo>
                    <a:pt x="27538" y="628"/>
                    <a:pt x="25866" y="479"/>
                    <a:pt x="25098" y="554"/>
                  </a:cubicBezTo>
                  <a:cubicBezTo>
                    <a:pt x="21159" y="930"/>
                    <a:pt x="17204" y="1117"/>
                    <a:pt x="13246" y="1117"/>
                  </a:cubicBezTo>
                  <a:cubicBezTo>
                    <a:pt x="12813" y="1117"/>
                    <a:pt x="12379" y="1115"/>
                    <a:pt x="11946" y="1110"/>
                  </a:cubicBezTo>
                  <a:cubicBezTo>
                    <a:pt x="8038" y="1066"/>
                    <a:pt x="3788" y="1194"/>
                    <a:pt x="0" y="93"/>
                  </a:cubicBezTo>
                  <a:lnTo>
                    <a:pt x="0" y="93"/>
                  </a:lnTo>
                  <a:cubicBezTo>
                    <a:pt x="6" y="608"/>
                    <a:pt x="0" y="875"/>
                    <a:pt x="567" y="1177"/>
                  </a:cubicBezTo>
                  <a:cubicBezTo>
                    <a:pt x="824" y="1313"/>
                    <a:pt x="1499" y="1324"/>
                    <a:pt x="2048" y="1324"/>
                  </a:cubicBezTo>
                  <a:cubicBezTo>
                    <a:pt x="2154" y="1324"/>
                    <a:pt x="2255" y="1324"/>
                    <a:pt x="2347" y="1324"/>
                  </a:cubicBezTo>
                  <a:cubicBezTo>
                    <a:pt x="2491" y="1324"/>
                    <a:pt x="2614" y="1325"/>
                    <a:pt x="2701" y="1330"/>
                  </a:cubicBezTo>
                  <a:cubicBezTo>
                    <a:pt x="3888" y="1406"/>
                    <a:pt x="5072" y="1460"/>
                    <a:pt x="6260" y="1507"/>
                  </a:cubicBezTo>
                  <a:cubicBezTo>
                    <a:pt x="8501" y="1601"/>
                    <a:pt x="10742" y="1646"/>
                    <a:pt x="12983" y="1646"/>
                  </a:cubicBezTo>
                  <a:cubicBezTo>
                    <a:pt x="13357" y="1646"/>
                    <a:pt x="13731" y="1645"/>
                    <a:pt x="14105" y="1642"/>
                  </a:cubicBezTo>
                  <a:cubicBezTo>
                    <a:pt x="16720" y="1629"/>
                    <a:pt x="19335" y="1544"/>
                    <a:pt x="21946" y="1399"/>
                  </a:cubicBezTo>
                  <a:cubicBezTo>
                    <a:pt x="23255" y="1323"/>
                    <a:pt x="24559" y="1231"/>
                    <a:pt x="25863" y="1126"/>
                  </a:cubicBezTo>
                  <a:cubicBezTo>
                    <a:pt x="25933" y="1120"/>
                    <a:pt x="26017" y="1118"/>
                    <a:pt x="26109" y="1118"/>
                  </a:cubicBezTo>
                  <a:cubicBezTo>
                    <a:pt x="26272" y="1118"/>
                    <a:pt x="26463" y="1124"/>
                    <a:pt x="26656" y="1124"/>
                  </a:cubicBezTo>
                  <a:cubicBezTo>
                    <a:pt x="27034" y="1124"/>
                    <a:pt x="27423" y="1102"/>
                    <a:pt x="27640" y="973"/>
                  </a:cubicBezTo>
                  <a:cubicBezTo>
                    <a:pt x="28104" y="691"/>
                    <a:pt x="28207" y="385"/>
                    <a:pt x="282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9" name="Google Shape;6019;p130"/>
            <p:cNvSpPr/>
            <p:nvPr/>
          </p:nvSpPr>
          <p:spPr>
            <a:xfrm>
              <a:off x="2733476" y="3690329"/>
              <a:ext cx="136068" cy="127318"/>
            </a:xfrm>
            <a:custGeom>
              <a:avLst/>
              <a:gdLst/>
              <a:ahLst/>
              <a:cxnLst/>
              <a:rect l="l" t="t" r="r" b="b"/>
              <a:pathLst>
                <a:path w="1384" h="1295" extrusionOk="0">
                  <a:moveTo>
                    <a:pt x="586" y="0"/>
                  </a:moveTo>
                  <a:cubicBezTo>
                    <a:pt x="579" y="0"/>
                    <a:pt x="572" y="0"/>
                    <a:pt x="565" y="1"/>
                  </a:cubicBezTo>
                  <a:cubicBezTo>
                    <a:pt x="328" y="87"/>
                    <a:pt x="126" y="280"/>
                    <a:pt x="74" y="516"/>
                  </a:cubicBezTo>
                  <a:cubicBezTo>
                    <a:pt x="1" y="868"/>
                    <a:pt x="292" y="1265"/>
                    <a:pt x="654" y="1293"/>
                  </a:cubicBezTo>
                  <a:cubicBezTo>
                    <a:pt x="669" y="1294"/>
                    <a:pt x="684" y="1295"/>
                    <a:pt x="698" y="1295"/>
                  </a:cubicBezTo>
                  <a:cubicBezTo>
                    <a:pt x="1049" y="1295"/>
                    <a:pt x="1384" y="949"/>
                    <a:pt x="1352" y="595"/>
                  </a:cubicBezTo>
                  <a:cubicBezTo>
                    <a:pt x="1315" y="200"/>
                    <a:pt x="934" y="0"/>
                    <a:pt x="5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0" name="Google Shape;6020;p130"/>
            <p:cNvSpPr/>
            <p:nvPr/>
          </p:nvSpPr>
          <p:spPr>
            <a:xfrm>
              <a:off x="1410058" y="3231099"/>
              <a:ext cx="958178" cy="421771"/>
            </a:xfrm>
            <a:custGeom>
              <a:avLst/>
              <a:gdLst/>
              <a:ahLst/>
              <a:cxnLst/>
              <a:rect l="l" t="t" r="r" b="b"/>
              <a:pathLst>
                <a:path w="9746" h="4290" extrusionOk="0">
                  <a:moveTo>
                    <a:pt x="1" y="0"/>
                  </a:moveTo>
                  <a:lnTo>
                    <a:pt x="1" y="0"/>
                  </a:lnTo>
                  <a:cubicBezTo>
                    <a:pt x="74" y="1153"/>
                    <a:pt x="541" y="1277"/>
                    <a:pt x="1625" y="1756"/>
                  </a:cubicBezTo>
                  <a:cubicBezTo>
                    <a:pt x="2609" y="2188"/>
                    <a:pt x="3607" y="2584"/>
                    <a:pt x="4628" y="2936"/>
                  </a:cubicBezTo>
                  <a:cubicBezTo>
                    <a:pt x="6302" y="3510"/>
                    <a:pt x="8008" y="3941"/>
                    <a:pt x="9745" y="4290"/>
                  </a:cubicBezTo>
                  <a:cubicBezTo>
                    <a:pt x="9728" y="4101"/>
                    <a:pt x="9712" y="3909"/>
                    <a:pt x="9709" y="3720"/>
                  </a:cubicBezTo>
                  <a:cubicBezTo>
                    <a:pt x="7745" y="3433"/>
                    <a:pt x="5826" y="2784"/>
                    <a:pt x="4000" y="2034"/>
                  </a:cubicBezTo>
                  <a:cubicBezTo>
                    <a:pt x="2748" y="1519"/>
                    <a:pt x="974" y="985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1" name="Google Shape;6021;p130"/>
            <p:cNvSpPr/>
            <p:nvPr/>
          </p:nvSpPr>
          <p:spPr>
            <a:xfrm>
              <a:off x="2737015" y="1553845"/>
              <a:ext cx="335647" cy="324636"/>
            </a:xfrm>
            <a:custGeom>
              <a:avLst/>
              <a:gdLst/>
              <a:ahLst/>
              <a:cxnLst/>
              <a:rect l="l" t="t" r="r" b="b"/>
              <a:pathLst>
                <a:path w="3414" h="3302" extrusionOk="0">
                  <a:moveTo>
                    <a:pt x="1576" y="858"/>
                  </a:moveTo>
                  <a:cubicBezTo>
                    <a:pt x="1947" y="858"/>
                    <a:pt x="2314" y="1101"/>
                    <a:pt x="2423" y="1471"/>
                  </a:cubicBezTo>
                  <a:cubicBezTo>
                    <a:pt x="2576" y="1972"/>
                    <a:pt x="2147" y="2460"/>
                    <a:pt x="1654" y="2507"/>
                  </a:cubicBezTo>
                  <a:cubicBezTo>
                    <a:pt x="1631" y="2509"/>
                    <a:pt x="1609" y="2510"/>
                    <a:pt x="1588" y="2510"/>
                  </a:cubicBezTo>
                  <a:cubicBezTo>
                    <a:pt x="1113" y="2510"/>
                    <a:pt x="780" y="2074"/>
                    <a:pt x="815" y="1610"/>
                  </a:cubicBezTo>
                  <a:cubicBezTo>
                    <a:pt x="830" y="1406"/>
                    <a:pt x="968" y="1164"/>
                    <a:pt x="1152" y="1032"/>
                  </a:cubicBezTo>
                  <a:cubicBezTo>
                    <a:pt x="1164" y="992"/>
                    <a:pt x="1189" y="955"/>
                    <a:pt x="1232" y="934"/>
                  </a:cubicBezTo>
                  <a:cubicBezTo>
                    <a:pt x="1342" y="882"/>
                    <a:pt x="1459" y="858"/>
                    <a:pt x="1576" y="858"/>
                  </a:cubicBezTo>
                  <a:close/>
                  <a:moveTo>
                    <a:pt x="1461" y="1"/>
                  </a:moveTo>
                  <a:cubicBezTo>
                    <a:pt x="696" y="226"/>
                    <a:pt x="1" y="806"/>
                    <a:pt x="8" y="1671"/>
                  </a:cubicBezTo>
                  <a:cubicBezTo>
                    <a:pt x="14" y="2516"/>
                    <a:pt x="726" y="3295"/>
                    <a:pt x="1581" y="3301"/>
                  </a:cubicBezTo>
                  <a:cubicBezTo>
                    <a:pt x="1586" y="3301"/>
                    <a:pt x="1592" y="3301"/>
                    <a:pt x="1598" y="3301"/>
                  </a:cubicBezTo>
                  <a:cubicBezTo>
                    <a:pt x="2592" y="3301"/>
                    <a:pt x="3413" y="2384"/>
                    <a:pt x="3215" y="1384"/>
                  </a:cubicBezTo>
                  <a:cubicBezTo>
                    <a:pt x="3032" y="465"/>
                    <a:pt x="2286" y="101"/>
                    <a:pt x="146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2" name="Google Shape;6022;p130"/>
            <p:cNvSpPr/>
            <p:nvPr/>
          </p:nvSpPr>
          <p:spPr>
            <a:xfrm>
              <a:off x="2848504" y="1673986"/>
              <a:ext cx="104312" cy="92219"/>
            </a:xfrm>
            <a:custGeom>
              <a:avLst/>
              <a:gdLst/>
              <a:ahLst/>
              <a:cxnLst/>
              <a:rect l="l" t="t" r="r" b="b"/>
              <a:pathLst>
                <a:path w="1061" h="938" extrusionOk="0">
                  <a:moveTo>
                    <a:pt x="447" y="0"/>
                  </a:moveTo>
                  <a:cubicBezTo>
                    <a:pt x="378" y="0"/>
                    <a:pt x="308" y="13"/>
                    <a:pt x="240" y="38"/>
                  </a:cubicBezTo>
                  <a:cubicBezTo>
                    <a:pt x="217" y="47"/>
                    <a:pt x="200" y="51"/>
                    <a:pt x="182" y="51"/>
                  </a:cubicBezTo>
                  <a:cubicBezTo>
                    <a:pt x="175" y="51"/>
                    <a:pt x="169" y="51"/>
                    <a:pt x="163" y="50"/>
                  </a:cubicBezTo>
                  <a:cubicBezTo>
                    <a:pt x="50" y="183"/>
                    <a:pt x="1" y="428"/>
                    <a:pt x="22" y="554"/>
                  </a:cubicBezTo>
                  <a:cubicBezTo>
                    <a:pt x="63" y="782"/>
                    <a:pt x="233" y="938"/>
                    <a:pt x="445" y="938"/>
                  </a:cubicBezTo>
                  <a:cubicBezTo>
                    <a:pt x="490" y="938"/>
                    <a:pt x="536" y="931"/>
                    <a:pt x="584" y="916"/>
                  </a:cubicBezTo>
                  <a:cubicBezTo>
                    <a:pt x="850" y="836"/>
                    <a:pt x="1060" y="550"/>
                    <a:pt x="919" y="281"/>
                  </a:cubicBezTo>
                  <a:cubicBezTo>
                    <a:pt x="822" y="95"/>
                    <a:pt x="638" y="0"/>
                    <a:pt x="4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3" name="Google Shape;6023;p130"/>
            <p:cNvSpPr/>
            <p:nvPr/>
          </p:nvSpPr>
          <p:spPr>
            <a:xfrm>
              <a:off x="2355258" y="2523526"/>
              <a:ext cx="85436" cy="115323"/>
            </a:xfrm>
            <a:custGeom>
              <a:avLst/>
              <a:gdLst/>
              <a:ahLst/>
              <a:cxnLst/>
              <a:rect l="l" t="t" r="r" b="b"/>
              <a:pathLst>
                <a:path w="869" h="1173" extrusionOk="0">
                  <a:moveTo>
                    <a:pt x="774" y="1"/>
                  </a:moveTo>
                  <a:lnTo>
                    <a:pt x="774" y="1"/>
                  </a:lnTo>
                  <a:cubicBezTo>
                    <a:pt x="777" y="8"/>
                    <a:pt x="782" y="16"/>
                    <a:pt x="786" y="26"/>
                  </a:cubicBezTo>
                  <a:cubicBezTo>
                    <a:pt x="807" y="74"/>
                    <a:pt x="803" y="120"/>
                    <a:pt x="767" y="160"/>
                  </a:cubicBezTo>
                  <a:cubicBezTo>
                    <a:pt x="733" y="198"/>
                    <a:pt x="692" y="220"/>
                    <a:pt x="647" y="220"/>
                  </a:cubicBezTo>
                  <a:cubicBezTo>
                    <a:pt x="635" y="220"/>
                    <a:pt x="623" y="218"/>
                    <a:pt x="610" y="215"/>
                  </a:cubicBezTo>
                  <a:cubicBezTo>
                    <a:pt x="582" y="237"/>
                    <a:pt x="549" y="255"/>
                    <a:pt x="509" y="261"/>
                  </a:cubicBezTo>
                  <a:cubicBezTo>
                    <a:pt x="432" y="272"/>
                    <a:pt x="354" y="276"/>
                    <a:pt x="276" y="276"/>
                  </a:cubicBezTo>
                  <a:cubicBezTo>
                    <a:pt x="238" y="276"/>
                    <a:pt x="199" y="275"/>
                    <a:pt x="160" y="273"/>
                  </a:cubicBezTo>
                  <a:cubicBezTo>
                    <a:pt x="116" y="574"/>
                    <a:pt x="62" y="876"/>
                    <a:pt x="1" y="1173"/>
                  </a:cubicBezTo>
                  <a:cubicBezTo>
                    <a:pt x="67" y="1173"/>
                    <a:pt x="128" y="1168"/>
                    <a:pt x="190" y="1156"/>
                  </a:cubicBezTo>
                  <a:cubicBezTo>
                    <a:pt x="803" y="1044"/>
                    <a:pt x="814" y="581"/>
                    <a:pt x="868" y="40"/>
                  </a:cubicBezTo>
                  <a:cubicBezTo>
                    <a:pt x="835" y="34"/>
                    <a:pt x="802" y="19"/>
                    <a:pt x="77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4" name="Google Shape;6024;p130"/>
            <p:cNvSpPr/>
            <p:nvPr/>
          </p:nvSpPr>
          <p:spPr>
            <a:xfrm>
              <a:off x="2239738" y="2525492"/>
              <a:ext cx="110113" cy="113161"/>
            </a:xfrm>
            <a:custGeom>
              <a:avLst/>
              <a:gdLst/>
              <a:ahLst/>
              <a:cxnLst/>
              <a:rect l="l" t="t" r="r" b="b"/>
              <a:pathLst>
                <a:path w="1120" h="1151" extrusionOk="0">
                  <a:moveTo>
                    <a:pt x="343" y="0"/>
                  </a:moveTo>
                  <a:cubicBezTo>
                    <a:pt x="313" y="142"/>
                    <a:pt x="257" y="280"/>
                    <a:pt x="206" y="418"/>
                  </a:cubicBezTo>
                  <a:cubicBezTo>
                    <a:pt x="142" y="590"/>
                    <a:pt x="84" y="760"/>
                    <a:pt x="15" y="927"/>
                  </a:cubicBezTo>
                  <a:cubicBezTo>
                    <a:pt x="13" y="936"/>
                    <a:pt x="5" y="936"/>
                    <a:pt x="1" y="939"/>
                  </a:cubicBezTo>
                  <a:cubicBezTo>
                    <a:pt x="301" y="1037"/>
                    <a:pt x="661" y="1132"/>
                    <a:pt x="989" y="1150"/>
                  </a:cubicBezTo>
                  <a:cubicBezTo>
                    <a:pt x="1023" y="846"/>
                    <a:pt x="1065" y="537"/>
                    <a:pt x="1120" y="232"/>
                  </a:cubicBezTo>
                  <a:cubicBezTo>
                    <a:pt x="859" y="196"/>
                    <a:pt x="598" y="112"/>
                    <a:pt x="3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5" name="Google Shape;6025;p130"/>
            <p:cNvSpPr/>
            <p:nvPr/>
          </p:nvSpPr>
          <p:spPr>
            <a:xfrm>
              <a:off x="2130608" y="2490689"/>
              <a:ext cx="121124" cy="122304"/>
            </a:xfrm>
            <a:custGeom>
              <a:avLst/>
              <a:gdLst/>
              <a:ahLst/>
              <a:cxnLst/>
              <a:rect l="l" t="t" r="r" b="b"/>
              <a:pathLst>
                <a:path w="1232" h="1244" extrusionOk="0">
                  <a:moveTo>
                    <a:pt x="819" y="0"/>
                  </a:moveTo>
                  <a:cubicBezTo>
                    <a:pt x="811" y="15"/>
                    <a:pt x="804" y="28"/>
                    <a:pt x="786" y="43"/>
                  </a:cubicBezTo>
                  <a:cubicBezTo>
                    <a:pt x="502" y="288"/>
                    <a:pt x="247" y="538"/>
                    <a:pt x="1" y="811"/>
                  </a:cubicBezTo>
                  <a:cubicBezTo>
                    <a:pt x="287" y="973"/>
                    <a:pt x="590" y="1114"/>
                    <a:pt x="912" y="1227"/>
                  </a:cubicBezTo>
                  <a:cubicBezTo>
                    <a:pt x="926" y="1231"/>
                    <a:pt x="944" y="1239"/>
                    <a:pt x="959" y="1243"/>
                  </a:cubicBezTo>
                  <a:cubicBezTo>
                    <a:pt x="956" y="1231"/>
                    <a:pt x="950" y="1221"/>
                    <a:pt x="952" y="1210"/>
                  </a:cubicBezTo>
                  <a:cubicBezTo>
                    <a:pt x="989" y="1028"/>
                    <a:pt x="1043" y="851"/>
                    <a:pt x="1095" y="673"/>
                  </a:cubicBezTo>
                  <a:cubicBezTo>
                    <a:pt x="1131" y="531"/>
                    <a:pt x="1168" y="386"/>
                    <a:pt x="1232" y="252"/>
                  </a:cubicBezTo>
                  <a:cubicBezTo>
                    <a:pt x="1087" y="175"/>
                    <a:pt x="950" y="92"/>
                    <a:pt x="8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6" name="Google Shape;6026;p130"/>
            <p:cNvSpPr/>
            <p:nvPr/>
          </p:nvSpPr>
          <p:spPr>
            <a:xfrm>
              <a:off x="2031310" y="2414495"/>
              <a:ext cx="162220" cy="147571"/>
            </a:xfrm>
            <a:custGeom>
              <a:avLst/>
              <a:gdLst/>
              <a:ahLst/>
              <a:cxnLst/>
              <a:rect l="l" t="t" r="r" b="b"/>
              <a:pathLst>
                <a:path w="1650" h="1501" extrusionOk="0">
                  <a:moveTo>
                    <a:pt x="996" y="1"/>
                  </a:moveTo>
                  <a:lnTo>
                    <a:pt x="977" y="16"/>
                  </a:lnTo>
                  <a:cubicBezTo>
                    <a:pt x="1024" y="62"/>
                    <a:pt x="1043" y="138"/>
                    <a:pt x="984" y="197"/>
                  </a:cubicBezTo>
                  <a:cubicBezTo>
                    <a:pt x="713" y="473"/>
                    <a:pt x="400" y="684"/>
                    <a:pt x="47" y="850"/>
                  </a:cubicBezTo>
                  <a:cubicBezTo>
                    <a:pt x="39" y="853"/>
                    <a:pt x="31" y="855"/>
                    <a:pt x="23" y="855"/>
                  </a:cubicBezTo>
                  <a:cubicBezTo>
                    <a:pt x="16" y="855"/>
                    <a:pt x="9" y="853"/>
                    <a:pt x="1" y="850"/>
                  </a:cubicBezTo>
                  <a:lnTo>
                    <a:pt x="1" y="850"/>
                  </a:lnTo>
                  <a:cubicBezTo>
                    <a:pt x="271" y="1094"/>
                    <a:pt x="557" y="1312"/>
                    <a:pt x="866" y="1501"/>
                  </a:cubicBezTo>
                  <a:cubicBezTo>
                    <a:pt x="1063" y="1185"/>
                    <a:pt x="1330" y="883"/>
                    <a:pt x="1626" y="650"/>
                  </a:cubicBezTo>
                  <a:cubicBezTo>
                    <a:pt x="1631" y="642"/>
                    <a:pt x="1637" y="642"/>
                    <a:pt x="1649" y="640"/>
                  </a:cubicBezTo>
                  <a:cubicBezTo>
                    <a:pt x="1398" y="443"/>
                    <a:pt x="1174" y="229"/>
                    <a:pt x="99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7" name="Google Shape;6027;p130"/>
            <p:cNvSpPr/>
            <p:nvPr/>
          </p:nvSpPr>
          <p:spPr>
            <a:xfrm>
              <a:off x="1986085" y="2342921"/>
              <a:ext cx="143245" cy="151700"/>
            </a:xfrm>
            <a:custGeom>
              <a:avLst/>
              <a:gdLst/>
              <a:ahLst/>
              <a:cxnLst/>
              <a:rect l="l" t="t" r="r" b="b"/>
              <a:pathLst>
                <a:path w="1457" h="1543" extrusionOk="0">
                  <a:moveTo>
                    <a:pt x="1318" y="1"/>
                  </a:moveTo>
                  <a:cubicBezTo>
                    <a:pt x="636" y="1"/>
                    <a:pt x="282" y="569"/>
                    <a:pt x="0" y="1131"/>
                  </a:cubicBezTo>
                  <a:cubicBezTo>
                    <a:pt x="135" y="1277"/>
                    <a:pt x="277" y="1410"/>
                    <a:pt x="418" y="1542"/>
                  </a:cubicBezTo>
                  <a:cubicBezTo>
                    <a:pt x="406" y="1517"/>
                    <a:pt x="406" y="1484"/>
                    <a:pt x="443" y="1462"/>
                  </a:cubicBezTo>
                  <a:cubicBezTo>
                    <a:pt x="756" y="1269"/>
                    <a:pt x="1024" y="1020"/>
                    <a:pt x="1259" y="738"/>
                  </a:cubicBezTo>
                  <a:cubicBezTo>
                    <a:pt x="1285" y="709"/>
                    <a:pt x="1314" y="696"/>
                    <a:pt x="1343" y="696"/>
                  </a:cubicBezTo>
                  <a:cubicBezTo>
                    <a:pt x="1378" y="696"/>
                    <a:pt x="1412" y="714"/>
                    <a:pt x="1437" y="742"/>
                  </a:cubicBezTo>
                  <a:lnTo>
                    <a:pt x="1456" y="726"/>
                  </a:lnTo>
                  <a:cubicBezTo>
                    <a:pt x="1413" y="673"/>
                    <a:pt x="1374" y="618"/>
                    <a:pt x="1336" y="560"/>
                  </a:cubicBezTo>
                  <a:cubicBezTo>
                    <a:pt x="1235" y="525"/>
                    <a:pt x="1165" y="434"/>
                    <a:pt x="1216" y="314"/>
                  </a:cubicBezTo>
                  <a:cubicBezTo>
                    <a:pt x="1259" y="207"/>
                    <a:pt x="1308" y="102"/>
                    <a:pt x="1351" y="1"/>
                  </a:cubicBezTo>
                  <a:cubicBezTo>
                    <a:pt x="1340" y="1"/>
                    <a:pt x="1329" y="1"/>
                    <a:pt x="131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8" name="Google Shape;6028;p130"/>
            <p:cNvSpPr/>
            <p:nvPr/>
          </p:nvSpPr>
          <p:spPr>
            <a:xfrm>
              <a:off x="2706931" y="1077902"/>
              <a:ext cx="342235" cy="230647"/>
            </a:xfrm>
            <a:custGeom>
              <a:avLst/>
              <a:gdLst/>
              <a:ahLst/>
              <a:cxnLst/>
              <a:rect l="l" t="t" r="r" b="b"/>
              <a:pathLst>
                <a:path w="3481" h="2346" extrusionOk="0">
                  <a:moveTo>
                    <a:pt x="1458" y="1"/>
                  </a:moveTo>
                  <a:cubicBezTo>
                    <a:pt x="929" y="1"/>
                    <a:pt x="455" y="206"/>
                    <a:pt x="103" y="621"/>
                  </a:cubicBezTo>
                  <a:cubicBezTo>
                    <a:pt x="78" y="648"/>
                    <a:pt x="52" y="657"/>
                    <a:pt x="26" y="657"/>
                  </a:cubicBezTo>
                  <a:cubicBezTo>
                    <a:pt x="18" y="657"/>
                    <a:pt x="9" y="656"/>
                    <a:pt x="1" y="654"/>
                  </a:cubicBezTo>
                  <a:lnTo>
                    <a:pt x="1" y="654"/>
                  </a:lnTo>
                  <a:cubicBezTo>
                    <a:pt x="17" y="671"/>
                    <a:pt x="31" y="690"/>
                    <a:pt x="38" y="711"/>
                  </a:cubicBezTo>
                  <a:cubicBezTo>
                    <a:pt x="54" y="670"/>
                    <a:pt x="101" y="644"/>
                    <a:pt x="149" y="644"/>
                  </a:cubicBezTo>
                  <a:cubicBezTo>
                    <a:pt x="185" y="644"/>
                    <a:pt x="222" y="659"/>
                    <a:pt x="244" y="694"/>
                  </a:cubicBezTo>
                  <a:cubicBezTo>
                    <a:pt x="912" y="1702"/>
                    <a:pt x="1922" y="2324"/>
                    <a:pt x="3129" y="2324"/>
                  </a:cubicBezTo>
                  <a:cubicBezTo>
                    <a:pt x="3183" y="2324"/>
                    <a:pt x="3237" y="2323"/>
                    <a:pt x="3292" y="2320"/>
                  </a:cubicBezTo>
                  <a:cubicBezTo>
                    <a:pt x="3296" y="2320"/>
                    <a:pt x="3300" y="2320"/>
                    <a:pt x="3304" y="2320"/>
                  </a:cubicBezTo>
                  <a:cubicBezTo>
                    <a:pt x="3345" y="2320"/>
                    <a:pt x="3375" y="2332"/>
                    <a:pt x="3405" y="2345"/>
                  </a:cubicBezTo>
                  <a:cubicBezTo>
                    <a:pt x="3411" y="2344"/>
                    <a:pt x="3417" y="2344"/>
                    <a:pt x="3423" y="2344"/>
                  </a:cubicBezTo>
                  <a:cubicBezTo>
                    <a:pt x="3435" y="2344"/>
                    <a:pt x="3447" y="2345"/>
                    <a:pt x="3460" y="2345"/>
                  </a:cubicBezTo>
                  <a:cubicBezTo>
                    <a:pt x="3481" y="1743"/>
                    <a:pt x="3384" y="1197"/>
                    <a:pt x="3126" y="638"/>
                  </a:cubicBezTo>
                  <a:cubicBezTo>
                    <a:pt x="3038" y="780"/>
                    <a:pt x="2947" y="917"/>
                    <a:pt x="2865" y="1063"/>
                  </a:cubicBezTo>
                  <a:cubicBezTo>
                    <a:pt x="2837" y="1108"/>
                    <a:pt x="2791" y="1128"/>
                    <a:pt x="2745" y="1128"/>
                  </a:cubicBezTo>
                  <a:cubicBezTo>
                    <a:pt x="2719" y="1128"/>
                    <a:pt x="2692" y="1121"/>
                    <a:pt x="2668" y="1109"/>
                  </a:cubicBezTo>
                  <a:cubicBezTo>
                    <a:pt x="2649" y="1128"/>
                    <a:pt x="2634" y="1146"/>
                    <a:pt x="2609" y="1153"/>
                  </a:cubicBezTo>
                  <a:cubicBezTo>
                    <a:pt x="2559" y="1173"/>
                    <a:pt x="2504" y="1182"/>
                    <a:pt x="2447" y="1182"/>
                  </a:cubicBezTo>
                  <a:cubicBezTo>
                    <a:pt x="2239" y="1182"/>
                    <a:pt x="2002" y="1064"/>
                    <a:pt x="1857" y="953"/>
                  </a:cubicBezTo>
                  <a:cubicBezTo>
                    <a:pt x="1643" y="790"/>
                    <a:pt x="1509" y="565"/>
                    <a:pt x="1465" y="296"/>
                  </a:cubicBezTo>
                  <a:cubicBezTo>
                    <a:pt x="1457" y="237"/>
                    <a:pt x="1502" y="197"/>
                    <a:pt x="1549" y="191"/>
                  </a:cubicBezTo>
                  <a:cubicBezTo>
                    <a:pt x="1563" y="130"/>
                    <a:pt x="1582" y="68"/>
                    <a:pt x="1600" y="6"/>
                  </a:cubicBezTo>
                  <a:cubicBezTo>
                    <a:pt x="1552" y="3"/>
                    <a:pt x="1505" y="1"/>
                    <a:pt x="14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9" name="Google Shape;6029;p130"/>
            <p:cNvSpPr/>
            <p:nvPr/>
          </p:nvSpPr>
          <p:spPr>
            <a:xfrm>
              <a:off x="2924797" y="626243"/>
              <a:ext cx="406729" cy="309594"/>
            </a:xfrm>
            <a:custGeom>
              <a:avLst/>
              <a:gdLst/>
              <a:ahLst/>
              <a:cxnLst/>
              <a:rect l="l" t="t" r="r" b="b"/>
              <a:pathLst>
                <a:path w="4137" h="3149" extrusionOk="0">
                  <a:moveTo>
                    <a:pt x="912" y="1"/>
                  </a:moveTo>
                  <a:cubicBezTo>
                    <a:pt x="910" y="31"/>
                    <a:pt x="898" y="64"/>
                    <a:pt x="876" y="92"/>
                  </a:cubicBezTo>
                  <a:cubicBezTo>
                    <a:pt x="357" y="753"/>
                    <a:pt x="1" y="1305"/>
                    <a:pt x="324" y="2115"/>
                  </a:cubicBezTo>
                  <a:cubicBezTo>
                    <a:pt x="357" y="2054"/>
                    <a:pt x="387" y="1989"/>
                    <a:pt x="416" y="1930"/>
                  </a:cubicBezTo>
                  <a:cubicBezTo>
                    <a:pt x="452" y="1858"/>
                    <a:pt x="509" y="1828"/>
                    <a:pt x="568" y="1828"/>
                  </a:cubicBezTo>
                  <a:cubicBezTo>
                    <a:pt x="586" y="1828"/>
                    <a:pt x="604" y="1831"/>
                    <a:pt x="622" y="1836"/>
                  </a:cubicBezTo>
                  <a:cubicBezTo>
                    <a:pt x="635" y="1807"/>
                    <a:pt x="659" y="1786"/>
                    <a:pt x="693" y="1786"/>
                  </a:cubicBezTo>
                  <a:cubicBezTo>
                    <a:pt x="703" y="1786"/>
                    <a:pt x="714" y="1788"/>
                    <a:pt x="726" y="1792"/>
                  </a:cubicBezTo>
                  <a:cubicBezTo>
                    <a:pt x="1330" y="1989"/>
                    <a:pt x="1900" y="2283"/>
                    <a:pt x="2467" y="2560"/>
                  </a:cubicBezTo>
                  <a:cubicBezTo>
                    <a:pt x="2577" y="2613"/>
                    <a:pt x="2582" y="2722"/>
                    <a:pt x="2532" y="2806"/>
                  </a:cubicBezTo>
                  <a:cubicBezTo>
                    <a:pt x="2537" y="2849"/>
                    <a:pt x="2534" y="2896"/>
                    <a:pt x="2499" y="2943"/>
                  </a:cubicBezTo>
                  <a:cubicBezTo>
                    <a:pt x="2461" y="2990"/>
                    <a:pt x="2429" y="3036"/>
                    <a:pt x="2393" y="3088"/>
                  </a:cubicBezTo>
                  <a:cubicBezTo>
                    <a:pt x="2503" y="3129"/>
                    <a:pt x="2615" y="3149"/>
                    <a:pt x="2726" y="3149"/>
                  </a:cubicBezTo>
                  <a:cubicBezTo>
                    <a:pt x="2971" y="3149"/>
                    <a:pt x="3212" y="3054"/>
                    <a:pt x="3427" y="2892"/>
                  </a:cubicBezTo>
                  <a:cubicBezTo>
                    <a:pt x="3747" y="2649"/>
                    <a:pt x="3904" y="2302"/>
                    <a:pt x="4137" y="1991"/>
                  </a:cubicBezTo>
                  <a:lnTo>
                    <a:pt x="4133" y="1989"/>
                  </a:lnTo>
                  <a:cubicBezTo>
                    <a:pt x="3426" y="791"/>
                    <a:pt x="2270" y="166"/>
                    <a:pt x="9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0" name="Google Shape;6030;p130"/>
            <p:cNvSpPr/>
            <p:nvPr/>
          </p:nvSpPr>
          <p:spPr>
            <a:xfrm>
              <a:off x="2877704" y="829165"/>
              <a:ext cx="250408" cy="333583"/>
            </a:xfrm>
            <a:custGeom>
              <a:avLst/>
              <a:gdLst/>
              <a:ahLst/>
              <a:cxnLst/>
              <a:rect l="l" t="t" r="r" b="b"/>
              <a:pathLst>
                <a:path w="2547" h="3393" extrusionOk="0">
                  <a:moveTo>
                    <a:pt x="1263" y="1"/>
                  </a:moveTo>
                  <a:cubicBezTo>
                    <a:pt x="1261" y="23"/>
                    <a:pt x="1257" y="45"/>
                    <a:pt x="1247" y="71"/>
                  </a:cubicBezTo>
                  <a:cubicBezTo>
                    <a:pt x="775" y="1001"/>
                    <a:pt x="382" y="1941"/>
                    <a:pt x="1" y="2910"/>
                  </a:cubicBezTo>
                  <a:cubicBezTo>
                    <a:pt x="92" y="3022"/>
                    <a:pt x="193" y="3120"/>
                    <a:pt x="317" y="3197"/>
                  </a:cubicBezTo>
                  <a:cubicBezTo>
                    <a:pt x="404" y="3248"/>
                    <a:pt x="496" y="3292"/>
                    <a:pt x="593" y="3317"/>
                  </a:cubicBezTo>
                  <a:cubicBezTo>
                    <a:pt x="689" y="3338"/>
                    <a:pt x="782" y="3334"/>
                    <a:pt x="872" y="3372"/>
                  </a:cubicBezTo>
                  <a:cubicBezTo>
                    <a:pt x="885" y="3374"/>
                    <a:pt x="889" y="3386"/>
                    <a:pt x="901" y="3393"/>
                  </a:cubicBezTo>
                  <a:cubicBezTo>
                    <a:pt x="1297" y="2441"/>
                    <a:pt x="1870" y="1493"/>
                    <a:pt x="2546" y="713"/>
                  </a:cubicBezTo>
                  <a:cubicBezTo>
                    <a:pt x="2110" y="492"/>
                    <a:pt x="1671" y="271"/>
                    <a:pt x="126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1" name="Google Shape;6031;p130"/>
            <p:cNvSpPr/>
            <p:nvPr/>
          </p:nvSpPr>
          <p:spPr>
            <a:xfrm>
              <a:off x="2143487" y="2109915"/>
              <a:ext cx="408892" cy="410957"/>
            </a:xfrm>
            <a:custGeom>
              <a:avLst/>
              <a:gdLst/>
              <a:ahLst/>
              <a:cxnLst/>
              <a:rect l="l" t="t" r="r" b="b"/>
              <a:pathLst>
                <a:path w="4159" h="4180" extrusionOk="0">
                  <a:moveTo>
                    <a:pt x="1049" y="1"/>
                  </a:moveTo>
                  <a:cubicBezTo>
                    <a:pt x="861" y="986"/>
                    <a:pt x="546" y="2017"/>
                    <a:pt x="11" y="2849"/>
                  </a:cubicBezTo>
                  <a:cubicBezTo>
                    <a:pt x="7" y="2857"/>
                    <a:pt x="3" y="2857"/>
                    <a:pt x="0" y="2861"/>
                  </a:cubicBezTo>
                  <a:cubicBezTo>
                    <a:pt x="355" y="3162"/>
                    <a:pt x="729" y="3437"/>
                    <a:pt x="1151" y="3649"/>
                  </a:cubicBezTo>
                  <a:cubicBezTo>
                    <a:pt x="1664" y="3901"/>
                    <a:pt x="2176" y="3947"/>
                    <a:pt x="2710" y="4113"/>
                  </a:cubicBezTo>
                  <a:cubicBezTo>
                    <a:pt x="2750" y="4125"/>
                    <a:pt x="2775" y="4146"/>
                    <a:pt x="2796" y="4168"/>
                  </a:cubicBezTo>
                  <a:cubicBezTo>
                    <a:pt x="2799" y="4172"/>
                    <a:pt x="2799" y="4172"/>
                    <a:pt x="2803" y="4172"/>
                  </a:cubicBezTo>
                  <a:cubicBezTo>
                    <a:pt x="2814" y="4163"/>
                    <a:pt x="2829" y="4157"/>
                    <a:pt x="2845" y="4157"/>
                  </a:cubicBezTo>
                  <a:cubicBezTo>
                    <a:pt x="2855" y="4157"/>
                    <a:pt x="2865" y="4159"/>
                    <a:pt x="2876" y="4165"/>
                  </a:cubicBezTo>
                  <a:cubicBezTo>
                    <a:pt x="2880" y="4167"/>
                    <a:pt x="2886" y="4169"/>
                    <a:pt x="2890" y="4172"/>
                  </a:cubicBezTo>
                  <a:lnTo>
                    <a:pt x="2890" y="4172"/>
                  </a:lnTo>
                  <a:cubicBezTo>
                    <a:pt x="2853" y="4129"/>
                    <a:pt x="2837" y="4062"/>
                    <a:pt x="2857" y="3983"/>
                  </a:cubicBezTo>
                  <a:cubicBezTo>
                    <a:pt x="3094" y="3096"/>
                    <a:pt x="3567" y="2225"/>
                    <a:pt x="4159" y="1513"/>
                  </a:cubicBezTo>
                  <a:cubicBezTo>
                    <a:pt x="3615" y="1423"/>
                    <a:pt x="3081" y="1264"/>
                    <a:pt x="2636" y="1072"/>
                  </a:cubicBezTo>
                  <a:cubicBezTo>
                    <a:pt x="2031" y="811"/>
                    <a:pt x="1492" y="452"/>
                    <a:pt x="1049" y="1"/>
                  </a:cubicBezTo>
                  <a:close/>
                  <a:moveTo>
                    <a:pt x="2890" y="4172"/>
                  </a:moveTo>
                  <a:cubicBezTo>
                    <a:pt x="2893" y="4175"/>
                    <a:pt x="2895" y="4177"/>
                    <a:pt x="2897" y="4180"/>
                  </a:cubicBezTo>
                  <a:cubicBezTo>
                    <a:pt x="2896" y="4177"/>
                    <a:pt x="2894" y="4174"/>
                    <a:pt x="2890" y="417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2" name="Google Shape;6032;p130"/>
            <p:cNvSpPr/>
            <p:nvPr/>
          </p:nvSpPr>
          <p:spPr>
            <a:xfrm>
              <a:off x="2184288" y="1158717"/>
              <a:ext cx="833220" cy="1062195"/>
            </a:xfrm>
            <a:custGeom>
              <a:avLst/>
              <a:gdLst/>
              <a:ahLst/>
              <a:cxnLst/>
              <a:rect l="l" t="t" r="r" b="b"/>
              <a:pathLst>
                <a:path w="8475" h="10804" extrusionOk="0">
                  <a:moveTo>
                    <a:pt x="5373" y="1"/>
                  </a:moveTo>
                  <a:cubicBezTo>
                    <a:pt x="5367" y="32"/>
                    <a:pt x="5357" y="60"/>
                    <a:pt x="5335" y="87"/>
                  </a:cubicBezTo>
                  <a:cubicBezTo>
                    <a:pt x="3447" y="2616"/>
                    <a:pt x="1744" y="5238"/>
                    <a:pt x="0" y="7865"/>
                  </a:cubicBezTo>
                  <a:cubicBezTo>
                    <a:pt x="26" y="7886"/>
                    <a:pt x="51" y="7907"/>
                    <a:pt x="70" y="7944"/>
                  </a:cubicBezTo>
                  <a:cubicBezTo>
                    <a:pt x="616" y="9144"/>
                    <a:pt x="1539" y="10001"/>
                    <a:pt x="2788" y="10433"/>
                  </a:cubicBezTo>
                  <a:cubicBezTo>
                    <a:pt x="3704" y="10748"/>
                    <a:pt x="4655" y="10629"/>
                    <a:pt x="5570" y="10803"/>
                  </a:cubicBezTo>
                  <a:cubicBezTo>
                    <a:pt x="5574" y="10792"/>
                    <a:pt x="5574" y="10779"/>
                    <a:pt x="5576" y="10763"/>
                  </a:cubicBezTo>
                  <a:cubicBezTo>
                    <a:pt x="6039" y="9730"/>
                    <a:pt x="6565" y="8730"/>
                    <a:pt x="7073" y="7722"/>
                  </a:cubicBezTo>
                  <a:cubicBezTo>
                    <a:pt x="6098" y="7628"/>
                    <a:pt x="5290" y="6787"/>
                    <a:pt x="5244" y="5783"/>
                  </a:cubicBezTo>
                  <a:cubicBezTo>
                    <a:pt x="5204" y="4861"/>
                    <a:pt x="5866" y="4033"/>
                    <a:pt x="6726" y="3840"/>
                  </a:cubicBezTo>
                  <a:cubicBezTo>
                    <a:pt x="6717" y="3768"/>
                    <a:pt x="6751" y="3695"/>
                    <a:pt x="6843" y="3674"/>
                  </a:cubicBezTo>
                  <a:cubicBezTo>
                    <a:pt x="6988" y="3636"/>
                    <a:pt x="7132" y="3619"/>
                    <a:pt x="7275" y="3619"/>
                  </a:cubicBezTo>
                  <a:cubicBezTo>
                    <a:pt x="7521" y="3619"/>
                    <a:pt x="7760" y="3671"/>
                    <a:pt x="7984" y="3760"/>
                  </a:cubicBezTo>
                  <a:cubicBezTo>
                    <a:pt x="8072" y="3143"/>
                    <a:pt x="8231" y="2511"/>
                    <a:pt x="8475" y="1935"/>
                  </a:cubicBezTo>
                  <a:lnTo>
                    <a:pt x="8475" y="1935"/>
                  </a:lnTo>
                  <a:cubicBezTo>
                    <a:pt x="8432" y="1936"/>
                    <a:pt x="8389" y="1937"/>
                    <a:pt x="8346" y="1937"/>
                  </a:cubicBezTo>
                  <a:cubicBezTo>
                    <a:pt x="7075" y="1937"/>
                    <a:pt x="5850" y="1196"/>
                    <a:pt x="53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3" name="Google Shape;6033;p130"/>
            <p:cNvSpPr/>
            <p:nvPr/>
          </p:nvSpPr>
          <p:spPr>
            <a:xfrm>
              <a:off x="1179214" y="3721789"/>
              <a:ext cx="2706710" cy="629708"/>
            </a:xfrm>
            <a:custGeom>
              <a:avLst/>
              <a:gdLst/>
              <a:ahLst/>
              <a:cxnLst/>
              <a:rect l="l" t="t" r="r" b="b"/>
              <a:pathLst>
                <a:path w="27531" h="6405" extrusionOk="0">
                  <a:moveTo>
                    <a:pt x="24083" y="1"/>
                  </a:moveTo>
                  <a:cubicBezTo>
                    <a:pt x="24043" y="1"/>
                    <a:pt x="24002" y="1"/>
                    <a:pt x="23960" y="3"/>
                  </a:cubicBezTo>
                  <a:lnTo>
                    <a:pt x="21108" y="86"/>
                  </a:lnTo>
                  <a:cubicBezTo>
                    <a:pt x="21039" y="86"/>
                    <a:pt x="20992" y="65"/>
                    <a:pt x="20952" y="32"/>
                  </a:cubicBezTo>
                  <a:cubicBezTo>
                    <a:pt x="20301" y="341"/>
                    <a:pt x="19601" y="574"/>
                    <a:pt x="18856" y="719"/>
                  </a:cubicBezTo>
                  <a:cubicBezTo>
                    <a:pt x="19305" y="1884"/>
                    <a:pt x="19709" y="3075"/>
                    <a:pt x="20148" y="4235"/>
                  </a:cubicBezTo>
                  <a:cubicBezTo>
                    <a:pt x="20198" y="4365"/>
                    <a:pt x="20104" y="4474"/>
                    <a:pt x="19991" y="4518"/>
                  </a:cubicBezTo>
                  <a:cubicBezTo>
                    <a:pt x="19995" y="4647"/>
                    <a:pt x="19911" y="4779"/>
                    <a:pt x="19741" y="4783"/>
                  </a:cubicBezTo>
                  <a:cubicBezTo>
                    <a:pt x="18609" y="4806"/>
                    <a:pt x="17413" y="4869"/>
                    <a:pt x="16225" y="4869"/>
                  </a:cubicBezTo>
                  <a:cubicBezTo>
                    <a:pt x="15183" y="4869"/>
                    <a:pt x="14148" y="4820"/>
                    <a:pt x="13167" y="4651"/>
                  </a:cubicBezTo>
                  <a:cubicBezTo>
                    <a:pt x="13041" y="4630"/>
                    <a:pt x="13041" y="4414"/>
                    <a:pt x="13167" y="4393"/>
                  </a:cubicBezTo>
                  <a:cubicBezTo>
                    <a:pt x="13174" y="4390"/>
                    <a:pt x="13184" y="4390"/>
                    <a:pt x="13191" y="4390"/>
                  </a:cubicBezTo>
                  <a:cubicBezTo>
                    <a:pt x="13111" y="3641"/>
                    <a:pt x="13147" y="2578"/>
                    <a:pt x="13357" y="1517"/>
                  </a:cubicBezTo>
                  <a:cubicBezTo>
                    <a:pt x="12861" y="1278"/>
                    <a:pt x="12548" y="873"/>
                    <a:pt x="12351" y="391"/>
                  </a:cubicBezTo>
                  <a:cubicBezTo>
                    <a:pt x="12112" y="401"/>
                    <a:pt x="11869" y="405"/>
                    <a:pt x="11622" y="405"/>
                  </a:cubicBezTo>
                  <a:cubicBezTo>
                    <a:pt x="10620" y="405"/>
                    <a:pt x="9561" y="341"/>
                    <a:pt x="8520" y="341"/>
                  </a:cubicBezTo>
                  <a:cubicBezTo>
                    <a:pt x="7311" y="341"/>
                    <a:pt x="6125" y="427"/>
                    <a:pt x="5080" y="798"/>
                  </a:cubicBezTo>
                  <a:cubicBezTo>
                    <a:pt x="3529" y="1351"/>
                    <a:pt x="1147" y="3216"/>
                    <a:pt x="425" y="4779"/>
                  </a:cubicBezTo>
                  <a:cubicBezTo>
                    <a:pt x="153" y="5375"/>
                    <a:pt x="0" y="5258"/>
                    <a:pt x="578" y="5632"/>
                  </a:cubicBezTo>
                  <a:cubicBezTo>
                    <a:pt x="912" y="5850"/>
                    <a:pt x="1770" y="5858"/>
                    <a:pt x="2132" y="5905"/>
                  </a:cubicBezTo>
                  <a:cubicBezTo>
                    <a:pt x="3233" y="6050"/>
                    <a:pt x="4340" y="6120"/>
                    <a:pt x="5448" y="6184"/>
                  </a:cubicBezTo>
                  <a:cubicBezTo>
                    <a:pt x="7459" y="6308"/>
                    <a:pt x="9475" y="6381"/>
                    <a:pt x="11492" y="6398"/>
                  </a:cubicBezTo>
                  <a:cubicBezTo>
                    <a:pt x="11913" y="6403"/>
                    <a:pt x="12335" y="6405"/>
                    <a:pt x="12757" y="6405"/>
                  </a:cubicBezTo>
                  <a:cubicBezTo>
                    <a:pt x="16606" y="6405"/>
                    <a:pt x="20457" y="6224"/>
                    <a:pt x="24290" y="5862"/>
                  </a:cubicBezTo>
                  <a:cubicBezTo>
                    <a:pt x="25457" y="5750"/>
                    <a:pt x="27530" y="6040"/>
                    <a:pt x="27476" y="4373"/>
                  </a:cubicBezTo>
                  <a:cubicBezTo>
                    <a:pt x="27449" y="3642"/>
                    <a:pt x="26884" y="2658"/>
                    <a:pt x="26632" y="1971"/>
                  </a:cubicBezTo>
                  <a:cubicBezTo>
                    <a:pt x="26146" y="662"/>
                    <a:pt x="25466" y="1"/>
                    <a:pt x="240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4" name="Google Shape;6034;p130"/>
            <p:cNvSpPr/>
            <p:nvPr/>
          </p:nvSpPr>
          <p:spPr>
            <a:xfrm>
              <a:off x="2511186" y="3556915"/>
              <a:ext cx="621056" cy="591561"/>
            </a:xfrm>
            <a:custGeom>
              <a:avLst/>
              <a:gdLst/>
              <a:ahLst/>
              <a:cxnLst/>
              <a:rect l="l" t="t" r="r" b="b"/>
              <a:pathLst>
                <a:path w="6317" h="6017" extrusionOk="0">
                  <a:moveTo>
                    <a:pt x="2952" y="982"/>
                  </a:moveTo>
                  <a:cubicBezTo>
                    <a:pt x="3477" y="982"/>
                    <a:pt x="3977" y="1405"/>
                    <a:pt x="4000" y="1952"/>
                  </a:cubicBezTo>
                  <a:cubicBezTo>
                    <a:pt x="4020" y="2520"/>
                    <a:pt x="3518" y="3032"/>
                    <a:pt x="2955" y="3032"/>
                  </a:cubicBezTo>
                  <a:cubicBezTo>
                    <a:pt x="2927" y="3032"/>
                    <a:pt x="2898" y="3030"/>
                    <a:pt x="2870" y="3028"/>
                  </a:cubicBezTo>
                  <a:cubicBezTo>
                    <a:pt x="2297" y="2972"/>
                    <a:pt x="1839" y="2362"/>
                    <a:pt x="1965" y="1797"/>
                  </a:cubicBezTo>
                  <a:cubicBezTo>
                    <a:pt x="2049" y="1425"/>
                    <a:pt x="2325" y="1174"/>
                    <a:pt x="2648" y="1087"/>
                  </a:cubicBezTo>
                  <a:cubicBezTo>
                    <a:pt x="2669" y="1045"/>
                    <a:pt x="2706" y="1013"/>
                    <a:pt x="2761" y="1001"/>
                  </a:cubicBezTo>
                  <a:cubicBezTo>
                    <a:pt x="2825" y="988"/>
                    <a:pt x="2888" y="982"/>
                    <a:pt x="2952" y="982"/>
                  </a:cubicBezTo>
                  <a:close/>
                  <a:moveTo>
                    <a:pt x="2462" y="1"/>
                  </a:moveTo>
                  <a:cubicBezTo>
                    <a:pt x="2179" y="1"/>
                    <a:pt x="1927" y="155"/>
                    <a:pt x="1707" y="463"/>
                  </a:cubicBezTo>
                  <a:cubicBezTo>
                    <a:pt x="1440" y="736"/>
                    <a:pt x="1213" y="1041"/>
                    <a:pt x="1028" y="1372"/>
                  </a:cubicBezTo>
                  <a:cubicBezTo>
                    <a:pt x="746" y="1851"/>
                    <a:pt x="551" y="2389"/>
                    <a:pt x="390" y="2923"/>
                  </a:cubicBezTo>
                  <a:cubicBezTo>
                    <a:pt x="81" y="3935"/>
                    <a:pt x="5" y="4967"/>
                    <a:pt x="1" y="6017"/>
                  </a:cubicBezTo>
                  <a:cubicBezTo>
                    <a:pt x="883" y="5891"/>
                    <a:pt x="1802" y="5853"/>
                    <a:pt x="2726" y="5853"/>
                  </a:cubicBezTo>
                  <a:cubicBezTo>
                    <a:pt x="3837" y="5853"/>
                    <a:pt x="4955" y="5908"/>
                    <a:pt x="6023" y="5933"/>
                  </a:cubicBezTo>
                  <a:cubicBezTo>
                    <a:pt x="6026" y="5824"/>
                    <a:pt x="6107" y="5714"/>
                    <a:pt x="6212" y="5714"/>
                  </a:cubicBezTo>
                  <a:cubicBezTo>
                    <a:pt x="6245" y="5714"/>
                    <a:pt x="6281" y="5726"/>
                    <a:pt x="6317" y="5752"/>
                  </a:cubicBezTo>
                  <a:cubicBezTo>
                    <a:pt x="5577" y="5204"/>
                    <a:pt x="5304" y="3849"/>
                    <a:pt x="4965" y="2961"/>
                  </a:cubicBezTo>
                  <a:cubicBezTo>
                    <a:pt x="4786" y="2489"/>
                    <a:pt x="4617" y="2010"/>
                    <a:pt x="4427" y="1540"/>
                  </a:cubicBezTo>
                  <a:cubicBezTo>
                    <a:pt x="4059" y="616"/>
                    <a:pt x="4101" y="473"/>
                    <a:pt x="3095" y="221"/>
                  </a:cubicBezTo>
                  <a:cubicBezTo>
                    <a:pt x="2869" y="74"/>
                    <a:pt x="2658" y="1"/>
                    <a:pt x="24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5" name="Google Shape;6035;p130"/>
            <p:cNvSpPr/>
            <p:nvPr/>
          </p:nvSpPr>
          <p:spPr>
            <a:xfrm>
              <a:off x="2352014" y="1509407"/>
              <a:ext cx="1407674" cy="2324560"/>
            </a:xfrm>
            <a:custGeom>
              <a:avLst/>
              <a:gdLst/>
              <a:ahLst/>
              <a:cxnLst/>
              <a:rect l="l" t="t" r="r" b="b"/>
              <a:pathLst>
                <a:path w="14318" h="23644" extrusionOk="0">
                  <a:moveTo>
                    <a:pt x="6662" y="0"/>
                  </a:moveTo>
                  <a:cubicBezTo>
                    <a:pt x="6625" y="111"/>
                    <a:pt x="6585" y="221"/>
                    <a:pt x="6549" y="332"/>
                  </a:cubicBezTo>
                  <a:cubicBezTo>
                    <a:pt x="7115" y="674"/>
                    <a:pt x="7529" y="1289"/>
                    <a:pt x="7583" y="1970"/>
                  </a:cubicBezTo>
                  <a:cubicBezTo>
                    <a:pt x="7679" y="3100"/>
                    <a:pt x="6807" y="4078"/>
                    <a:pt x="5684" y="4161"/>
                  </a:cubicBezTo>
                  <a:cubicBezTo>
                    <a:pt x="5656" y="4165"/>
                    <a:pt x="5630" y="4165"/>
                    <a:pt x="5604" y="4165"/>
                  </a:cubicBezTo>
                  <a:cubicBezTo>
                    <a:pt x="5532" y="4385"/>
                    <a:pt x="5457" y="4604"/>
                    <a:pt x="5379" y="4825"/>
                  </a:cubicBezTo>
                  <a:cubicBezTo>
                    <a:pt x="5394" y="4825"/>
                    <a:pt x="5407" y="4822"/>
                    <a:pt x="5423" y="4822"/>
                  </a:cubicBezTo>
                  <a:cubicBezTo>
                    <a:pt x="9585" y="5429"/>
                    <a:pt x="12077" y="9296"/>
                    <a:pt x="10196" y="13230"/>
                  </a:cubicBezTo>
                  <a:cubicBezTo>
                    <a:pt x="9257" y="15184"/>
                    <a:pt x="7479" y="16521"/>
                    <a:pt x="5506" y="17316"/>
                  </a:cubicBezTo>
                  <a:cubicBezTo>
                    <a:pt x="4275" y="17811"/>
                    <a:pt x="2691" y="17748"/>
                    <a:pt x="1547" y="18283"/>
                  </a:cubicBezTo>
                  <a:cubicBezTo>
                    <a:pt x="0" y="19006"/>
                    <a:pt x="217" y="22595"/>
                    <a:pt x="1511" y="23643"/>
                  </a:cubicBezTo>
                  <a:cubicBezTo>
                    <a:pt x="1918" y="21956"/>
                    <a:pt x="2790" y="20368"/>
                    <a:pt x="4355" y="20175"/>
                  </a:cubicBezTo>
                  <a:cubicBezTo>
                    <a:pt x="4425" y="20166"/>
                    <a:pt x="4494" y="20162"/>
                    <a:pt x="4560" y="20162"/>
                  </a:cubicBezTo>
                  <a:cubicBezTo>
                    <a:pt x="5414" y="20162"/>
                    <a:pt x="5920" y="20883"/>
                    <a:pt x="6262" y="21627"/>
                  </a:cubicBezTo>
                  <a:cubicBezTo>
                    <a:pt x="6417" y="21972"/>
                    <a:pt x="6564" y="22329"/>
                    <a:pt x="6709" y="22684"/>
                  </a:cubicBezTo>
                  <a:lnTo>
                    <a:pt x="6712" y="22681"/>
                  </a:lnTo>
                  <a:cubicBezTo>
                    <a:pt x="11565" y="21643"/>
                    <a:pt x="14317" y="17061"/>
                    <a:pt x="14195" y="12282"/>
                  </a:cubicBezTo>
                  <a:cubicBezTo>
                    <a:pt x="14129" y="9710"/>
                    <a:pt x="13359" y="6986"/>
                    <a:pt x="12023" y="4779"/>
                  </a:cubicBezTo>
                  <a:cubicBezTo>
                    <a:pt x="10729" y="2653"/>
                    <a:pt x="8765" y="1250"/>
                    <a:pt x="666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6" name="Google Shape;6036;p130"/>
            <p:cNvSpPr/>
            <p:nvPr/>
          </p:nvSpPr>
          <p:spPr>
            <a:xfrm>
              <a:off x="1461181" y="2866252"/>
              <a:ext cx="973515" cy="701969"/>
            </a:xfrm>
            <a:custGeom>
              <a:avLst/>
              <a:gdLst/>
              <a:ahLst/>
              <a:cxnLst/>
              <a:rect l="l" t="t" r="r" b="b"/>
              <a:pathLst>
                <a:path w="9902" h="7140" extrusionOk="0">
                  <a:moveTo>
                    <a:pt x="4237" y="1"/>
                  </a:moveTo>
                  <a:cubicBezTo>
                    <a:pt x="3927" y="1"/>
                    <a:pt x="3607" y="178"/>
                    <a:pt x="3157" y="556"/>
                  </a:cubicBezTo>
                  <a:cubicBezTo>
                    <a:pt x="2485" y="1119"/>
                    <a:pt x="1823" y="1689"/>
                    <a:pt x="1166" y="2274"/>
                  </a:cubicBezTo>
                  <a:cubicBezTo>
                    <a:pt x="0" y="3314"/>
                    <a:pt x="487" y="3741"/>
                    <a:pt x="1657" y="4312"/>
                  </a:cubicBezTo>
                  <a:cubicBezTo>
                    <a:pt x="2590" y="4769"/>
                    <a:pt x="3545" y="5190"/>
                    <a:pt x="4514" y="5568"/>
                  </a:cubicBezTo>
                  <a:cubicBezTo>
                    <a:pt x="6051" y="6167"/>
                    <a:pt x="7627" y="6613"/>
                    <a:pt x="9185" y="7140"/>
                  </a:cubicBezTo>
                  <a:cubicBezTo>
                    <a:pt x="9192" y="6831"/>
                    <a:pt x="9210" y="6529"/>
                    <a:pt x="9232" y="6249"/>
                  </a:cubicBezTo>
                  <a:cubicBezTo>
                    <a:pt x="9321" y="5190"/>
                    <a:pt x="9487" y="4684"/>
                    <a:pt x="9901" y="4386"/>
                  </a:cubicBezTo>
                  <a:cubicBezTo>
                    <a:pt x="8404" y="3138"/>
                    <a:pt x="6912" y="1888"/>
                    <a:pt x="5415" y="639"/>
                  </a:cubicBezTo>
                  <a:cubicBezTo>
                    <a:pt x="4920" y="224"/>
                    <a:pt x="4584" y="1"/>
                    <a:pt x="42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37" name="Google Shape;6037;p130"/>
            <p:cNvGrpSpPr/>
            <p:nvPr/>
          </p:nvGrpSpPr>
          <p:grpSpPr>
            <a:xfrm>
              <a:off x="1102725" y="599305"/>
              <a:ext cx="2854871" cy="3901336"/>
              <a:chOff x="1102725" y="599305"/>
              <a:chExt cx="2854871" cy="3901336"/>
            </a:xfrm>
          </p:grpSpPr>
          <p:sp>
            <p:nvSpPr>
              <p:cNvPr id="6038" name="Google Shape;6038;p130"/>
              <p:cNvSpPr/>
              <p:nvPr/>
            </p:nvSpPr>
            <p:spPr>
              <a:xfrm>
                <a:off x="1102725" y="599305"/>
                <a:ext cx="2854871" cy="3901336"/>
              </a:xfrm>
              <a:custGeom>
                <a:avLst/>
                <a:gdLst/>
                <a:ahLst/>
                <a:cxnLst/>
                <a:rect l="l" t="t" r="r" b="b"/>
                <a:pathLst>
                  <a:path w="29038" h="39682" extrusionOk="0">
                    <a:moveTo>
                      <a:pt x="19445" y="279"/>
                    </a:moveTo>
                    <a:cubicBezTo>
                      <a:pt x="20804" y="441"/>
                      <a:pt x="21959" y="1065"/>
                      <a:pt x="22667" y="2264"/>
                    </a:cubicBezTo>
                    <a:lnTo>
                      <a:pt x="22671" y="2268"/>
                    </a:lnTo>
                    <a:cubicBezTo>
                      <a:pt x="22438" y="2576"/>
                      <a:pt x="22282" y="2924"/>
                      <a:pt x="21960" y="3169"/>
                    </a:cubicBezTo>
                    <a:cubicBezTo>
                      <a:pt x="21745" y="3331"/>
                      <a:pt x="21504" y="3425"/>
                      <a:pt x="21259" y="3425"/>
                    </a:cubicBezTo>
                    <a:cubicBezTo>
                      <a:pt x="21148" y="3425"/>
                      <a:pt x="21036" y="3406"/>
                      <a:pt x="20926" y="3365"/>
                    </a:cubicBezTo>
                    <a:cubicBezTo>
                      <a:pt x="20962" y="3315"/>
                      <a:pt x="20994" y="3268"/>
                      <a:pt x="21030" y="3221"/>
                    </a:cubicBezTo>
                    <a:cubicBezTo>
                      <a:pt x="21067" y="3174"/>
                      <a:pt x="21070" y="3125"/>
                      <a:pt x="21063" y="3083"/>
                    </a:cubicBezTo>
                    <a:cubicBezTo>
                      <a:pt x="21115" y="2999"/>
                      <a:pt x="21113" y="2891"/>
                      <a:pt x="21000" y="2836"/>
                    </a:cubicBezTo>
                    <a:cubicBezTo>
                      <a:pt x="20431" y="2560"/>
                      <a:pt x="19862" y="2265"/>
                      <a:pt x="19259" y="2070"/>
                    </a:cubicBezTo>
                    <a:cubicBezTo>
                      <a:pt x="19247" y="2066"/>
                      <a:pt x="19237" y="2064"/>
                      <a:pt x="19227" y="2064"/>
                    </a:cubicBezTo>
                    <a:cubicBezTo>
                      <a:pt x="19193" y="2064"/>
                      <a:pt x="19168" y="2085"/>
                      <a:pt x="19154" y="2112"/>
                    </a:cubicBezTo>
                    <a:cubicBezTo>
                      <a:pt x="19137" y="2108"/>
                      <a:pt x="19119" y="2105"/>
                      <a:pt x="19101" y="2105"/>
                    </a:cubicBezTo>
                    <a:cubicBezTo>
                      <a:pt x="19042" y="2105"/>
                      <a:pt x="18983" y="2134"/>
                      <a:pt x="18947" y="2208"/>
                    </a:cubicBezTo>
                    <a:cubicBezTo>
                      <a:pt x="18918" y="2265"/>
                      <a:pt x="18890" y="2331"/>
                      <a:pt x="18857" y="2392"/>
                    </a:cubicBezTo>
                    <a:cubicBezTo>
                      <a:pt x="18534" y="1581"/>
                      <a:pt x="18890" y="1031"/>
                      <a:pt x="19409" y="369"/>
                    </a:cubicBezTo>
                    <a:cubicBezTo>
                      <a:pt x="19431" y="340"/>
                      <a:pt x="19443" y="307"/>
                      <a:pt x="19445" y="279"/>
                    </a:cubicBezTo>
                    <a:close/>
                    <a:moveTo>
                      <a:pt x="19317" y="2339"/>
                    </a:moveTo>
                    <a:cubicBezTo>
                      <a:pt x="19725" y="2609"/>
                      <a:pt x="20164" y="2830"/>
                      <a:pt x="20600" y="3051"/>
                    </a:cubicBezTo>
                    <a:cubicBezTo>
                      <a:pt x="19924" y="3833"/>
                      <a:pt x="19351" y="4779"/>
                      <a:pt x="18953" y="5730"/>
                    </a:cubicBezTo>
                    <a:cubicBezTo>
                      <a:pt x="18943" y="5723"/>
                      <a:pt x="18939" y="5711"/>
                      <a:pt x="18925" y="5708"/>
                    </a:cubicBezTo>
                    <a:cubicBezTo>
                      <a:pt x="18836" y="5671"/>
                      <a:pt x="18740" y="5675"/>
                      <a:pt x="18645" y="5652"/>
                    </a:cubicBezTo>
                    <a:cubicBezTo>
                      <a:pt x="18547" y="5628"/>
                      <a:pt x="18456" y="5584"/>
                      <a:pt x="18370" y="5533"/>
                    </a:cubicBezTo>
                    <a:cubicBezTo>
                      <a:pt x="18246" y="5458"/>
                      <a:pt x="18145" y="5360"/>
                      <a:pt x="18053" y="5246"/>
                    </a:cubicBezTo>
                    <a:cubicBezTo>
                      <a:pt x="18434" y="4278"/>
                      <a:pt x="18826" y="3337"/>
                      <a:pt x="19299" y="2408"/>
                    </a:cubicBezTo>
                    <a:cubicBezTo>
                      <a:pt x="19311" y="2383"/>
                      <a:pt x="19313" y="2361"/>
                      <a:pt x="19317" y="2339"/>
                    </a:cubicBezTo>
                    <a:close/>
                    <a:moveTo>
                      <a:pt x="17773" y="4869"/>
                    </a:moveTo>
                    <a:cubicBezTo>
                      <a:pt x="17821" y="4869"/>
                      <a:pt x="17868" y="4871"/>
                      <a:pt x="17916" y="4874"/>
                    </a:cubicBezTo>
                    <a:cubicBezTo>
                      <a:pt x="17899" y="4936"/>
                      <a:pt x="17880" y="4998"/>
                      <a:pt x="17866" y="5059"/>
                    </a:cubicBezTo>
                    <a:cubicBezTo>
                      <a:pt x="17819" y="5065"/>
                      <a:pt x="17775" y="5105"/>
                      <a:pt x="17782" y="5164"/>
                    </a:cubicBezTo>
                    <a:cubicBezTo>
                      <a:pt x="17826" y="5431"/>
                      <a:pt x="17960" y="5658"/>
                      <a:pt x="18174" y="5820"/>
                    </a:cubicBezTo>
                    <a:cubicBezTo>
                      <a:pt x="18319" y="5932"/>
                      <a:pt x="18555" y="6050"/>
                      <a:pt x="18763" y="6050"/>
                    </a:cubicBezTo>
                    <a:cubicBezTo>
                      <a:pt x="18820" y="6050"/>
                      <a:pt x="18876" y="6040"/>
                      <a:pt x="18926" y="6020"/>
                    </a:cubicBezTo>
                    <a:cubicBezTo>
                      <a:pt x="18951" y="6013"/>
                      <a:pt x="18966" y="5996"/>
                      <a:pt x="18985" y="5977"/>
                    </a:cubicBezTo>
                    <a:cubicBezTo>
                      <a:pt x="19009" y="5989"/>
                      <a:pt x="19036" y="5996"/>
                      <a:pt x="19063" y="5996"/>
                    </a:cubicBezTo>
                    <a:cubicBezTo>
                      <a:pt x="19109" y="5996"/>
                      <a:pt x="19154" y="5977"/>
                      <a:pt x="19180" y="5931"/>
                    </a:cubicBezTo>
                    <a:cubicBezTo>
                      <a:pt x="19264" y="5785"/>
                      <a:pt x="19356" y="5647"/>
                      <a:pt x="19443" y="5506"/>
                    </a:cubicBezTo>
                    <a:cubicBezTo>
                      <a:pt x="19701" y="6065"/>
                      <a:pt x="19798" y="6611"/>
                      <a:pt x="19777" y="7213"/>
                    </a:cubicBezTo>
                    <a:cubicBezTo>
                      <a:pt x="19764" y="7213"/>
                      <a:pt x="19752" y="7212"/>
                      <a:pt x="19740" y="7212"/>
                    </a:cubicBezTo>
                    <a:cubicBezTo>
                      <a:pt x="19734" y="7212"/>
                      <a:pt x="19728" y="7212"/>
                      <a:pt x="19722" y="7213"/>
                    </a:cubicBezTo>
                    <a:cubicBezTo>
                      <a:pt x="19692" y="7202"/>
                      <a:pt x="19663" y="7187"/>
                      <a:pt x="19623" y="7187"/>
                    </a:cubicBezTo>
                    <a:cubicBezTo>
                      <a:pt x="19619" y="7187"/>
                      <a:pt x="19614" y="7188"/>
                      <a:pt x="19609" y="7188"/>
                    </a:cubicBezTo>
                    <a:cubicBezTo>
                      <a:pt x="19554" y="7191"/>
                      <a:pt x="19500" y="7192"/>
                      <a:pt x="19446" y="7192"/>
                    </a:cubicBezTo>
                    <a:cubicBezTo>
                      <a:pt x="18238" y="7192"/>
                      <a:pt x="17228" y="6569"/>
                      <a:pt x="16561" y="5561"/>
                    </a:cubicBezTo>
                    <a:cubicBezTo>
                      <a:pt x="16540" y="5526"/>
                      <a:pt x="16504" y="5511"/>
                      <a:pt x="16467" y="5511"/>
                    </a:cubicBezTo>
                    <a:cubicBezTo>
                      <a:pt x="16419" y="5511"/>
                      <a:pt x="16371" y="5537"/>
                      <a:pt x="16355" y="5579"/>
                    </a:cubicBezTo>
                    <a:cubicBezTo>
                      <a:pt x="16346" y="5558"/>
                      <a:pt x="16332" y="5539"/>
                      <a:pt x="16318" y="5521"/>
                    </a:cubicBezTo>
                    <a:lnTo>
                      <a:pt x="16318" y="5521"/>
                    </a:lnTo>
                    <a:cubicBezTo>
                      <a:pt x="16327" y="5522"/>
                      <a:pt x="16335" y="5523"/>
                      <a:pt x="16344" y="5523"/>
                    </a:cubicBezTo>
                    <a:cubicBezTo>
                      <a:pt x="16369" y="5523"/>
                      <a:pt x="16394" y="5515"/>
                      <a:pt x="16419" y="5487"/>
                    </a:cubicBezTo>
                    <a:cubicBezTo>
                      <a:pt x="16775" y="5074"/>
                      <a:pt x="17246" y="4869"/>
                      <a:pt x="17773" y="4869"/>
                    </a:cubicBezTo>
                    <a:close/>
                    <a:moveTo>
                      <a:pt x="18084" y="9709"/>
                    </a:moveTo>
                    <a:cubicBezTo>
                      <a:pt x="18909" y="9810"/>
                      <a:pt x="19657" y="10174"/>
                      <a:pt x="19838" y="11093"/>
                    </a:cubicBezTo>
                    <a:cubicBezTo>
                      <a:pt x="20036" y="12092"/>
                      <a:pt x="19216" y="13010"/>
                      <a:pt x="18223" y="13010"/>
                    </a:cubicBezTo>
                    <a:cubicBezTo>
                      <a:pt x="18216" y="13010"/>
                      <a:pt x="18210" y="13010"/>
                      <a:pt x="18204" y="13010"/>
                    </a:cubicBezTo>
                    <a:cubicBezTo>
                      <a:pt x="17349" y="13004"/>
                      <a:pt x="16637" y="12225"/>
                      <a:pt x="16631" y="11379"/>
                    </a:cubicBezTo>
                    <a:cubicBezTo>
                      <a:pt x="16623" y="10515"/>
                      <a:pt x="17316" y="9932"/>
                      <a:pt x="18084" y="9709"/>
                    </a:cubicBezTo>
                    <a:close/>
                    <a:moveTo>
                      <a:pt x="16371" y="5691"/>
                    </a:moveTo>
                    <a:cubicBezTo>
                      <a:pt x="16849" y="6885"/>
                      <a:pt x="18072" y="7627"/>
                      <a:pt x="19340" y="7627"/>
                    </a:cubicBezTo>
                    <a:cubicBezTo>
                      <a:pt x="19385" y="7627"/>
                      <a:pt x="19430" y="7626"/>
                      <a:pt x="19474" y="7625"/>
                    </a:cubicBezTo>
                    <a:lnTo>
                      <a:pt x="19474" y="7625"/>
                    </a:lnTo>
                    <a:cubicBezTo>
                      <a:pt x="19231" y="8201"/>
                      <a:pt x="19071" y="8833"/>
                      <a:pt x="18983" y="9450"/>
                    </a:cubicBezTo>
                    <a:cubicBezTo>
                      <a:pt x="18760" y="9361"/>
                      <a:pt x="18521" y="9310"/>
                      <a:pt x="18274" y="9310"/>
                    </a:cubicBezTo>
                    <a:cubicBezTo>
                      <a:pt x="18132" y="9310"/>
                      <a:pt x="17987" y="9327"/>
                      <a:pt x="17842" y="9364"/>
                    </a:cubicBezTo>
                    <a:cubicBezTo>
                      <a:pt x="17751" y="9385"/>
                      <a:pt x="17714" y="9457"/>
                      <a:pt x="17726" y="9530"/>
                    </a:cubicBezTo>
                    <a:cubicBezTo>
                      <a:pt x="16863" y="9723"/>
                      <a:pt x="16203" y="10550"/>
                      <a:pt x="16243" y="11473"/>
                    </a:cubicBezTo>
                    <a:cubicBezTo>
                      <a:pt x="16290" y="12477"/>
                      <a:pt x="17096" y="13318"/>
                      <a:pt x="18073" y="13414"/>
                    </a:cubicBezTo>
                    <a:cubicBezTo>
                      <a:pt x="17565" y="14420"/>
                      <a:pt x="17036" y="15422"/>
                      <a:pt x="16576" y="16453"/>
                    </a:cubicBezTo>
                    <a:cubicBezTo>
                      <a:pt x="16573" y="16469"/>
                      <a:pt x="16573" y="16482"/>
                      <a:pt x="16569" y="16493"/>
                    </a:cubicBezTo>
                    <a:cubicBezTo>
                      <a:pt x="15655" y="16319"/>
                      <a:pt x="14704" y="16438"/>
                      <a:pt x="13788" y="16123"/>
                    </a:cubicBezTo>
                    <a:cubicBezTo>
                      <a:pt x="12538" y="15691"/>
                      <a:pt x="11617" y="14834"/>
                      <a:pt x="11068" y="13634"/>
                    </a:cubicBezTo>
                    <a:cubicBezTo>
                      <a:pt x="11052" y="13597"/>
                      <a:pt x="11025" y="13576"/>
                      <a:pt x="11000" y="13555"/>
                    </a:cubicBezTo>
                    <a:cubicBezTo>
                      <a:pt x="12743" y="10928"/>
                      <a:pt x="14447" y="8306"/>
                      <a:pt x="16335" y="5777"/>
                    </a:cubicBezTo>
                    <a:cubicBezTo>
                      <a:pt x="16356" y="5750"/>
                      <a:pt x="16368" y="5719"/>
                      <a:pt x="16371" y="5691"/>
                    </a:cubicBezTo>
                    <a:close/>
                    <a:moveTo>
                      <a:pt x="11637" y="15367"/>
                    </a:moveTo>
                    <a:cubicBezTo>
                      <a:pt x="12079" y="15818"/>
                      <a:pt x="12617" y="16178"/>
                      <a:pt x="13224" y="16438"/>
                    </a:cubicBezTo>
                    <a:cubicBezTo>
                      <a:pt x="13668" y="16627"/>
                      <a:pt x="14201" y="16787"/>
                      <a:pt x="14746" y="16878"/>
                    </a:cubicBezTo>
                    <a:cubicBezTo>
                      <a:pt x="14154" y="17590"/>
                      <a:pt x="13682" y="18461"/>
                      <a:pt x="13446" y="19349"/>
                    </a:cubicBezTo>
                    <a:cubicBezTo>
                      <a:pt x="13424" y="19428"/>
                      <a:pt x="13440" y="19496"/>
                      <a:pt x="13480" y="19539"/>
                    </a:cubicBezTo>
                    <a:lnTo>
                      <a:pt x="13480" y="19539"/>
                    </a:lnTo>
                    <a:cubicBezTo>
                      <a:pt x="13475" y="19535"/>
                      <a:pt x="13468" y="19532"/>
                      <a:pt x="13463" y="19531"/>
                    </a:cubicBezTo>
                    <a:cubicBezTo>
                      <a:pt x="13452" y="19526"/>
                      <a:pt x="13441" y="19523"/>
                      <a:pt x="13431" y="19523"/>
                    </a:cubicBezTo>
                    <a:cubicBezTo>
                      <a:pt x="13415" y="19523"/>
                      <a:pt x="13401" y="19529"/>
                      <a:pt x="13390" y="19538"/>
                    </a:cubicBezTo>
                    <a:cubicBezTo>
                      <a:pt x="13387" y="19538"/>
                      <a:pt x="13387" y="19538"/>
                      <a:pt x="13383" y="19535"/>
                    </a:cubicBezTo>
                    <a:cubicBezTo>
                      <a:pt x="13362" y="19513"/>
                      <a:pt x="13337" y="19491"/>
                      <a:pt x="13297" y="19479"/>
                    </a:cubicBezTo>
                    <a:cubicBezTo>
                      <a:pt x="12763" y="19313"/>
                      <a:pt x="12251" y="19270"/>
                      <a:pt x="11739" y="19016"/>
                    </a:cubicBezTo>
                    <a:cubicBezTo>
                      <a:pt x="11318" y="18805"/>
                      <a:pt x="10944" y="18528"/>
                      <a:pt x="10587" y="18227"/>
                    </a:cubicBezTo>
                    <a:cubicBezTo>
                      <a:pt x="10593" y="18222"/>
                      <a:pt x="10595" y="18222"/>
                      <a:pt x="10599" y="18215"/>
                    </a:cubicBezTo>
                    <a:cubicBezTo>
                      <a:pt x="11133" y="17383"/>
                      <a:pt x="11447" y="16352"/>
                      <a:pt x="11637" y="15367"/>
                    </a:cubicBezTo>
                    <a:close/>
                    <a:moveTo>
                      <a:pt x="13489" y="19547"/>
                    </a:moveTo>
                    <a:cubicBezTo>
                      <a:pt x="13501" y="19551"/>
                      <a:pt x="13507" y="19559"/>
                      <a:pt x="13510" y="19570"/>
                    </a:cubicBezTo>
                    <a:lnTo>
                      <a:pt x="13489" y="19547"/>
                    </a:lnTo>
                    <a:close/>
                    <a:moveTo>
                      <a:pt x="10305" y="17736"/>
                    </a:moveTo>
                    <a:cubicBezTo>
                      <a:pt x="10315" y="17736"/>
                      <a:pt x="10326" y="17736"/>
                      <a:pt x="10336" y="17736"/>
                    </a:cubicBezTo>
                    <a:cubicBezTo>
                      <a:pt x="10293" y="17838"/>
                      <a:pt x="10244" y="17945"/>
                      <a:pt x="10201" y="18049"/>
                    </a:cubicBezTo>
                    <a:cubicBezTo>
                      <a:pt x="10150" y="18169"/>
                      <a:pt x="10220" y="18259"/>
                      <a:pt x="10321" y="18295"/>
                    </a:cubicBezTo>
                    <a:cubicBezTo>
                      <a:pt x="10359" y="18353"/>
                      <a:pt x="10398" y="18407"/>
                      <a:pt x="10441" y="18461"/>
                    </a:cubicBezTo>
                    <a:cubicBezTo>
                      <a:pt x="10619" y="18689"/>
                      <a:pt x="10843" y="18904"/>
                      <a:pt x="11094" y="19100"/>
                    </a:cubicBezTo>
                    <a:cubicBezTo>
                      <a:pt x="11085" y="19105"/>
                      <a:pt x="11076" y="19105"/>
                      <a:pt x="11071" y="19112"/>
                    </a:cubicBezTo>
                    <a:cubicBezTo>
                      <a:pt x="10775" y="19345"/>
                      <a:pt x="10506" y="19646"/>
                      <a:pt x="10312" y="19962"/>
                    </a:cubicBezTo>
                    <a:cubicBezTo>
                      <a:pt x="10002" y="19772"/>
                      <a:pt x="9716" y="19555"/>
                      <a:pt x="9447" y="19312"/>
                    </a:cubicBezTo>
                    <a:lnTo>
                      <a:pt x="9447" y="19312"/>
                    </a:lnTo>
                    <a:cubicBezTo>
                      <a:pt x="9454" y="19315"/>
                      <a:pt x="9461" y="19317"/>
                      <a:pt x="9468" y="19317"/>
                    </a:cubicBezTo>
                    <a:cubicBezTo>
                      <a:pt x="9476" y="19317"/>
                      <a:pt x="9484" y="19315"/>
                      <a:pt x="9494" y="19312"/>
                    </a:cubicBezTo>
                    <a:cubicBezTo>
                      <a:pt x="9844" y="19145"/>
                      <a:pt x="10156" y="18934"/>
                      <a:pt x="10429" y="18658"/>
                    </a:cubicBezTo>
                    <a:cubicBezTo>
                      <a:pt x="10488" y="18600"/>
                      <a:pt x="10469" y="18524"/>
                      <a:pt x="10422" y="18477"/>
                    </a:cubicBezTo>
                    <a:cubicBezTo>
                      <a:pt x="10397" y="18450"/>
                      <a:pt x="10363" y="18431"/>
                      <a:pt x="10328" y="18431"/>
                    </a:cubicBezTo>
                    <a:cubicBezTo>
                      <a:pt x="10299" y="18431"/>
                      <a:pt x="10269" y="18444"/>
                      <a:pt x="10244" y="18473"/>
                    </a:cubicBezTo>
                    <a:cubicBezTo>
                      <a:pt x="10009" y="18758"/>
                      <a:pt x="9741" y="19004"/>
                      <a:pt x="9428" y="19197"/>
                    </a:cubicBezTo>
                    <a:cubicBezTo>
                      <a:pt x="9391" y="19219"/>
                      <a:pt x="9391" y="19252"/>
                      <a:pt x="9403" y="19277"/>
                    </a:cubicBezTo>
                    <a:cubicBezTo>
                      <a:pt x="9262" y="19145"/>
                      <a:pt x="9120" y="19011"/>
                      <a:pt x="8985" y="18866"/>
                    </a:cubicBezTo>
                    <a:cubicBezTo>
                      <a:pt x="9267" y="18303"/>
                      <a:pt x="9620" y="17736"/>
                      <a:pt x="10305" y="17736"/>
                    </a:cubicBezTo>
                    <a:close/>
                    <a:moveTo>
                      <a:pt x="11273" y="19240"/>
                    </a:moveTo>
                    <a:cubicBezTo>
                      <a:pt x="11405" y="19332"/>
                      <a:pt x="11542" y="19415"/>
                      <a:pt x="11687" y="19491"/>
                    </a:cubicBezTo>
                    <a:cubicBezTo>
                      <a:pt x="11623" y="19626"/>
                      <a:pt x="11586" y="19771"/>
                      <a:pt x="11550" y="19912"/>
                    </a:cubicBezTo>
                    <a:cubicBezTo>
                      <a:pt x="11499" y="20090"/>
                      <a:pt x="11444" y="20269"/>
                      <a:pt x="11406" y="20450"/>
                    </a:cubicBezTo>
                    <a:cubicBezTo>
                      <a:pt x="11401" y="20461"/>
                      <a:pt x="11409" y="20471"/>
                      <a:pt x="11413" y="20483"/>
                    </a:cubicBezTo>
                    <a:cubicBezTo>
                      <a:pt x="11399" y="20480"/>
                      <a:pt x="11381" y="20471"/>
                      <a:pt x="11366" y="20468"/>
                    </a:cubicBezTo>
                    <a:cubicBezTo>
                      <a:pt x="11043" y="20355"/>
                      <a:pt x="10740" y="20214"/>
                      <a:pt x="10454" y="20050"/>
                    </a:cubicBezTo>
                    <a:cubicBezTo>
                      <a:pt x="10702" y="19777"/>
                      <a:pt x="10957" y="19526"/>
                      <a:pt x="11240" y="19284"/>
                    </a:cubicBezTo>
                    <a:cubicBezTo>
                      <a:pt x="11258" y="19269"/>
                      <a:pt x="11266" y="19256"/>
                      <a:pt x="11273" y="19240"/>
                    </a:cubicBezTo>
                    <a:close/>
                    <a:moveTo>
                      <a:pt x="11910" y="19596"/>
                    </a:moveTo>
                    <a:cubicBezTo>
                      <a:pt x="12164" y="19706"/>
                      <a:pt x="12425" y="19789"/>
                      <a:pt x="12687" y="19825"/>
                    </a:cubicBezTo>
                    <a:cubicBezTo>
                      <a:pt x="12632" y="20130"/>
                      <a:pt x="12589" y="20440"/>
                      <a:pt x="12556" y="20744"/>
                    </a:cubicBezTo>
                    <a:cubicBezTo>
                      <a:pt x="12228" y="20726"/>
                      <a:pt x="11869" y="20630"/>
                      <a:pt x="11567" y="20535"/>
                    </a:cubicBezTo>
                    <a:cubicBezTo>
                      <a:pt x="11571" y="20529"/>
                      <a:pt x="11579" y="20529"/>
                      <a:pt x="11583" y="20523"/>
                    </a:cubicBezTo>
                    <a:cubicBezTo>
                      <a:pt x="11652" y="20355"/>
                      <a:pt x="11711" y="20185"/>
                      <a:pt x="11772" y="20014"/>
                    </a:cubicBezTo>
                    <a:cubicBezTo>
                      <a:pt x="11824" y="19876"/>
                      <a:pt x="11881" y="19738"/>
                      <a:pt x="11910" y="19596"/>
                    </a:cubicBezTo>
                    <a:close/>
                    <a:moveTo>
                      <a:pt x="13514" y="19573"/>
                    </a:moveTo>
                    <a:lnTo>
                      <a:pt x="13514" y="19573"/>
                    </a:lnTo>
                    <a:cubicBezTo>
                      <a:pt x="13543" y="19591"/>
                      <a:pt x="13575" y="19606"/>
                      <a:pt x="13608" y="19612"/>
                    </a:cubicBezTo>
                    <a:cubicBezTo>
                      <a:pt x="13555" y="20153"/>
                      <a:pt x="13543" y="20615"/>
                      <a:pt x="12930" y="20728"/>
                    </a:cubicBezTo>
                    <a:cubicBezTo>
                      <a:pt x="12867" y="20740"/>
                      <a:pt x="12805" y="20745"/>
                      <a:pt x="12739" y="20745"/>
                    </a:cubicBezTo>
                    <a:cubicBezTo>
                      <a:pt x="12802" y="20448"/>
                      <a:pt x="12856" y="20146"/>
                      <a:pt x="12900" y="19845"/>
                    </a:cubicBezTo>
                    <a:cubicBezTo>
                      <a:pt x="12939" y="19847"/>
                      <a:pt x="12978" y="19848"/>
                      <a:pt x="13016" y="19848"/>
                    </a:cubicBezTo>
                    <a:cubicBezTo>
                      <a:pt x="13094" y="19848"/>
                      <a:pt x="13172" y="19844"/>
                      <a:pt x="13249" y="19833"/>
                    </a:cubicBezTo>
                    <a:cubicBezTo>
                      <a:pt x="13289" y="19827"/>
                      <a:pt x="13322" y="19809"/>
                      <a:pt x="13350" y="19787"/>
                    </a:cubicBezTo>
                    <a:cubicBezTo>
                      <a:pt x="13362" y="19790"/>
                      <a:pt x="13374" y="19791"/>
                      <a:pt x="13385" y="19791"/>
                    </a:cubicBezTo>
                    <a:cubicBezTo>
                      <a:pt x="13431" y="19791"/>
                      <a:pt x="13472" y="19769"/>
                      <a:pt x="13507" y="19732"/>
                    </a:cubicBezTo>
                    <a:cubicBezTo>
                      <a:pt x="13543" y="19692"/>
                      <a:pt x="13547" y="19644"/>
                      <a:pt x="13526" y="19598"/>
                    </a:cubicBezTo>
                    <a:cubicBezTo>
                      <a:pt x="13520" y="19587"/>
                      <a:pt x="13517" y="19579"/>
                      <a:pt x="13514" y="19573"/>
                    </a:cubicBezTo>
                    <a:close/>
                    <a:moveTo>
                      <a:pt x="7881" y="23059"/>
                    </a:moveTo>
                    <a:cubicBezTo>
                      <a:pt x="8229" y="23059"/>
                      <a:pt x="8565" y="23282"/>
                      <a:pt x="9060" y="23697"/>
                    </a:cubicBezTo>
                    <a:cubicBezTo>
                      <a:pt x="10557" y="24946"/>
                      <a:pt x="12050" y="26196"/>
                      <a:pt x="13547" y="27444"/>
                    </a:cubicBezTo>
                    <a:cubicBezTo>
                      <a:pt x="13133" y="27742"/>
                      <a:pt x="12967" y="28247"/>
                      <a:pt x="12876" y="29307"/>
                    </a:cubicBezTo>
                    <a:cubicBezTo>
                      <a:pt x="12855" y="29587"/>
                      <a:pt x="12836" y="29889"/>
                      <a:pt x="12830" y="30198"/>
                    </a:cubicBezTo>
                    <a:cubicBezTo>
                      <a:pt x="11271" y="29672"/>
                      <a:pt x="9696" y="29225"/>
                      <a:pt x="8159" y="28626"/>
                    </a:cubicBezTo>
                    <a:cubicBezTo>
                      <a:pt x="7189" y="28248"/>
                      <a:pt x="6234" y="27827"/>
                      <a:pt x="5300" y="27370"/>
                    </a:cubicBezTo>
                    <a:cubicBezTo>
                      <a:pt x="4132" y="26799"/>
                      <a:pt x="3643" y="26370"/>
                      <a:pt x="4810" y="25332"/>
                    </a:cubicBezTo>
                    <a:cubicBezTo>
                      <a:pt x="5469" y="24747"/>
                      <a:pt x="6129" y="24176"/>
                      <a:pt x="6801" y="23614"/>
                    </a:cubicBezTo>
                    <a:cubicBezTo>
                      <a:pt x="7251" y="23236"/>
                      <a:pt x="7571" y="23059"/>
                      <a:pt x="7881" y="23059"/>
                    </a:cubicBezTo>
                    <a:close/>
                    <a:moveTo>
                      <a:pt x="3127" y="26768"/>
                    </a:moveTo>
                    <a:lnTo>
                      <a:pt x="3127" y="26768"/>
                    </a:lnTo>
                    <a:cubicBezTo>
                      <a:pt x="4100" y="27753"/>
                      <a:pt x="5874" y="28287"/>
                      <a:pt x="7126" y="28802"/>
                    </a:cubicBezTo>
                    <a:cubicBezTo>
                      <a:pt x="8952" y="29553"/>
                      <a:pt x="10871" y="30202"/>
                      <a:pt x="12835" y="30488"/>
                    </a:cubicBezTo>
                    <a:cubicBezTo>
                      <a:pt x="12838" y="30677"/>
                      <a:pt x="12854" y="30868"/>
                      <a:pt x="12871" y="31057"/>
                    </a:cubicBezTo>
                    <a:cubicBezTo>
                      <a:pt x="11134" y="30710"/>
                      <a:pt x="9428" y="30277"/>
                      <a:pt x="7754" y="29704"/>
                    </a:cubicBezTo>
                    <a:cubicBezTo>
                      <a:pt x="6733" y="29351"/>
                      <a:pt x="5735" y="28955"/>
                      <a:pt x="4751" y="28522"/>
                    </a:cubicBezTo>
                    <a:cubicBezTo>
                      <a:pt x="3667" y="28042"/>
                      <a:pt x="3200" y="27919"/>
                      <a:pt x="3127" y="26768"/>
                    </a:cubicBezTo>
                    <a:close/>
                    <a:moveTo>
                      <a:pt x="19369" y="9259"/>
                    </a:moveTo>
                    <a:cubicBezTo>
                      <a:pt x="21472" y="10508"/>
                      <a:pt x="23438" y="11911"/>
                      <a:pt x="24730" y="14039"/>
                    </a:cubicBezTo>
                    <a:cubicBezTo>
                      <a:pt x="26067" y="16244"/>
                      <a:pt x="26838" y="18967"/>
                      <a:pt x="26903" y="21539"/>
                    </a:cubicBezTo>
                    <a:cubicBezTo>
                      <a:pt x="27027" y="26318"/>
                      <a:pt x="24273" y="30900"/>
                      <a:pt x="19421" y="31938"/>
                    </a:cubicBezTo>
                    <a:lnTo>
                      <a:pt x="19416" y="31942"/>
                    </a:lnTo>
                    <a:cubicBezTo>
                      <a:pt x="19270" y="31587"/>
                      <a:pt x="19124" y="31230"/>
                      <a:pt x="18969" y="30887"/>
                    </a:cubicBezTo>
                    <a:cubicBezTo>
                      <a:pt x="18629" y="30141"/>
                      <a:pt x="18122" y="29421"/>
                      <a:pt x="17264" y="29421"/>
                    </a:cubicBezTo>
                    <a:cubicBezTo>
                      <a:pt x="17199" y="29421"/>
                      <a:pt x="17131" y="29425"/>
                      <a:pt x="17062" y="29434"/>
                    </a:cubicBezTo>
                    <a:cubicBezTo>
                      <a:pt x="15497" y="29627"/>
                      <a:pt x="14625" y="31214"/>
                      <a:pt x="14218" y="32903"/>
                    </a:cubicBezTo>
                    <a:cubicBezTo>
                      <a:pt x="12924" y="31853"/>
                      <a:pt x="12707" y="28265"/>
                      <a:pt x="14254" y="27541"/>
                    </a:cubicBezTo>
                    <a:cubicBezTo>
                      <a:pt x="15398" y="27008"/>
                      <a:pt x="16982" y="27069"/>
                      <a:pt x="18213" y="26575"/>
                    </a:cubicBezTo>
                    <a:cubicBezTo>
                      <a:pt x="20186" y="25779"/>
                      <a:pt x="21966" y="24443"/>
                      <a:pt x="22903" y="22490"/>
                    </a:cubicBezTo>
                    <a:cubicBezTo>
                      <a:pt x="24784" y="18554"/>
                      <a:pt x="22292" y="14687"/>
                      <a:pt x="18130" y="14080"/>
                    </a:cubicBezTo>
                    <a:cubicBezTo>
                      <a:pt x="18114" y="14080"/>
                      <a:pt x="18101" y="14083"/>
                      <a:pt x="18086" y="14083"/>
                    </a:cubicBezTo>
                    <a:cubicBezTo>
                      <a:pt x="18161" y="13862"/>
                      <a:pt x="18238" y="13644"/>
                      <a:pt x="18311" y="13423"/>
                    </a:cubicBezTo>
                    <a:cubicBezTo>
                      <a:pt x="18337" y="13423"/>
                      <a:pt x="18363" y="13423"/>
                      <a:pt x="18391" y="13420"/>
                    </a:cubicBezTo>
                    <a:cubicBezTo>
                      <a:pt x="19514" y="13335"/>
                      <a:pt x="20386" y="12358"/>
                      <a:pt x="20290" y="11228"/>
                    </a:cubicBezTo>
                    <a:cubicBezTo>
                      <a:pt x="20237" y="10546"/>
                      <a:pt x="19823" y="9931"/>
                      <a:pt x="19256" y="9590"/>
                    </a:cubicBezTo>
                    <a:cubicBezTo>
                      <a:pt x="19292" y="9481"/>
                      <a:pt x="19332" y="9368"/>
                      <a:pt x="19369" y="9259"/>
                    </a:cubicBezTo>
                    <a:close/>
                    <a:moveTo>
                      <a:pt x="16790" y="30082"/>
                    </a:moveTo>
                    <a:cubicBezTo>
                      <a:pt x="16986" y="30082"/>
                      <a:pt x="17197" y="30156"/>
                      <a:pt x="17422" y="30303"/>
                    </a:cubicBezTo>
                    <a:cubicBezTo>
                      <a:pt x="18427" y="30554"/>
                      <a:pt x="18385" y="30698"/>
                      <a:pt x="18756" y="31622"/>
                    </a:cubicBezTo>
                    <a:cubicBezTo>
                      <a:pt x="18943" y="32090"/>
                      <a:pt x="19115" y="32570"/>
                      <a:pt x="19292" y="33043"/>
                    </a:cubicBezTo>
                    <a:cubicBezTo>
                      <a:pt x="19630" y="33932"/>
                      <a:pt x="19903" y="35287"/>
                      <a:pt x="20643" y="35835"/>
                    </a:cubicBezTo>
                    <a:cubicBezTo>
                      <a:pt x="20607" y="35808"/>
                      <a:pt x="20571" y="35797"/>
                      <a:pt x="20537" y="35797"/>
                    </a:cubicBezTo>
                    <a:cubicBezTo>
                      <a:pt x="20433" y="35797"/>
                      <a:pt x="20352" y="35907"/>
                      <a:pt x="20349" y="36016"/>
                    </a:cubicBezTo>
                    <a:cubicBezTo>
                      <a:pt x="19286" y="35990"/>
                      <a:pt x="18172" y="35935"/>
                      <a:pt x="17064" y="35935"/>
                    </a:cubicBezTo>
                    <a:cubicBezTo>
                      <a:pt x="16137" y="35935"/>
                      <a:pt x="15214" y="35973"/>
                      <a:pt x="14328" y="36098"/>
                    </a:cubicBezTo>
                    <a:cubicBezTo>
                      <a:pt x="14334" y="35048"/>
                      <a:pt x="14408" y="34017"/>
                      <a:pt x="14718" y="33004"/>
                    </a:cubicBezTo>
                    <a:cubicBezTo>
                      <a:pt x="14878" y="32471"/>
                      <a:pt x="15074" y="31933"/>
                      <a:pt x="15357" y="31454"/>
                    </a:cubicBezTo>
                    <a:cubicBezTo>
                      <a:pt x="15542" y="31122"/>
                      <a:pt x="15766" y="30818"/>
                      <a:pt x="16036" y="30545"/>
                    </a:cubicBezTo>
                    <a:cubicBezTo>
                      <a:pt x="16255" y="30236"/>
                      <a:pt x="16507" y="30082"/>
                      <a:pt x="16790" y="30082"/>
                    </a:cubicBezTo>
                    <a:close/>
                    <a:moveTo>
                      <a:pt x="24861" y="31763"/>
                    </a:moveTo>
                    <a:cubicBezTo>
                      <a:pt x="26243" y="31763"/>
                      <a:pt x="26922" y="32425"/>
                      <a:pt x="27407" y="33732"/>
                    </a:cubicBezTo>
                    <a:cubicBezTo>
                      <a:pt x="27662" y="34418"/>
                      <a:pt x="28228" y="35402"/>
                      <a:pt x="28254" y="36133"/>
                    </a:cubicBezTo>
                    <a:cubicBezTo>
                      <a:pt x="28308" y="37800"/>
                      <a:pt x="26235" y="37509"/>
                      <a:pt x="25068" y="37622"/>
                    </a:cubicBezTo>
                    <a:cubicBezTo>
                      <a:pt x="21214" y="37986"/>
                      <a:pt x="17342" y="38167"/>
                      <a:pt x="13469" y="38167"/>
                    </a:cubicBezTo>
                    <a:cubicBezTo>
                      <a:pt x="13068" y="38167"/>
                      <a:pt x="12667" y="38165"/>
                      <a:pt x="12266" y="38161"/>
                    </a:cubicBezTo>
                    <a:cubicBezTo>
                      <a:pt x="10249" y="38142"/>
                      <a:pt x="8236" y="38069"/>
                      <a:pt x="6222" y="37945"/>
                    </a:cubicBezTo>
                    <a:cubicBezTo>
                      <a:pt x="5117" y="37882"/>
                      <a:pt x="4008" y="37811"/>
                      <a:pt x="2907" y="37666"/>
                    </a:cubicBezTo>
                    <a:cubicBezTo>
                      <a:pt x="2543" y="37618"/>
                      <a:pt x="1686" y="37611"/>
                      <a:pt x="1352" y="37393"/>
                    </a:cubicBezTo>
                    <a:cubicBezTo>
                      <a:pt x="774" y="37019"/>
                      <a:pt x="926" y="37136"/>
                      <a:pt x="1199" y="36540"/>
                    </a:cubicBezTo>
                    <a:cubicBezTo>
                      <a:pt x="1921" y="34978"/>
                      <a:pt x="4305" y="33112"/>
                      <a:pt x="5855" y="32560"/>
                    </a:cubicBezTo>
                    <a:cubicBezTo>
                      <a:pt x="6900" y="32188"/>
                      <a:pt x="8086" y="32102"/>
                      <a:pt x="9295" y="32102"/>
                    </a:cubicBezTo>
                    <a:cubicBezTo>
                      <a:pt x="10336" y="32102"/>
                      <a:pt x="11395" y="32166"/>
                      <a:pt x="12397" y="32166"/>
                    </a:cubicBezTo>
                    <a:cubicBezTo>
                      <a:pt x="12644" y="32166"/>
                      <a:pt x="12888" y="32162"/>
                      <a:pt x="13127" y="32153"/>
                    </a:cubicBezTo>
                    <a:cubicBezTo>
                      <a:pt x="13322" y="32636"/>
                      <a:pt x="13635" y="33039"/>
                      <a:pt x="14133" y="33278"/>
                    </a:cubicBezTo>
                    <a:cubicBezTo>
                      <a:pt x="13922" y="34338"/>
                      <a:pt x="13886" y="35402"/>
                      <a:pt x="13966" y="36152"/>
                    </a:cubicBezTo>
                    <a:cubicBezTo>
                      <a:pt x="13960" y="36152"/>
                      <a:pt x="13948" y="36152"/>
                      <a:pt x="13941" y="36154"/>
                    </a:cubicBezTo>
                    <a:cubicBezTo>
                      <a:pt x="13815" y="36177"/>
                      <a:pt x="13815" y="36391"/>
                      <a:pt x="13941" y="36412"/>
                    </a:cubicBezTo>
                    <a:cubicBezTo>
                      <a:pt x="14920" y="36582"/>
                      <a:pt x="15953" y="36632"/>
                      <a:pt x="16992" y="36632"/>
                    </a:cubicBezTo>
                    <a:cubicBezTo>
                      <a:pt x="18182" y="36632"/>
                      <a:pt x="19381" y="36567"/>
                      <a:pt x="20515" y="36544"/>
                    </a:cubicBezTo>
                    <a:cubicBezTo>
                      <a:pt x="20687" y="36540"/>
                      <a:pt x="20769" y="36411"/>
                      <a:pt x="20767" y="36279"/>
                    </a:cubicBezTo>
                    <a:cubicBezTo>
                      <a:pt x="20880" y="36237"/>
                      <a:pt x="20974" y="36128"/>
                      <a:pt x="20922" y="35997"/>
                    </a:cubicBezTo>
                    <a:cubicBezTo>
                      <a:pt x="20483" y="34837"/>
                      <a:pt x="20081" y="33646"/>
                      <a:pt x="19630" y="32480"/>
                    </a:cubicBezTo>
                    <a:cubicBezTo>
                      <a:pt x="20375" y="32334"/>
                      <a:pt x="21075" y="32102"/>
                      <a:pt x="21726" y="31793"/>
                    </a:cubicBezTo>
                    <a:cubicBezTo>
                      <a:pt x="21766" y="31826"/>
                      <a:pt x="21814" y="31848"/>
                      <a:pt x="21883" y="31848"/>
                    </a:cubicBezTo>
                    <a:lnTo>
                      <a:pt x="24734" y="31765"/>
                    </a:lnTo>
                    <a:cubicBezTo>
                      <a:pt x="24777" y="31764"/>
                      <a:pt x="24819" y="31763"/>
                      <a:pt x="24861" y="31763"/>
                    </a:cubicBezTo>
                    <a:close/>
                    <a:moveTo>
                      <a:pt x="28554" y="37542"/>
                    </a:moveTo>
                    <a:lnTo>
                      <a:pt x="28554" y="37542"/>
                    </a:lnTo>
                    <a:cubicBezTo>
                      <a:pt x="28527" y="37927"/>
                      <a:pt x="28424" y="38233"/>
                      <a:pt x="27960" y="38515"/>
                    </a:cubicBezTo>
                    <a:cubicBezTo>
                      <a:pt x="27742" y="38645"/>
                      <a:pt x="27350" y="38666"/>
                      <a:pt x="26970" y="38666"/>
                    </a:cubicBezTo>
                    <a:cubicBezTo>
                      <a:pt x="26784" y="38666"/>
                      <a:pt x="26600" y="38661"/>
                      <a:pt x="26442" y="38661"/>
                    </a:cubicBezTo>
                    <a:cubicBezTo>
                      <a:pt x="26346" y="38661"/>
                      <a:pt x="26258" y="38663"/>
                      <a:pt x="26186" y="38669"/>
                    </a:cubicBezTo>
                    <a:cubicBezTo>
                      <a:pt x="24881" y="38776"/>
                      <a:pt x="23577" y="38866"/>
                      <a:pt x="22270" y="38942"/>
                    </a:cubicBezTo>
                    <a:cubicBezTo>
                      <a:pt x="19658" y="39087"/>
                      <a:pt x="17043" y="39171"/>
                      <a:pt x="14428" y="39186"/>
                    </a:cubicBezTo>
                    <a:cubicBezTo>
                      <a:pt x="14040" y="39189"/>
                      <a:pt x="13652" y="39190"/>
                      <a:pt x="13263" y="39190"/>
                    </a:cubicBezTo>
                    <a:cubicBezTo>
                      <a:pt x="11037" y="39190"/>
                      <a:pt x="8810" y="39144"/>
                      <a:pt x="6583" y="39051"/>
                    </a:cubicBezTo>
                    <a:cubicBezTo>
                      <a:pt x="5396" y="39005"/>
                      <a:pt x="4212" y="38949"/>
                      <a:pt x="3023" y="38873"/>
                    </a:cubicBezTo>
                    <a:cubicBezTo>
                      <a:pt x="2929" y="38867"/>
                      <a:pt x="2792" y="38866"/>
                      <a:pt x="2631" y="38866"/>
                    </a:cubicBezTo>
                    <a:cubicBezTo>
                      <a:pt x="2557" y="38866"/>
                      <a:pt x="2478" y="38867"/>
                      <a:pt x="2396" y="38867"/>
                    </a:cubicBezTo>
                    <a:cubicBezTo>
                      <a:pt x="1843" y="38867"/>
                      <a:pt x="1150" y="38858"/>
                      <a:pt x="891" y="38720"/>
                    </a:cubicBezTo>
                    <a:cubicBezTo>
                      <a:pt x="324" y="38417"/>
                      <a:pt x="327" y="38153"/>
                      <a:pt x="324" y="37637"/>
                    </a:cubicBezTo>
                    <a:lnTo>
                      <a:pt x="324" y="37637"/>
                    </a:lnTo>
                    <a:cubicBezTo>
                      <a:pt x="4112" y="38736"/>
                      <a:pt x="8362" y="38610"/>
                      <a:pt x="12270" y="38653"/>
                    </a:cubicBezTo>
                    <a:cubicBezTo>
                      <a:pt x="12711" y="38658"/>
                      <a:pt x="13153" y="38661"/>
                      <a:pt x="13594" y="38661"/>
                    </a:cubicBezTo>
                    <a:cubicBezTo>
                      <a:pt x="17544" y="38661"/>
                      <a:pt x="21491" y="38473"/>
                      <a:pt x="25420" y="38097"/>
                    </a:cubicBezTo>
                    <a:cubicBezTo>
                      <a:pt x="26186" y="38021"/>
                      <a:pt x="27858" y="38170"/>
                      <a:pt x="28554" y="37542"/>
                    </a:cubicBezTo>
                    <a:close/>
                    <a:moveTo>
                      <a:pt x="19774" y="1"/>
                    </a:moveTo>
                    <a:cubicBezTo>
                      <a:pt x="19656" y="1"/>
                      <a:pt x="19538" y="7"/>
                      <a:pt x="19419" y="20"/>
                    </a:cubicBezTo>
                    <a:cubicBezTo>
                      <a:pt x="19379" y="23"/>
                      <a:pt x="19353" y="42"/>
                      <a:pt x="19332" y="63"/>
                    </a:cubicBezTo>
                    <a:cubicBezTo>
                      <a:pt x="19310" y="50"/>
                      <a:pt x="19285" y="43"/>
                      <a:pt x="19259" y="43"/>
                    </a:cubicBezTo>
                    <a:cubicBezTo>
                      <a:pt x="19218" y="43"/>
                      <a:pt x="19175" y="62"/>
                      <a:pt x="19139" y="107"/>
                    </a:cubicBezTo>
                    <a:cubicBezTo>
                      <a:pt x="18653" y="666"/>
                      <a:pt x="17792" y="2019"/>
                      <a:pt x="18755" y="2588"/>
                    </a:cubicBezTo>
                    <a:cubicBezTo>
                      <a:pt x="18460" y="3204"/>
                      <a:pt x="18206" y="3854"/>
                      <a:pt x="18009" y="4512"/>
                    </a:cubicBezTo>
                    <a:cubicBezTo>
                      <a:pt x="17918" y="4498"/>
                      <a:pt x="17827" y="4491"/>
                      <a:pt x="17737" y="4491"/>
                    </a:cubicBezTo>
                    <a:cubicBezTo>
                      <a:pt x="17125" y="4491"/>
                      <a:pt x="16547" y="4809"/>
                      <a:pt x="16226" y="5346"/>
                    </a:cubicBezTo>
                    <a:cubicBezTo>
                      <a:pt x="16209" y="5384"/>
                      <a:pt x="16209" y="5415"/>
                      <a:pt x="16223" y="5449"/>
                    </a:cubicBezTo>
                    <a:cubicBezTo>
                      <a:pt x="16185" y="5426"/>
                      <a:pt x="16142" y="5412"/>
                      <a:pt x="16099" y="5412"/>
                    </a:cubicBezTo>
                    <a:cubicBezTo>
                      <a:pt x="16045" y="5412"/>
                      <a:pt x="15992" y="5435"/>
                      <a:pt x="15951" y="5489"/>
                    </a:cubicBezTo>
                    <a:cubicBezTo>
                      <a:pt x="13970" y="8020"/>
                      <a:pt x="12086" y="10705"/>
                      <a:pt x="10597" y="13560"/>
                    </a:cubicBezTo>
                    <a:cubicBezTo>
                      <a:pt x="10562" y="13627"/>
                      <a:pt x="10575" y="13688"/>
                      <a:pt x="10609" y="13730"/>
                    </a:cubicBezTo>
                    <a:cubicBezTo>
                      <a:pt x="10606" y="13761"/>
                      <a:pt x="10609" y="13793"/>
                      <a:pt x="10623" y="13826"/>
                    </a:cubicBezTo>
                    <a:cubicBezTo>
                      <a:pt x="10820" y="14320"/>
                      <a:pt x="11093" y="14760"/>
                      <a:pt x="11427" y="15145"/>
                    </a:cubicBezTo>
                    <a:cubicBezTo>
                      <a:pt x="11136" y="15970"/>
                      <a:pt x="10770" y="16743"/>
                      <a:pt x="10421" y="17535"/>
                    </a:cubicBezTo>
                    <a:cubicBezTo>
                      <a:pt x="10279" y="17465"/>
                      <a:pt x="10143" y="17433"/>
                      <a:pt x="10013" y="17433"/>
                    </a:cubicBezTo>
                    <a:cubicBezTo>
                      <a:pt x="9384" y="17433"/>
                      <a:pt x="8915" y="18171"/>
                      <a:pt x="8652" y="18690"/>
                    </a:cubicBezTo>
                    <a:cubicBezTo>
                      <a:pt x="8613" y="18766"/>
                      <a:pt x="8631" y="18834"/>
                      <a:pt x="8671" y="18890"/>
                    </a:cubicBezTo>
                    <a:cubicBezTo>
                      <a:pt x="8676" y="18900"/>
                      <a:pt x="8676" y="18911"/>
                      <a:pt x="8683" y="18923"/>
                    </a:cubicBezTo>
                    <a:cubicBezTo>
                      <a:pt x="9471" y="20117"/>
                      <a:pt x="10702" y="20887"/>
                      <a:pt x="12119" y="21108"/>
                    </a:cubicBezTo>
                    <a:cubicBezTo>
                      <a:pt x="12363" y="21147"/>
                      <a:pt x="12744" y="21217"/>
                      <a:pt x="13096" y="21217"/>
                    </a:cubicBezTo>
                    <a:cubicBezTo>
                      <a:pt x="13360" y="21217"/>
                      <a:pt x="13608" y="21178"/>
                      <a:pt x="13771" y="21056"/>
                    </a:cubicBezTo>
                    <a:cubicBezTo>
                      <a:pt x="14161" y="20774"/>
                      <a:pt x="14013" y="19877"/>
                      <a:pt x="14001" y="19485"/>
                    </a:cubicBezTo>
                    <a:cubicBezTo>
                      <a:pt x="13996" y="19417"/>
                      <a:pt x="13968" y="19369"/>
                      <a:pt x="13928" y="19340"/>
                    </a:cubicBezTo>
                    <a:cubicBezTo>
                      <a:pt x="14256" y="18497"/>
                      <a:pt x="14618" y="17713"/>
                      <a:pt x="15060" y="16928"/>
                    </a:cubicBezTo>
                    <a:cubicBezTo>
                      <a:pt x="15238" y="16947"/>
                      <a:pt x="15416" y="16958"/>
                      <a:pt x="15591" y="16958"/>
                    </a:cubicBezTo>
                    <a:cubicBezTo>
                      <a:pt x="15982" y="16958"/>
                      <a:pt x="16362" y="16905"/>
                      <a:pt x="16702" y="16778"/>
                    </a:cubicBezTo>
                    <a:cubicBezTo>
                      <a:pt x="16733" y="16792"/>
                      <a:pt x="16766" y="16801"/>
                      <a:pt x="16798" y="16801"/>
                    </a:cubicBezTo>
                    <a:cubicBezTo>
                      <a:pt x="16864" y="16801"/>
                      <a:pt x="16929" y="16767"/>
                      <a:pt x="16971" y="16687"/>
                    </a:cubicBezTo>
                    <a:cubicBezTo>
                      <a:pt x="17337" y="15997"/>
                      <a:pt x="17642" y="15281"/>
                      <a:pt x="17912" y="14551"/>
                    </a:cubicBezTo>
                    <a:cubicBezTo>
                      <a:pt x="17933" y="14561"/>
                      <a:pt x="17960" y="14575"/>
                      <a:pt x="17988" y="14579"/>
                    </a:cubicBezTo>
                    <a:cubicBezTo>
                      <a:pt x="21763" y="15180"/>
                      <a:pt x="24233" y="18528"/>
                      <a:pt x="22474" y="22237"/>
                    </a:cubicBezTo>
                    <a:cubicBezTo>
                      <a:pt x="21153" y="25033"/>
                      <a:pt x="18160" y="26350"/>
                      <a:pt x="15284" y="26917"/>
                    </a:cubicBezTo>
                    <a:cubicBezTo>
                      <a:pt x="14761" y="27018"/>
                      <a:pt x="14354" y="27101"/>
                      <a:pt x="14034" y="27209"/>
                    </a:cubicBezTo>
                    <a:cubicBezTo>
                      <a:pt x="14028" y="27198"/>
                      <a:pt x="14025" y="27187"/>
                      <a:pt x="14013" y="27181"/>
                    </a:cubicBezTo>
                    <a:cubicBezTo>
                      <a:pt x="12030" y="25520"/>
                      <a:pt x="10050" y="23864"/>
                      <a:pt x="8071" y="22205"/>
                    </a:cubicBezTo>
                    <a:cubicBezTo>
                      <a:pt x="8012" y="22157"/>
                      <a:pt x="7951" y="22133"/>
                      <a:pt x="7889" y="22133"/>
                    </a:cubicBezTo>
                    <a:cubicBezTo>
                      <a:pt x="7828" y="22133"/>
                      <a:pt x="7766" y="22157"/>
                      <a:pt x="7708" y="22205"/>
                    </a:cubicBezTo>
                    <a:cubicBezTo>
                      <a:pt x="6262" y="23377"/>
                      <a:pt x="3967" y="24759"/>
                      <a:pt x="3013" y="26370"/>
                    </a:cubicBezTo>
                    <a:cubicBezTo>
                      <a:pt x="2994" y="26401"/>
                      <a:pt x="2982" y="26441"/>
                      <a:pt x="2979" y="26478"/>
                    </a:cubicBezTo>
                    <a:cubicBezTo>
                      <a:pt x="2942" y="26490"/>
                      <a:pt x="2906" y="26518"/>
                      <a:pt x="2899" y="26570"/>
                    </a:cubicBezTo>
                    <a:cubicBezTo>
                      <a:pt x="2663" y="28537"/>
                      <a:pt x="3618" y="28469"/>
                      <a:pt x="5477" y="29261"/>
                    </a:cubicBezTo>
                    <a:cubicBezTo>
                      <a:pt x="7881" y="30283"/>
                      <a:pt x="10381" y="31031"/>
                      <a:pt x="12942" y="31531"/>
                    </a:cubicBezTo>
                    <a:cubicBezTo>
                      <a:pt x="12963" y="31640"/>
                      <a:pt x="12994" y="31749"/>
                      <a:pt x="13021" y="31854"/>
                    </a:cubicBezTo>
                    <a:cubicBezTo>
                      <a:pt x="11452" y="31744"/>
                      <a:pt x="9881" y="31720"/>
                      <a:pt x="8304" y="31697"/>
                    </a:cubicBezTo>
                    <a:cubicBezTo>
                      <a:pt x="7874" y="31692"/>
                      <a:pt x="7451" y="31666"/>
                      <a:pt x="7037" y="31666"/>
                    </a:cubicBezTo>
                    <a:cubicBezTo>
                      <a:pt x="6329" y="31666"/>
                      <a:pt x="5646" y="31743"/>
                      <a:pt x="4998" y="32134"/>
                    </a:cubicBezTo>
                    <a:cubicBezTo>
                      <a:pt x="3094" y="33285"/>
                      <a:pt x="1267" y="35358"/>
                      <a:pt x="134" y="37251"/>
                    </a:cubicBezTo>
                    <a:cubicBezTo>
                      <a:pt x="119" y="37272"/>
                      <a:pt x="115" y="37295"/>
                      <a:pt x="113" y="37319"/>
                    </a:cubicBezTo>
                    <a:cubicBezTo>
                      <a:pt x="102" y="37335"/>
                      <a:pt x="87" y="37349"/>
                      <a:pt x="87" y="37371"/>
                    </a:cubicBezTo>
                    <a:cubicBezTo>
                      <a:pt x="56" y="37862"/>
                      <a:pt x="29" y="38347"/>
                      <a:pt x="5" y="38834"/>
                    </a:cubicBezTo>
                    <a:cubicBezTo>
                      <a:pt x="1" y="38933"/>
                      <a:pt x="89" y="38994"/>
                      <a:pt x="175" y="39006"/>
                    </a:cubicBezTo>
                    <a:cubicBezTo>
                      <a:pt x="4845" y="39456"/>
                      <a:pt x="9537" y="39682"/>
                      <a:pt x="14228" y="39682"/>
                    </a:cubicBezTo>
                    <a:cubicBezTo>
                      <a:pt x="19049" y="39682"/>
                      <a:pt x="23870" y="39443"/>
                      <a:pt x="28666" y="38962"/>
                    </a:cubicBezTo>
                    <a:cubicBezTo>
                      <a:pt x="28817" y="38948"/>
                      <a:pt x="28910" y="38858"/>
                      <a:pt x="28924" y="38705"/>
                    </a:cubicBezTo>
                    <a:cubicBezTo>
                      <a:pt x="28976" y="38087"/>
                      <a:pt x="29016" y="37472"/>
                      <a:pt x="29034" y="36852"/>
                    </a:cubicBezTo>
                    <a:cubicBezTo>
                      <a:pt x="29038" y="36744"/>
                      <a:pt x="28976" y="36677"/>
                      <a:pt x="28899" y="36652"/>
                    </a:cubicBezTo>
                    <a:cubicBezTo>
                      <a:pt x="28886" y="36013"/>
                      <a:pt x="28512" y="35289"/>
                      <a:pt x="28327" y="34794"/>
                    </a:cubicBezTo>
                    <a:cubicBezTo>
                      <a:pt x="28022" y="33933"/>
                      <a:pt x="27663" y="31813"/>
                      <a:pt x="26835" y="31307"/>
                    </a:cubicBezTo>
                    <a:cubicBezTo>
                      <a:pt x="26649" y="31195"/>
                      <a:pt x="26402" y="31161"/>
                      <a:pt x="26140" y="31161"/>
                    </a:cubicBezTo>
                    <a:cubicBezTo>
                      <a:pt x="25753" y="31161"/>
                      <a:pt x="25336" y="31236"/>
                      <a:pt x="25045" y="31245"/>
                    </a:cubicBezTo>
                    <a:cubicBezTo>
                      <a:pt x="24228" y="31272"/>
                      <a:pt x="23410" y="31294"/>
                      <a:pt x="22593" y="31318"/>
                    </a:cubicBezTo>
                    <a:cubicBezTo>
                      <a:pt x="25631" y="29438"/>
                      <a:pt x="27407" y="25831"/>
                      <a:pt x="27475" y="22181"/>
                    </a:cubicBezTo>
                    <a:cubicBezTo>
                      <a:pt x="27527" y="19373"/>
                      <a:pt x="26749" y="16478"/>
                      <a:pt x="25358" y="14044"/>
                    </a:cubicBezTo>
                    <a:cubicBezTo>
                      <a:pt x="24001" y="11669"/>
                      <a:pt x="21853" y="10172"/>
                      <a:pt x="19470" y="8941"/>
                    </a:cubicBezTo>
                    <a:cubicBezTo>
                      <a:pt x="19642" y="8447"/>
                      <a:pt x="19815" y="7956"/>
                      <a:pt x="19964" y="7460"/>
                    </a:cubicBezTo>
                    <a:cubicBezTo>
                      <a:pt x="19971" y="7437"/>
                      <a:pt x="19964" y="7422"/>
                      <a:pt x="19964" y="7404"/>
                    </a:cubicBezTo>
                    <a:cubicBezTo>
                      <a:pt x="20262" y="6700"/>
                      <a:pt x="20185" y="5864"/>
                      <a:pt x="19769" y="5225"/>
                    </a:cubicBezTo>
                    <a:cubicBezTo>
                      <a:pt x="19739" y="5181"/>
                      <a:pt x="19703" y="5157"/>
                      <a:pt x="19666" y="5141"/>
                    </a:cubicBezTo>
                    <a:cubicBezTo>
                      <a:pt x="20015" y="4608"/>
                      <a:pt x="20382" y="4093"/>
                      <a:pt x="20763" y="3574"/>
                    </a:cubicBezTo>
                    <a:cubicBezTo>
                      <a:pt x="20958" y="3738"/>
                      <a:pt x="21171" y="3808"/>
                      <a:pt x="21388" y="3808"/>
                    </a:cubicBezTo>
                    <a:cubicBezTo>
                      <a:pt x="22091" y="3808"/>
                      <a:pt x="22822" y="3068"/>
                      <a:pt x="23033" y="2432"/>
                    </a:cubicBezTo>
                    <a:cubicBezTo>
                      <a:pt x="23049" y="2383"/>
                      <a:pt x="23040" y="2335"/>
                      <a:pt x="23016" y="2291"/>
                    </a:cubicBezTo>
                    <a:cubicBezTo>
                      <a:pt x="23072" y="2230"/>
                      <a:pt x="23096" y="2138"/>
                      <a:pt x="23044" y="2039"/>
                    </a:cubicBezTo>
                    <a:cubicBezTo>
                      <a:pt x="22400" y="857"/>
                      <a:pt x="21130" y="1"/>
                      <a:pt x="197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39" name="Google Shape;6039;p130"/>
              <p:cNvSpPr/>
              <p:nvPr/>
            </p:nvSpPr>
            <p:spPr>
              <a:xfrm>
                <a:off x="2813602" y="1638003"/>
                <a:ext cx="176672" cy="162613"/>
              </a:xfrm>
              <a:custGeom>
                <a:avLst/>
                <a:gdLst/>
                <a:ahLst/>
                <a:cxnLst/>
                <a:rect l="l" t="t" r="r" b="b"/>
                <a:pathLst>
                  <a:path w="1797" h="1654" extrusionOk="0">
                    <a:moveTo>
                      <a:pt x="803" y="366"/>
                    </a:moveTo>
                    <a:cubicBezTo>
                      <a:pt x="994" y="366"/>
                      <a:pt x="1177" y="461"/>
                      <a:pt x="1274" y="647"/>
                    </a:cubicBezTo>
                    <a:cubicBezTo>
                      <a:pt x="1415" y="915"/>
                      <a:pt x="1203" y="1202"/>
                      <a:pt x="939" y="1282"/>
                    </a:cubicBezTo>
                    <a:cubicBezTo>
                      <a:pt x="891" y="1297"/>
                      <a:pt x="844" y="1304"/>
                      <a:pt x="799" y="1304"/>
                    </a:cubicBezTo>
                    <a:cubicBezTo>
                      <a:pt x="588" y="1304"/>
                      <a:pt x="418" y="1148"/>
                      <a:pt x="377" y="920"/>
                    </a:cubicBezTo>
                    <a:cubicBezTo>
                      <a:pt x="356" y="794"/>
                      <a:pt x="405" y="550"/>
                      <a:pt x="518" y="416"/>
                    </a:cubicBezTo>
                    <a:cubicBezTo>
                      <a:pt x="524" y="416"/>
                      <a:pt x="530" y="417"/>
                      <a:pt x="535" y="417"/>
                    </a:cubicBezTo>
                    <a:cubicBezTo>
                      <a:pt x="554" y="417"/>
                      <a:pt x="573" y="413"/>
                      <a:pt x="595" y="404"/>
                    </a:cubicBezTo>
                    <a:cubicBezTo>
                      <a:pt x="663" y="379"/>
                      <a:pt x="734" y="366"/>
                      <a:pt x="803" y="366"/>
                    </a:cubicBezTo>
                    <a:close/>
                    <a:moveTo>
                      <a:pt x="797" y="1"/>
                    </a:moveTo>
                    <a:cubicBezTo>
                      <a:pt x="680" y="1"/>
                      <a:pt x="563" y="25"/>
                      <a:pt x="453" y="78"/>
                    </a:cubicBezTo>
                    <a:cubicBezTo>
                      <a:pt x="410" y="99"/>
                      <a:pt x="385" y="136"/>
                      <a:pt x="373" y="176"/>
                    </a:cubicBezTo>
                    <a:cubicBezTo>
                      <a:pt x="189" y="307"/>
                      <a:pt x="51" y="550"/>
                      <a:pt x="36" y="754"/>
                    </a:cubicBezTo>
                    <a:cubicBezTo>
                      <a:pt x="1" y="1218"/>
                      <a:pt x="334" y="1654"/>
                      <a:pt x="809" y="1654"/>
                    </a:cubicBezTo>
                    <a:cubicBezTo>
                      <a:pt x="830" y="1654"/>
                      <a:pt x="852" y="1653"/>
                      <a:pt x="875" y="1651"/>
                    </a:cubicBezTo>
                    <a:cubicBezTo>
                      <a:pt x="1368" y="1603"/>
                      <a:pt x="1797" y="1116"/>
                      <a:pt x="1644" y="615"/>
                    </a:cubicBezTo>
                    <a:cubicBezTo>
                      <a:pt x="1533" y="245"/>
                      <a:pt x="1167" y="1"/>
                      <a:pt x="79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40" name="Google Shape;6040;p130"/>
            <p:cNvSpPr/>
            <p:nvPr/>
          </p:nvSpPr>
          <p:spPr>
            <a:xfrm>
              <a:off x="2691888" y="3653362"/>
              <a:ext cx="214622" cy="201644"/>
            </a:xfrm>
            <a:custGeom>
              <a:avLst/>
              <a:gdLst/>
              <a:ahLst/>
              <a:cxnLst/>
              <a:rect l="l" t="t" r="r" b="b"/>
              <a:pathLst>
                <a:path w="2183" h="2051" extrusionOk="0">
                  <a:moveTo>
                    <a:pt x="1002" y="376"/>
                  </a:moveTo>
                  <a:cubicBezTo>
                    <a:pt x="1354" y="376"/>
                    <a:pt x="1737" y="576"/>
                    <a:pt x="1773" y="971"/>
                  </a:cubicBezTo>
                  <a:cubicBezTo>
                    <a:pt x="1805" y="1324"/>
                    <a:pt x="1470" y="1670"/>
                    <a:pt x="1117" y="1670"/>
                  </a:cubicBezTo>
                  <a:cubicBezTo>
                    <a:pt x="1103" y="1670"/>
                    <a:pt x="1090" y="1670"/>
                    <a:pt x="1076" y="1669"/>
                  </a:cubicBezTo>
                  <a:cubicBezTo>
                    <a:pt x="713" y="1641"/>
                    <a:pt x="423" y="1244"/>
                    <a:pt x="493" y="892"/>
                  </a:cubicBezTo>
                  <a:cubicBezTo>
                    <a:pt x="545" y="656"/>
                    <a:pt x="747" y="463"/>
                    <a:pt x="984" y="377"/>
                  </a:cubicBezTo>
                  <a:cubicBezTo>
                    <a:pt x="990" y="376"/>
                    <a:pt x="996" y="376"/>
                    <a:pt x="1002" y="376"/>
                  </a:cubicBezTo>
                  <a:close/>
                  <a:moveTo>
                    <a:pt x="1114" y="1"/>
                  </a:moveTo>
                  <a:cubicBezTo>
                    <a:pt x="1050" y="1"/>
                    <a:pt x="987" y="7"/>
                    <a:pt x="923" y="20"/>
                  </a:cubicBezTo>
                  <a:cubicBezTo>
                    <a:pt x="868" y="31"/>
                    <a:pt x="831" y="64"/>
                    <a:pt x="810" y="106"/>
                  </a:cubicBezTo>
                  <a:cubicBezTo>
                    <a:pt x="487" y="196"/>
                    <a:pt x="211" y="444"/>
                    <a:pt x="127" y="816"/>
                  </a:cubicBezTo>
                  <a:cubicBezTo>
                    <a:pt x="1" y="1381"/>
                    <a:pt x="459" y="1992"/>
                    <a:pt x="1032" y="2047"/>
                  </a:cubicBezTo>
                  <a:cubicBezTo>
                    <a:pt x="1060" y="2049"/>
                    <a:pt x="1089" y="2051"/>
                    <a:pt x="1117" y="2051"/>
                  </a:cubicBezTo>
                  <a:cubicBezTo>
                    <a:pt x="1680" y="2051"/>
                    <a:pt x="2182" y="1539"/>
                    <a:pt x="2162" y="971"/>
                  </a:cubicBezTo>
                  <a:cubicBezTo>
                    <a:pt x="2139" y="424"/>
                    <a:pt x="1639" y="1"/>
                    <a:pt x="11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1" name="Google Shape;6041;p130"/>
            <p:cNvSpPr/>
            <p:nvPr/>
          </p:nvSpPr>
          <p:spPr>
            <a:xfrm>
              <a:off x="2428798" y="2521167"/>
              <a:ext cx="2163" cy="2163"/>
            </a:xfrm>
            <a:custGeom>
              <a:avLst/>
              <a:gdLst/>
              <a:ahLst/>
              <a:cxnLst/>
              <a:rect l="l" t="t" r="r" b="b"/>
              <a:pathLst>
                <a:path w="22" h="22" extrusionOk="0">
                  <a:moveTo>
                    <a:pt x="1" y="1"/>
                  </a:moveTo>
                  <a:lnTo>
                    <a:pt x="22" y="22"/>
                  </a:lnTo>
                  <a:cubicBezTo>
                    <a:pt x="19" y="11"/>
                    <a:pt x="13" y="3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2" name="Google Shape;6042;p130"/>
          <p:cNvGrpSpPr/>
          <p:nvPr/>
        </p:nvGrpSpPr>
        <p:grpSpPr>
          <a:xfrm>
            <a:off x="6475436" y="3833371"/>
            <a:ext cx="765902" cy="756755"/>
            <a:chOff x="1887017" y="205895"/>
            <a:chExt cx="4602775" cy="4547806"/>
          </a:xfrm>
        </p:grpSpPr>
        <p:sp>
          <p:nvSpPr>
            <p:cNvPr id="6043" name="Google Shape;6043;p130"/>
            <p:cNvSpPr/>
            <p:nvPr/>
          </p:nvSpPr>
          <p:spPr>
            <a:xfrm>
              <a:off x="1924277" y="4612944"/>
              <a:ext cx="4536306" cy="117182"/>
            </a:xfrm>
            <a:custGeom>
              <a:avLst/>
              <a:gdLst/>
              <a:ahLst/>
              <a:cxnLst/>
              <a:rect l="l" t="t" r="r" b="b"/>
              <a:pathLst>
                <a:path w="39447" h="1019" extrusionOk="0">
                  <a:moveTo>
                    <a:pt x="39380" y="0"/>
                  </a:moveTo>
                  <a:cubicBezTo>
                    <a:pt x="29909" y="184"/>
                    <a:pt x="20430" y="315"/>
                    <a:pt x="10954" y="315"/>
                  </a:cubicBezTo>
                  <a:cubicBezTo>
                    <a:pt x="7302" y="315"/>
                    <a:pt x="3651" y="295"/>
                    <a:pt x="0" y="252"/>
                  </a:cubicBezTo>
                  <a:lnTo>
                    <a:pt x="0" y="252"/>
                  </a:lnTo>
                  <a:cubicBezTo>
                    <a:pt x="50" y="481"/>
                    <a:pt x="68" y="720"/>
                    <a:pt x="104" y="945"/>
                  </a:cubicBezTo>
                  <a:cubicBezTo>
                    <a:pt x="108" y="974"/>
                    <a:pt x="108" y="997"/>
                    <a:pt x="101" y="1018"/>
                  </a:cubicBezTo>
                  <a:cubicBezTo>
                    <a:pt x="120" y="1018"/>
                    <a:pt x="137" y="1018"/>
                    <a:pt x="153" y="1014"/>
                  </a:cubicBezTo>
                  <a:cubicBezTo>
                    <a:pt x="149" y="978"/>
                    <a:pt x="167" y="941"/>
                    <a:pt x="217" y="934"/>
                  </a:cubicBezTo>
                  <a:cubicBezTo>
                    <a:pt x="1805" y="797"/>
                    <a:pt x="3413" y="763"/>
                    <a:pt x="5024" y="763"/>
                  </a:cubicBezTo>
                  <a:cubicBezTo>
                    <a:pt x="6539" y="763"/>
                    <a:pt x="8056" y="793"/>
                    <a:pt x="9559" y="793"/>
                  </a:cubicBezTo>
                  <a:cubicBezTo>
                    <a:pt x="9774" y="793"/>
                    <a:pt x="9988" y="792"/>
                    <a:pt x="10202" y="791"/>
                  </a:cubicBezTo>
                  <a:cubicBezTo>
                    <a:pt x="13412" y="768"/>
                    <a:pt x="16623" y="747"/>
                    <a:pt x="19831" y="707"/>
                  </a:cubicBezTo>
                  <a:cubicBezTo>
                    <a:pt x="26367" y="624"/>
                    <a:pt x="32906" y="479"/>
                    <a:pt x="39442" y="406"/>
                  </a:cubicBezTo>
                  <a:lnTo>
                    <a:pt x="39446" y="406"/>
                  </a:lnTo>
                  <a:cubicBezTo>
                    <a:pt x="39432" y="374"/>
                    <a:pt x="39416" y="341"/>
                    <a:pt x="39413" y="305"/>
                  </a:cubicBezTo>
                  <a:cubicBezTo>
                    <a:pt x="39387" y="203"/>
                    <a:pt x="39383" y="105"/>
                    <a:pt x="39399" y="7"/>
                  </a:cubicBezTo>
                  <a:cubicBezTo>
                    <a:pt x="39392" y="3"/>
                    <a:pt x="39387" y="3"/>
                    <a:pt x="3938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4" name="Google Shape;6044;p130"/>
            <p:cNvSpPr/>
            <p:nvPr/>
          </p:nvSpPr>
          <p:spPr>
            <a:xfrm>
              <a:off x="1961881" y="4116270"/>
              <a:ext cx="1788211" cy="497134"/>
            </a:xfrm>
            <a:custGeom>
              <a:avLst/>
              <a:gdLst/>
              <a:ahLst/>
              <a:cxnLst/>
              <a:rect l="l" t="t" r="r" b="b"/>
              <a:pathLst>
                <a:path w="15550" h="4323" extrusionOk="0">
                  <a:moveTo>
                    <a:pt x="3683" y="1"/>
                  </a:moveTo>
                  <a:lnTo>
                    <a:pt x="3683" y="1"/>
                  </a:lnTo>
                  <a:cubicBezTo>
                    <a:pt x="3345" y="34"/>
                    <a:pt x="3000" y="46"/>
                    <a:pt x="2654" y="46"/>
                  </a:cubicBezTo>
                  <a:cubicBezTo>
                    <a:pt x="2247" y="46"/>
                    <a:pt x="1839" y="29"/>
                    <a:pt x="1439" y="7"/>
                  </a:cubicBezTo>
                  <a:cubicBezTo>
                    <a:pt x="1152" y="847"/>
                    <a:pt x="832" y="1671"/>
                    <a:pt x="509" y="2496"/>
                  </a:cubicBezTo>
                  <a:cubicBezTo>
                    <a:pt x="339" y="2925"/>
                    <a:pt x="167" y="3356"/>
                    <a:pt x="1" y="3786"/>
                  </a:cubicBezTo>
                  <a:cubicBezTo>
                    <a:pt x="112" y="4107"/>
                    <a:pt x="307" y="4266"/>
                    <a:pt x="584" y="4266"/>
                  </a:cubicBezTo>
                  <a:cubicBezTo>
                    <a:pt x="705" y="4266"/>
                    <a:pt x="842" y="4235"/>
                    <a:pt x="995" y="4174"/>
                  </a:cubicBezTo>
                  <a:cubicBezTo>
                    <a:pt x="1548" y="4286"/>
                    <a:pt x="2148" y="4323"/>
                    <a:pt x="2765" y="4323"/>
                  </a:cubicBezTo>
                  <a:cubicBezTo>
                    <a:pt x="3985" y="4323"/>
                    <a:pt x="5270" y="4178"/>
                    <a:pt x="6389" y="4178"/>
                  </a:cubicBezTo>
                  <a:cubicBezTo>
                    <a:pt x="9441" y="4173"/>
                    <a:pt x="12496" y="4162"/>
                    <a:pt x="15550" y="4145"/>
                  </a:cubicBezTo>
                  <a:lnTo>
                    <a:pt x="15546" y="3251"/>
                  </a:lnTo>
                  <a:cubicBezTo>
                    <a:pt x="15367" y="3251"/>
                    <a:pt x="15189" y="3250"/>
                    <a:pt x="15011" y="3250"/>
                  </a:cubicBezTo>
                  <a:cubicBezTo>
                    <a:pt x="14745" y="3250"/>
                    <a:pt x="14480" y="3251"/>
                    <a:pt x="14222" y="3256"/>
                  </a:cubicBezTo>
                  <a:cubicBezTo>
                    <a:pt x="13833" y="3262"/>
                    <a:pt x="13444" y="3264"/>
                    <a:pt x="13055" y="3264"/>
                  </a:cubicBezTo>
                  <a:cubicBezTo>
                    <a:pt x="11332" y="3264"/>
                    <a:pt x="9606" y="3209"/>
                    <a:pt x="7887" y="3094"/>
                  </a:cubicBezTo>
                  <a:cubicBezTo>
                    <a:pt x="7139" y="3042"/>
                    <a:pt x="6197" y="3111"/>
                    <a:pt x="5417" y="2897"/>
                  </a:cubicBezTo>
                  <a:cubicBezTo>
                    <a:pt x="5351" y="2894"/>
                    <a:pt x="5289" y="2889"/>
                    <a:pt x="5224" y="2882"/>
                  </a:cubicBezTo>
                  <a:cubicBezTo>
                    <a:pt x="5031" y="2857"/>
                    <a:pt x="4737" y="2849"/>
                    <a:pt x="4613" y="2682"/>
                  </a:cubicBezTo>
                  <a:cubicBezTo>
                    <a:pt x="4582" y="2701"/>
                    <a:pt x="4547" y="2712"/>
                    <a:pt x="4512" y="2712"/>
                  </a:cubicBezTo>
                  <a:cubicBezTo>
                    <a:pt x="4466" y="2712"/>
                    <a:pt x="4419" y="2693"/>
                    <a:pt x="4378" y="2645"/>
                  </a:cubicBezTo>
                  <a:cubicBezTo>
                    <a:pt x="3676" y="1827"/>
                    <a:pt x="3539" y="924"/>
                    <a:pt x="36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5" name="Google Shape;6045;p130"/>
            <p:cNvSpPr/>
            <p:nvPr/>
          </p:nvSpPr>
          <p:spPr>
            <a:xfrm>
              <a:off x="3749747" y="4018637"/>
              <a:ext cx="2684042" cy="574068"/>
            </a:xfrm>
            <a:custGeom>
              <a:avLst/>
              <a:gdLst/>
              <a:ahLst/>
              <a:cxnLst/>
              <a:rect l="l" t="t" r="r" b="b"/>
              <a:pathLst>
                <a:path w="23340" h="4992" extrusionOk="0">
                  <a:moveTo>
                    <a:pt x="5229" y="1"/>
                  </a:moveTo>
                  <a:cubicBezTo>
                    <a:pt x="5487" y="998"/>
                    <a:pt x="5585" y="2010"/>
                    <a:pt x="5392" y="3046"/>
                  </a:cubicBezTo>
                  <a:cubicBezTo>
                    <a:pt x="5374" y="3140"/>
                    <a:pt x="5310" y="3184"/>
                    <a:pt x="5242" y="3187"/>
                  </a:cubicBezTo>
                  <a:cubicBezTo>
                    <a:pt x="5053" y="3610"/>
                    <a:pt x="4574" y="3758"/>
                    <a:pt x="4018" y="3856"/>
                  </a:cubicBezTo>
                  <a:cubicBezTo>
                    <a:pt x="2735" y="4084"/>
                    <a:pt x="1348" y="4096"/>
                    <a:pt x="0" y="4098"/>
                  </a:cubicBezTo>
                  <a:lnTo>
                    <a:pt x="4" y="4991"/>
                  </a:lnTo>
                  <a:cubicBezTo>
                    <a:pt x="548" y="4991"/>
                    <a:pt x="1089" y="4989"/>
                    <a:pt x="1634" y="4985"/>
                  </a:cubicBezTo>
                  <a:cubicBezTo>
                    <a:pt x="8868" y="4942"/>
                    <a:pt x="16105" y="4869"/>
                    <a:pt x="23340" y="4785"/>
                  </a:cubicBezTo>
                  <a:cubicBezTo>
                    <a:pt x="23112" y="3904"/>
                    <a:pt x="22833" y="3047"/>
                    <a:pt x="22464" y="2203"/>
                  </a:cubicBezTo>
                  <a:cubicBezTo>
                    <a:pt x="22170" y="1531"/>
                    <a:pt x="21854" y="896"/>
                    <a:pt x="21715" y="171"/>
                  </a:cubicBezTo>
                  <a:cubicBezTo>
                    <a:pt x="21420" y="215"/>
                    <a:pt x="21122" y="234"/>
                    <a:pt x="20824" y="234"/>
                  </a:cubicBezTo>
                  <a:cubicBezTo>
                    <a:pt x="20305" y="234"/>
                    <a:pt x="19784" y="177"/>
                    <a:pt x="19274" y="91"/>
                  </a:cubicBezTo>
                  <a:cubicBezTo>
                    <a:pt x="19262" y="86"/>
                    <a:pt x="19253" y="83"/>
                    <a:pt x="19241" y="79"/>
                  </a:cubicBezTo>
                  <a:cubicBezTo>
                    <a:pt x="19213" y="307"/>
                    <a:pt x="19157" y="540"/>
                    <a:pt x="19077" y="777"/>
                  </a:cubicBezTo>
                  <a:cubicBezTo>
                    <a:pt x="18440" y="2603"/>
                    <a:pt x="16518" y="3269"/>
                    <a:pt x="14730" y="3269"/>
                  </a:cubicBezTo>
                  <a:cubicBezTo>
                    <a:pt x="14556" y="3269"/>
                    <a:pt x="14383" y="3263"/>
                    <a:pt x="14213" y="3251"/>
                  </a:cubicBezTo>
                  <a:cubicBezTo>
                    <a:pt x="12350" y="3120"/>
                    <a:pt x="10599" y="2390"/>
                    <a:pt x="10592" y="276"/>
                  </a:cubicBezTo>
                  <a:cubicBezTo>
                    <a:pt x="10592" y="214"/>
                    <a:pt x="10596" y="145"/>
                    <a:pt x="10599" y="79"/>
                  </a:cubicBezTo>
                  <a:lnTo>
                    <a:pt x="10599" y="79"/>
                  </a:lnTo>
                  <a:cubicBezTo>
                    <a:pt x="10573" y="98"/>
                    <a:pt x="10540" y="117"/>
                    <a:pt x="10497" y="117"/>
                  </a:cubicBezTo>
                  <a:cubicBezTo>
                    <a:pt x="10274" y="128"/>
                    <a:pt x="10050" y="133"/>
                    <a:pt x="9825" y="133"/>
                  </a:cubicBezTo>
                  <a:cubicBezTo>
                    <a:pt x="9238" y="133"/>
                    <a:pt x="8648" y="96"/>
                    <a:pt x="8067" y="25"/>
                  </a:cubicBezTo>
                  <a:cubicBezTo>
                    <a:pt x="8042" y="1075"/>
                    <a:pt x="7998" y="2119"/>
                    <a:pt x="7908" y="3161"/>
                  </a:cubicBezTo>
                  <a:cubicBezTo>
                    <a:pt x="7902" y="3205"/>
                    <a:pt x="7881" y="3239"/>
                    <a:pt x="7856" y="3260"/>
                  </a:cubicBezTo>
                  <a:cubicBezTo>
                    <a:pt x="7852" y="3272"/>
                    <a:pt x="7848" y="3281"/>
                    <a:pt x="7841" y="3293"/>
                  </a:cubicBezTo>
                  <a:cubicBezTo>
                    <a:pt x="7705" y="3497"/>
                    <a:pt x="7474" y="3633"/>
                    <a:pt x="7241" y="3633"/>
                  </a:cubicBezTo>
                  <a:cubicBezTo>
                    <a:pt x="7149" y="3633"/>
                    <a:pt x="7057" y="3612"/>
                    <a:pt x="6969" y="3566"/>
                  </a:cubicBezTo>
                  <a:cubicBezTo>
                    <a:pt x="6942" y="3583"/>
                    <a:pt x="6910" y="3591"/>
                    <a:pt x="6878" y="3591"/>
                  </a:cubicBezTo>
                  <a:cubicBezTo>
                    <a:pt x="6798" y="3591"/>
                    <a:pt x="6718" y="3538"/>
                    <a:pt x="6718" y="3434"/>
                  </a:cubicBezTo>
                  <a:cubicBezTo>
                    <a:pt x="6711" y="2302"/>
                    <a:pt x="6697" y="1164"/>
                    <a:pt x="6674" y="27"/>
                  </a:cubicBezTo>
                  <a:cubicBezTo>
                    <a:pt x="6653" y="41"/>
                    <a:pt x="6627" y="53"/>
                    <a:pt x="6591" y="53"/>
                  </a:cubicBezTo>
                  <a:cubicBezTo>
                    <a:pt x="6138" y="45"/>
                    <a:pt x="5683" y="34"/>
                    <a:pt x="522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6" name="Google Shape;6046;p130"/>
            <p:cNvSpPr/>
            <p:nvPr/>
          </p:nvSpPr>
          <p:spPr>
            <a:xfrm>
              <a:off x="3191089" y="2410857"/>
              <a:ext cx="244025" cy="1370885"/>
            </a:xfrm>
            <a:custGeom>
              <a:avLst/>
              <a:gdLst/>
              <a:ahLst/>
              <a:cxnLst/>
              <a:rect l="l" t="t" r="r" b="b"/>
              <a:pathLst>
                <a:path w="2122" h="11921" extrusionOk="0">
                  <a:moveTo>
                    <a:pt x="1248" y="0"/>
                  </a:moveTo>
                  <a:lnTo>
                    <a:pt x="1248" y="0"/>
                  </a:lnTo>
                  <a:cubicBezTo>
                    <a:pt x="1563" y="3888"/>
                    <a:pt x="1032" y="7788"/>
                    <a:pt x="1" y="11537"/>
                  </a:cubicBezTo>
                  <a:cubicBezTo>
                    <a:pt x="179" y="11754"/>
                    <a:pt x="369" y="11918"/>
                    <a:pt x="655" y="11920"/>
                  </a:cubicBezTo>
                  <a:cubicBezTo>
                    <a:pt x="1901" y="7977"/>
                    <a:pt x="2122" y="4107"/>
                    <a:pt x="1984" y="4"/>
                  </a:cubicBezTo>
                  <a:cubicBezTo>
                    <a:pt x="1860" y="2"/>
                    <a:pt x="1738" y="2"/>
                    <a:pt x="1616" y="2"/>
                  </a:cubicBezTo>
                  <a:cubicBezTo>
                    <a:pt x="1494" y="2"/>
                    <a:pt x="1371" y="2"/>
                    <a:pt x="12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7" name="Google Shape;6047;p130"/>
            <p:cNvSpPr/>
            <p:nvPr/>
          </p:nvSpPr>
          <p:spPr>
            <a:xfrm>
              <a:off x="5341082" y="3180305"/>
              <a:ext cx="254029" cy="621906"/>
            </a:xfrm>
            <a:custGeom>
              <a:avLst/>
              <a:gdLst/>
              <a:ahLst/>
              <a:cxnLst/>
              <a:rect l="l" t="t" r="r" b="b"/>
              <a:pathLst>
                <a:path w="2209" h="5408" extrusionOk="0">
                  <a:moveTo>
                    <a:pt x="2209" y="1"/>
                  </a:moveTo>
                  <a:lnTo>
                    <a:pt x="2209" y="1"/>
                  </a:lnTo>
                  <a:cubicBezTo>
                    <a:pt x="2018" y="62"/>
                    <a:pt x="1826" y="102"/>
                    <a:pt x="1637" y="123"/>
                  </a:cubicBezTo>
                  <a:cubicBezTo>
                    <a:pt x="1956" y="1878"/>
                    <a:pt x="1320" y="4024"/>
                    <a:pt x="1" y="5248"/>
                  </a:cubicBezTo>
                  <a:cubicBezTo>
                    <a:pt x="125" y="5332"/>
                    <a:pt x="262" y="5384"/>
                    <a:pt x="419" y="5408"/>
                  </a:cubicBezTo>
                  <a:lnTo>
                    <a:pt x="422" y="5408"/>
                  </a:lnTo>
                  <a:cubicBezTo>
                    <a:pt x="1718" y="4094"/>
                    <a:pt x="1864" y="2524"/>
                    <a:pt x="2085" y="854"/>
                  </a:cubicBezTo>
                  <a:cubicBezTo>
                    <a:pt x="2045" y="800"/>
                    <a:pt x="2056" y="721"/>
                    <a:pt x="2108" y="669"/>
                  </a:cubicBezTo>
                  <a:cubicBezTo>
                    <a:pt x="2141" y="448"/>
                    <a:pt x="2172" y="224"/>
                    <a:pt x="22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8" name="Google Shape;6048;p130"/>
            <p:cNvSpPr/>
            <p:nvPr/>
          </p:nvSpPr>
          <p:spPr>
            <a:xfrm>
              <a:off x="3291137" y="487179"/>
              <a:ext cx="2401953" cy="2668517"/>
            </a:xfrm>
            <a:custGeom>
              <a:avLst/>
              <a:gdLst/>
              <a:ahLst/>
              <a:cxnLst/>
              <a:rect l="l" t="t" r="r" b="b"/>
              <a:pathLst>
                <a:path w="20887" h="23205" extrusionOk="0">
                  <a:moveTo>
                    <a:pt x="7737" y="0"/>
                  </a:moveTo>
                  <a:cubicBezTo>
                    <a:pt x="7067" y="0"/>
                    <a:pt x="6381" y="94"/>
                    <a:pt x="5691" y="294"/>
                  </a:cubicBezTo>
                  <a:cubicBezTo>
                    <a:pt x="1144" y="1616"/>
                    <a:pt x="1" y="5761"/>
                    <a:pt x="29" y="9985"/>
                  </a:cubicBezTo>
                  <a:cubicBezTo>
                    <a:pt x="46" y="9986"/>
                    <a:pt x="62" y="9986"/>
                    <a:pt x="79" y="9986"/>
                  </a:cubicBezTo>
                  <a:cubicBezTo>
                    <a:pt x="347" y="9986"/>
                    <a:pt x="607" y="9935"/>
                    <a:pt x="861" y="9826"/>
                  </a:cubicBezTo>
                  <a:cubicBezTo>
                    <a:pt x="861" y="9822"/>
                    <a:pt x="858" y="9814"/>
                    <a:pt x="858" y="9810"/>
                  </a:cubicBezTo>
                  <a:cubicBezTo>
                    <a:pt x="465" y="6483"/>
                    <a:pt x="1799" y="2920"/>
                    <a:pt x="4916" y="1358"/>
                  </a:cubicBezTo>
                  <a:cubicBezTo>
                    <a:pt x="5811" y="909"/>
                    <a:pt x="6745" y="702"/>
                    <a:pt x="7669" y="702"/>
                  </a:cubicBezTo>
                  <a:cubicBezTo>
                    <a:pt x="9538" y="702"/>
                    <a:pt x="11364" y="1550"/>
                    <a:pt x="12745" y="2960"/>
                  </a:cubicBezTo>
                  <a:cubicBezTo>
                    <a:pt x="13946" y="4184"/>
                    <a:pt x="14760" y="5731"/>
                    <a:pt x="15345" y="7330"/>
                  </a:cubicBezTo>
                  <a:cubicBezTo>
                    <a:pt x="16169" y="9603"/>
                    <a:pt x="16383" y="11995"/>
                    <a:pt x="18007" y="13900"/>
                  </a:cubicBezTo>
                  <a:cubicBezTo>
                    <a:pt x="18940" y="14993"/>
                    <a:pt x="20061" y="15967"/>
                    <a:pt x="20193" y="17488"/>
                  </a:cubicBezTo>
                  <a:cubicBezTo>
                    <a:pt x="20357" y="19429"/>
                    <a:pt x="19075" y="21135"/>
                    <a:pt x="19412" y="23100"/>
                  </a:cubicBezTo>
                  <a:cubicBezTo>
                    <a:pt x="19419" y="23140"/>
                    <a:pt x="19412" y="23171"/>
                    <a:pt x="19397" y="23204"/>
                  </a:cubicBezTo>
                  <a:cubicBezTo>
                    <a:pt x="19536" y="23187"/>
                    <a:pt x="19674" y="23164"/>
                    <a:pt x="19811" y="23131"/>
                  </a:cubicBezTo>
                  <a:cubicBezTo>
                    <a:pt x="19695" y="21600"/>
                    <a:pt x="20140" y="20228"/>
                    <a:pt x="20422" y="18743"/>
                  </a:cubicBezTo>
                  <a:cubicBezTo>
                    <a:pt x="20886" y="16288"/>
                    <a:pt x="20033" y="14839"/>
                    <a:pt x="18403" y="13099"/>
                  </a:cubicBezTo>
                  <a:cubicBezTo>
                    <a:pt x="16391" y="10950"/>
                    <a:pt x="16134" y="8319"/>
                    <a:pt x="15209" y="5642"/>
                  </a:cubicBezTo>
                  <a:cubicBezTo>
                    <a:pt x="14078" y="2378"/>
                    <a:pt x="11104" y="0"/>
                    <a:pt x="773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9" name="Google Shape;6049;p130"/>
            <p:cNvSpPr/>
            <p:nvPr/>
          </p:nvSpPr>
          <p:spPr>
            <a:xfrm>
              <a:off x="3300567" y="1660958"/>
              <a:ext cx="101428" cy="434116"/>
            </a:xfrm>
            <a:custGeom>
              <a:avLst/>
              <a:gdLst/>
              <a:ahLst/>
              <a:cxnLst/>
              <a:rect l="l" t="t" r="r" b="b"/>
              <a:pathLst>
                <a:path w="882" h="3775" extrusionOk="0">
                  <a:moveTo>
                    <a:pt x="881" y="1"/>
                  </a:moveTo>
                  <a:lnTo>
                    <a:pt x="881" y="1"/>
                  </a:lnTo>
                  <a:cubicBezTo>
                    <a:pt x="602" y="118"/>
                    <a:pt x="298" y="187"/>
                    <a:pt x="0" y="192"/>
                  </a:cubicBezTo>
                  <a:cubicBezTo>
                    <a:pt x="4" y="199"/>
                    <a:pt x="12" y="205"/>
                    <a:pt x="16" y="217"/>
                  </a:cubicBezTo>
                  <a:cubicBezTo>
                    <a:pt x="176" y="1359"/>
                    <a:pt x="172" y="2537"/>
                    <a:pt x="200" y="3688"/>
                  </a:cubicBezTo>
                  <a:cubicBezTo>
                    <a:pt x="200" y="3723"/>
                    <a:pt x="190" y="3753"/>
                    <a:pt x="176" y="3775"/>
                  </a:cubicBezTo>
                  <a:lnTo>
                    <a:pt x="801" y="3775"/>
                  </a:lnTo>
                  <a:cubicBezTo>
                    <a:pt x="783" y="2521"/>
                    <a:pt x="779" y="1253"/>
                    <a:pt x="8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0" name="Google Shape;6050;p130"/>
            <p:cNvSpPr/>
            <p:nvPr/>
          </p:nvSpPr>
          <p:spPr>
            <a:xfrm>
              <a:off x="2749269" y="241199"/>
              <a:ext cx="290254" cy="211480"/>
            </a:xfrm>
            <a:custGeom>
              <a:avLst/>
              <a:gdLst/>
              <a:ahLst/>
              <a:cxnLst/>
              <a:rect l="l" t="t" r="r" b="b"/>
              <a:pathLst>
                <a:path w="2524" h="1839" extrusionOk="0">
                  <a:moveTo>
                    <a:pt x="1176" y="411"/>
                  </a:moveTo>
                  <a:cubicBezTo>
                    <a:pt x="1497" y="411"/>
                    <a:pt x="1787" y="758"/>
                    <a:pt x="1679" y="1081"/>
                  </a:cubicBezTo>
                  <a:cubicBezTo>
                    <a:pt x="1660" y="1139"/>
                    <a:pt x="1612" y="1164"/>
                    <a:pt x="1565" y="1164"/>
                  </a:cubicBezTo>
                  <a:cubicBezTo>
                    <a:pt x="1493" y="1164"/>
                    <a:pt x="1422" y="1106"/>
                    <a:pt x="1450" y="1016"/>
                  </a:cubicBezTo>
                  <a:cubicBezTo>
                    <a:pt x="1513" y="806"/>
                    <a:pt x="1347" y="590"/>
                    <a:pt x="1136" y="590"/>
                  </a:cubicBezTo>
                  <a:cubicBezTo>
                    <a:pt x="1110" y="590"/>
                    <a:pt x="1084" y="593"/>
                    <a:pt x="1057" y="600"/>
                  </a:cubicBezTo>
                  <a:cubicBezTo>
                    <a:pt x="1049" y="601"/>
                    <a:pt x="1042" y="602"/>
                    <a:pt x="1035" y="602"/>
                  </a:cubicBezTo>
                  <a:cubicBezTo>
                    <a:pt x="950" y="602"/>
                    <a:pt x="926" y="477"/>
                    <a:pt x="1013" y="443"/>
                  </a:cubicBezTo>
                  <a:cubicBezTo>
                    <a:pt x="1067" y="421"/>
                    <a:pt x="1122" y="411"/>
                    <a:pt x="1176" y="411"/>
                  </a:cubicBezTo>
                  <a:close/>
                  <a:moveTo>
                    <a:pt x="1198" y="1"/>
                  </a:moveTo>
                  <a:cubicBezTo>
                    <a:pt x="1144" y="1"/>
                    <a:pt x="1089" y="6"/>
                    <a:pt x="1032" y="17"/>
                  </a:cubicBezTo>
                  <a:cubicBezTo>
                    <a:pt x="1040" y="21"/>
                    <a:pt x="1047" y="23"/>
                    <a:pt x="1053" y="27"/>
                  </a:cubicBezTo>
                  <a:cubicBezTo>
                    <a:pt x="1122" y="53"/>
                    <a:pt x="1082" y="152"/>
                    <a:pt x="1018" y="152"/>
                  </a:cubicBezTo>
                  <a:cubicBezTo>
                    <a:pt x="1012" y="152"/>
                    <a:pt x="1007" y="151"/>
                    <a:pt x="1001" y="150"/>
                  </a:cubicBezTo>
                  <a:cubicBezTo>
                    <a:pt x="930" y="133"/>
                    <a:pt x="864" y="124"/>
                    <a:pt x="802" y="124"/>
                  </a:cubicBezTo>
                  <a:cubicBezTo>
                    <a:pt x="125" y="124"/>
                    <a:pt x="0" y="1092"/>
                    <a:pt x="446" y="1527"/>
                  </a:cubicBezTo>
                  <a:cubicBezTo>
                    <a:pt x="645" y="1723"/>
                    <a:pt x="924" y="1838"/>
                    <a:pt x="1201" y="1838"/>
                  </a:cubicBezTo>
                  <a:cubicBezTo>
                    <a:pt x="1381" y="1838"/>
                    <a:pt x="1559" y="1790"/>
                    <a:pt x="1713" y="1684"/>
                  </a:cubicBezTo>
                  <a:cubicBezTo>
                    <a:pt x="2523" y="1123"/>
                    <a:pt x="1996" y="1"/>
                    <a:pt x="11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1" name="Google Shape;6051;p130"/>
            <p:cNvSpPr/>
            <p:nvPr/>
          </p:nvSpPr>
          <p:spPr>
            <a:xfrm>
              <a:off x="3170735" y="495229"/>
              <a:ext cx="254949" cy="180661"/>
            </a:xfrm>
            <a:custGeom>
              <a:avLst/>
              <a:gdLst/>
              <a:ahLst/>
              <a:cxnLst/>
              <a:rect l="l" t="t" r="r" b="b"/>
              <a:pathLst>
                <a:path w="2217" h="1571" extrusionOk="0">
                  <a:moveTo>
                    <a:pt x="826" y="298"/>
                  </a:moveTo>
                  <a:cubicBezTo>
                    <a:pt x="942" y="298"/>
                    <a:pt x="1000" y="473"/>
                    <a:pt x="887" y="530"/>
                  </a:cubicBezTo>
                  <a:cubicBezTo>
                    <a:pt x="721" y="620"/>
                    <a:pt x="607" y="782"/>
                    <a:pt x="733" y="962"/>
                  </a:cubicBezTo>
                  <a:cubicBezTo>
                    <a:pt x="781" y="1038"/>
                    <a:pt x="715" y="1101"/>
                    <a:pt x="645" y="1101"/>
                  </a:cubicBezTo>
                  <a:cubicBezTo>
                    <a:pt x="622" y="1101"/>
                    <a:pt x="599" y="1094"/>
                    <a:pt x="580" y="1079"/>
                  </a:cubicBezTo>
                  <a:cubicBezTo>
                    <a:pt x="295" y="857"/>
                    <a:pt x="448" y="298"/>
                    <a:pt x="826" y="298"/>
                  </a:cubicBezTo>
                  <a:close/>
                  <a:moveTo>
                    <a:pt x="1105" y="1"/>
                  </a:moveTo>
                  <a:cubicBezTo>
                    <a:pt x="1090" y="1"/>
                    <a:pt x="1074" y="1"/>
                    <a:pt x="1059" y="2"/>
                  </a:cubicBezTo>
                  <a:cubicBezTo>
                    <a:pt x="1044" y="28"/>
                    <a:pt x="1015" y="51"/>
                    <a:pt x="978" y="51"/>
                  </a:cubicBezTo>
                  <a:cubicBezTo>
                    <a:pt x="974" y="51"/>
                    <a:pt x="971" y="51"/>
                    <a:pt x="967" y="50"/>
                  </a:cubicBezTo>
                  <a:cubicBezTo>
                    <a:pt x="946" y="47"/>
                    <a:pt x="926" y="46"/>
                    <a:pt x="906" y="46"/>
                  </a:cubicBezTo>
                  <a:cubicBezTo>
                    <a:pt x="870" y="46"/>
                    <a:pt x="836" y="50"/>
                    <a:pt x="800" y="54"/>
                  </a:cubicBezTo>
                  <a:cubicBezTo>
                    <a:pt x="784" y="57"/>
                    <a:pt x="775" y="57"/>
                    <a:pt x="763" y="61"/>
                  </a:cubicBezTo>
                  <a:cubicBezTo>
                    <a:pt x="748" y="65"/>
                    <a:pt x="734" y="68"/>
                    <a:pt x="722" y="68"/>
                  </a:cubicBezTo>
                  <a:cubicBezTo>
                    <a:pt x="717" y="68"/>
                    <a:pt x="713" y="67"/>
                    <a:pt x="709" y="66"/>
                  </a:cubicBezTo>
                  <a:cubicBezTo>
                    <a:pt x="288" y="173"/>
                    <a:pt x="1" y="652"/>
                    <a:pt x="196" y="1073"/>
                  </a:cubicBezTo>
                  <a:cubicBezTo>
                    <a:pt x="343" y="1388"/>
                    <a:pt x="663" y="1571"/>
                    <a:pt x="992" y="1571"/>
                  </a:cubicBezTo>
                  <a:cubicBezTo>
                    <a:pt x="1096" y="1571"/>
                    <a:pt x="1200" y="1553"/>
                    <a:pt x="1301" y="1515"/>
                  </a:cubicBezTo>
                  <a:cubicBezTo>
                    <a:pt x="2216" y="1178"/>
                    <a:pt x="1913" y="1"/>
                    <a:pt x="110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2" name="Google Shape;6052;p130"/>
            <p:cNvSpPr/>
            <p:nvPr/>
          </p:nvSpPr>
          <p:spPr>
            <a:xfrm>
              <a:off x="2912220" y="1034452"/>
              <a:ext cx="218955" cy="201246"/>
            </a:xfrm>
            <a:custGeom>
              <a:avLst/>
              <a:gdLst/>
              <a:ahLst/>
              <a:cxnLst/>
              <a:rect l="l" t="t" r="r" b="b"/>
              <a:pathLst>
                <a:path w="1904" h="1750" extrusionOk="0">
                  <a:moveTo>
                    <a:pt x="990" y="350"/>
                  </a:moveTo>
                  <a:cubicBezTo>
                    <a:pt x="991" y="350"/>
                    <a:pt x="992" y="350"/>
                    <a:pt x="994" y="350"/>
                  </a:cubicBezTo>
                  <a:cubicBezTo>
                    <a:pt x="1172" y="360"/>
                    <a:pt x="1506" y="439"/>
                    <a:pt x="1441" y="695"/>
                  </a:cubicBezTo>
                  <a:cubicBezTo>
                    <a:pt x="1414" y="801"/>
                    <a:pt x="1297" y="882"/>
                    <a:pt x="1192" y="882"/>
                  </a:cubicBezTo>
                  <a:cubicBezTo>
                    <a:pt x="1128" y="882"/>
                    <a:pt x="1069" y="852"/>
                    <a:pt x="1038" y="780"/>
                  </a:cubicBezTo>
                  <a:cubicBezTo>
                    <a:pt x="1003" y="703"/>
                    <a:pt x="1067" y="631"/>
                    <a:pt x="1130" y="631"/>
                  </a:cubicBezTo>
                  <a:cubicBezTo>
                    <a:pt x="1160" y="631"/>
                    <a:pt x="1189" y="646"/>
                    <a:pt x="1208" y="683"/>
                  </a:cubicBezTo>
                  <a:cubicBezTo>
                    <a:pt x="1252" y="646"/>
                    <a:pt x="1244" y="603"/>
                    <a:pt x="1175" y="551"/>
                  </a:cubicBezTo>
                  <a:cubicBezTo>
                    <a:pt x="1153" y="539"/>
                    <a:pt x="1132" y="530"/>
                    <a:pt x="1113" y="518"/>
                  </a:cubicBezTo>
                  <a:cubicBezTo>
                    <a:pt x="1074" y="499"/>
                    <a:pt x="1019" y="493"/>
                    <a:pt x="975" y="482"/>
                  </a:cubicBezTo>
                  <a:cubicBezTo>
                    <a:pt x="903" y="466"/>
                    <a:pt x="917" y="350"/>
                    <a:pt x="990" y="350"/>
                  </a:cubicBezTo>
                  <a:close/>
                  <a:moveTo>
                    <a:pt x="1028" y="0"/>
                  </a:moveTo>
                  <a:cubicBezTo>
                    <a:pt x="1014" y="40"/>
                    <a:pt x="984" y="77"/>
                    <a:pt x="926" y="97"/>
                  </a:cubicBezTo>
                  <a:cubicBezTo>
                    <a:pt x="30" y="343"/>
                    <a:pt x="0" y="1750"/>
                    <a:pt x="1013" y="1750"/>
                  </a:cubicBezTo>
                  <a:cubicBezTo>
                    <a:pt x="1029" y="1750"/>
                    <a:pt x="1044" y="1750"/>
                    <a:pt x="1060" y="1749"/>
                  </a:cubicBezTo>
                  <a:cubicBezTo>
                    <a:pt x="1471" y="1734"/>
                    <a:pt x="1877" y="1464"/>
                    <a:pt x="1889" y="1022"/>
                  </a:cubicBezTo>
                  <a:cubicBezTo>
                    <a:pt x="1904" y="546"/>
                    <a:pt x="1486" y="87"/>
                    <a:pt x="10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3" name="Google Shape;6053;p130"/>
            <p:cNvSpPr/>
            <p:nvPr/>
          </p:nvSpPr>
          <p:spPr>
            <a:xfrm>
              <a:off x="2526059" y="3112572"/>
              <a:ext cx="1745432" cy="1222768"/>
            </a:xfrm>
            <a:custGeom>
              <a:avLst/>
              <a:gdLst/>
              <a:ahLst/>
              <a:cxnLst/>
              <a:rect l="l" t="t" r="r" b="b"/>
              <a:pathLst>
                <a:path w="15178" h="10633" extrusionOk="0">
                  <a:moveTo>
                    <a:pt x="4180" y="0"/>
                  </a:moveTo>
                  <a:cubicBezTo>
                    <a:pt x="3275" y="2147"/>
                    <a:pt x="2088" y="4180"/>
                    <a:pt x="1075" y="6276"/>
                  </a:cubicBezTo>
                  <a:cubicBezTo>
                    <a:pt x="813" y="6826"/>
                    <a:pt x="277" y="7603"/>
                    <a:pt x="218" y="8212"/>
                  </a:cubicBezTo>
                  <a:cubicBezTo>
                    <a:pt x="0" y="10573"/>
                    <a:pt x="1844" y="10426"/>
                    <a:pt x="3098" y="10505"/>
                  </a:cubicBezTo>
                  <a:cubicBezTo>
                    <a:pt x="4350" y="10588"/>
                    <a:pt x="5611" y="10632"/>
                    <a:pt x="6867" y="10632"/>
                  </a:cubicBezTo>
                  <a:cubicBezTo>
                    <a:pt x="6913" y="10632"/>
                    <a:pt x="6959" y="10632"/>
                    <a:pt x="7006" y="10632"/>
                  </a:cubicBezTo>
                  <a:cubicBezTo>
                    <a:pt x="8216" y="10632"/>
                    <a:pt x="9430" y="10598"/>
                    <a:pt x="10637" y="10521"/>
                  </a:cubicBezTo>
                  <a:cubicBezTo>
                    <a:pt x="11324" y="10481"/>
                    <a:pt x="12010" y="10431"/>
                    <a:pt x="12689" y="10362"/>
                  </a:cubicBezTo>
                  <a:lnTo>
                    <a:pt x="13732" y="10242"/>
                  </a:lnTo>
                  <a:cubicBezTo>
                    <a:pt x="13746" y="10242"/>
                    <a:pt x="13760" y="10246"/>
                    <a:pt x="13779" y="10246"/>
                  </a:cubicBezTo>
                  <a:cubicBezTo>
                    <a:pt x="14850" y="10246"/>
                    <a:pt x="15178" y="9095"/>
                    <a:pt x="14767" y="8385"/>
                  </a:cubicBezTo>
                  <a:cubicBezTo>
                    <a:pt x="14727" y="8045"/>
                    <a:pt x="14574" y="7700"/>
                    <a:pt x="14305" y="7347"/>
                  </a:cubicBezTo>
                  <a:cubicBezTo>
                    <a:pt x="13236" y="4963"/>
                    <a:pt x="12129" y="2594"/>
                    <a:pt x="11046" y="214"/>
                  </a:cubicBezTo>
                  <a:cubicBezTo>
                    <a:pt x="11034" y="193"/>
                    <a:pt x="11034" y="168"/>
                    <a:pt x="11031" y="147"/>
                  </a:cubicBezTo>
                  <a:cubicBezTo>
                    <a:pt x="10496" y="175"/>
                    <a:pt x="9957" y="190"/>
                    <a:pt x="9419" y="190"/>
                  </a:cubicBezTo>
                  <a:cubicBezTo>
                    <a:pt x="8974" y="190"/>
                    <a:pt x="8529" y="180"/>
                    <a:pt x="8089" y="158"/>
                  </a:cubicBezTo>
                  <a:cubicBezTo>
                    <a:pt x="7852" y="2156"/>
                    <a:pt x="7401" y="4136"/>
                    <a:pt x="6808" y="6014"/>
                  </a:cubicBezTo>
                  <a:cubicBezTo>
                    <a:pt x="6778" y="6115"/>
                    <a:pt x="6696" y="6156"/>
                    <a:pt x="6614" y="6156"/>
                  </a:cubicBezTo>
                  <a:cubicBezTo>
                    <a:pt x="6599" y="6156"/>
                    <a:pt x="6584" y="6155"/>
                    <a:pt x="6569" y="6152"/>
                  </a:cubicBezTo>
                  <a:cubicBezTo>
                    <a:pt x="6552" y="6160"/>
                    <a:pt x="6533" y="6167"/>
                    <a:pt x="6508" y="6167"/>
                  </a:cubicBezTo>
                  <a:cubicBezTo>
                    <a:pt x="6483" y="6169"/>
                    <a:pt x="6458" y="6170"/>
                    <a:pt x="6433" y="6170"/>
                  </a:cubicBezTo>
                  <a:cubicBezTo>
                    <a:pt x="6111" y="6170"/>
                    <a:pt x="5744" y="6006"/>
                    <a:pt x="5589" y="5716"/>
                  </a:cubicBezTo>
                  <a:cubicBezTo>
                    <a:pt x="5577" y="5718"/>
                    <a:pt x="5565" y="5719"/>
                    <a:pt x="5552" y="5719"/>
                  </a:cubicBezTo>
                  <a:cubicBezTo>
                    <a:pt x="5421" y="5719"/>
                    <a:pt x="5286" y="5618"/>
                    <a:pt x="5329" y="5451"/>
                  </a:cubicBezTo>
                  <a:cubicBezTo>
                    <a:pt x="5828" y="3668"/>
                    <a:pt x="6166" y="1882"/>
                    <a:pt x="6389" y="77"/>
                  </a:cubicBezTo>
                  <a:cubicBezTo>
                    <a:pt x="5651" y="40"/>
                    <a:pt x="4917" y="7"/>
                    <a:pt x="41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4" name="Google Shape;6054;p130"/>
            <p:cNvSpPr/>
            <p:nvPr/>
          </p:nvSpPr>
          <p:spPr>
            <a:xfrm>
              <a:off x="4541160" y="2390387"/>
              <a:ext cx="97518" cy="2018896"/>
            </a:xfrm>
            <a:custGeom>
              <a:avLst/>
              <a:gdLst/>
              <a:ahLst/>
              <a:cxnLst/>
              <a:rect l="l" t="t" r="r" b="b"/>
              <a:pathLst>
                <a:path w="848" h="17556" extrusionOk="0">
                  <a:moveTo>
                    <a:pt x="1" y="0"/>
                  </a:moveTo>
                  <a:cubicBezTo>
                    <a:pt x="378" y="5812"/>
                    <a:pt x="131" y="11728"/>
                    <a:pt x="157" y="17551"/>
                  </a:cubicBezTo>
                  <a:cubicBezTo>
                    <a:pt x="187" y="17554"/>
                    <a:pt x="218" y="17556"/>
                    <a:pt x="248" y="17556"/>
                  </a:cubicBezTo>
                  <a:cubicBezTo>
                    <a:pt x="438" y="17556"/>
                    <a:pt x="625" y="17487"/>
                    <a:pt x="730" y="17320"/>
                  </a:cubicBezTo>
                  <a:cubicBezTo>
                    <a:pt x="734" y="17314"/>
                    <a:pt x="742" y="17310"/>
                    <a:pt x="746" y="17303"/>
                  </a:cubicBezTo>
                  <a:cubicBezTo>
                    <a:pt x="648" y="14398"/>
                    <a:pt x="826" y="11468"/>
                    <a:pt x="837" y="8561"/>
                  </a:cubicBezTo>
                  <a:cubicBezTo>
                    <a:pt x="847" y="5719"/>
                    <a:pt x="757" y="2867"/>
                    <a:pt x="843" y="23"/>
                  </a:cubicBezTo>
                  <a:cubicBezTo>
                    <a:pt x="793" y="19"/>
                    <a:pt x="741" y="19"/>
                    <a:pt x="697" y="16"/>
                  </a:cubicBezTo>
                  <a:cubicBezTo>
                    <a:pt x="464" y="12"/>
                    <a:pt x="234" y="4"/>
                    <a:pt x="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5" name="Google Shape;6055;p130"/>
            <p:cNvSpPr/>
            <p:nvPr/>
          </p:nvSpPr>
          <p:spPr>
            <a:xfrm>
              <a:off x="4754365" y="2204896"/>
              <a:ext cx="232295" cy="95678"/>
            </a:xfrm>
            <a:custGeom>
              <a:avLst/>
              <a:gdLst/>
              <a:ahLst/>
              <a:cxnLst/>
              <a:rect l="l" t="t" r="r" b="b"/>
              <a:pathLst>
                <a:path w="2020" h="832" extrusionOk="0">
                  <a:moveTo>
                    <a:pt x="74" y="0"/>
                  </a:moveTo>
                  <a:cubicBezTo>
                    <a:pt x="53" y="222"/>
                    <a:pt x="34" y="445"/>
                    <a:pt x="13" y="666"/>
                  </a:cubicBezTo>
                  <a:cubicBezTo>
                    <a:pt x="7" y="719"/>
                    <a:pt x="5" y="773"/>
                    <a:pt x="1" y="832"/>
                  </a:cubicBezTo>
                  <a:cubicBezTo>
                    <a:pt x="23" y="801"/>
                    <a:pt x="57" y="780"/>
                    <a:pt x="103" y="777"/>
                  </a:cubicBezTo>
                  <a:cubicBezTo>
                    <a:pt x="557" y="744"/>
                    <a:pt x="1017" y="735"/>
                    <a:pt x="1476" y="735"/>
                  </a:cubicBezTo>
                  <a:cubicBezTo>
                    <a:pt x="1628" y="735"/>
                    <a:pt x="1781" y="736"/>
                    <a:pt x="1933" y="737"/>
                  </a:cubicBezTo>
                  <a:cubicBezTo>
                    <a:pt x="1968" y="737"/>
                    <a:pt x="1994" y="744"/>
                    <a:pt x="2020" y="759"/>
                  </a:cubicBezTo>
                  <a:cubicBezTo>
                    <a:pt x="2014" y="733"/>
                    <a:pt x="2010" y="704"/>
                    <a:pt x="2008" y="675"/>
                  </a:cubicBezTo>
                  <a:cubicBezTo>
                    <a:pt x="1986" y="654"/>
                    <a:pt x="1968" y="622"/>
                    <a:pt x="1968" y="578"/>
                  </a:cubicBezTo>
                  <a:cubicBezTo>
                    <a:pt x="1953" y="405"/>
                    <a:pt x="1942" y="229"/>
                    <a:pt x="1949" y="55"/>
                  </a:cubicBezTo>
                  <a:lnTo>
                    <a:pt x="1934" y="55"/>
                  </a:lnTo>
                  <a:cubicBezTo>
                    <a:pt x="1314" y="55"/>
                    <a:pt x="695" y="28"/>
                    <a:pt x="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6" name="Google Shape;6056;p130"/>
            <p:cNvSpPr/>
            <p:nvPr/>
          </p:nvSpPr>
          <p:spPr>
            <a:xfrm>
              <a:off x="4526670" y="1534576"/>
              <a:ext cx="111203" cy="545088"/>
            </a:xfrm>
            <a:custGeom>
              <a:avLst/>
              <a:gdLst/>
              <a:ahLst/>
              <a:cxnLst/>
              <a:rect l="l" t="t" r="r" b="b"/>
              <a:pathLst>
                <a:path w="967" h="4740" extrusionOk="0">
                  <a:moveTo>
                    <a:pt x="95" y="0"/>
                  </a:moveTo>
                  <a:cubicBezTo>
                    <a:pt x="0" y="1591"/>
                    <a:pt x="50" y="3149"/>
                    <a:pt x="102" y="4739"/>
                  </a:cubicBezTo>
                  <a:cubicBezTo>
                    <a:pt x="389" y="4711"/>
                    <a:pt x="675" y="4693"/>
                    <a:pt x="967" y="4693"/>
                  </a:cubicBezTo>
                  <a:cubicBezTo>
                    <a:pt x="699" y="3229"/>
                    <a:pt x="715" y="1692"/>
                    <a:pt x="807" y="207"/>
                  </a:cubicBezTo>
                  <a:lnTo>
                    <a:pt x="792" y="207"/>
                  </a:lnTo>
                  <a:cubicBezTo>
                    <a:pt x="550" y="123"/>
                    <a:pt x="344" y="28"/>
                    <a:pt x="9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7" name="Google Shape;6057;p130"/>
            <p:cNvSpPr/>
            <p:nvPr/>
          </p:nvSpPr>
          <p:spPr>
            <a:xfrm>
              <a:off x="4435592" y="2121753"/>
              <a:ext cx="285999" cy="224475"/>
            </a:xfrm>
            <a:custGeom>
              <a:avLst/>
              <a:gdLst/>
              <a:ahLst/>
              <a:cxnLst/>
              <a:rect l="l" t="t" r="r" b="b"/>
              <a:pathLst>
                <a:path w="2487" h="1952" extrusionOk="0">
                  <a:moveTo>
                    <a:pt x="1736" y="0"/>
                  </a:moveTo>
                  <a:cubicBezTo>
                    <a:pt x="1188" y="0"/>
                    <a:pt x="642" y="53"/>
                    <a:pt x="98" y="170"/>
                  </a:cubicBezTo>
                  <a:cubicBezTo>
                    <a:pt x="85" y="172"/>
                    <a:pt x="72" y="174"/>
                    <a:pt x="60" y="174"/>
                  </a:cubicBezTo>
                  <a:cubicBezTo>
                    <a:pt x="39" y="174"/>
                    <a:pt x="19" y="170"/>
                    <a:pt x="1" y="166"/>
                  </a:cubicBezTo>
                  <a:lnTo>
                    <a:pt x="1" y="166"/>
                  </a:lnTo>
                  <a:cubicBezTo>
                    <a:pt x="22" y="755"/>
                    <a:pt x="102" y="1335"/>
                    <a:pt x="236" y="1909"/>
                  </a:cubicBezTo>
                  <a:cubicBezTo>
                    <a:pt x="548" y="1914"/>
                    <a:pt x="860" y="1917"/>
                    <a:pt x="1173" y="1921"/>
                  </a:cubicBezTo>
                  <a:cubicBezTo>
                    <a:pt x="1332" y="1925"/>
                    <a:pt x="1524" y="1952"/>
                    <a:pt x="1706" y="1952"/>
                  </a:cubicBezTo>
                  <a:cubicBezTo>
                    <a:pt x="1893" y="1952"/>
                    <a:pt x="2070" y="1924"/>
                    <a:pt x="2194" y="1816"/>
                  </a:cubicBezTo>
                  <a:cubicBezTo>
                    <a:pt x="2433" y="1613"/>
                    <a:pt x="2391" y="1082"/>
                    <a:pt x="2419" y="770"/>
                  </a:cubicBezTo>
                  <a:cubicBezTo>
                    <a:pt x="2440" y="524"/>
                    <a:pt x="2463" y="279"/>
                    <a:pt x="2487" y="32"/>
                  </a:cubicBezTo>
                  <a:cubicBezTo>
                    <a:pt x="2236" y="11"/>
                    <a:pt x="1985" y="0"/>
                    <a:pt x="173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8" name="Google Shape;6058;p130"/>
            <p:cNvSpPr/>
            <p:nvPr/>
          </p:nvSpPr>
          <p:spPr>
            <a:xfrm>
              <a:off x="3673159" y="2230886"/>
              <a:ext cx="734374" cy="72333"/>
            </a:xfrm>
            <a:custGeom>
              <a:avLst/>
              <a:gdLst/>
              <a:ahLst/>
              <a:cxnLst/>
              <a:rect l="l" t="t" r="r" b="b"/>
              <a:pathLst>
                <a:path w="6386" h="629" extrusionOk="0">
                  <a:moveTo>
                    <a:pt x="23" y="0"/>
                  </a:moveTo>
                  <a:cubicBezTo>
                    <a:pt x="17" y="179"/>
                    <a:pt x="13" y="360"/>
                    <a:pt x="1" y="538"/>
                  </a:cubicBezTo>
                  <a:cubicBezTo>
                    <a:pt x="1026" y="602"/>
                    <a:pt x="2043" y="628"/>
                    <a:pt x="3059" y="628"/>
                  </a:cubicBezTo>
                  <a:cubicBezTo>
                    <a:pt x="4165" y="628"/>
                    <a:pt x="5270" y="598"/>
                    <a:pt x="6386" y="553"/>
                  </a:cubicBezTo>
                  <a:cubicBezTo>
                    <a:pt x="6365" y="374"/>
                    <a:pt x="6353" y="196"/>
                    <a:pt x="6346" y="19"/>
                  </a:cubicBezTo>
                  <a:cubicBezTo>
                    <a:pt x="5446" y="56"/>
                    <a:pt x="4542" y="72"/>
                    <a:pt x="3638" y="72"/>
                  </a:cubicBezTo>
                  <a:cubicBezTo>
                    <a:pt x="2431" y="72"/>
                    <a:pt x="1223" y="44"/>
                    <a:pt x="2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9" name="Google Shape;6059;p130"/>
            <p:cNvSpPr/>
            <p:nvPr/>
          </p:nvSpPr>
          <p:spPr>
            <a:xfrm>
              <a:off x="2988808" y="2127618"/>
              <a:ext cx="652381" cy="239310"/>
            </a:xfrm>
            <a:custGeom>
              <a:avLst/>
              <a:gdLst/>
              <a:ahLst/>
              <a:cxnLst/>
              <a:rect l="l" t="t" r="r" b="b"/>
              <a:pathLst>
                <a:path w="5673" h="2081" extrusionOk="0">
                  <a:moveTo>
                    <a:pt x="68" y="0"/>
                  </a:moveTo>
                  <a:cubicBezTo>
                    <a:pt x="83" y="21"/>
                    <a:pt x="99" y="49"/>
                    <a:pt x="101" y="83"/>
                  </a:cubicBezTo>
                  <a:cubicBezTo>
                    <a:pt x="129" y="500"/>
                    <a:pt x="0" y="1632"/>
                    <a:pt x="301" y="1918"/>
                  </a:cubicBezTo>
                  <a:cubicBezTo>
                    <a:pt x="434" y="2045"/>
                    <a:pt x="702" y="2080"/>
                    <a:pt x="993" y="2080"/>
                  </a:cubicBezTo>
                  <a:cubicBezTo>
                    <a:pt x="1339" y="2080"/>
                    <a:pt x="1718" y="2031"/>
                    <a:pt x="1939" y="2031"/>
                  </a:cubicBezTo>
                  <a:cubicBezTo>
                    <a:pt x="3168" y="2035"/>
                    <a:pt x="4399" y="2031"/>
                    <a:pt x="5626" y="2038"/>
                  </a:cubicBezTo>
                  <a:cubicBezTo>
                    <a:pt x="5644" y="2043"/>
                    <a:pt x="5658" y="2046"/>
                    <a:pt x="5672" y="2050"/>
                  </a:cubicBezTo>
                  <a:cubicBezTo>
                    <a:pt x="5639" y="1660"/>
                    <a:pt x="5622" y="1272"/>
                    <a:pt x="5611" y="884"/>
                  </a:cubicBezTo>
                  <a:cubicBezTo>
                    <a:pt x="5458" y="865"/>
                    <a:pt x="5458" y="640"/>
                    <a:pt x="5611" y="619"/>
                  </a:cubicBezTo>
                  <a:cubicBezTo>
                    <a:pt x="5611" y="447"/>
                    <a:pt x="5604" y="280"/>
                    <a:pt x="5611" y="113"/>
                  </a:cubicBezTo>
                  <a:lnTo>
                    <a:pt x="5611" y="113"/>
                  </a:lnTo>
                  <a:cubicBezTo>
                    <a:pt x="4856" y="116"/>
                    <a:pt x="4099" y="124"/>
                    <a:pt x="3342" y="124"/>
                  </a:cubicBezTo>
                  <a:cubicBezTo>
                    <a:pt x="2269" y="124"/>
                    <a:pt x="1196" y="107"/>
                    <a:pt x="129" y="33"/>
                  </a:cubicBezTo>
                  <a:cubicBezTo>
                    <a:pt x="101" y="28"/>
                    <a:pt x="83" y="15"/>
                    <a:pt x="6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0" name="Google Shape;6060;p130"/>
            <p:cNvSpPr/>
            <p:nvPr/>
          </p:nvSpPr>
          <p:spPr>
            <a:xfrm>
              <a:off x="5548078" y="1822415"/>
              <a:ext cx="207800" cy="194691"/>
            </a:xfrm>
            <a:custGeom>
              <a:avLst/>
              <a:gdLst/>
              <a:ahLst/>
              <a:cxnLst/>
              <a:rect l="l" t="t" r="r" b="b"/>
              <a:pathLst>
                <a:path w="1807" h="1693" extrusionOk="0">
                  <a:moveTo>
                    <a:pt x="1116" y="321"/>
                  </a:moveTo>
                  <a:cubicBezTo>
                    <a:pt x="1122" y="321"/>
                    <a:pt x="1128" y="322"/>
                    <a:pt x="1134" y="324"/>
                  </a:cubicBezTo>
                  <a:cubicBezTo>
                    <a:pt x="1495" y="454"/>
                    <a:pt x="1734" y="814"/>
                    <a:pt x="1701" y="1196"/>
                  </a:cubicBezTo>
                  <a:cubicBezTo>
                    <a:pt x="1694" y="1281"/>
                    <a:pt x="1634" y="1319"/>
                    <a:pt x="1572" y="1319"/>
                  </a:cubicBezTo>
                  <a:cubicBezTo>
                    <a:pt x="1496" y="1319"/>
                    <a:pt x="1419" y="1261"/>
                    <a:pt x="1443" y="1158"/>
                  </a:cubicBezTo>
                  <a:cubicBezTo>
                    <a:pt x="1516" y="858"/>
                    <a:pt x="1360" y="571"/>
                    <a:pt x="1087" y="440"/>
                  </a:cubicBezTo>
                  <a:cubicBezTo>
                    <a:pt x="1027" y="410"/>
                    <a:pt x="1061" y="321"/>
                    <a:pt x="1116" y="321"/>
                  </a:cubicBezTo>
                  <a:close/>
                  <a:moveTo>
                    <a:pt x="953" y="1"/>
                  </a:moveTo>
                  <a:cubicBezTo>
                    <a:pt x="953" y="44"/>
                    <a:pt x="930" y="84"/>
                    <a:pt x="873" y="102"/>
                  </a:cubicBezTo>
                  <a:cubicBezTo>
                    <a:pt x="57" y="363"/>
                    <a:pt x="0" y="1692"/>
                    <a:pt x="949" y="1692"/>
                  </a:cubicBezTo>
                  <a:cubicBezTo>
                    <a:pt x="975" y="1692"/>
                    <a:pt x="1002" y="1691"/>
                    <a:pt x="1029" y="1689"/>
                  </a:cubicBezTo>
                  <a:cubicBezTo>
                    <a:pt x="1426" y="1659"/>
                    <a:pt x="1793" y="1390"/>
                    <a:pt x="1799" y="965"/>
                  </a:cubicBezTo>
                  <a:cubicBezTo>
                    <a:pt x="1806" y="514"/>
                    <a:pt x="1447" y="111"/>
                    <a:pt x="1010" y="42"/>
                  </a:cubicBezTo>
                  <a:cubicBezTo>
                    <a:pt x="982" y="39"/>
                    <a:pt x="968" y="20"/>
                    <a:pt x="9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1" name="Google Shape;6061;p130"/>
            <p:cNvSpPr/>
            <p:nvPr/>
          </p:nvSpPr>
          <p:spPr>
            <a:xfrm>
              <a:off x="5159846" y="2303564"/>
              <a:ext cx="270474" cy="236320"/>
            </a:xfrm>
            <a:custGeom>
              <a:avLst/>
              <a:gdLst/>
              <a:ahLst/>
              <a:cxnLst/>
              <a:rect l="l" t="t" r="r" b="b"/>
              <a:pathLst>
                <a:path w="2352" h="2055" extrusionOk="0">
                  <a:moveTo>
                    <a:pt x="928" y="599"/>
                  </a:moveTo>
                  <a:cubicBezTo>
                    <a:pt x="1001" y="599"/>
                    <a:pt x="1054" y="683"/>
                    <a:pt x="1017" y="759"/>
                  </a:cubicBezTo>
                  <a:cubicBezTo>
                    <a:pt x="965" y="867"/>
                    <a:pt x="890" y="940"/>
                    <a:pt x="857" y="1060"/>
                  </a:cubicBezTo>
                  <a:cubicBezTo>
                    <a:pt x="825" y="1177"/>
                    <a:pt x="825" y="1314"/>
                    <a:pt x="853" y="1434"/>
                  </a:cubicBezTo>
                  <a:cubicBezTo>
                    <a:pt x="863" y="1472"/>
                    <a:pt x="832" y="1497"/>
                    <a:pt x="800" y="1497"/>
                  </a:cubicBezTo>
                  <a:cubicBezTo>
                    <a:pt x="783" y="1497"/>
                    <a:pt x="766" y="1490"/>
                    <a:pt x="755" y="1474"/>
                  </a:cubicBezTo>
                  <a:cubicBezTo>
                    <a:pt x="588" y="1234"/>
                    <a:pt x="578" y="774"/>
                    <a:pt x="876" y="614"/>
                  </a:cubicBezTo>
                  <a:cubicBezTo>
                    <a:pt x="894" y="604"/>
                    <a:pt x="912" y="599"/>
                    <a:pt x="928" y="599"/>
                  </a:cubicBezTo>
                  <a:close/>
                  <a:moveTo>
                    <a:pt x="1158" y="1"/>
                  </a:moveTo>
                  <a:cubicBezTo>
                    <a:pt x="2" y="189"/>
                    <a:pt x="0" y="2054"/>
                    <a:pt x="1189" y="2054"/>
                  </a:cubicBezTo>
                  <a:cubicBezTo>
                    <a:pt x="1226" y="2054"/>
                    <a:pt x="1264" y="2052"/>
                    <a:pt x="1303" y="2049"/>
                  </a:cubicBezTo>
                  <a:cubicBezTo>
                    <a:pt x="1851" y="1998"/>
                    <a:pt x="2352" y="1540"/>
                    <a:pt x="2248" y="955"/>
                  </a:cubicBezTo>
                  <a:cubicBezTo>
                    <a:pt x="2149" y="425"/>
                    <a:pt x="1698" y="94"/>
                    <a:pt x="1195" y="22"/>
                  </a:cubicBezTo>
                  <a:cubicBezTo>
                    <a:pt x="1176" y="19"/>
                    <a:pt x="1170" y="7"/>
                    <a:pt x="1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2" name="Google Shape;6062;p130"/>
            <p:cNvSpPr/>
            <p:nvPr/>
          </p:nvSpPr>
          <p:spPr>
            <a:xfrm>
              <a:off x="5281629" y="2691681"/>
              <a:ext cx="187216" cy="166976"/>
            </a:xfrm>
            <a:custGeom>
              <a:avLst/>
              <a:gdLst/>
              <a:ahLst/>
              <a:cxnLst/>
              <a:rect l="l" t="t" r="r" b="b"/>
              <a:pathLst>
                <a:path w="1628" h="1452" extrusionOk="0">
                  <a:moveTo>
                    <a:pt x="801" y="486"/>
                  </a:moveTo>
                  <a:cubicBezTo>
                    <a:pt x="801" y="486"/>
                    <a:pt x="802" y="486"/>
                    <a:pt x="803" y="486"/>
                  </a:cubicBezTo>
                  <a:cubicBezTo>
                    <a:pt x="1008" y="497"/>
                    <a:pt x="1170" y="606"/>
                    <a:pt x="1250" y="791"/>
                  </a:cubicBezTo>
                  <a:cubicBezTo>
                    <a:pt x="1275" y="846"/>
                    <a:pt x="1237" y="901"/>
                    <a:pt x="1185" y="901"/>
                  </a:cubicBezTo>
                  <a:cubicBezTo>
                    <a:pt x="1174" y="901"/>
                    <a:pt x="1161" y="898"/>
                    <a:pt x="1149" y="892"/>
                  </a:cubicBezTo>
                  <a:cubicBezTo>
                    <a:pt x="1081" y="859"/>
                    <a:pt x="1014" y="819"/>
                    <a:pt x="948" y="784"/>
                  </a:cubicBezTo>
                  <a:cubicBezTo>
                    <a:pt x="879" y="744"/>
                    <a:pt x="919" y="657"/>
                    <a:pt x="981" y="653"/>
                  </a:cubicBezTo>
                  <a:cubicBezTo>
                    <a:pt x="929" y="610"/>
                    <a:pt x="868" y="581"/>
                    <a:pt x="791" y="570"/>
                  </a:cubicBezTo>
                  <a:cubicBezTo>
                    <a:pt x="745" y="563"/>
                    <a:pt x="756" y="486"/>
                    <a:pt x="801" y="486"/>
                  </a:cubicBezTo>
                  <a:close/>
                  <a:moveTo>
                    <a:pt x="692" y="0"/>
                  </a:moveTo>
                  <a:cubicBezTo>
                    <a:pt x="683" y="15"/>
                    <a:pt x="671" y="27"/>
                    <a:pt x="650" y="34"/>
                  </a:cubicBezTo>
                  <a:cubicBezTo>
                    <a:pt x="298" y="159"/>
                    <a:pt x="0" y="460"/>
                    <a:pt x="7" y="859"/>
                  </a:cubicBezTo>
                  <a:cubicBezTo>
                    <a:pt x="17" y="1223"/>
                    <a:pt x="333" y="1451"/>
                    <a:pt x="678" y="1451"/>
                  </a:cubicBezTo>
                  <a:cubicBezTo>
                    <a:pt x="687" y="1451"/>
                    <a:pt x="695" y="1451"/>
                    <a:pt x="704" y="1451"/>
                  </a:cubicBezTo>
                  <a:cubicBezTo>
                    <a:pt x="1628" y="1426"/>
                    <a:pt x="1496" y="138"/>
                    <a:pt x="698" y="2"/>
                  </a:cubicBezTo>
                  <a:lnTo>
                    <a:pt x="69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3" name="Google Shape;6063;p130"/>
            <p:cNvSpPr/>
            <p:nvPr/>
          </p:nvSpPr>
          <p:spPr>
            <a:xfrm>
              <a:off x="5093838" y="3701129"/>
              <a:ext cx="714134" cy="555553"/>
            </a:xfrm>
            <a:custGeom>
              <a:avLst/>
              <a:gdLst/>
              <a:ahLst/>
              <a:cxnLst/>
              <a:rect l="l" t="t" r="r" b="b"/>
              <a:pathLst>
                <a:path w="6210" h="4831" extrusionOk="0">
                  <a:moveTo>
                    <a:pt x="2194" y="0"/>
                  </a:moveTo>
                  <a:cubicBezTo>
                    <a:pt x="1842" y="80"/>
                    <a:pt x="1476" y="124"/>
                    <a:pt x="1124" y="164"/>
                  </a:cubicBezTo>
                  <a:cubicBezTo>
                    <a:pt x="549" y="1064"/>
                    <a:pt x="0" y="2067"/>
                    <a:pt x="320" y="3174"/>
                  </a:cubicBezTo>
                  <a:cubicBezTo>
                    <a:pt x="655" y="4333"/>
                    <a:pt x="1802" y="4831"/>
                    <a:pt x="2909" y="4831"/>
                  </a:cubicBezTo>
                  <a:cubicBezTo>
                    <a:pt x="3028" y="4831"/>
                    <a:pt x="3146" y="4825"/>
                    <a:pt x="3262" y="4814"/>
                  </a:cubicBezTo>
                  <a:cubicBezTo>
                    <a:pt x="4337" y="4707"/>
                    <a:pt x="5322" y="4105"/>
                    <a:pt x="5801" y="3117"/>
                  </a:cubicBezTo>
                  <a:cubicBezTo>
                    <a:pt x="6210" y="2281"/>
                    <a:pt x="5865" y="1343"/>
                    <a:pt x="5393" y="662"/>
                  </a:cubicBezTo>
                  <a:cubicBezTo>
                    <a:pt x="5353" y="606"/>
                    <a:pt x="5124" y="358"/>
                    <a:pt x="4992" y="213"/>
                  </a:cubicBezTo>
                  <a:cubicBezTo>
                    <a:pt x="4721" y="259"/>
                    <a:pt x="4453" y="283"/>
                    <a:pt x="4184" y="283"/>
                  </a:cubicBezTo>
                  <a:cubicBezTo>
                    <a:pt x="3983" y="283"/>
                    <a:pt x="3783" y="270"/>
                    <a:pt x="3580" y="243"/>
                  </a:cubicBezTo>
                  <a:cubicBezTo>
                    <a:pt x="3555" y="239"/>
                    <a:pt x="3536" y="229"/>
                    <a:pt x="3522" y="213"/>
                  </a:cubicBezTo>
                  <a:cubicBezTo>
                    <a:pt x="3282" y="578"/>
                    <a:pt x="2999" y="908"/>
                    <a:pt x="2669" y="1198"/>
                  </a:cubicBezTo>
                  <a:cubicBezTo>
                    <a:pt x="2638" y="1226"/>
                    <a:pt x="2604" y="1237"/>
                    <a:pt x="2571" y="1237"/>
                  </a:cubicBezTo>
                  <a:cubicBezTo>
                    <a:pt x="2501" y="1237"/>
                    <a:pt x="2437" y="1184"/>
                    <a:pt x="2422" y="1118"/>
                  </a:cubicBezTo>
                  <a:cubicBezTo>
                    <a:pt x="2208" y="1057"/>
                    <a:pt x="2030" y="919"/>
                    <a:pt x="1906" y="734"/>
                  </a:cubicBezTo>
                  <a:cubicBezTo>
                    <a:pt x="1866" y="706"/>
                    <a:pt x="1840" y="662"/>
                    <a:pt x="1833" y="615"/>
                  </a:cubicBezTo>
                  <a:cubicBezTo>
                    <a:pt x="1833" y="610"/>
                    <a:pt x="1830" y="606"/>
                    <a:pt x="1830" y="603"/>
                  </a:cubicBezTo>
                  <a:cubicBezTo>
                    <a:pt x="1809" y="559"/>
                    <a:pt x="1830" y="523"/>
                    <a:pt x="1864" y="505"/>
                  </a:cubicBezTo>
                  <a:cubicBezTo>
                    <a:pt x="1979" y="336"/>
                    <a:pt x="2090" y="167"/>
                    <a:pt x="21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4" name="Google Shape;6064;p130"/>
            <p:cNvSpPr/>
            <p:nvPr/>
          </p:nvSpPr>
          <p:spPr>
            <a:xfrm>
              <a:off x="4983440" y="3077268"/>
              <a:ext cx="931595" cy="1265547"/>
            </a:xfrm>
            <a:custGeom>
              <a:avLst/>
              <a:gdLst/>
              <a:ahLst/>
              <a:cxnLst/>
              <a:rect l="l" t="t" r="r" b="b"/>
              <a:pathLst>
                <a:path w="8101" h="11005" extrusionOk="0">
                  <a:moveTo>
                    <a:pt x="3506" y="0"/>
                  </a:moveTo>
                  <a:cubicBezTo>
                    <a:pt x="3242" y="0"/>
                    <a:pt x="2978" y="31"/>
                    <a:pt x="2722" y="109"/>
                  </a:cubicBezTo>
                  <a:cubicBezTo>
                    <a:pt x="2301" y="233"/>
                    <a:pt x="2153" y="621"/>
                    <a:pt x="2479" y="941"/>
                  </a:cubicBezTo>
                  <a:cubicBezTo>
                    <a:pt x="2690" y="1144"/>
                    <a:pt x="2977" y="1217"/>
                    <a:pt x="3245" y="1323"/>
                  </a:cubicBezTo>
                  <a:cubicBezTo>
                    <a:pt x="3351" y="1362"/>
                    <a:pt x="3349" y="1537"/>
                    <a:pt x="3220" y="1537"/>
                  </a:cubicBezTo>
                  <a:cubicBezTo>
                    <a:pt x="3219" y="1537"/>
                    <a:pt x="3218" y="1537"/>
                    <a:pt x="3217" y="1537"/>
                  </a:cubicBezTo>
                  <a:cubicBezTo>
                    <a:pt x="3058" y="1525"/>
                    <a:pt x="2869" y="1489"/>
                    <a:pt x="2686" y="1426"/>
                  </a:cubicBezTo>
                  <a:lnTo>
                    <a:pt x="2686" y="1426"/>
                  </a:lnTo>
                  <a:cubicBezTo>
                    <a:pt x="2917" y="2375"/>
                    <a:pt x="2883" y="3415"/>
                    <a:pt x="2764" y="4370"/>
                  </a:cubicBezTo>
                  <a:cubicBezTo>
                    <a:pt x="2806" y="4437"/>
                    <a:pt x="2797" y="4531"/>
                    <a:pt x="2702" y="4559"/>
                  </a:cubicBezTo>
                  <a:cubicBezTo>
                    <a:pt x="2697" y="4559"/>
                    <a:pt x="2693" y="4563"/>
                    <a:pt x="2690" y="4563"/>
                  </a:cubicBezTo>
                  <a:cubicBezTo>
                    <a:pt x="2659" y="4591"/>
                    <a:pt x="2611" y="4610"/>
                    <a:pt x="2567" y="4610"/>
                  </a:cubicBezTo>
                  <a:cubicBezTo>
                    <a:pt x="783" y="5236"/>
                    <a:pt x="61" y="7358"/>
                    <a:pt x="453" y="9112"/>
                  </a:cubicBezTo>
                  <a:cubicBezTo>
                    <a:pt x="799" y="10669"/>
                    <a:pt x="2501" y="11005"/>
                    <a:pt x="3930" y="11005"/>
                  </a:cubicBezTo>
                  <a:cubicBezTo>
                    <a:pt x="4056" y="11005"/>
                    <a:pt x="4181" y="11002"/>
                    <a:pt x="4302" y="10997"/>
                  </a:cubicBezTo>
                  <a:cubicBezTo>
                    <a:pt x="6151" y="10924"/>
                    <a:pt x="8100" y="9882"/>
                    <a:pt x="8093" y="7790"/>
                  </a:cubicBezTo>
                  <a:cubicBezTo>
                    <a:pt x="8087" y="6235"/>
                    <a:pt x="6985" y="5130"/>
                    <a:pt x="5673" y="4514"/>
                  </a:cubicBezTo>
                  <a:cubicBezTo>
                    <a:pt x="5457" y="4410"/>
                    <a:pt x="5594" y="4130"/>
                    <a:pt x="5798" y="4130"/>
                  </a:cubicBezTo>
                  <a:cubicBezTo>
                    <a:pt x="5816" y="4130"/>
                    <a:pt x="5835" y="4132"/>
                    <a:pt x="5854" y="4137"/>
                  </a:cubicBezTo>
                  <a:cubicBezTo>
                    <a:pt x="5805" y="3320"/>
                    <a:pt x="5826" y="2458"/>
                    <a:pt x="5927" y="1642"/>
                  </a:cubicBezTo>
                  <a:lnTo>
                    <a:pt x="5927" y="1642"/>
                  </a:lnTo>
                  <a:cubicBezTo>
                    <a:pt x="5805" y="1703"/>
                    <a:pt x="5674" y="1739"/>
                    <a:pt x="5544" y="1768"/>
                  </a:cubicBezTo>
                  <a:cubicBezTo>
                    <a:pt x="5537" y="3023"/>
                    <a:pt x="5260" y="4321"/>
                    <a:pt x="4632" y="5396"/>
                  </a:cubicBezTo>
                  <a:cubicBezTo>
                    <a:pt x="4711" y="5399"/>
                    <a:pt x="4791" y="5400"/>
                    <a:pt x="4870" y="5400"/>
                  </a:cubicBezTo>
                  <a:cubicBezTo>
                    <a:pt x="5214" y="5400"/>
                    <a:pt x="5557" y="5376"/>
                    <a:pt x="5899" y="5323"/>
                  </a:cubicBezTo>
                  <a:cubicBezTo>
                    <a:pt x="5938" y="5287"/>
                    <a:pt x="5994" y="5264"/>
                    <a:pt x="6051" y="5264"/>
                  </a:cubicBezTo>
                  <a:cubicBezTo>
                    <a:pt x="6110" y="5264"/>
                    <a:pt x="6170" y="5289"/>
                    <a:pt x="6212" y="5348"/>
                  </a:cubicBezTo>
                  <a:cubicBezTo>
                    <a:pt x="6696" y="5987"/>
                    <a:pt x="7335" y="6262"/>
                    <a:pt x="7436" y="7115"/>
                  </a:cubicBezTo>
                  <a:cubicBezTo>
                    <a:pt x="7501" y="7668"/>
                    <a:pt x="7356" y="8249"/>
                    <a:pt x="7105" y="8743"/>
                  </a:cubicBezTo>
                  <a:cubicBezTo>
                    <a:pt x="6496" y="9953"/>
                    <a:pt x="5225" y="10653"/>
                    <a:pt x="3888" y="10653"/>
                  </a:cubicBezTo>
                  <a:cubicBezTo>
                    <a:pt x="3885" y="10653"/>
                    <a:pt x="3883" y="10653"/>
                    <a:pt x="3880" y="10653"/>
                  </a:cubicBezTo>
                  <a:cubicBezTo>
                    <a:pt x="897" y="10649"/>
                    <a:pt x="1" y="7485"/>
                    <a:pt x="1907" y="5499"/>
                  </a:cubicBezTo>
                  <a:cubicBezTo>
                    <a:pt x="1885" y="5423"/>
                    <a:pt x="1911" y="5330"/>
                    <a:pt x="2001" y="5318"/>
                  </a:cubicBezTo>
                  <a:cubicBezTo>
                    <a:pt x="2423" y="5256"/>
                    <a:pt x="2865" y="5191"/>
                    <a:pt x="3297" y="5191"/>
                  </a:cubicBezTo>
                  <a:cubicBezTo>
                    <a:pt x="4077" y="3894"/>
                    <a:pt x="4467" y="2684"/>
                    <a:pt x="4547" y="1039"/>
                  </a:cubicBezTo>
                  <a:lnTo>
                    <a:pt x="4547" y="1039"/>
                  </a:lnTo>
                  <a:cubicBezTo>
                    <a:pt x="4512" y="1040"/>
                    <a:pt x="4477" y="1041"/>
                    <a:pt x="4442" y="1041"/>
                  </a:cubicBezTo>
                  <a:cubicBezTo>
                    <a:pt x="3885" y="1041"/>
                    <a:pt x="3331" y="882"/>
                    <a:pt x="2832" y="581"/>
                  </a:cubicBezTo>
                  <a:cubicBezTo>
                    <a:pt x="2752" y="534"/>
                    <a:pt x="2801" y="439"/>
                    <a:pt x="2874" y="439"/>
                  </a:cubicBezTo>
                  <a:cubicBezTo>
                    <a:pt x="2886" y="439"/>
                    <a:pt x="2899" y="441"/>
                    <a:pt x="2911" y="447"/>
                  </a:cubicBezTo>
                  <a:cubicBezTo>
                    <a:pt x="3338" y="628"/>
                    <a:pt x="3770" y="711"/>
                    <a:pt x="4204" y="711"/>
                  </a:cubicBezTo>
                  <a:cubicBezTo>
                    <a:pt x="4257" y="711"/>
                    <a:pt x="4310" y="710"/>
                    <a:pt x="4363" y="708"/>
                  </a:cubicBezTo>
                  <a:cubicBezTo>
                    <a:pt x="4361" y="697"/>
                    <a:pt x="4353" y="686"/>
                    <a:pt x="4349" y="672"/>
                  </a:cubicBezTo>
                  <a:cubicBezTo>
                    <a:pt x="4313" y="468"/>
                    <a:pt x="4299" y="269"/>
                    <a:pt x="4287" y="73"/>
                  </a:cubicBezTo>
                  <a:cubicBezTo>
                    <a:pt x="4031" y="30"/>
                    <a:pt x="3768" y="0"/>
                    <a:pt x="35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5" name="Google Shape;6065;p130"/>
            <p:cNvSpPr/>
            <p:nvPr/>
          </p:nvSpPr>
          <p:spPr>
            <a:xfrm>
              <a:off x="5604197" y="3077498"/>
              <a:ext cx="97288" cy="168471"/>
            </a:xfrm>
            <a:custGeom>
              <a:avLst/>
              <a:gdLst/>
              <a:ahLst/>
              <a:cxnLst/>
              <a:rect l="l" t="t" r="r" b="b"/>
              <a:pathLst>
                <a:path w="846" h="1465" extrusionOk="0">
                  <a:moveTo>
                    <a:pt x="172" y="1"/>
                  </a:moveTo>
                  <a:cubicBezTo>
                    <a:pt x="116" y="1"/>
                    <a:pt x="59" y="8"/>
                    <a:pt x="3" y="23"/>
                  </a:cubicBezTo>
                  <a:cubicBezTo>
                    <a:pt x="1" y="189"/>
                    <a:pt x="3" y="356"/>
                    <a:pt x="13" y="525"/>
                  </a:cubicBezTo>
                  <a:cubicBezTo>
                    <a:pt x="55" y="510"/>
                    <a:pt x="95" y="499"/>
                    <a:pt x="139" y="485"/>
                  </a:cubicBezTo>
                  <a:cubicBezTo>
                    <a:pt x="154" y="480"/>
                    <a:pt x="169" y="477"/>
                    <a:pt x="183" y="477"/>
                  </a:cubicBezTo>
                  <a:cubicBezTo>
                    <a:pt x="320" y="477"/>
                    <a:pt x="400" y="702"/>
                    <a:pt x="259" y="768"/>
                  </a:cubicBezTo>
                  <a:cubicBezTo>
                    <a:pt x="203" y="792"/>
                    <a:pt x="150" y="815"/>
                    <a:pt x="95" y="832"/>
                  </a:cubicBezTo>
                  <a:cubicBezTo>
                    <a:pt x="116" y="1044"/>
                    <a:pt x="132" y="1250"/>
                    <a:pt x="139" y="1464"/>
                  </a:cubicBezTo>
                  <a:cubicBezTo>
                    <a:pt x="494" y="1340"/>
                    <a:pt x="828" y="1048"/>
                    <a:pt x="835" y="658"/>
                  </a:cubicBezTo>
                  <a:cubicBezTo>
                    <a:pt x="845" y="277"/>
                    <a:pt x="520" y="1"/>
                    <a:pt x="1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6" name="Google Shape;6066;p130"/>
            <p:cNvSpPr/>
            <p:nvPr/>
          </p:nvSpPr>
          <p:spPr>
            <a:xfrm>
              <a:off x="2335968" y="2410052"/>
              <a:ext cx="2026601" cy="2025336"/>
            </a:xfrm>
            <a:custGeom>
              <a:avLst/>
              <a:gdLst/>
              <a:ahLst/>
              <a:cxnLst/>
              <a:rect l="l" t="t" r="r" b="b"/>
              <a:pathLst>
                <a:path w="17623" h="17612" extrusionOk="0">
                  <a:moveTo>
                    <a:pt x="7646" y="1"/>
                  </a:moveTo>
                  <a:cubicBezTo>
                    <a:pt x="6769" y="2541"/>
                    <a:pt x="5381" y="4959"/>
                    <a:pt x="4227" y="7381"/>
                  </a:cubicBezTo>
                  <a:cubicBezTo>
                    <a:pt x="3560" y="8784"/>
                    <a:pt x="2891" y="10187"/>
                    <a:pt x="2219" y="11592"/>
                  </a:cubicBezTo>
                  <a:cubicBezTo>
                    <a:pt x="1433" y="13234"/>
                    <a:pt x="0" y="15395"/>
                    <a:pt x="1405" y="17141"/>
                  </a:cubicBezTo>
                  <a:cubicBezTo>
                    <a:pt x="1798" y="17314"/>
                    <a:pt x="2256" y="17409"/>
                    <a:pt x="2735" y="17465"/>
                  </a:cubicBezTo>
                  <a:cubicBezTo>
                    <a:pt x="2791" y="17465"/>
                    <a:pt x="2845" y="17465"/>
                    <a:pt x="2901" y="17461"/>
                  </a:cubicBezTo>
                  <a:cubicBezTo>
                    <a:pt x="2905" y="17461"/>
                    <a:pt x="2908" y="17461"/>
                    <a:pt x="2911" y="17461"/>
                  </a:cubicBezTo>
                  <a:cubicBezTo>
                    <a:pt x="2949" y="17461"/>
                    <a:pt x="2979" y="17474"/>
                    <a:pt x="2998" y="17494"/>
                  </a:cubicBezTo>
                  <a:cubicBezTo>
                    <a:pt x="3453" y="17532"/>
                    <a:pt x="3922" y="17539"/>
                    <a:pt x="4376" y="17539"/>
                  </a:cubicBezTo>
                  <a:cubicBezTo>
                    <a:pt x="4602" y="17539"/>
                    <a:pt x="4824" y="17537"/>
                    <a:pt x="5039" y="17537"/>
                  </a:cubicBezTo>
                  <a:cubicBezTo>
                    <a:pt x="5266" y="17537"/>
                    <a:pt x="5485" y="17539"/>
                    <a:pt x="5691" y="17546"/>
                  </a:cubicBezTo>
                  <a:cubicBezTo>
                    <a:pt x="6864" y="17589"/>
                    <a:pt x="8038" y="17611"/>
                    <a:pt x="9211" y="17611"/>
                  </a:cubicBezTo>
                  <a:cubicBezTo>
                    <a:pt x="10501" y="17606"/>
                    <a:pt x="11791" y="17578"/>
                    <a:pt x="13083" y="17519"/>
                  </a:cubicBezTo>
                  <a:cubicBezTo>
                    <a:pt x="13155" y="17516"/>
                    <a:pt x="13239" y="17515"/>
                    <a:pt x="13332" y="17515"/>
                  </a:cubicBezTo>
                  <a:cubicBezTo>
                    <a:pt x="13602" y="17515"/>
                    <a:pt x="13954" y="17525"/>
                    <a:pt x="14336" y="17525"/>
                  </a:cubicBezTo>
                  <a:cubicBezTo>
                    <a:pt x="15526" y="17525"/>
                    <a:pt x="17010" y="17431"/>
                    <a:pt x="17263" y="16660"/>
                  </a:cubicBezTo>
                  <a:cubicBezTo>
                    <a:pt x="17278" y="16609"/>
                    <a:pt x="17307" y="16576"/>
                    <a:pt x="17343" y="16555"/>
                  </a:cubicBezTo>
                  <a:cubicBezTo>
                    <a:pt x="17623" y="13423"/>
                    <a:pt x="15421" y="10054"/>
                    <a:pt x="14121" y="7321"/>
                  </a:cubicBezTo>
                  <a:cubicBezTo>
                    <a:pt x="13888" y="6832"/>
                    <a:pt x="13645" y="6342"/>
                    <a:pt x="13401" y="5854"/>
                  </a:cubicBezTo>
                  <a:lnTo>
                    <a:pt x="13230" y="5939"/>
                  </a:lnTo>
                  <a:cubicBezTo>
                    <a:pt x="13283" y="6031"/>
                    <a:pt x="13251" y="6172"/>
                    <a:pt x="13138" y="6216"/>
                  </a:cubicBezTo>
                  <a:cubicBezTo>
                    <a:pt x="14120" y="8333"/>
                    <a:pt x="15089" y="10454"/>
                    <a:pt x="16063" y="12575"/>
                  </a:cubicBezTo>
                  <a:cubicBezTo>
                    <a:pt x="16486" y="13502"/>
                    <a:pt x="17468" y="14932"/>
                    <a:pt x="16883" y="15985"/>
                  </a:cubicBezTo>
                  <a:cubicBezTo>
                    <a:pt x="16450" y="16762"/>
                    <a:pt x="15471" y="16814"/>
                    <a:pt x="14685" y="16897"/>
                  </a:cubicBezTo>
                  <a:cubicBezTo>
                    <a:pt x="12815" y="17097"/>
                    <a:pt x="10924" y="17178"/>
                    <a:pt x="9039" y="17178"/>
                  </a:cubicBezTo>
                  <a:cubicBezTo>
                    <a:pt x="8866" y="17178"/>
                    <a:pt x="8694" y="17177"/>
                    <a:pt x="8521" y="17176"/>
                  </a:cubicBezTo>
                  <a:cubicBezTo>
                    <a:pt x="8420" y="17175"/>
                    <a:pt x="8317" y="17175"/>
                    <a:pt x="8214" y="17175"/>
                  </a:cubicBezTo>
                  <a:cubicBezTo>
                    <a:pt x="7756" y="17175"/>
                    <a:pt x="7285" y="17180"/>
                    <a:pt x="6809" y="17180"/>
                  </a:cubicBezTo>
                  <a:cubicBezTo>
                    <a:pt x="5489" y="17180"/>
                    <a:pt x="4129" y="17143"/>
                    <a:pt x="2903" y="16863"/>
                  </a:cubicBezTo>
                  <a:cubicBezTo>
                    <a:pt x="2050" y="16670"/>
                    <a:pt x="1497" y="16195"/>
                    <a:pt x="1371" y="15298"/>
                  </a:cubicBezTo>
                  <a:cubicBezTo>
                    <a:pt x="1195" y="14049"/>
                    <a:pt x="2184" y="12641"/>
                    <a:pt x="2706" y="11597"/>
                  </a:cubicBezTo>
                  <a:cubicBezTo>
                    <a:pt x="3651" y="9720"/>
                    <a:pt x="4529" y="7754"/>
                    <a:pt x="5677" y="5993"/>
                  </a:cubicBezTo>
                  <a:cubicBezTo>
                    <a:pt x="5680" y="5981"/>
                    <a:pt x="5692" y="5981"/>
                    <a:pt x="5699" y="5975"/>
                  </a:cubicBezTo>
                  <a:cubicBezTo>
                    <a:pt x="5705" y="5924"/>
                    <a:pt x="5743" y="5876"/>
                    <a:pt x="5806" y="5870"/>
                  </a:cubicBezTo>
                  <a:cubicBezTo>
                    <a:pt x="6228" y="5829"/>
                    <a:pt x="6651" y="5807"/>
                    <a:pt x="7074" y="5807"/>
                  </a:cubicBezTo>
                  <a:cubicBezTo>
                    <a:pt x="7411" y="5807"/>
                    <a:pt x="7748" y="5821"/>
                    <a:pt x="8085" y="5851"/>
                  </a:cubicBezTo>
                  <a:cubicBezTo>
                    <a:pt x="8314" y="3920"/>
                    <a:pt x="8411" y="1972"/>
                    <a:pt x="8421" y="3"/>
                  </a:cubicBezTo>
                  <a:cubicBezTo>
                    <a:pt x="8165" y="3"/>
                    <a:pt x="7906" y="1"/>
                    <a:pt x="764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7" name="Google Shape;6067;p130"/>
            <p:cNvSpPr/>
            <p:nvPr/>
          </p:nvSpPr>
          <p:spPr>
            <a:xfrm>
              <a:off x="3447878" y="2411317"/>
              <a:ext cx="428826" cy="687225"/>
            </a:xfrm>
            <a:custGeom>
              <a:avLst/>
              <a:gdLst/>
              <a:ahLst/>
              <a:cxnLst/>
              <a:rect l="l" t="t" r="r" b="b"/>
              <a:pathLst>
                <a:path w="3729" h="5976" extrusionOk="0">
                  <a:moveTo>
                    <a:pt x="1" y="0"/>
                  </a:moveTo>
                  <a:cubicBezTo>
                    <a:pt x="308" y="1958"/>
                    <a:pt x="313" y="3977"/>
                    <a:pt x="102" y="5976"/>
                  </a:cubicBezTo>
                  <a:cubicBezTo>
                    <a:pt x="1029" y="5885"/>
                    <a:pt x="1976" y="5840"/>
                    <a:pt x="2911" y="5840"/>
                  </a:cubicBezTo>
                  <a:cubicBezTo>
                    <a:pt x="3075" y="5840"/>
                    <a:pt x="3238" y="5841"/>
                    <a:pt x="3401" y="5844"/>
                  </a:cubicBezTo>
                  <a:cubicBezTo>
                    <a:pt x="3477" y="5847"/>
                    <a:pt x="3529" y="5884"/>
                    <a:pt x="3557" y="5930"/>
                  </a:cubicBezTo>
                  <a:lnTo>
                    <a:pt x="3728" y="5844"/>
                  </a:lnTo>
                  <a:cubicBezTo>
                    <a:pt x="2749" y="3920"/>
                    <a:pt x="1705" y="2013"/>
                    <a:pt x="900" y="18"/>
                  </a:cubicBezTo>
                  <a:cubicBezTo>
                    <a:pt x="898" y="11"/>
                    <a:pt x="898" y="6"/>
                    <a:pt x="8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8" name="Google Shape;6068;p130"/>
            <p:cNvSpPr/>
            <p:nvPr/>
          </p:nvSpPr>
          <p:spPr>
            <a:xfrm>
              <a:off x="3414529" y="1504677"/>
              <a:ext cx="277834" cy="590972"/>
            </a:xfrm>
            <a:custGeom>
              <a:avLst/>
              <a:gdLst/>
              <a:ahLst/>
              <a:cxnLst/>
              <a:rect l="l" t="t" r="r" b="b"/>
              <a:pathLst>
                <a:path w="2416" h="5139" extrusionOk="0">
                  <a:moveTo>
                    <a:pt x="19" y="1"/>
                  </a:moveTo>
                  <a:cubicBezTo>
                    <a:pt x="5" y="292"/>
                    <a:pt x="1" y="582"/>
                    <a:pt x="7" y="868"/>
                  </a:cubicBezTo>
                  <a:cubicBezTo>
                    <a:pt x="98" y="819"/>
                    <a:pt x="186" y="761"/>
                    <a:pt x="272" y="687"/>
                  </a:cubicBezTo>
                  <a:cubicBezTo>
                    <a:pt x="313" y="653"/>
                    <a:pt x="358" y="639"/>
                    <a:pt x="402" y="639"/>
                  </a:cubicBezTo>
                  <a:cubicBezTo>
                    <a:pt x="563" y="639"/>
                    <a:pt x="703" y="836"/>
                    <a:pt x="549" y="967"/>
                  </a:cubicBezTo>
                  <a:cubicBezTo>
                    <a:pt x="392" y="1101"/>
                    <a:pt x="214" y="1206"/>
                    <a:pt x="30" y="1298"/>
                  </a:cubicBezTo>
                  <a:cubicBezTo>
                    <a:pt x="38" y="1305"/>
                    <a:pt x="45" y="1312"/>
                    <a:pt x="45" y="1326"/>
                  </a:cubicBezTo>
                  <a:cubicBezTo>
                    <a:pt x="150" y="2589"/>
                    <a:pt x="146" y="3872"/>
                    <a:pt x="127" y="5136"/>
                  </a:cubicBezTo>
                  <a:cubicBezTo>
                    <a:pt x="289" y="5138"/>
                    <a:pt x="451" y="5138"/>
                    <a:pt x="613" y="5138"/>
                  </a:cubicBezTo>
                  <a:cubicBezTo>
                    <a:pt x="774" y="5138"/>
                    <a:pt x="936" y="5138"/>
                    <a:pt x="1097" y="5139"/>
                  </a:cubicBezTo>
                  <a:cubicBezTo>
                    <a:pt x="1043" y="4191"/>
                    <a:pt x="1051" y="3207"/>
                    <a:pt x="1192" y="2270"/>
                  </a:cubicBezTo>
                  <a:lnTo>
                    <a:pt x="1192" y="2270"/>
                  </a:lnTo>
                  <a:cubicBezTo>
                    <a:pt x="1027" y="2313"/>
                    <a:pt x="861" y="2335"/>
                    <a:pt x="703" y="2335"/>
                  </a:cubicBezTo>
                  <a:cubicBezTo>
                    <a:pt x="621" y="2335"/>
                    <a:pt x="541" y="2329"/>
                    <a:pt x="465" y="2316"/>
                  </a:cubicBezTo>
                  <a:cubicBezTo>
                    <a:pt x="263" y="2284"/>
                    <a:pt x="309" y="1949"/>
                    <a:pt x="503" y="1949"/>
                  </a:cubicBezTo>
                  <a:cubicBezTo>
                    <a:pt x="508" y="1949"/>
                    <a:pt x="512" y="1949"/>
                    <a:pt x="517" y="1949"/>
                  </a:cubicBezTo>
                  <a:cubicBezTo>
                    <a:pt x="549" y="1952"/>
                    <a:pt x="582" y="1953"/>
                    <a:pt x="617" y="1953"/>
                  </a:cubicBezTo>
                  <a:cubicBezTo>
                    <a:pt x="1275" y="1953"/>
                    <a:pt x="2416" y="1470"/>
                    <a:pt x="1840" y="674"/>
                  </a:cubicBezTo>
                  <a:cubicBezTo>
                    <a:pt x="1422" y="93"/>
                    <a:pt x="663" y="86"/>
                    <a:pt x="1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9" name="Google Shape;6069;p130"/>
            <p:cNvSpPr/>
            <p:nvPr/>
          </p:nvSpPr>
          <p:spPr>
            <a:xfrm>
              <a:off x="3041132" y="1509277"/>
              <a:ext cx="250005" cy="587752"/>
            </a:xfrm>
            <a:custGeom>
              <a:avLst/>
              <a:gdLst/>
              <a:ahLst/>
              <a:cxnLst/>
              <a:rect l="l" t="t" r="r" b="b"/>
              <a:pathLst>
                <a:path w="2174" h="5111" extrusionOk="0">
                  <a:moveTo>
                    <a:pt x="1675" y="0"/>
                  </a:moveTo>
                  <a:cubicBezTo>
                    <a:pt x="1349" y="0"/>
                    <a:pt x="1067" y="82"/>
                    <a:pt x="786" y="203"/>
                  </a:cubicBezTo>
                  <a:cubicBezTo>
                    <a:pt x="779" y="222"/>
                    <a:pt x="768" y="239"/>
                    <a:pt x="746" y="250"/>
                  </a:cubicBezTo>
                  <a:cubicBezTo>
                    <a:pt x="605" y="317"/>
                    <a:pt x="456" y="359"/>
                    <a:pt x="329" y="456"/>
                  </a:cubicBezTo>
                  <a:cubicBezTo>
                    <a:pt x="284" y="489"/>
                    <a:pt x="231" y="529"/>
                    <a:pt x="179" y="573"/>
                  </a:cubicBezTo>
                  <a:cubicBezTo>
                    <a:pt x="118" y="911"/>
                    <a:pt x="0" y="1201"/>
                    <a:pt x="223" y="1539"/>
                  </a:cubicBezTo>
                  <a:cubicBezTo>
                    <a:pt x="409" y="1822"/>
                    <a:pt x="745" y="1967"/>
                    <a:pt x="1074" y="1967"/>
                  </a:cubicBezTo>
                  <a:cubicBezTo>
                    <a:pt x="1138" y="1967"/>
                    <a:pt x="1202" y="1961"/>
                    <a:pt x="1265" y="1950"/>
                  </a:cubicBezTo>
                  <a:cubicBezTo>
                    <a:pt x="1275" y="1948"/>
                    <a:pt x="1285" y="1948"/>
                    <a:pt x="1295" y="1948"/>
                  </a:cubicBezTo>
                  <a:cubicBezTo>
                    <a:pt x="1444" y="1948"/>
                    <a:pt x="1492" y="2156"/>
                    <a:pt x="1338" y="2211"/>
                  </a:cubicBezTo>
                  <a:cubicBezTo>
                    <a:pt x="1201" y="2258"/>
                    <a:pt x="1058" y="2279"/>
                    <a:pt x="921" y="2279"/>
                  </a:cubicBezTo>
                  <a:lnTo>
                    <a:pt x="921" y="2286"/>
                  </a:lnTo>
                  <a:cubicBezTo>
                    <a:pt x="955" y="2292"/>
                    <a:pt x="983" y="2315"/>
                    <a:pt x="995" y="2355"/>
                  </a:cubicBezTo>
                  <a:cubicBezTo>
                    <a:pt x="1188" y="3248"/>
                    <a:pt x="1245" y="4199"/>
                    <a:pt x="1314" y="5111"/>
                  </a:cubicBezTo>
                  <a:cubicBezTo>
                    <a:pt x="1600" y="5103"/>
                    <a:pt x="1888" y="5103"/>
                    <a:pt x="2174" y="5099"/>
                  </a:cubicBezTo>
                  <a:cubicBezTo>
                    <a:pt x="2155" y="5076"/>
                    <a:pt x="2140" y="5047"/>
                    <a:pt x="2136" y="5007"/>
                  </a:cubicBezTo>
                  <a:cubicBezTo>
                    <a:pt x="2094" y="3867"/>
                    <a:pt x="2014" y="2701"/>
                    <a:pt x="2100" y="1566"/>
                  </a:cubicBezTo>
                  <a:cubicBezTo>
                    <a:pt x="2100" y="1543"/>
                    <a:pt x="2110" y="1528"/>
                    <a:pt x="2122" y="1514"/>
                  </a:cubicBezTo>
                  <a:cubicBezTo>
                    <a:pt x="1736" y="1495"/>
                    <a:pt x="1358" y="1377"/>
                    <a:pt x="1038" y="1119"/>
                  </a:cubicBezTo>
                  <a:cubicBezTo>
                    <a:pt x="941" y="1041"/>
                    <a:pt x="1026" y="867"/>
                    <a:pt x="1139" y="867"/>
                  </a:cubicBezTo>
                  <a:cubicBezTo>
                    <a:pt x="1153" y="867"/>
                    <a:pt x="1167" y="869"/>
                    <a:pt x="1181" y="875"/>
                  </a:cubicBezTo>
                  <a:cubicBezTo>
                    <a:pt x="1431" y="974"/>
                    <a:pt x="1683" y="1041"/>
                    <a:pt x="1929" y="1075"/>
                  </a:cubicBezTo>
                  <a:cubicBezTo>
                    <a:pt x="1882" y="719"/>
                    <a:pt x="1857" y="363"/>
                    <a:pt x="1842" y="7"/>
                  </a:cubicBezTo>
                  <a:cubicBezTo>
                    <a:pt x="1785" y="3"/>
                    <a:pt x="1729" y="0"/>
                    <a:pt x="16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070" name="Google Shape;6070;p130"/>
            <p:cNvGrpSpPr/>
            <p:nvPr/>
          </p:nvGrpSpPr>
          <p:grpSpPr>
            <a:xfrm>
              <a:off x="1887017" y="205895"/>
              <a:ext cx="4602775" cy="4547806"/>
              <a:chOff x="1887017" y="205895"/>
              <a:chExt cx="4602775" cy="4547806"/>
            </a:xfrm>
          </p:grpSpPr>
          <p:sp>
            <p:nvSpPr>
              <p:cNvPr id="6071" name="Google Shape;6071;p130"/>
              <p:cNvSpPr/>
              <p:nvPr/>
            </p:nvSpPr>
            <p:spPr>
              <a:xfrm>
                <a:off x="1887017" y="443940"/>
                <a:ext cx="4602775" cy="4309761"/>
              </a:xfrm>
              <a:custGeom>
                <a:avLst/>
                <a:gdLst/>
                <a:ahLst/>
                <a:cxnLst/>
                <a:rect l="l" t="t" r="r" b="b"/>
                <a:pathLst>
                  <a:path w="40025" h="37477" extrusionOk="0">
                    <a:moveTo>
                      <a:pt x="23048" y="9484"/>
                    </a:moveTo>
                    <a:cubicBezTo>
                      <a:pt x="23297" y="9512"/>
                      <a:pt x="23504" y="9607"/>
                      <a:pt x="23744" y="9691"/>
                    </a:cubicBezTo>
                    <a:lnTo>
                      <a:pt x="23760" y="9691"/>
                    </a:lnTo>
                    <a:cubicBezTo>
                      <a:pt x="23669" y="11176"/>
                      <a:pt x="23651" y="12713"/>
                      <a:pt x="23919" y="14177"/>
                    </a:cubicBezTo>
                    <a:cubicBezTo>
                      <a:pt x="23628" y="14177"/>
                      <a:pt x="23340" y="14195"/>
                      <a:pt x="23054" y="14223"/>
                    </a:cubicBezTo>
                    <a:cubicBezTo>
                      <a:pt x="23004" y="12633"/>
                      <a:pt x="22952" y="11075"/>
                      <a:pt x="23048" y="9484"/>
                    </a:cubicBezTo>
                    <a:close/>
                    <a:moveTo>
                      <a:pt x="13173" y="10584"/>
                    </a:moveTo>
                    <a:lnTo>
                      <a:pt x="13173" y="10584"/>
                    </a:lnTo>
                    <a:cubicBezTo>
                      <a:pt x="13071" y="11838"/>
                      <a:pt x="13075" y="13105"/>
                      <a:pt x="13093" y="14358"/>
                    </a:cubicBezTo>
                    <a:cubicBezTo>
                      <a:pt x="12884" y="14358"/>
                      <a:pt x="12674" y="14358"/>
                      <a:pt x="12469" y="14356"/>
                    </a:cubicBezTo>
                    <a:cubicBezTo>
                      <a:pt x="12482" y="14335"/>
                      <a:pt x="12494" y="14307"/>
                      <a:pt x="12494" y="14270"/>
                    </a:cubicBezTo>
                    <a:cubicBezTo>
                      <a:pt x="12465" y="13119"/>
                      <a:pt x="12469" y="11942"/>
                      <a:pt x="12309" y="10798"/>
                    </a:cubicBezTo>
                    <a:cubicBezTo>
                      <a:pt x="12305" y="10788"/>
                      <a:pt x="12297" y="10780"/>
                      <a:pt x="12295" y="10774"/>
                    </a:cubicBezTo>
                    <a:cubicBezTo>
                      <a:pt x="12592" y="10768"/>
                      <a:pt x="12894" y="10701"/>
                      <a:pt x="13173" y="10584"/>
                    </a:cubicBezTo>
                    <a:close/>
                    <a:moveTo>
                      <a:pt x="13302" y="9223"/>
                    </a:moveTo>
                    <a:cubicBezTo>
                      <a:pt x="13946" y="9310"/>
                      <a:pt x="14705" y="9318"/>
                      <a:pt x="15123" y="9898"/>
                    </a:cubicBezTo>
                    <a:cubicBezTo>
                      <a:pt x="15698" y="10694"/>
                      <a:pt x="14558" y="11177"/>
                      <a:pt x="13900" y="11177"/>
                    </a:cubicBezTo>
                    <a:cubicBezTo>
                      <a:pt x="13865" y="11177"/>
                      <a:pt x="13832" y="11176"/>
                      <a:pt x="13800" y="11173"/>
                    </a:cubicBezTo>
                    <a:cubicBezTo>
                      <a:pt x="13795" y="11173"/>
                      <a:pt x="13791" y="11173"/>
                      <a:pt x="13786" y="11173"/>
                    </a:cubicBezTo>
                    <a:cubicBezTo>
                      <a:pt x="13592" y="11173"/>
                      <a:pt x="13546" y="11508"/>
                      <a:pt x="13748" y="11539"/>
                    </a:cubicBezTo>
                    <a:cubicBezTo>
                      <a:pt x="13823" y="11551"/>
                      <a:pt x="13901" y="11557"/>
                      <a:pt x="13982" y="11557"/>
                    </a:cubicBezTo>
                    <a:cubicBezTo>
                      <a:pt x="14140" y="11557"/>
                      <a:pt x="14308" y="11534"/>
                      <a:pt x="14475" y="11491"/>
                    </a:cubicBezTo>
                    <a:lnTo>
                      <a:pt x="14475" y="11491"/>
                    </a:lnTo>
                    <a:cubicBezTo>
                      <a:pt x="14334" y="12428"/>
                      <a:pt x="14326" y="13413"/>
                      <a:pt x="14380" y="14362"/>
                    </a:cubicBezTo>
                    <a:cubicBezTo>
                      <a:pt x="14218" y="14360"/>
                      <a:pt x="14057" y="14360"/>
                      <a:pt x="13895" y="14360"/>
                    </a:cubicBezTo>
                    <a:cubicBezTo>
                      <a:pt x="13733" y="14360"/>
                      <a:pt x="13572" y="14360"/>
                      <a:pt x="13410" y="14358"/>
                    </a:cubicBezTo>
                    <a:cubicBezTo>
                      <a:pt x="13429" y="13096"/>
                      <a:pt x="13431" y="11813"/>
                      <a:pt x="13328" y="10549"/>
                    </a:cubicBezTo>
                    <a:cubicBezTo>
                      <a:pt x="13328" y="10536"/>
                      <a:pt x="13318" y="10526"/>
                      <a:pt x="13312" y="10521"/>
                    </a:cubicBezTo>
                    <a:cubicBezTo>
                      <a:pt x="13497" y="10429"/>
                      <a:pt x="13675" y="10324"/>
                      <a:pt x="13832" y="10190"/>
                    </a:cubicBezTo>
                    <a:cubicBezTo>
                      <a:pt x="13986" y="10059"/>
                      <a:pt x="13846" y="9862"/>
                      <a:pt x="13685" y="9862"/>
                    </a:cubicBezTo>
                    <a:cubicBezTo>
                      <a:pt x="13641" y="9862"/>
                      <a:pt x="13596" y="9876"/>
                      <a:pt x="13555" y="9910"/>
                    </a:cubicBezTo>
                    <a:cubicBezTo>
                      <a:pt x="13469" y="9983"/>
                      <a:pt x="13382" y="10039"/>
                      <a:pt x="13290" y="10091"/>
                    </a:cubicBezTo>
                    <a:cubicBezTo>
                      <a:pt x="13284" y="9804"/>
                      <a:pt x="13288" y="9514"/>
                      <a:pt x="13302" y="9223"/>
                    </a:cubicBezTo>
                    <a:close/>
                    <a:moveTo>
                      <a:pt x="25005" y="15314"/>
                    </a:moveTo>
                    <a:cubicBezTo>
                      <a:pt x="25625" y="15345"/>
                      <a:pt x="26244" y="15369"/>
                      <a:pt x="26864" y="15369"/>
                    </a:cubicBezTo>
                    <a:lnTo>
                      <a:pt x="26880" y="15369"/>
                    </a:lnTo>
                    <a:cubicBezTo>
                      <a:pt x="26874" y="15542"/>
                      <a:pt x="26883" y="15718"/>
                      <a:pt x="26898" y="15892"/>
                    </a:cubicBezTo>
                    <a:cubicBezTo>
                      <a:pt x="26902" y="15935"/>
                      <a:pt x="26920" y="15968"/>
                      <a:pt x="26942" y="15991"/>
                    </a:cubicBezTo>
                    <a:cubicBezTo>
                      <a:pt x="26947" y="16018"/>
                      <a:pt x="26950" y="16048"/>
                      <a:pt x="26954" y="16073"/>
                    </a:cubicBezTo>
                    <a:cubicBezTo>
                      <a:pt x="26927" y="16058"/>
                      <a:pt x="26902" y="16052"/>
                      <a:pt x="26863" y="16052"/>
                    </a:cubicBezTo>
                    <a:cubicBezTo>
                      <a:pt x="26712" y="16050"/>
                      <a:pt x="26560" y="16049"/>
                      <a:pt x="26407" y="16049"/>
                    </a:cubicBezTo>
                    <a:cubicBezTo>
                      <a:pt x="25949" y="16049"/>
                      <a:pt x="25488" y="16059"/>
                      <a:pt x="25033" y="16092"/>
                    </a:cubicBezTo>
                    <a:cubicBezTo>
                      <a:pt x="24987" y="16094"/>
                      <a:pt x="24953" y="16118"/>
                      <a:pt x="24932" y="16146"/>
                    </a:cubicBezTo>
                    <a:cubicBezTo>
                      <a:pt x="24937" y="16090"/>
                      <a:pt x="24940" y="16034"/>
                      <a:pt x="24944" y="15980"/>
                    </a:cubicBezTo>
                    <a:cubicBezTo>
                      <a:pt x="24965" y="15758"/>
                      <a:pt x="24984" y="15535"/>
                      <a:pt x="25005" y="15314"/>
                    </a:cubicBezTo>
                    <a:close/>
                    <a:moveTo>
                      <a:pt x="15555" y="15539"/>
                    </a:moveTo>
                    <a:cubicBezTo>
                      <a:pt x="16755" y="15583"/>
                      <a:pt x="17963" y="15611"/>
                      <a:pt x="19170" y="15611"/>
                    </a:cubicBezTo>
                    <a:cubicBezTo>
                      <a:pt x="20074" y="15611"/>
                      <a:pt x="20978" y="15595"/>
                      <a:pt x="21878" y="15558"/>
                    </a:cubicBezTo>
                    <a:cubicBezTo>
                      <a:pt x="21885" y="15735"/>
                      <a:pt x="21897" y="15913"/>
                      <a:pt x="21918" y="16092"/>
                    </a:cubicBezTo>
                    <a:cubicBezTo>
                      <a:pt x="20802" y="16137"/>
                      <a:pt x="19697" y="16167"/>
                      <a:pt x="18591" y="16167"/>
                    </a:cubicBezTo>
                    <a:cubicBezTo>
                      <a:pt x="17575" y="16167"/>
                      <a:pt x="16558" y="16141"/>
                      <a:pt x="15533" y="16077"/>
                    </a:cubicBezTo>
                    <a:cubicBezTo>
                      <a:pt x="15543" y="15899"/>
                      <a:pt x="15549" y="15716"/>
                      <a:pt x="15555" y="15539"/>
                    </a:cubicBezTo>
                    <a:close/>
                    <a:moveTo>
                      <a:pt x="23893" y="14591"/>
                    </a:moveTo>
                    <a:cubicBezTo>
                      <a:pt x="24145" y="14591"/>
                      <a:pt x="24396" y="14602"/>
                      <a:pt x="24649" y="14624"/>
                    </a:cubicBezTo>
                    <a:cubicBezTo>
                      <a:pt x="24625" y="14870"/>
                      <a:pt x="24602" y="15115"/>
                      <a:pt x="24581" y="15361"/>
                    </a:cubicBezTo>
                    <a:cubicBezTo>
                      <a:pt x="24551" y="15672"/>
                      <a:pt x="24594" y="16203"/>
                      <a:pt x="24354" y="16410"/>
                    </a:cubicBezTo>
                    <a:cubicBezTo>
                      <a:pt x="24230" y="16517"/>
                      <a:pt x="24054" y="16544"/>
                      <a:pt x="23869" y="16544"/>
                    </a:cubicBezTo>
                    <a:cubicBezTo>
                      <a:pt x="23686" y="16544"/>
                      <a:pt x="23493" y="16517"/>
                      <a:pt x="23334" y="16514"/>
                    </a:cubicBezTo>
                    <a:cubicBezTo>
                      <a:pt x="23022" y="16510"/>
                      <a:pt x="22710" y="16506"/>
                      <a:pt x="22397" y="16503"/>
                    </a:cubicBezTo>
                    <a:cubicBezTo>
                      <a:pt x="22262" y="15928"/>
                      <a:pt x="22183" y="15348"/>
                      <a:pt x="22160" y="14760"/>
                    </a:cubicBezTo>
                    <a:lnTo>
                      <a:pt x="22160" y="14760"/>
                    </a:lnTo>
                    <a:cubicBezTo>
                      <a:pt x="22178" y="14764"/>
                      <a:pt x="22197" y="14766"/>
                      <a:pt x="22217" y="14766"/>
                    </a:cubicBezTo>
                    <a:cubicBezTo>
                      <a:pt x="22230" y="14766"/>
                      <a:pt x="22244" y="14765"/>
                      <a:pt x="22258" y="14762"/>
                    </a:cubicBezTo>
                    <a:cubicBezTo>
                      <a:pt x="22801" y="14645"/>
                      <a:pt x="23346" y="14591"/>
                      <a:pt x="23893" y="14591"/>
                    </a:cubicBezTo>
                    <a:close/>
                    <a:moveTo>
                      <a:pt x="9648" y="14641"/>
                    </a:moveTo>
                    <a:cubicBezTo>
                      <a:pt x="9663" y="14656"/>
                      <a:pt x="9681" y="14670"/>
                      <a:pt x="9709" y="14674"/>
                    </a:cubicBezTo>
                    <a:cubicBezTo>
                      <a:pt x="10775" y="14748"/>
                      <a:pt x="11849" y="14765"/>
                      <a:pt x="12921" y="14765"/>
                    </a:cubicBezTo>
                    <a:cubicBezTo>
                      <a:pt x="13679" y="14765"/>
                      <a:pt x="14436" y="14757"/>
                      <a:pt x="15191" y="14754"/>
                    </a:cubicBezTo>
                    <a:lnTo>
                      <a:pt x="15191" y="14754"/>
                    </a:lnTo>
                    <a:cubicBezTo>
                      <a:pt x="15184" y="14922"/>
                      <a:pt x="15191" y="15088"/>
                      <a:pt x="15191" y="15260"/>
                    </a:cubicBezTo>
                    <a:cubicBezTo>
                      <a:pt x="15038" y="15281"/>
                      <a:pt x="15038" y="15506"/>
                      <a:pt x="15191" y="15525"/>
                    </a:cubicBezTo>
                    <a:cubicBezTo>
                      <a:pt x="15200" y="15913"/>
                      <a:pt x="15219" y="16301"/>
                      <a:pt x="15252" y="16691"/>
                    </a:cubicBezTo>
                    <a:cubicBezTo>
                      <a:pt x="15239" y="16685"/>
                      <a:pt x="15224" y="16683"/>
                      <a:pt x="15205" y="16679"/>
                    </a:cubicBezTo>
                    <a:cubicBezTo>
                      <a:pt x="13978" y="16672"/>
                      <a:pt x="12747" y="16676"/>
                      <a:pt x="11519" y="16672"/>
                    </a:cubicBezTo>
                    <a:cubicBezTo>
                      <a:pt x="11298" y="16672"/>
                      <a:pt x="10919" y="16721"/>
                      <a:pt x="10572" y="16721"/>
                    </a:cubicBezTo>
                    <a:cubicBezTo>
                      <a:pt x="10281" y="16721"/>
                      <a:pt x="10013" y="16686"/>
                      <a:pt x="9881" y="16559"/>
                    </a:cubicBezTo>
                    <a:cubicBezTo>
                      <a:pt x="9579" y="16271"/>
                      <a:pt x="9709" y="15141"/>
                      <a:pt x="9681" y="14724"/>
                    </a:cubicBezTo>
                    <a:cubicBezTo>
                      <a:pt x="9676" y="14693"/>
                      <a:pt x="9663" y="14662"/>
                      <a:pt x="9648" y="14641"/>
                    </a:cubicBezTo>
                    <a:close/>
                    <a:moveTo>
                      <a:pt x="19946" y="375"/>
                    </a:moveTo>
                    <a:cubicBezTo>
                      <a:pt x="23313" y="375"/>
                      <a:pt x="26288" y="2753"/>
                      <a:pt x="27417" y="6016"/>
                    </a:cubicBezTo>
                    <a:cubicBezTo>
                      <a:pt x="28342" y="8696"/>
                      <a:pt x="28600" y="11325"/>
                      <a:pt x="30613" y="13477"/>
                    </a:cubicBezTo>
                    <a:cubicBezTo>
                      <a:pt x="32243" y="15216"/>
                      <a:pt x="33096" y="16665"/>
                      <a:pt x="32632" y="19121"/>
                    </a:cubicBezTo>
                    <a:cubicBezTo>
                      <a:pt x="32350" y="20606"/>
                      <a:pt x="31907" y="21979"/>
                      <a:pt x="32020" y="23506"/>
                    </a:cubicBezTo>
                    <a:cubicBezTo>
                      <a:pt x="31881" y="23539"/>
                      <a:pt x="31743" y="23560"/>
                      <a:pt x="31606" y="23579"/>
                    </a:cubicBezTo>
                    <a:cubicBezTo>
                      <a:pt x="31621" y="23547"/>
                      <a:pt x="31627" y="23514"/>
                      <a:pt x="31621" y="23474"/>
                    </a:cubicBezTo>
                    <a:cubicBezTo>
                      <a:pt x="31283" y="21509"/>
                      <a:pt x="32564" y="19803"/>
                      <a:pt x="32400" y="17863"/>
                    </a:cubicBezTo>
                    <a:cubicBezTo>
                      <a:pt x="32271" y="16341"/>
                      <a:pt x="31148" y="15368"/>
                      <a:pt x="30215" y="14275"/>
                    </a:cubicBezTo>
                    <a:cubicBezTo>
                      <a:pt x="28592" y="12368"/>
                      <a:pt x="28379" y="9978"/>
                      <a:pt x="27554" y="7704"/>
                    </a:cubicBezTo>
                    <a:cubicBezTo>
                      <a:pt x="26970" y="6105"/>
                      <a:pt x="26156" y="4559"/>
                      <a:pt x="24953" y="3335"/>
                    </a:cubicBezTo>
                    <a:cubicBezTo>
                      <a:pt x="23573" y="1925"/>
                      <a:pt x="21746" y="1076"/>
                      <a:pt x="19877" y="1076"/>
                    </a:cubicBezTo>
                    <a:cubicBezTo>
                      <a:pt x="18953" y="1076"/>
                      <a:pt x="18019" y="1283"/>
                      <a:pt x="17123" y="1732"/>
                    </a:cubicBezTo>
                    <a:cubicBezTo>
                      <a:pt x="14006" y="3295"/>
                      <a:pt x="12674" y="6857"/>
                      <a:pt x="13067" y="10184"/>
                    </a:cubicBezTo>
                    <a:cubicBezTo>
                      <a:pt x="13067" y="10188"/>
                      <a:pt x="13069" y="10196"/>
                      <a:pt x="13069" y="10199"/>
                    </a:cubicBezTo>
                    <a:cubicBezTo>
                      <a:pt x="12816" y="10309"/>
                      <a:pt x="12556" y="10359"/>
                      <a:pt x="12288" y="10359"/>
                    </a:cubicBezTo>
                    <a:cubicBezTo>
                      <a:pt x="12271" y="10359"/>
                      <a:pt x="12255" y="10359"/>
                      <a:pt x="12238" y="10359"/>
                    </a:cubicBezTo>
                    <a:cubicBezTo>
                      <a:pt x="12210" y="6136"/>
                      <a:pt x="13353" y="1992"/>
                      <a:pt x="17900" y="669"/>
                    </a:cubicBezTo>
                    <a:cubicBezTo>
                      <a:pt x="18590" y="469"/>
                      <a:pt x="19276" y="375"/>
                      <a:pt x="19946" y="375"/>
                    </a:cubicBezTo>
                    <a:close/>
                    <a:moveTo>
                      <a:pt x="32497" y="22901"/>
                    </a:moveTo>
                    <a:cubicBezTo>
                      <a:pt x="32845" y="22901"/>
                      <a:pt x="33169" y="23179"/>
                      <a:pt x="33159" y="23559"/>
                    </a:cubicBezTo>
                    <a:cubicBezTo>
                      <a:pt x="33152" y="23946"/>
                      <a:pt x="32818" y="24241"/>
                      <a:pt x="32460" y="24364"/>
                    </a:cubicBezTo>
                    <a:cubicBezTo>
                      <a:pt x="32454" y="24150"/>
                      <a:pt x="32439" y="23943"/>
                      <a:pt x="32418" y="23732"/>
                    </a:cubicBezTo>
                    <a:cubicBezTo>
                      <a:pt x="32472" y="23713"/>
                      <a:pt x="32526" y="23692"/>
                      <a:pt x="32580" y="23667"/>
                    </a:cubicBezTo>
                    <a:cubicBezTo>
                      <a:pt x="32723" y="23603"/>
                      <a:pt x="32643" y="23377"/>
                      <a:pt x="32504" y="23377"/>
                    </a:cubicBezTo>
                    <a:cubicBezTo>
                      <a:pt x="32490" y="23377"/>
                      <a:pt x="32475" y="23379"/>
                      <a:pt x="32460" y="23384"/>
                    </a:cubicBezTo>
                    <a:cubicBezTo>
                      <a:pt x="32418" y="23399"/>
                      <a:pt x="32378" y="23410"/>
                      <a:pt x="32334" y="23424"/>
                    </a:cubicBezTo>
                    <a:cubicBezTo>
                      <a:pt x="32327" y="23258"/>
                      <a:pt x="32325" y="23090"/>
                      <a:pt x="32327" y="22924"/>
                    </a:cubicBezTo>
                    <a:cubicBezTo>
                      <a:pt x="32384" y="22909"/>
                      <a:pt x="32441" y="22901"/>
                      <a:pt x="32497" y="22901"/>
                    </a:cubicBezTo>
                    <a:close/>
                    <a:moveTo>
                      <a:pt x="12588" y="17104"/>
                    </a:moveTo>
                    <a:lnTo>
                      <a:pt x="12588" y="17104"/>
                    </a:lnTo>
                    <a:cubicBezTo>
                      <a:pt x="12711" y="17106"/>
                      <a:pt x="12833" y="17106"/>
                      <a:pt x="12956" y="17106"/>
                    </a:cubicBezTo>
                    <a:cubicBezTo>
                      <a:pt x="13078" y="17106"/>
                      <a:pt x="13200" y="17106"/>
                      <a:pt x="13324" y="17108"/>
                    </a:cubicBezTo>
                    <a:cubicBezTo>
                      <a:pt x="13462" y="21211"/>
                      <a:pt x="13241" y="25081"/>
                      <a:pt x="11995" y="29026"/>
                    </a:cubicBezTo>
                    <a:cubicBezTo>
                      <a:pt x="11709" y="29020"/>
                      <a:pt x="11519" y="28857"/>
                      <a:pt x="11341" y="28641"/>
                    </a:cubicBezTo>
                    <a:cubicBezTo>
                      <a:pt x="12372" y="24891"/>
                      <a:pt x="12903" y="20990"/>
                      <a:pt x="12588" y="17104"/>
                    </a:cubicBezTo>
                    <a:close/>
                    <a:moveTo>
                      <a:pt x="32245" y="23793"/>
                    </a:moveTo>
                    <a:lnTo>
                      <a:pt x="32245" y="23793"/>
                    </a:lnTo>
                    <a:cubicBezTo>
                      <a:pt x="32208" y="24019"/>
                      <a:pt x="32177" y="24241"/>
                      <a:pt x="32144" y="24462"/>
                    </a:cubicBezTo>
                    <a:cubicBezTo>
                      <a:pt x="32092" y="24514"/>
                      <a:pt x="32080" y="24594"/>
                      <a:pt x="32120" y="24647"/>
                    </a:cubicBezTo>
                    <a:cubicBezTo>
                      <a:pt x="31899" y="26318"/>
                      <a:pt x="31752" y="27888"/>
                      <a:pt x="30456" y="29201"/>
                    </a:cubicBezTo>
                    <a:lnTo>
                      <a:pt x="30454" y="29201"/>
                    </a:lnTo>
                    <a:cubicBezTo>
                      <a:pt x="30296" y="29176"/>
                      <a:pt x="30158" y="29126"/>
                      <a:pt x="30036" y="29042"/>
                    </a:cubicBezTo>
                    <a:cubicBezTo>
                      <a:pt x="31354" y="27817"/>
                      <a:pt x="31991" y="25672"/>
                      <a:pt x="31671" y="23917"/>
                    </a:cubicBezTo>
                    <a:cubicBezTo>
                      <a:pt x="31864" y="23895"/>
                      <a:pt x="32054" y="23856"/>
                      <a:pt x="32245" y="23793"/>
                    </a:cubicBezTo>
                    <a:close/>
                    <a:moveTo>
                      <a:pt x="15518" y="16290"/>
                    </a:moveTo>
                    <a:cubicBezTo>
                      <a:pt x="16688" y="16437"/>
                      <a:pt x="17881" y="16520"/>
                      <a:pt x="19071" y="16520"/>
                    </a:cubicBezTo>
                    <a:cubicBezTo>
                      <a:pt x="20038" y="16520"/>
                      <a:pt x="21003" y="16465"/>
                      <a:pt x="21954" y="16345"/>
                    </a:cubicBezTo>
                    <a:cubicBezTo>
                      <a:pt x="21979" y="16479"/>
                      <a:pt x="22000" y="16617"/>
                      <a:pt x="22038" y="16756"/>
                    </a:cubicBezTo>
                    <a:cubicBezTo>
                      <a:pt x="22056" y="16844"/>
                      <a:pt x="22143" y="16905"/>
                      <a:pt x="22233" y="16905"/>
                    </a:cubicBezTo>
                    <a:cubicBezTo>
                      <a:pt x="22455" y="16911"/>
                      <a:pt x="22682" y="16917"/>
                      <a:pt x="22903" y="16923"/>
                    </a:cubicBezTo>
                    <a:cubicBezTo>
                      <a:pt x="22648" y="21531"/>
                      <a:pt x="22783" y="26202"/>
                      <a:pt x="22868" y="30842"/>
                    </a:cubicBezTo>
                    <a:cubicBezTo>
                      <a:pt x="22845" y="30826"/>
                      <a:pt x="22821" y="30820"/>
                      <a:pt x="22788" y="30820"/>
                    </a:cubicBezTo>
                    <a:cubicBezTo>
                      <a:pt x="22312" y="30829"/>
                      <a:pt x="21839" y="30836"/>
                      <a:pt x="21364" y="30872"/>
                    </a:cubicBezTo>
                    <a:cubicBezTo>
                      <a:pt x="20928" y="29325"/>
                      <a:pt x="20128" y="27832"/>
                      <a:pt x="19470" y="26408"/>
                    </a:cubicBezTo>
                    <a:cubicBezTo>
                      <a:pt x="18028" y="23291"/>
                      <a:pt x="16636" y="19970"/>
                      <a:pt x="14726" y="17106"/>
                    </a:cubicBezTo>
                    <a:cubicBezTo>
                      <a:pt x="14886" y="17106"/>
                      <a:pt x="15046" y="17110"/>
                      <a:pt x="15205" y="17110"/>
                    </a:cubicBezTo>
                    <a:cubicBezTo>
                      <a:pt x="15377" y="17110"/>
                      <a:pt x="15438" y="16950"/>
                      <a:pt x="15402" y="16826"/>
                    </a:cubicBezTo>
                    <a:cubicBezTo>
                      <a:pt x="15446" y="16817"/>
                      <a:pt x="15486" y="16784"/>
                      <a:pt x="15493" y="16722"/>
                    </a:cubicBezTo>
                    <a:cubicBezTo>
                      <a:pt x="15503" y="16580"/>
                      <a:pt x="15511" y="16434"/>
                      <a:pt x="15518" y="16290"/>
                    </a:cubicBezTo>
                    <a:close/>
                    <a:moveTo>
                      <a:pt x="19953" y="1421"/>
                    </a:moveTo>
                    <a:cubicBezTo>
                      <a:pt x="23666" y="1421"/>
                      <a:pt x="26170" y="4879"/>
                      <a:pt x="27276" y="8092"/>
                    </a:cubicBezTo>
                    <a:cubicBezTo>
                      <a:pt x="28154" y="10642"/>
                      <a:pt x="28467" y="12883"/>
                      <a:pt x="30304" y="14942"/>
                    </a:cubicBezTo>
                    <a:cubicBezTo>
                      <a:pt x="30969" y="15691"/>
                      <a:pt x="31714" y="16418"/>
                      <a:pt x="31953" y="17430"/>
                    </a:cubicBezTo>
                    <a:cubicBezTo>
                      <a:pt x="32197" y="18443"/>
                      <a:pt x="31862" y="19439"/>
                      <a:pt x="31605" y="20405"/>
                    </a:cubicBezTo>
                    <a:cubicBezTo>
                      <a:pt x="31398" y="21183"/>
                      <a:pt x="31223" y="21883"/>
                      <a:pt x="31215" y="22629"/>
                    </a:cubicBezTo>
                    <a:cubicBezTo>
                      <a:pt x="30939" y="22556"/>
                      <a:pt x="30586" y="22501"/>
                      <a:pt x="30234" y="22501"/>
                    </a:cubicBezTo>
                    <a:cubicBezTo>
                      <a:pt x="29679" y="22501"/>
                      <a:pt x="29126" y="22640"/>
                      <a:pt x="28886" y="23072"/>
                    </a:cubicBezTo>
                    <a:cubicBezTo>
                      <a:pt x="28582" y="23612"/>
                      <a:pt x="28928" y="24009"/>
                      <a:pt x="29386" y="24226"/>
                    </a:cubicBezTo>
                    <a:cubicBezTo>
                      <a:pt x="29380" y="25233"/>
                      <a:pt x="29438" y="26212"/>
                      <a:pt x="29358" y="27216"/>
                    </a:cubicBezTo>
                    <a:cubicBezTo>
                      <a:pt x="27680" y="27317"/>
                      <a:pt x="26931" y="29348"/>
                      <a:pt x="26811" y="30898"/>
                    </a:cubicBezTo>
                    <a:cubicBezTo>
                      <a:pt x="26782" y="30869"/>
                      <a:pt x="26746" y="30850"/>
                      <a:pt x="26695" y="30846"/>
                    </a:cubicBezTo>
                    <a:cubicBezTo>
                      <a:pt x="26030" y="30829"/>
                      <a:pt x="25363" y="30817"/>
                      <a:pt x="24696" y="30817"/>
                    </a:cubicBezTo>
                    <a:cubicBezTo>
                      <a:pt x="24553" y="30817"/>
                      <a:pt x="24411" y="30817"/>
                      <a:pt x="24268" y="30818"/>
                    </a:cubicBezTo>
                    <a:cubicBezTo>
                      <a:pt x="24300" y="29035"/>
                      <a:pt x="24271" y="27249"/>
                      <a:pt x="24275" y="25483"/>
                    </a:cubicBezTo>
                    <a:cubicBezTo>
                      <a:pt x="24281" y="22642"/>
                      <a:pt x="24315" y="19785"/>
                      <a:pt x="24115" y="16955"/>
                    </a:cubicBezTo>
                    <a:lnTo>
                      <a:pt x="24115" y="16955"/>
                    </a:lnTo>
                    <a:cubicBezTo>
                      <a:pt x="24142" y="16956"/>
                      <a:pt x="24169" y="16957"/>
                      <a:pt x="24196" y="16957"/>
                    </a:cubicBezTo>
                    <a:cubicBezTo>
                      <a:pt x="24395" y="16957"/>
                      <a:pt x="24592" y="16926"/>
                      <a:pt x="24732" y="16789"/>
                    </a:cubicBezTo>
                    <a:cubicBezTo>
                      <a:pt x="24867" y="16663"/>
                      <a:pt x="24907" y="16474"/>
                      <a:pt x="24925" y="16285"/>
                    </a:cubicBezTo>
                    <a:cubicBezTo>
                      <a:pt x="24943" y="16321"/>
                      <a:pt x="24980" y="16354"/>
                      <a:pt x="25039" y="16358"/>
                    </a:cubicBezTo>
                    <a:cubicBezTo>
                      <a:pt x="25514" y="16389"/>
                      <a:pt x="25995" y="16400"/>
                      <a:pt x="26475" y="16400"/>
                    </a:cubicBezTo>
                    <a:cubicBezTo>
                      <a:pt x="26606" y="16400"/>
                      <a:pt x="26737" y="16399"/>
                      <a:pt x="26868" y="16398"/>
                    </a:cubicBezTo>
                    <a:cubicBezTo>
                      <a:pt x="26991" y="16398"/>
                      <a:pt x="27045" y="16293"/>
                      <a:pt x="27035" y="16201"/>
                    </a:cubicBezTo>
                    <a:cubicBezTo>
                      <a:pt x="27068" y="16161"/>
                      <a:pt x="27117" y="16144"/>
                      <a:pt x="27150" y="16100"/>
                    </a:cubicBezTo>
                    <a:cubicBezTo>
                      <a:pt x="27177" y="16064"/>
                      <a:pt x="27194" y="16020"/>
                      <a:pt x="27205" y="15977"/>
                    </a:cubicBezTo>
                    <a:cubicBezTo>
                      <a:pt x="27234" y="15879"/>
                      <a:pt x="27224" y="15780"/>
                      <a:pt x="27190" y="15686"/>
                    </a:cubicBezTo>
                    <a:cubicBezTo>
                      <a:pt x="27190" y="15680"/>
                      <a:pt x="27188" y="15678"/>
                      <a:pt x="27184" y="15674"/>
                    </a:cubicBezTo>
                    <a:cubicBezTo>
                      <a:pt x="27194" y="15521"/>
                      <a:pt x="27202" y="15373"/>
                      <a:pt x="27188" y="15223"/>
                    </a:cubicBezTo>
                    <a:cubicBezTo>
                      <a:pt x="27177" y="15124"/>
                      <a:pt x="27106" y="15077"/>
                      <a:pt x="27035" y="15077"/>
                    </a:cubicBezTo>
                    <a:cubicBezTo>
                      <a:pt x="27005" y="15077"/>
                      <a:pt x="26974" y="15086"/>
                      <a:pt x="26948" y="15103"/>
                    </a:cubicBezTo>
                    <a:cubicBezTo>
                      <a:pt x="26926" y="15090"/>
                      <a:pt x="26904" y="15079"/>
                      <a:pt x="26868" y="15079"/>
                    </a:cubicBezTo>
                    <a:cubicBezTo>
                      <a:pt x="26251" y="15079"/>
                      <a:pt x="25640" y="15103"/>
                      <a:pt x="25023" y="15136"/>
                    </a:cubicBezTo>
                    <a:lnTo>
                      <a:pt x="25088" y="14428"/>
                    </a:lnTo>
                    <a:cubicBezTo>
                      <a:pt x="25100" y="14303"/>
                      <a:pt x="24984" y="14229"/>
                      <a:pt x="24881" y="14217"/>
                    </a:cubicBezTo>
                    <a:cubicBezTo>
                      <a:pt x="24609" y="14189"/>
                      <a:pt x="24340" y="14177"/>
                      <a:pt x="24075" y="14173"/>
                    </a:cubicBezTo>
                    <a:cubicBezTo>
                      <a:pt x="24110" y="12601"/>
                      <a:pt x="24030" y="11032"/>
                      <a:pt x="24103" y="9455"/>
                    </a:cubicBezTo>
                    <a:cubicBezTo>
                      <a:pt x="24109" y="9349"/>
                      <a:pt x="24034" y="9297"/>
                      <a:pt x="23955" y="9297"/>
                    </a:cubicBezTo>
                    <a:cubicBezTo>
                      <a:pt x="23885" y="9297"/>
                      <a:pt x="23812" y="9337"/>
                      <a:pt x="23788" y="9415"/>
                    </a:cubicBezTo>
                    <a:cubicBezTo>
                      <a:pt x="23591" y="9297"/>
                      <a:pt x="23349" y="9249"/>
                      <a:pt x="23118" y="9249"/>
                    </a:cubicBezTo>
                    <a:cubicBezTo>
                      <a:pt x="23068" y="9249"/>
                      <a:pt x="23019" y="9251"/>
                      <a:pt x="22970" y="9255"/>
                    </a:cubicBezTo>
                    <a:cubicBezTo>
                      <a:pt x="22909" y="9259"/>
                      <a:pt x="22879" y="9305"/>
                      <a:pt x="22872" y="9351"/>
                    </a:cubicBezTo>
                    <a:cubicBezTo>
                      <a:pt x="22832" y="9367"/>
                      <a:pt x="22799" y="9404"/>
                      <a:pt x="22792" y="9459"/>
                    </a:cubicBezTo>
                    <a:cubicBezTo>
                      <a:pt x="22643" y="11035"/>
                      <a:pt x="22622" y="12669"/>
                      <a:pt x="22861" y="14238"/>
                    </a:cubicBezTo>
                    <a:cubicBezTo>
                      <a:pt x="22624" y="14268"/>
                      <a:pt x="22385" y="14308"/>
                      <a:pt x="22149" y="14355"/>
                    </a:cubicBezTo>
                    <a:cubicBezTo>
                      <a:pt x="22079" y="14370"/>
                      <a:pt x="22039" y="14410"/>
                      <a:pt x="22018" y="14456"/>
                    </a:cubicBezTo>
                    <a:cubicBezTo>
                      <a:pt x="21972" y="14468"/>
                      <a:pt x="21932" y="14496"/>
                      <a:pt x="21926" y="14555"/>
                    </a:cubicBezTo>
                    <a:cubicBezTo>
                      <a:pt x="21893" y="14784"/>
                      <a:pt x="21878" y="15002"/>
                      <a:pt x="21874" y="15223"/>
                    </a:cubicBezTo>
                    <a:cubicBezTo>
                      <a:pt x="20971" y="15185"/>
                      <a:pt x="20064" y="15169"/>
                      <a:pt x="19155" y="15169"/>
                    </a:cubicBezTo>
                    <a:cubicBezTo>
                      <a:pt x="17955" y="15169"/>
                      <a:pt x="16753" y="15197"/>
                      <a:pt x="15558" y="15241"/>
                    </a:cubicBezTo>
                    <a:cubicBezTo>
                      <a:pt x="15562" y="15067"/>
                      <a:pt x="15562" y="14897"/>
                      <a:pt x="15558" y="14722"/>
                    </a:cubicBezTo>
                    <a:cubicBezTo>
                      <a:pt x="15555" y="14612"/>
                      <a:pt x="15475" y="14555"/>
                      <a:pt x="15396" y="14548"/>
                    </a:cubicBezTo>
                    <a:cubicBezTo>
                      <a:pt x="15390" y="14455"/>
                      <a:pt x="15329" y="14363"/>
                      <a:pt x="15205" y="14363"/>
                    </a:cubicBezTo>
                    <a:cubicBezTo>
                      <a:pt x="15027" y="14363"/>
                      <a:pt x="14850" y="14359"/>
                      <a:pt x="14672" y="14359"/>
                    </a:cubicBezTo>
                    <a:cubicBezTo>
                      <a:pt x="14681" y="13393"/>
                      <a:pt x="14697" y="12413"/>
                      <a:pt x="14634" y="11450"/>
                    </a:cubicBezTo>
                    <a:cubicBezTo>
                      <a:pt x="14634" y="11450"/>
                      <a:pt x="14632" y="11447"/>
                      <a:pt x="14632" y="11443"/>
                    </a:cubicBezTo>
                    <a:cubicBezTo>
                      <a:pt x="15199" y="11256"/>
                      <a:pt x="15696" y="10827"/>
                      <a:pt x="15638" y="10210"/>
                    </a:cubicBezTo>
                    <a:cubicBezTo>
                      <a:pt x="15564" y="9398"/>
                      <a:pt x="14532" y="8924"/>
                      <a:pt x="13714" y="8924"/>
                    </a:cubicBezTo>
                    <a:cubicBezTo>
                      <a:pt x="13573" y="8924"/>
                      <a:pt x="13439" y="8938"/>
                      <a:pt x="13317" y="8967"/>
                    </a:cubicBezTo>
                    <a:cubicBezTo>
                      <a:pt x="13566" y="5391"/>
                      <a:pt x="15465" y="1747"/>
                      <a:pt x="19489" y="1438"/>
                    </a:cubicBezTo>
                    <a:cubicBezTo>
                      <a:pt x="19646" y="1426"/>
                      <a:pt x="19800" y="1421"/>
                      <a:pt x="19953" y="1421"/>
                    </a:cubicBezTo>
                    <a:close/>
                    <a:moveTo>
                      <a:pt x="30082" y="28324"/>
                    </a:moveTo>
                    <a:lnTo>
                      <a:pt x="30082" y="28324"/>
                    </a:lnTo>
                    <a:cubicBezTo>
                      <a:pt x="29976" y="28491"/>
                      <a:pt x="29868" y="28657"/>
                      <a:pt x="29751" y="28829"/>
                    </a:cubicBezTo>
                    <a:cubicBezTo>
                      <a:pt x="29718" y="28847"/>
                      <a:pt x="29696" y="28883"/>
                      <a:pt x="29718" y="28927"/>
                    </a:cubicBezTo>
                    <a:cubicBezTo>
                      <a:pt x="29718" y="28933"/>
                      <a:pt x="29722" y="28935"/>
                      <a:pt x="29722" y="28939"/>
                    </a:cubicBezTo>
                    <a:cubicBezTo>
                      <a:pt x="29730" y="28986"/>
                      <a:pt x="29755" y="29030"/>
                      <a:pt x="29795" y="29058"/>
                    </a:cubicBezTo>
                    <a:cubicBezTo>
                      <a:pt x="29917" y="29243"/>
                      <a:pt x="30096" y="29381"/>
                      <a:pt x="30310" y="29442"/>
                    </a:cubicBezTo>
                    <a:cubicBezTo>
                      <a:pt x="30324" y="29508"/>
                      <a:pt x="30388" y="29561"/>
                      <a:pt x="30458" y="29561"/>
                    </a:cubicBezTo>
                    <a:cubicBezTo>
                      <a:pt x="30491" y="29561"/>
                      <a:pt x="30525" y="29550"/>
                      <a:pt x="30556" y="29522"/>
                    </a:cubicBezTo>
                    <a:cubicBezTo>
                      <a:pt x="30887" y="29232"/>
                      <a:pt x="31169" y="28901"/>
                      <a:pt x="31409" y="28537"/>
                    </a:cubicBezTo>
                    <a:cubicBezTo>
                      <a:pt x="31425" y="28551"/>
                      <a:pt x="31442" y="28563"/>
                      <a:pt x="31468" y="28567"/>
                    </a:cubicBezTo>
                    <a:cubicBezTo>
                      <a:pt x="31669" y="28595"/>
                      <a:pt x="31869" y="28608"/>
                      <a:pt x="32067" y="28608"/>
                    </a:cubicBezTo>
                    <a:cubicBezTo>
                      <a:pt x="32338" y="28608"/>
                      <a:pt x="32607" y="28583"/>
                      <a:pt x="32880" y="28537"/>
                    </a:cubicBezTo>
                    <a:cubicBezTo>
                      <a:pt x="33010" y="28684"/>
                      <a:pt x="33239" y="28930"/>
                      <a:pt x="33279" y="28986"/>
                    </a:cubicBezTo>
                    <a:cubicBezTo>
                      <a:pt x="33751" y="29667"/>
                      <a:pt x="34097" y="30605"/>
                      <a:pt x="33687" y="31441"/>
                    </a:cubicBezTo>
                    <a:cubicBezTo>
                      <a:pt x="33206" y="32429"/>
                      <a:pt x="32223" y="33031"/>
                      <a:pt x="31150" y="33138"/>
                    </a:cubicBezTo>
                    <a:cubicBezTo>
                      <a:pt x="31033" y="33149"/>
                      <a:pt x="30915" y="33155"/>
                      <a:pt x="30797" y="33155"/>
                    </a:cubicBezTo>
                    <a:cubicBezTo>
                      <a:pt x="29689" y="33155"/>
                      <a:pt x="28543" y="32657"/>
                      <a:pt x="28207" y="31498"/>
                    </a:cubicBezTo>
                    <a:cubicBezTo>
                      <a:pt x="27888" y="30391"/>
                      <a:pt x="28437" y="29388"/>
                      <a:pt x="29011" y="28488"/>
                    </a:cubicBezTo>
                    <a:cubicBezTo>
                      <a:pt x="29364" y="28448"/>
                      <a:pt x="29730" y="28404"/>
                      <a:pt x="30082" y="28324"/>
                    </a:cubicBezTo>
                    <a:close/>
                    <a:moveTo>
                      <a:pt x="9736" y="23209"/>
                    </a:moveTo>
                    <a:cubicBezTo>
                      <a:pt x="10474" y="23218"/>
                      <a:pt x="11208" y="23249"/>
                      <a:pt x="11945" y="23286"/>
                    </a:cubicBezTo>
                    <a:cubicBezTo>
                      <a:pt x="11719" y="25091"/>
                      <a:pt x="11381" y="26878"/>
                      <a:pt x="10884" y="28661"/>
                    </a:cubicBezTo>
                    <a:cubicBezTo>
                      <a:pt x="10839" y="28826"/>
                      <a:pt x="10975" y="28928"/>
                      <a:pt x="11106" y="28928"/>
                    </a:cubicBezTo>
                    <a:cubicBezTo>
                      <a:pt x="11119" y="28928"/>
                      <a:pt x="11132" y="28927"/>
                      <a:pt x="11145" y="28925"/>
                    </a:cubicBezTo>
                    <a:cubicBezTo>
                      <a:pt x="11299" y="29215"/>
                      <a:pt x="11666" y="29379"/>
                      <a:pt x="11989" y="29379"/>
                    </a:cubicBezTo>
                    <a:cubicBezTo>
                      <a:pt x="12014" y="29379"/>
                      <a:pt x="12039" y="29378"/>
                      <a:pt x="12063" y="29376"/>
                    </a:cubicBezTo>
                    <a:cubicBezTo>
                      <a:pt x="12089" y="29376"/>
                      <a:pt x="12106" y="29368"/>
                      <a:pt x="12124" y="29361"/>
                    </a:cubicBezTo>
                    <a:cubicBezTo>
                      <a:pt x="12140" y="29364"/>
                      <a:pt x="12155" y="29366"/>
                      <a:pt x="12171" y="29366"/>
                    </a:cubicBezTo>
                    <a:cubicBezTo>
                      <a:pt x="12252" y="29366"/>
                      <a:pt x="12334" y="29323"/>
                      <a:pt x="12364" y="29223"/>
                    </a:cubicBezTo>
                    <a:cubicBezTo>
                      <a:pt x="12956" y="27345"/>
                      <a:pt x="13407" y="25365"/>
                      <a:pt x="13643" y="23367"/>
                    </a:cubicBezTo>
                    <a:cubicBezTo>
                      <a:pt x="14085" y="23388"/>
                      <a:pt x="14530" y="23398"/>
                      <a:pt x="14975" y="23398"/>
                    </a:cubicBezTo>
                    <a:cubicBezTo>
                      <a:pt x="15513" y="23398"/>
                      <a:pt x="16052" y="23384"/>
                      <a:pt x="16587" y="23355"/>
                    </a:cubicBezTo>
                    <a:cubicBezTo>
                      <a:pt x="16589" y="23378"/>
                      <a:pt x="16589" y="23402"/>
                      <a:pt x="16601" y="23424"/>
                    </a:cubicBezTo>
                    <a:cubicBezTo>
                      <a:pt x="17685" y="25803"/>
                      <a:pt x="18792" y="28170"/>
                      <a:pt x="19860" y="30557"/>
                    </a:cubicBezTo>
                    <a:cubicBezTo>
                      <a:pt x="20131" y="30905"/>
                      <a:pt x="20284" y="31251"/>
                      <a:pt x="20324" y="31591"/>
                    </a:cubicBezTo>
                    <a:cubicBezTo>
                      <a:pt x="20735" y="32301"/>
                      <a:pt x="20407" y="33452"/>
                      <a:pt x="19336" y="33452"/>
                    </a:cubicBezTo>
                    <a:cubicBezTo>
                      <a:pt x="19324" y="33452"/>
                      <a:pt x="19313" y="33450"/>
                      <a:pt x="19303" y="33450"/>
                    </a:cubicBezTo>
                    <a:cubicBezTo>
                      <a:pt x="19298" y="33450"/>
                      <a:pt x="19293" y="33451"/>
                      <a:pt x="19288" y="33452"/>
                    </a:cubicBezTo>
                    <a:lnTo>
                      <a:pt x="18245" y="33572"/>
                    </a:lnTo>
                    <a:cubicBezTo>
                      <a:pt x="17565" y="33640"/>
                      <a:pt x="16879" y="33691"/>
                      <a:pt x="16191" y="33731"/>
                    </a:cubicBezTo>
                    <a:cubicBezTo>
                      <a:pt x="15008" y="33808"/>
                      <a:pt x="13817" y="33841"/>
                      <a:pt x="12630" y="33841"/>
                    </a:cubicBezTo>
                    <a:cubicBezTo>
                      <a:pt x="12561" y="33841"/>
                      <a:pt x="12492" y="33841"/>
                      <a:pt x="12423" y="33841"/>
                    </a:cubicBezTo>
                    <a:cubicBezTo>
                      <a:pt x="11166" y="33841"/>
                      <a:pt x="9906" y="33798"/>
                      <a:pt x="8652" y="33714"/>
                    </a:cubicBezTo>
                    <a:cubicBezTo>
                      <a:pt x="7400" y="33634"/>
                      <a:pt x="5556" y="33782"/>
                      <a:pt x="5774" y="31422"/>
                    </a:cubicBezTo>
                    <a:cubicBezTo>
                      <a:pt x="5831" y="30812"/>
                      <a:pt x="6369" y="30034"/>
                      <a:pt x="6630" y="29486"/>
                    </a:cubicBezTo>
                    <a:cubicBezTo>
                      <a:pt x="7644" y="27390"/>
                      <a:pt x="8831" y="25355"/>
                      <a:pt x="9736" y="23209"/>
                    </a:cubicBezTo>
                    <a:close/>
                    <a:moveTo>
                      <a:pt x="30431" y="22894"/>
                    </a:moveTo>
                    <a:cubicBezTo>
                      <a:pt x="30692" y="22894"/>
                      <a:pt x="30954" y="22924"/>
                      <a:pt x="31209" y="22967"/>
                    </a:cubicBezTo>
                    <a:cubicBezTo>
                      <a:pt x="31220" y="23164"/>
                      <a:pt x="31235" y="23363"/>
                      <a:pt x="31272" y="23565"/>
                    </a:cubicBezTo>
                    <a:cubicBezTo>
                      <a:pt x="31275" y="23580"/>
                      <a:pt x="31283" y="23591"/>
                      <a:pt x="31287" y="23603"/>
                    </a:cubicBezTo>
                    <a:cubicBezTo>
                      <a:pt x="31236" y="23605"/>
                      <a:pt x="31185" y="23606"/>
                      <a:pt x="31135" y="23606"/>
                    </a:cubicBezTo>
                    <a:cubicBezTo>
                      <a:pt x="30699" y="23606"/>
                      <a:pt x="30263" y="23523"/>
                      <a:pt x="29835" y="23341"/>
                    </a:cubicBezTo>
                    <a:cubicBezTo>
                      <a:pt x="29822" y="23335"/>
                      <a:pt x="29810" y="23333"/>
                      <a:pt x="29798" y="23333"/>
                    </a:cubicBezTo>
                    <a:cubicBezTo>
                      <a:pt x="29724" y="23333"/>
                      <a:pt x="29676" y="23428"/>
                      <a:pt x="29755" y="23476"/>
                    </a:cubicBezTo>
                    <a:cubicBezTo>
                      <a:pt x="30252" y="23776"/>
                      <a:pt x="30803" y="23935"/>
                      <a:pt x="31358" y="23935"/>
                    </a:cubicBezTo>
                    <a:cubicBezTo>
                      <a:pt x="31395" y="23935"/>
                      <a:pt x="31432" y="23934"/>
                      <a:pt x="31469" y="23933"/>
                    </a:cubicBezTo>
                    <a:lnTo>
                      <a:pt x="31469" y="23933"/>
                    </a:lnTo>
                    <a:cubicBezTo>
                      <a:pt x="31389" y="25579"/>
                      <a:pt x="31000" y="26790"/>
                      <a:pt x="30221" y="28085"/>
                    </a:cubicBezTo>
                    <a:cubicBezTo>
                      <a:pt x="29789" y="28085"/>
                      <a:pt x="29345" y="28150"/>
                      <a:pt x="28924" y="28211"/>
                    </a:cubicBezTo>
                    <a:cubicBezTo>
                      <a:pt x="28833" y="28222"/>
                      <a:pt x="28807" y="28316"/>
                      <a:pt x="28830" y="28394"/>
                    </a:cubicBezTo>
                    <a:cubicBezTo>
                      <a:pt x="26923" y="30379"/>
                      <a:pt x="27820" y="33544"/>
                      <a:pt x="30802" y="33546"/>
                    </a:cubicBezTo>
                    <a:cubicBezTo>
                      <a:pt x="30807" y="33546"/>
                      <a:pt x="30812" y="33546"/>
                      <a:pt x="30817" y="33546"/>
                    </a:cubicBezTo>
                    <a:cubicBezTo>
                      <a:pt x="32153" y="33546"/>
                      <a:pt x="33420" y="32845"/>
                      <a:pt x="34028" y="31637"/>
                    </a:cubicBezTo>
                    <a:cubicBezTo>
                      <a:pt x="34280" y="31143"/>
                      <a:pt x="34423" y="30563"/>
                      <a:pt x="34359" y="30010"/>
                    </a:cubicBezTo>
                    <a:cubicBezTo>
                      <a:pt x="34257" y="29156"/>
                      <a:pt x="33617" y="28881"/>
                      <a:pt x="33135" y="28242"/>
                    </a:cubicBezTo>
                    <a:cubicBezTo>
                      <a:pt x="33092" y="28182"/>
                      <a:pt x="33033" y="28158"/>
                      <a:pt x="32974" y="28158"/>
                    </a:cubicBezTo>
                    <a:cubicBezTo>
                      <a:pt x="32917" y="28158"/>
                      <a:pt x="32862" y="28181"/>
                      <a:pt x="32822" y="28217"/>
                    </a:cubicBezTo>
                    <a:cubicBezTo>
                      <a:pt x="32484" y="28270"/>
                      <a:pt x="32146" y="28294"/>
                      <a:pt x="31807" y="28294"/>
                    </a:cubicBezTo>
                    <a:cubicBezTo>
                      <a:pt x="31723" y="28294"/>
                      <a:pt x="31638" y="28293"/>
                      <a:pt x="31554" y="28290"/>
                    </a:cubicBezTo>
                    <a:cubicBezTo>
                      <a:pt x="32182" y="27216"/>
                      <a:pt x="32459" y="25918"/>
                      <a:pt x="32466" y="24662"/>
                    </a:cubicBezTo>
                    <a:cubicBezTo>
                      <a:pt x="32596" y="24634"/>
                      <a:pt x="32727" y="24597"/>
                      <a:pt x="32850" y="24536"/>
                    </a:cubicBezTo>
                    <a:lnTo>
                      <a:pt x="32850" y="24536"/>
                    </a:lnTo>
                    <a:cubicBezTo>
                      <a:pt x="32748" y="25353"/>
                      <a:pt x="32725" y="26214"/>
                      <a:pt x="32777" y="27031"/>
                    </a:cubicBezTo>
                    <a:cubicBezTo>
                      <a:pt x="32758" y="27026"/>
                      <a:pt x="32739" y="27024"/>
                      <a:pt x="32721" y="27024"/>
                    </a:cubicBezTo>
                    <a:cubicBezTo>
                      <a:pt x="32517" y="27024"/>
                      <a:pt x="32379" y="27305"/>
                      <a:pt x="32596" y="27409"/>
                    </a:cubicBezTo>
                    <a:cubicBezTo>
                      <a:pt x="33910" y="28030"/>
                      <a:pt x="35012" y="29134"/>
                      <a:pt x="35018" y="30689"/>
                    </a:cubicBezTo>
                    <a:cubicBezTo>
                      <a:pt x="35026" y="32781"/>
                      <a:pt x="33075" y="33823"/>
                      <a:pt x="31227" y="33896"/>
                    </a:cubicBezTo>
                    <a:cubicBezTo>
                      <a:pt x="31106" y="33901"/>
                      <a:pt x="30981" y="33904"/>
                      <a:pt x="30854" y="33904"/>
                    </a:cubicBezTo>
                    <a:cubicBezTo>
                      <a:pt x="29425" y="33904"/>
                      <a:pt x="27724" y="33568"/>
                      <a:pt x="27375" y="32005"/>
                    </a:cubicBezTo>
                    <a:cubicBezTo>
                      <a:pt x="26983" y="30253"/>
                      <a:pt x="27707" y="28131"/>
                      <a:pt x="29490" y="27503"/>
                    </a:cubicBezTo>
                    <a:cubicBezTo>
                      <a:pt x="29533" y="27503"/>
                      <a:pt x="29579" y="27485"/>
                      <a:pt x="29612" y="27457"/>
                    </a:cubicBezTo>
                    <a:cubicBezTo>
                      <a:pt x="29618" y="27457"/>
                      <a:pt x="29620" y="27453"/>
                      <a:pt x="29624" y="27453"/>
                    </a:cubicBezTo>
                    <a:cubicBezTo>
                      <a:pt x="29719" y="27423"/>
                      <a:pt x="29730" y="27328"/>
                      <a:pt x="29686" y="27264"/>
                    </a:cubicBezTo>
                    <a:cubicBezTo>
                      <a:pt x="29805" y="26307"/>
                      <a:pt x="29839" y="25269"/>
                      <a:pt x="29610" y="24321"/>
                    </a:cubicBezTo>
                    <a:lnTo>
                      <a:pt x="29610" y="24321"/>
                    </a:lnTo>
                    <a:cubicBezTo>
                      <a:pt x="29791" y="24384"/>
                      <a:pt x="29980" y="24418"/>
                      <a:pt x="30139" y="24430"/>
                    </a:cubicBezTo>
                    <a:cubicBezTo>
                      <a:pt x="30141" y="24431"/>
                      <a:pt x="30142" y="24431"/>
                      <a:pt x="30144" y="24431"/>
                    </a:cubicBezTo>
                    <a:cubicBezTo>
                      <a:pt x="30270" y="24431"/>
                      <a:pt x="30271" y="24256"/>
                      <a:pt x="30169" y="24216"/>
                    </a:cubicBezTo>
                    <a:cubicBezTo>
                      <a:pt x="29899" y="24111"/>
                      <a:pt x="29612" y="24038"/>
                      <a:pt x="29401" y="23836"/>
                    </a:cubicBezTo>
                    <a:cubicBezTo>
                      <a:pt x="29073" y="23516"/>
                      <a:pt x="29224" y="23126"/>
                      <a:pt x="29644" y="23004"/>
                    </a:cubicBezTo>
                    <a:cubicBezTo>
                      <a:pt x="29901" y="22925"/>
                      <a:pt x="30165" y="22894"/>
                      <a:pt x="30431" y="22894"/>
                    </a:cubicBezTo>
                    <a:close/>
                    <a:moveTo>
                      <a:pt x="23081" y="16926"/>
                    </a:moveTo>
                    <a:cubicBezTo>
                      <a:pt x="23314" y="16930"/>
                      <a:pt x="23544" y="16938"/>
                      <a:pt x="23777" y="16942"/>
                    </a:cubicBezTo>
                    <a:cubicBezTo>
                      <a:pt x="23821" y="16945"/>
                      <a:pt x="23870" y="16945"/>
                      <a:pt x="23922" y="16949"/>
                    </a:cubicBezTo>
                    <a:cubicBezTo>
                      <a:pt x="23835" y="19791"/>
                      <a:pt x="23927" y="22642"/>
                      <a:pt x="23915" y="25487"/>
                    </a:cubicBezTo>
                    <a:cubicBezTo>
                      <a:pt x="23906" y="28394"/>
                      <a:pt x="23728" y="31324"/>
                      <a:pt x="23825" y="34229"/>
                    </a:cubicBezTo>
                    <a:cubicBezTo>
                      <a:pt x="23822" y="34236"/>
                      <a:pt x="23814" y="34240"/>
                      <a:pt x="23810" y="34246"/>
                    </a:cubicBezTo>
                    <a:cubicBezTo>
                      <a:pt x="23705" y="34413"/>
                      <a:pt x="23518" y="34482"/>
                      <a:pt x="23328" y="34482"/>
                    </a:cubicBezTo>
                    <a:cubicBezTo>
                      <a:pt x="23298" y="34482"/>
                      <a:pt x="23267" y="34480"/>
                      <a:pt x="23237" y="34477"/>
                    </a:cubicBezTo>
                    <a:cubicBezTo>
                      <a:pt x="23211" y="28654"/>
                      <a:pt x="23458" y="22738"/>
                      <a:pt x="23081" y="16926"/>
                    </a:cubicBezTo>
                    <a:close/>
                    <a:moveTo>
                      <a:pt x="11546" y="17099"/>
                    </a:moveTo>
                    <a:cubicBezTo>
                      <a:pt x="11806" y="17099"/>
                      <a:pt x="12065" y="17103"/>
                      <a:pt x="12323" y="17103"/>
                    </a:cubicBezTo>
                    <a:cubicBezTo>
                      <a:pt x="12312" y="19071"/>
                      <a:pt x="12214" y="21017"/>
                      <a:pt x="11985" y="22951"/>
                    </a:cubicBezTo>
                    <a:cubicBezTo>
                      <a:pt x="11646" y="22920"/>
                      <a:pt x="11307" y="22905"/>
                      <a:pt x="10968" y="22905"/>
                    </a:cubicBezTo>
                    <a:cubicBezTo>
                      <a:pt x="10548" y="22905"/>
                      <a:pt x="10127" y="22927"/>
                      <a:pt x="9708" y="22968"/>
                    </a:cubicBezTo>
                    <a:cubicBezTo>
                      <a:pt x="9643" y="22975"/>
                      <a:pt x="9605" y="23021"/>
                      <a:pt x="9599" y="23073"/>
                    </a:cubicBezTo>
                    <a:cubicBezTo>
                      <a:pt x="9592" y="23080"/>
                      <a:pt x="9581" y="23080"/>
                      <a:pt x="9577" y="23092"/>
                    </a:cubicBezTo>
                    <a:cubicBezTo>
                      <a:pt x="8430" y="24854"/>
                      <a:pt x="7552" y="26818"/>
                      <a:pt x="6607" y="28696"/>
                    </a:cubicBezTo>
                    <a:cubicBezTo>
                      <a:pt x="6084" y="29739"/>
                      <a:pt x="5097" y="31148"/>
                      <a:pt x="5271" y="32397"/>
                    </a:cubicBezTo>
                    <a:cubicBezTo>
                      <a:pt x="5397" y="33294"/>
                      <a:pt x="5950" y="33770"/>
                      <a:pt x="6803" y="33963"/>
                    </a:cubicBezTo>
                    <a:cubicBezTo>
                      <a:pt x="8031" y="34243"/>
                      <a:pt x="9391" y="34279"/>
                      <a:pt x="10713" y="34279"/>
                    </a:cubicBezTo>
                    <a:cubicBezTo>
                      <a:pt x="11175" y="34279"/>
                      <a:pt x="11633" y="34275"/>
                      <a:pt x="12078" y="34275"/>
                    </a:cubicBezTo>
                    <a:cubicBezTo>
                      <a:pt x="12194" y="34275"/>
                      <a:pt x="12309" y="34275"/>
                      <a:pt x="12423" y="34276"/>
                    </a:cubicBezTo>
                    <a:cubicBezTo>
                      <a:pt x="12583" y="34277"/>
                      <a:pt x="12744" y="34277"/>
                      <a:pt x="12905" y="34277"/>
                    </a:cubicBezTo>
                    <a:cubicBezTo>
                      <a:pt x="14801" y="34277"/>
                      <a:pt x="16704" y="34196"/>
                      <a:pt x="18585" y="33996"/>
                    </a:cubicBezTo>
                    <a:cubicBezTo>
                      <a:pt x="19371" y="33912"/>
                      <a:pt x="20350" y="33860"/>
                      <a:pt x="20783" y="33085"/>
                    </a:cubicBezTo>
                    <a:cubicBezTo>
                      <a:pt x="21368" y="32031"/>
                      <a:pt x="20387" y="30600"/>
                      <a:pt x="19963" y="29674"/>
                    </a:cubicBezTo>
                    <a:cubicBezTo>
                      <a:pt x="18989" y="27553"/>
                      <a:pt x="18020" y="25433"/>
                      <a:pt x="17038" y="23314"/>
                    </a:cubicBezTo>
                    <a:cubicBezTo>
                      <a:pt x="17151" y="23271"/>
                      <a:pt x="17184" y="23130"/>
                      <a:pt x="17130" y="23038"/>
                    </a:cubicBezTo>
                    <a:cubicBezTo>
                      <a:pt x="17100" y="22992"/>
                      <a:pt x="17050" y="22955"/>
                      <a:pt x="16974" y="22952"/>
                    </a:cubicBezTo>
                    <a:cubicBezTo>
                      <a:pt x="16813" y="22949"/>
                      <a:pt x="16653" y="22948"/>
                      <a:pt x="16491" y="22948"/>
                    </a:cubicBezTo>
                    <a:cubicBezTo>
                      <a:pt x="15553" y="22948"/>
                      <a:pt x="14605" y="22994"/>
                      <a:pt x="13675" y="23084"/>
                    </a:cubicBezTo>
                    <a:cubicBezTo>
                      <a:pt x="13886" y="21085"/>
                      <a:pt x="13882" y="19066"/>
                      <a:pt x="13574" y="17108"/>
                    </a:cubicBezTo>
                    <a:lnTo>
                      <a:pt x="14471" y="17108"/>
                    </a:lnTo>
                    <a:cubicBezTo>
                      <a:pt x="14471" y="17115"/>
                      <a:pt x="14471" y="17119"/>
                      <a:pt x="14473" y="17126"/>
                    </a:cubicBezTo>
                    <a:cubicBezTo>
                      <a:pt x="15277" y="19119"/>
                      <a:pt x="16318" y="21028"/>
                      <a:pt x="17300" y="22952"/>
                    </a:cubicBezTo>
                    <a:cubicBezTo>
                      <a:pt x="17547" y="23438"/>
                      <a:pt x="17791" y="23929"/>
                      <a:pt x="18024" y="24418"/>
                    </a:cubicBezTo>
                    <a:cubicBezTo>
                      <a:pt x="19324" y="27151"/>
                      <a:pt x="21525" y="30520"/>
                      <a:pt x="21246" y="33652"/>
                    </a:cubicBezTo>
                    <a:cubicBezTo>
                      <a:pt x="21211" y="33673"/>
                      <a:pt x="21181" y="33706"/>
                      <a:pt x="21163" y="33758"/>
                    </a:cubicBezTo>
                    <a:cubicBezTo>
                      <a:pt x="20910" y="34530"/>
                      <a:pt x="19421" y="34623"/>
                      <a:pt x="18231" y="34623"/>
                    </a:cubicBezTo>
                    <a:cubicBezTo>
                      <a:pt x="17851" y="34623"/>
                      <a:pt x="17502" y="34613"/>
                      <a:pt x="17233" y="34613"/>
                    </a:cubicBezTo>
                    <a:cubicBezTo>
                      <a:pt x="17140" y="34613"/>
                      <a:pt x="17055" y="34615"/>
                      <a:pt x="16983" y="34618"/>
                    </a:cubicBezTo>
                    <a:cubicBezTo>
                      <a:pt x="15690" y="34676"/>
                      <a:pt x="14400" y="34706"/>
                      <a:pt x="13111" y="34710"/>
                    </a:cubicBezTo>
                    <a:cubicBezTo>
                      <a:pt x="11937" y="34710"/>
                      <a:pt x="10763" y="34688"/>
                      <a:pt x="9591" y="34644"/>
                    </a:cubicBezTo>
                    <a:cubicBezTo>
                      <a:pt x="9382" y="34637"/>
                      <a:pt x="9160" y="34635"/>
                      <a:pt x="8929" y="34635"/>
                    </a:cubicBezTo>
                    <a:cubicBezTo>
                      <a:pt x="8712" y="34635"/>
                      <a:pt x="8487" y="34636"/>
                      <a:pt x="8258" y="34636"/>
                    </a:cubicBezTo>
                    <a:cubicBezTo>
                      <a:pt x="7810" y="34636"/>
                      <a:pt x="7347" y="34630"/>
                      <a:pt x="6900" y="34592"/>
                    </a:cubicBezTo>
                    <a:cubicBezTo>
                      <a:pt x="6879" y="34573"/>
                      <a:pt x="6849" y="34559"/>
                      <a:pt x="6811" y="34559"/>
                    </a:cubicBezTo>
                    <a:cubicBezTo>
                      <a:pt x="6808" y="34559"/>
                      <a:pt x="6805" y="34559"/>
                      <a:pt x="6801" y="34559"/>
                    </a:cubicBezTo>
                    <a:cubicBezTo>
                      <a:pt x="6748" y="34563"/>
                      <a:pt x="6694" y="34563"/>
                      <a:pt x="6635" y="34563"/>
                    </a:cubicBezTo>
                    <a:cubicBezTo>
                      <a:pt x="6156" y="34510"/>
                      <a:pt x="5698" y="34415"/>
                      <a:pt x="5305" y="34240"/>
                    </a:cubicBezTo>
                    <a:cubicBezTo>
                      <a:pt x="3900" y="32494"/>
                      <a:pt x="5333" y="30333"/>
                      <a:pt x="6119" y="28690"/>
                    </a:cubicBezTo>
                    <a:cubicBezTo>
                      <a:pt x="6791" y="27285"/>
                      <a:pt x="7459" y="25882"/>
                      <a:pt x="8127" y="24481"/>
                    </a:cubicBezTo>
                    <a:cubicBezTo>
                      <a:pt x="9283" y="22056"/>
                      <a:pt x="10670" y="19638"/>
                      <a:pt x="11546" y="17099"/>
                    </a:cubicBezTo>
                    <a:close/>
                    <a:moveTo>
                      <a:pt x="21421" y="31084"/>
                    </a:moveTo>
                    <a:cubicBezTo>
                      <a:pt x="21875" y="31118"/>
                      <a:pt x="22330" y="31130"/>
                      <a:pt x="22784" y="31136"/>
                    </a:cubicBezTo>
                    <a:cubicBezTo>
                      <a:pt x="22821" y="31136"/>
                      <a:pt x="22845" y="31126"/>
                      <a:pt x="22867" y="31111"/>
                    </a:cubicBezTo>
                    <a:cubicBezTo>
                      <a:pt x="22889" y="32248"/>
                      <a:pt x="22904" y="33385"/>
                      <a:pt x="22911" y="34518"/>
                    </a:cubicBezTo>
                    <a:cubicBezTo>
                      <a:pt x="22911" y="34623"/>
                      <a:pt x="22990" y="34674"/>
                      <a:pt x="23071" y="34674"/>
                    </a:cubicBezTo>
                    <a:cubicBezTo>
                      <a:pt x="23103" y="34674"/>
                      <a:pt x="23135" y="34666"/>
                      <a:pt x="23162" y="34650"/>
                    </a:cubicBezTo>
                    <a:cubicBezTo>
                      <a:pt x="23249" y="34695"/>
                      <a:pt x="23340" y="34716"/>
                      <a:pt x="23432" y="34716"/>
                    </a:cubicBezTo>
                    <a:cubicBezTo>
                      <a:pt x="23666" y="34716"/>
                      <a:pt x="23897" y="34580"/>
                      <a:pt x="24034" y="34377"/>
                    </a:cubicBezTo>
                    <a:cubicBezTo>
                      <a:pt x="24042" y="34365"/>
                      <a:pt x="24044" y="34354"/>
                      <a:pt x="24048" y="34344"/>
                    </a:cubicBezTo>
                    <a:cubicBezTo>
                      <a:pt x="24075" y="34322"/>
                      <a:pt x="24096" y="34289"/>
                      <a:pt x="24100" y="34245"/>
                    </a:cubicBezTo>
                    <a:cubicBezTo>
                      <a:pt x="24191" y="33203"/>
                      <a:pt x="24235" y="32157"/>
                      <a:pt x="24260" y="31107"/>
                    </a:cubicBezTo>
                    <a:cubicBezTo>
                      <a:pt x="24841" y="31178"/>
                      <a:pt x="25431" y="31215"/>
                      <a:pt x="26018" y="31215"/>
                    </a:cubicBezTo>
                    <a:cubicBezTo>
                      <a:pt x="26242" y="31215"/>
                      <a:pt x="26467" y="31210"/>
                      <a:pt x="26690" y="31199"/>
                    </a:cubicBezTo>
                    <a:cubicBezTo>
                      <a:pt x="26734" y="31199"/>
                      <a:pt x="26767" y="31182"/>
                      <a:pt x="26791" y="31163"/>
                    </a:cubicBezTo>
                    <a:lnTo>
                      <a:pt x="26791" y="31163"/>
                    </a:lnTo>
                    <a:cubicBezTo>
                      <a:pt x="26789" y="31228"/>
                      <a:pt x="26785" y="31297"/>
                      <a:pt x="26785" y="31359"/>
                    </a:cubicBezTo>
                    <a:cubicBezTo>
                      <a:pt x="26794" y="33473"/>
                      <a:pt x="28544" y="34203"/>
                      <a:pt x="30407" y="34333"/>
                    </a:cubicBezTo>
                    <a:cubicBezTo>
                      <a:pt x="30578" y="34345"/>
                      <a:pt x="30752" y="34352"/>
                      <a:pt x="30928" y="34352"/>
                    </a:cubicBezTo>
                    <a:cubicBezTo>
                      <a:pt x="32714" y="34352"/>
                      <a:pt x="34636" y="33685"/>
                      <a:pt x="35271" y="31860"/>
                    </a:cubicBezTo>
                    <a:cubicBezTo>
                      <a:pt x="35351" y="31623"/>
                      <a:pt x="35405" y="31392"/>
                      <a:pt x="35433" y="31163"/>
                    </a:cubicBezTo>
                    <a:cubicBezTo>
                      <a:pt x="35445" y="31168"/>
                      <a:pt x="35455" y="31171"/>
                      <a:pt x="35467" y="31175"/>
                    </a:cubicBezTo>
                    <a:cubicBezTo>
                      <a:pt x="35976" y="31260"/>
                      <a:pt x="36497" y="31318"/>
                      <a:pt x="37015" y="31318"/>
                    </a:cubicBezTo>
                    <a:cubicBezTo>
                      <a:pt x="37314" y="31318"/>
                      <a:pt x="37612" y="31299"/>
                      <a:pt x="37907" y="31255"/>
                    </a:cubicBezTo>
                    <a:cubicBezTo>
                      <a:pt x="38052" y="31981"/>
                      <a:pt x="38368" y="32616"/>
                      <a:pt x="38662" y="33288"/>
                    </a:cubicBezTo>
                    <a:cubicBezTo>
                      <a:pt x="39028" y="34131"/>
                      <a:pt x="39307" y="34988"/>
                      <a:pt x="39538" y="35870"/>
                    </a:cubicBezTo>
                    <a:cubicBezTo>
                      <a:pt x="32303" y="35955"/>
                      <a:pt x="25066" y="36027"/>
                      <a:pt x="17826" y="36067"/>
                    </a:cubicBezTo>
                    <a:cubicBezTo>
                      <a:pt x="17281" y="36070"/>
                      <a:pt x="16741" y="36074"/>
                      <a:pt x="16195" y="36074"/>
                    </a:cubicBezTo>
                    <a:cubicBezTo>
                      <a:pt x="13139" y="36091"/>
                      <a:pt x="10084" y="36103"/>
                      <a:pt x="7034" y="36107"/>
                    </a:cubicBezTo>
                    <a:cubicBezTo>
                      <a:pt x="5916" y="36107"/>
                      <a:pt x="4630" y="36251"/>
                      <a:pt x="3411" y="36251"/>
                    </a:cubicBezTo>
                    <a:cubicBezTo>
                      <a:pt x="2794" y="36251"/>
                      <a:pt x="2194" y="36214"/>
                      <a:pt x="1640" y="36103"/>
                    </a:cubicBezTo>
                    <a:cubicBezTo>
                      <a:pt x="1488" y="36164"/>
                      <a:pt x="1352" y="36194"/>
                      <a:pt x="1230" y="36194"/>
                    </a:cubicBezTo>
                    <a:cubicBezTo>
                      <a:pt x="953" y="36194"/>
                      <a:pt x="758" y="36035"/>
                      <a:pt x="646" y="35714"/>
                    </a:cubicBezTo>
                    <a:cubicBezTo>
                      <a:pt x="814" y="35284"/>
                      <a:pt x="984" y="34853"/>
                      <a:pt x="1155" y="34425"/>
                    </a:cubicBezTo>
                    <a:cubicBezTo>
                      <a:pt x="1478" y="33600"/>
                      <a:pt x="1799" y="32775"/>
                      <a:pt x="2085" y="31936"/>
                    </a:cubicBezTo>
                    <a:cubicBezTo>
                      <a:pt x="2487" y="31958"/>
                      <a:pt x="2896" y="31976"/>
                      <a:pt x="3305" y="31976"/>
                    </a:cubicBezTo>
                    <a:cubicBezTo>
                      <a:pt x="3649" y="31976"/>
                      <a:pt x="3992" y="31963"/>
                      <a:pt x="4329" y="31930"/>
                    </a:cubicBezTo>
                    <a:lnTo>
                      <a:pt x="4329" y="31930"/>
                    </a:lnTo>
                    <a:cubicBezTo>
                      <a:pt x="4185" y="32853"/>
                      <a:pt x="4322" y="33758"/>
                      <a:pt x="5023" y="34574"/>
                    </a:cubicBezTo>
                    <a:cubicBezTo>
                      <a:pt x="5065" y="34621"/>
                      <a:pt x="5112" y="34641"/>
                      <a:pt x="5158" y="34641"/>
                    </a:cubicBezTo>
                    <a:cubicBezTo>
                      <a:pt x="5193" y="34641"/>
                      <a:pt x="5227" y="34629"/>
                      <a:pt x="5259" y="34611"/>
                    </a:cubicBezTo>
                    <a:cubicBezTo>
                      <a:pt x="5383" y="34777"/>
                      <a:pt x="5677" y="34785"/>
                      <a:pt x="5870" y="34811"/>
                    </a:cubicBezTo>
                    <a:cubicBezTo>
                      <a:pt x="5936" y="34819"/>
                      <a:pt x="5998" y="34823"/>
                      <a:pt x="6063" y="34825"/>
                    </a:cubicBezTo>
                    <a:cubicBezTo>
                      <a:pt x="6844" y="35040"/>
                      <a:pt x="7785" y="34970"/>
                      <a:pt x="8533" y="35022"/>
                    </a:cubicBezTo>
                    <a:cubicBezTo>
                      <a:pt x="10265" y="35138"/>
                      <a:pt x="12003" y="35192"/>
                      <a:pt x="13740" y="35192"/>
                    </a:cubicBezTo>
                    <a:cubicBezTo>
                      <a:pt x="14116" y="35192"/>
                      <a:pt x="14492" y="35190"/>
                      <a:pt x="14867" y="35185"/>
                    </a:cubicBezTo>
                    <a:cubicBezTo>
                      <a:pt x="15064" y="35182"/>
                      <a:pt x="15263" y="35181"/>
                      <a:pt x="15464" y="35181"/>
                    </a:cubicBezTo>
                    <a:cubicBezTo>
                      <a:pt x="15705" y="35181"/>
                      <a:pt x="15949" y="35182"/>
                      <a:pt x="16193" y="35182"/>
                    </a:cubicBezTo>
                    <a:cubicBezTo>
                      <a:pt x="17541" y="35178"/>
                      <a:pt x="18928" y="35169"/>
                      <a:pt x="20210" y="34938"/>
                    </a:cubicBezTo>
                    <a:cubicBezTo>
                      <a:pt x="20767" y="34840"/>
                      <a:pt x="21246" y="34691"/>
                      <a:pt x="21435" y="34270"/>
                    </a:cubicBezTo>
                    <a:cubicBezTo>
                      <a:pt x="21505" y="34266"/>
                      <a:pt x="21566" y="34224"/>
                      <a:pt x="21585" y="34128"/>
                    </a:cubicBezTo>
                    <a:cubicBezTo>
                      <a:pt x="21778" y="33093"/>
                      <a:pt x="21680" y="32079"/>
                      <a:pt x="21421" y="31084"/>
                    </a:cubicBezTo>
                    <a:close/>
                    <a:moveTo>
                      <a:pt x="39700" y="36256"/>
                    </a:moveTo>
                    <a:cubicBezTo>
                      <a:pt x="39707" y="36260"/>
                      <a:pt x="39712" y="36260"/>
                      <a:pt x="39719" y="36263"/>
                    </a:cubicBezTo>
                    <a:cubicBezTo>
                      <a:pt x="39705" y="36361"/>
                      <a:pt x="39709" y="36460"/>
                      <a:pt x="39733" y="36561"/>
                    </a:cubicBezTo>
                    <a:cubicBezTo>
                      <a:pt x="39742" y="36594"/>
                      <a:pt x="39756" y="36626"/>
                      <a:pt x="39770" y="36659"/>
                    </a:cubicBezTo>
                    <a:lnTo>
                      <a:pt x="39766" y="36659"/>
                    </a:lnTo>
                    <a:cubicBezTo>
                      <a:pt x="33228" y="36732"/>
                      <a:pt x="26690" y="36877"/>
                      <a:pt x="20151" y="36964"/>
                    </a:cubicBezTo>
                    <a:cubicBezTo>
                      <a:pt x="16943" y="37004"/>
                      <a:pt x="13733" y="37025"/>
                      <a:pt x="10522" y="37046"/>
                    </a:cubicBezTo>
                    <a:cubicBezTo>
                      <a:pt x="10306" y="37048"/>
                      <a:pt x="10090" y="37048"/>
                      <a:pt x="9874" y="37048"/>
                    </a:cubicBezTo>
                    <a:cubicBezTo>
                      <a:pt x="8380" y="37048"/>
                      <a:pt x="6873" y="37020"/>
                      <a:pt x="5368" y="37020"/>
                    </a:cubicBezTo>
                    <a:cubicBezTo>
                      <a:pt x="3750" y="37020"/>
                      <a:pt x="2134" y="37053"/>
                      <a:pt x="539" y="37191"/>
                    </a:cubicBezTo>
                    <a:cubicBezTo>
                      <a:pt x="488" y="37198"/>
                      <a:pt x="469" y="37234"/>
                      <a:pt x="473" y="37271"/>
                    </a:cubicBezTo>
                    <a:cubicBezTo>
                      <a:pt x="459" y="37274"/>
                      <a:pt x="440" y="37274"/>
                      <a:pt x="421" y="37274"/>
                    </a:cubicBezTo>
                    <a:cubicBezTo>
                      <a:pt x="428" y="37253"/>
                      <a:pt x="428" y="37230"/>
                      <a:pt x="425" y="37201"/>
                    </a:cubicBezTo>
                    <a:cubicBezTo>
                      <a:pt x="388" y="36977"/>
                      <a:pt x="372" y="36738"/>
                      <a:pt x="320" y="36507"/>
                    </a:cubicBezTo>
                    <a:lnTo>
                      <a:pt x="320" y="36507"/>
                    </a:lnTo>
                    <a:cubicBezTo>
                      <a:pt x="3986" y="36551"/>
                      <a:pt x="7653" y="36571"/>
                      <a:pt x="11321" y="36571"/>
                    </a:cubicBezTo>
                    <a:cubicBezTo>
                      <a:pt x="20782" y="36571"/>
                      <a:pt x="30247" y="36440"/>
                      <a:pt x="39700" y="36256"/>
                    </a:cubicBezTo>
                    <a:close/>
                    <a:moveTo>
                      <a:pt x="19983" y="0"/>
                    </a:moveTo>
                    <a:cubicBezTo>
                      <a:pt x="18629" y="0"/>
                      <a:pt x="17268" y="344"/>
                      <a:pt x="16030" y="1054"/>
                    </a:cubicBezTo>
                    <a:cubicBezTo>
                      <a:pt x="13148" y="2707"/>
                      <a:pt x="11825" y="5794"/>
                      <a:pt x="11869" y="8972"/>
                    </a:cubicBezTo>
                    <a:cubicBezTo>
                      <a:pt x="11778" y="8960"/>
                      <a:pt x="11684" y="8954"/>
                      <a:pt x="11589" y="8954"/>
                    </a:cubicBezTo>
                    <a:cubicBezTo>
                      <a:pt x="11115" y="8954"/>
                      <a:pt x="10608" y="9103"/>
                      <a:pt x="10288" y="9432"/>
                    </a:cubicBezTo>
                    <a:cubicBezTo>
                      <a:pt x="10260" y="9454"/>
                      <a:pt x="10227" y="9476"/>
                      <a:pt x="10201" y="9500"/>
                    </a:cubicBezTo>
                    <a:cubicBezTo>
                      <a:pt x="10164" y="9527"/>
                      <a:pt x="10134" y="9559"/>
                      <a:pt x="10100" y="9592"/>
                    </a:cubicBezTo>
                    <a:cubicBezTo>
                      <a:pt x="10086" y="9590"/>
                      <a:pt x="10071" y="9588"/>
                      <a:pt x="10057" y="9588"/>
                    </a:cubicBezTo>
                    <a:cubicBezTo>
                      <a:pt x="10023" y="9588"/>
                      <a:pt x="9991" y="9597"/>
                      <a:pt x="9965" y="9620"/>
                    </a:cubicBezTo>
                    <a:cubicBezTo>
                      <a:pt x="9569" y="9962"/>
                      <a:pt x="9722" y="10722"/>
                      <a:pt x="10005" y="11084"/>
                    </a:cubicBezTo>
                    <a:cubicBezTo>
                      <a:pt x="10237" y="11382"/>
                      <a:pt x="10594" y="11539"/>
                      <a:pt x="10956" y="11539"/>
                    </a:cubicBezTo>
                    <a:cubicBezTo>
                      <a:pt x="11094" y="11539"/>
                      <a:pt x="11237" y="11516"/>
                      <a:pt x="11374" y="11470"/>
                    </a:cubicBezTo>
                    <a:cubicBezTo>
                      <a:pt x="11528" y="11416"/>
                      <a:pt x="11479" y="11207"/>
                      <a:pt x="11329" y="11207"/>
                    </a:cubicBezTo>
                    <a:cubicBezTo>
                      <a:pt x="11320" y="11207"/>
                      <a:pt x="11310" y="11207"/>
                      <a:pt x="11301" y="11209"/>
                    </a:cubicBezTo>
                    <a:cubicBezTo>
                      <a:pt x="11238" y="11220"/>
                      <a:pt x="11173" y="11226"/>
                      <a:pt x="11109" y="11226"/>
                    </a:cubicBezTo>
                    <a:cubicBezTo>
                      <a:pt x="10778" y="11226"/>
                      <a:pt x="10443" y="11081"/>
                      <a:pt x="10257" y="10798"/>
                    </a:cubicBezTo>
                    <a:cubicBezTo>
                      <a:pt x="10036" y="10461"/>
                      <a:pt x="10154" y="10170"/>
                      <a:pt x="10215" y="9832"/>
                    </a:cubicBezTo>
                    <a:cubicBezTo>
                      <a:pt x="10267" y="9789"/>
                      <a:pt x="10321" y="9749"/>
                      <a:pt x="10364" y="9716"/>
                    </a:cubicBezTo>
                    <a:cubicBezTo>
                      <a:pt x="10490" y="9617"/>
                      <a:pt x="10641" y="9577"/>
                      <a:pt x="10782" y="9510"/>
                    </a:cubicBezTo>
                    <a:cubicBezTo>
                      <a:pt x="10803" y="9499"/>
                      <a:pt x="10815" y="9480"/>
                      <a:pt x="10822" y="9463"/>
                    </a:cubicBezTo>
                    <a:cubicBezTo>
                      <a:pt x="11101" y="9341"/>
                      <a:pt x="11384" y="9259"/>
                      <a:pt x="11711" y="9259"/>
                    </a:cubicBezTo>
                    <a:cubicBezTo>
                      <a:pt x="11766" y="9259"/>
                      <a:pt x="11821" y="9261"/>
                      <a:pt x="11878" y="9266"/>
                    </a:cubicBezTo>
                    <a:cubicBezTo>
                      <a:pt x="11892" y="9623"/>
                      <a:pt x="11918" y="9978"/>
                      <a:pt x="11965" y="10335"/>
                    </a:cubicBezTo>
                    <a:cubicBezTo>
                      <a:pt x="11717" y="10301"/>
                      <a:pt x="11467" y="10232"/>
                      <a:pt x="11216" y="10135"/>
                    </a:cubicBezTo>
                    <a:cubicBezTo>
                      <a:pt x="11202" y="10129"/>
                      <a:pt x="11188" y="10127"/>
                      <a:pt x="11174" y="10127"/>
                    </a:cubicBezTo>
                    <a:cubicBezTo>
                      <a:pt x="11063" y="10127"/>
                      <a:pt x="10978" y="10300"/>
                      <a:pt x="11074" y="10377"/>
                    </a:cubicBezTo>
                    <a:cubicBezTo>
                      <a:pt x="11394" y="10635"/>
                      <a:pt x="11773" y="10755"/>
                      <a:pt x="12158" y="10774"/>
                    </a:cubicBezTo>
                    <a:cubicBezTo>
                      <a:pt x="12148" y="10788"/>
                      <a:pt x="12136" y="10803"/>
                      <a:pt x="12136" y="10824"/>
                    </a:cubicBezTo>
                    <a:cubicBezTo>
                      <a:pt x="12050" y="11966"/>
                      <a:pt x="12130" y="13131"/>
                      <a:pt x="12172" y="14271"/>
                    </a:cubicBezTo>
                    <a:cubicBezTo>
                      <a:pt x="12176" y="14311"/>
                      <a:pt x="12191" y="14342"/>
                      <a:pt x="12210" y="14363"/>
                    </a:cubicBezTo>
                    <a:cubicBezTo>
                      <a:pt x="11924" y="14368"/>
                      <a:pt x="11636" y="14368"/>
                      <a:pt x="11350" y="14375"/>
                    </a:cubicBezTo>
                    <a:cubicBezTo>
                      <a:pt x="11281" y="13463"/>
                      <a:pt x="11224" y="12512"/>
                      <a:pt x="11031" y="11619"/>
                    </a:cubicBezTo>
                    <a:cubicBezTo>
                      <a:pt x="11019" y="11579"/>
                      <a:pt x="10991" y="11556"/>
                      <a:pt x="10957" y="11550"/>
                    </a:cubicBezTo>
                    <a:cubicBezTo>
                      <a:pt x="10955" y="11550"/>
                      <a:pt x="10953" y="11550"/>
                      <a:pt x="10951" y="11550"/>
                    </a:cubicBezTo>
                    <a:cubicBezTo>
                      <a:pt x="10897" y="11550"/>
                      <a:pt x="10844" y="11583"/>
                      <a:pt x="10840" y="11645"/>
                    </a:cubicBezTo>
                    <a:cubicBezTo>
                      <a:pt x="10819" y="12548"/>
                      <a:pt x="10941" y="13483"/>
                      <a:pt x="11044" y="14383"/>
                    </a:cubicBezTo>
                    <a:cubicBezTo>
                      <a:pt x="10601" y="14396"/>
                      <a:pt x="10154" y="14415"/>
                      <a:pt x="9710" y="14448"/>
                    </a:cubicBezTo>
                    <a:cubicBezTo>
                      <a:pt x="9609" y="14456"/>
                      <a:pt x="9584" y="14555"/>
                      <a:pt x="9624" y="14620"/>
                    </a:cubicBezTo>
                    <a:cubicBezTo>
                      <a:pt x="9598" y="14602"/>
                      <a:pt x="9566" y="14593"/>
                      <a:pt x="9535" y="14593"/>
                    </a:cubicBezTo>
                    <a:cubicBezTo>
                      <a:pt x="9466" y="14593"/>
                      <a:pt x="9400" y="14637"/>
                      <a:pt x="9395" y="14729"/>
                    </a:cubicBezTo>
                    <a:cubicBezTo>
                      <a:pt x="9362" y="15449"/>
                      <a:pt x="9358" y="16165"/>
                      <a:pt x="9355" y="16884"/>
                    </a:cubicBezTo>
                    <a:cubicBezTo>
                      <a:pt x="9355" y="16997"/>
                      <a:pt x="9454" y="17095"/>
                      <a:pt x="9567" y="17095"/>
                    </a:cubicBezTo>
                    <a:cubicBezTo>
                      <a:pt x="10147" y="17098"/>
                      <a:pt x="10728" y="17102"/>
                      <a:pt x="11310" y="17102"/>
                    </a:cubicBezTo>
                    <a:cubicBezTo>
                      <a:pt x="9225" y="20429"/>
                      <a:pt x="7754" y="24292"/>
                      <a:pt x="6055" y="27823"/>
                    </a:cubicBezTo>
                    <a:cubicBezTo>
                      <a:pt x="5498" y="28974"/>
                      <a:pt x="4667" y="30337"/>
                      <a:pt x="4385" y="31681"/>
                    </a:cubicBezTo>
                    <a:cubicBezTo>
                      <a:pt x="4374" y="31677"/>
                      <a:pt x="4367" y="31665"/>
                      <a:pt x="4357" y="31665"/>
                    </a:cubicBezTo>
                    <a:cubicBezTo>
                      <a:pt x="4015" y="31630"/>
                      <a:pt x="3666" y="31617"/>
                      <a:pt x="3315" y="31617"/>
                    </a:cubicBezTo>
                    <a:cubicBezTo>
                      <a:pt x="2842" y="31617"/>
                      <a:pt x="2367" y="31640"/>
                      <a:pt x="1904" y="31665"/>
                    </a:cubicBezTo>
                    <a:cubicBezTo>
                      <a:pt x="1748" y="31677"/>
                      <a:pt x="1732" y="31880"/>
                      <a:pt x="1864" y="31923"/>
                    </a:cubicBezTo>
                    <a:cubicBezTo>
                      <a:pt x="1199" y="33347"/>
                      <a:pt x="621" y="34811"/>
                      <a:pt x="22" y="36263"/>
                    </a:cubicBezTo>
                    <a:cubicBezTo>
                      <a:pt x="1" y="36313"/>
                      <a:pt x="16" y="36365"/>
                      <a:pt x="45" y="36408"/>
                    </a:cubicBezTo>
                    <a:cubicBezTo>
                      <a:pt x="34" y="36684"/>
                      <a:pt x="85" y="36973"/>
                      <a:pt x="102" y="37246"/>
                    </a:cubicBezTo>
                    <a:cubicBezTo>
                      <a:pt x="107" y="37286"/>
                      <a:pt x="121" y="37317"/>
                      <a:pt x="135" y="37341"/>
                    </a:cubicBezTo>
                    <a:cubicBezTo>
                      <a:pt x="135" y="37359"/>
                      <a:pt x="151" y="37380"/>
                      <a:pt x="179" y="37384"/>
                    </a:cubicBezTo>
                    <a:lnTo>
                      <a:pt x="186" y="37384"/>
                    </a:lnTo>
                    <a:cubicBezTo>
                      <a:pt x="210" y="37396"/>
                      <a:pt x="237" y="37403"/>
                      <a:pt x="265" y="37403"/>
                    </a:cubicBezTo>
                    <a:cubicBezTo>
                      <a:pt x="286" y="37403"/>
                      <a:pt x="307" y="37399"/>
                      <a:pt x="327" y="37391"/>
                    </a:cubicBezTo>
                    <a:cubicBezTo>
                      <a:pt x="520" y="37404"/>
                      <a:pt x="712" y="37419"/>
                      <a:pt x="905" y="37419"/>
                    </a:cubicBezTo>
                    <a:cubicBezTo>
                      <a:pt x="907" y="37419"/>
                      <a:pt x="910" y="37419"/>
                      <a:pt x="913" y="37419"/>
                    </a:cubicBezTo>
                    <a:cubicBezTo>
                      <a:pt x="952" y="37419"/>
                      <a:pt x="972" y="37392"/>
                      <a:pt x="978" y="37360"/>
                    </a:cubicBezTo>
                    <a:cubicBezTo>
                      <a:pt x="2211" y="37449"/>
                      <a:pt x="3457" y="37477"/>
                      <a:pt x="4705" y="37477"/>
                    </a:cubicBezTo>
                    <a:cubicBezTo>
                      <a:pt x="6651" y="37477"/>
                      <a:pt x="8604" y="37409"/>
                      <a:pt x="10526" y="37398"/>
                    </a:cubicBezTo>
                    <a:cubicBezTo>
                      <a:pt x="13736" y="37379"/>
                      <a:pt x="16947" y="37346"/>
                      <a:pt x="20155" y="37318"/>
                    </a:cubicBezTo>
                    <a:cubicBezTo>
                      <a:pt x="26691" y="37263"/>
                      <a:pt x="33232" y="37217"/>
                      <a:pt x="39766" y="37045"/>
                    </a:cubicBezTo>
                    <a:cubicBezTo>
                      <a:pt x="39890" y="37041"/>
                      <a:pt x="39951" y="36947"/>
                      <a:pt x="39951" y="36852"/>
                    </a:cubicBezTo>
                    <a:cubicBezTo>
                      <a:pt x="39989" y="36848"/>
                      <a:pt x="40025" y="36819"/>
                      <a:pt x="40013" y="36772"/>
                    </a:cubicBezTo>
                    <a:cubicBezTo>
                      <a:pt x="39998" y="36720"/>
                      <a:pt x="40010" y="36613"/>
                      <a:pt x="40006" y="36554"/>
                    </a:cubicBezTo>
                    <a:cubicBezTo>
                      <a:pt x="39997" y="36452"/>
                      <a:pt x="40003" y="36349"/>
                      <a:pt x="40003" y="36245"/>
                    </a:cubicBezTo>
                    <a:cubicBezTo>
                      <a:pt x="40003" y="36215"/>
                      <a:pt x="39993" y="36193"/>
                      <a:pt x="39978" y="36172"/>
                    </a:cubicBezTo>
                    <a:cubicBezTo>
                      <a:pt x="40003" y="36132"/>
                      <a:pt x="40015" y="36080"/>
                      <a:pt x="40003" y="36022"/>
                    </a:cubicBezTo>
                    <a:cubicBezTo>
                      <a:pt x="39604" y="34266"/>
                      <a:pt x="38695" y="32812"/>
                      <a:pt x="38107" y="31136"/>
                    </a:cubicBezTo>
                    <a:cubicBezTo>
                      <a:pt x="38107" y="31132"/>
                      <a:pt x="38103" y="31132"/>
                      <a:pt x="38100" y="31130"/>
                    </a:cubicBezTo>
                    <a:cubicBezTo>
                      <a:pt x="38112" y="31047"/>
                      <a:pt x="38058" y="30949"/>
                      <a:pt x="37961" y="30949"/>
                    </a:cubicBezTo>
                    <a:cubicBezTo>
                      <a:pt x="37959" y="30949"/>
                      <a:pt x="37957" y="30949"/>
                      <a:pt x="37955" y="30949"/>
                    </a:cubicBezTo>
                    <a:cubicBezTo>
                      <a:pt x="37565" y="30966"/>
                      <a:pt x="37183" y="30982"/>
                      <a:pt x="36802" y="30982"/>
                    </a:cubicBezTo>
                    <a:cubicBezTo>
                      <a:pt x="36385" y="30982"/>
                      <a:pt x="35969" y="30963"/>
                      <a:pt x="35544" y="30902"/>
                    </a:cubicBezTo>
                    <a:cubicBezTo>
                      <a:pt x="35538" y="30901"/>
                      <a:pt x="35531" y="30901"/>
                      <a:pt x="35525" y="30901"/>
                    </a:cubicBezTo>
                    <a:cubicBezTo>
                      <a:pt x="35500" y="30901"/>
                      <a:pt x="35477" y="30907"/>
                      <a:pt x="35457" y="30917"/>
                    </a:cubicBezTo>
                    <a:cubicBezTo>
                      <a:pt x="35554" y="29341"/>
                      <a:pt x="34542" y="27930"/>
                      <a:pt x="33124" y="27191"/>
                    </a:cubicBezTo>
                    <a:cubicBezTo>
                      <a:pt x="33128" y="27184"/>
                      <a:pt x="33131" y="27177"/>
                      <a:pt x="33131" y="27165"/>
                    </a:cubicBezTo>
                    <a:cubicBezTo>
                      <a:pt x="33196" y="26268"/>
                      <a:pt x="33171" y="25309"/>
                      <a:pt x="33051" y="24416"/>
                    </a:cubicBezTo>
                    <a:cubicBezTo>
                      <a:pt x="33356" y="24195"/>
                      <a:pt x="33568" y="23857"/>
                      <a:pt x="33530" y="23443"/>
                    </a:cubicBezTo>
                    <a:cubicBezTo>
                      <a:pt x="33481" y="22924"/>
                      <a:pt x="33010" y="22511"/>
                      <a:pt x="32514" y="22511"/>
                    </a:cubicBezTo>
                    <a:cubicBezTo>
                      <a:pt x="32458" y="22511"/>
                      <a:pt x="32402" y="22517"/>
                      <a:pt x="32346" y="22527"/>
                    </a:cubicBezTo>
                    <a:cubicBezTo>
                      <a:pt x="32480" y="20671"/>
                      <a:pt x="33269" y="18880"/>
                      <a:pt x="33098" y="17010"/>
                    </a:cubicBezTo>
                    <a:cubicBezTo>
                      <a:pt x="32957" y="15488"/>
                      <a:pt x="32015" y="14493"/>
                      <a:pt x="31056" y="13399"/>
                    </a:cubicBezTo>
                    <a:cubicBezTo>
                      <a:pt x="28107" y="10037"/>
                      <a:pt x="28761" y="4922"/>
                      <a:pt x="25271" y="1959"/>
                    </a:cubicBezTo>
                    <a:cubicBezTo>
                      <a:pt x="23756" y="672"/>
                      <a:pt x="21876" y="0"/>
                      <a:pt x="199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2" name="Google Shape;6072;p130"/>
              <p:cNvSpPr/>
              <p:nvPr/>
            </p:nvSpPr>
            <p:spPr>
              <a:xfrm>
                <a:off x="5540258" y="1808845"/>
                <a:ext cx="249545" cy="237585"/>
              </a:xfrm>
              <a:custGeom>
                <a:avLst/>
                <a:gdLst/>
                <a:ahLst/>
                <a:cxnLst/>
                <a:rect l="l" t="t" r="r" b="b"/>
                <a:pathLst>
                  <a:path w="2170" h="2066" extrusionOk="0">
                    <a:moveTo>
                      <a:pt x="907" y="0"/>
                    </a:moveTo>
                    <a:cubicBezTo>
                      <a:pt x="899" y="0"/>
                      <a:pt x="891" y="1"/>
                      <a:pt x="883" y="3"/>
                    </a:cubicBezTo>
                    <a:cubicBezTo>
                      <a:pt x="338" y="91"/>
                      <a:pt x="0" y="685"/>
                      <a:pt x="63" y="1204"/>
                    </a:cubicBezTo>
                    <a:cubicBezTo>
                      <a:pt x="126" y="1741"/>
                      <a:pt x="602" y="2066"/>
                      <a:pt x="1118" y="2066"/>
                    </a:cubicBezTo>
                    <a:cubicBezTo>
                      <a:pt x="1124" y="2066"/>
                      <a:pt x="1129" y="2066"/>
                      <a:pt x="1134" y="2065"/>
                    </a:cubicBezTo>
                    <a:cubicBezTo>
                      <a:pt x="1680" y="2056"/>
                      <a:pt x="2170" y="1654"/>
                      <a:pt x="2159" y="1083"/>
                    </a:cubicBezTo>
                    <a:cubicBezTo>
                      <a:pt x="2147" y="522"/>
                      <a:pt x="1690" y="22"/>
                      <a:pt x="1126" y="22"/>
                    </a:cubicBezTo>
                    <a:cubicBezTo>
                      <a:pt x="1116" y="22"/>
                      <a:pt x="1107" y="22"/>
                      <a:pt x="1097" y="23"/>
                    </a:cubicBezTo>
                    <a:cubicBezTo>
                      <a:pt x="1050" y="25"/>
                      <a:pt x="1025" y="77"/>
                      <a:pt x="1032" y="117"/>
                    </a:cubicBezTo>
                    <a:cubicBezTo>
                      <a:pt x="1036" y="138"/>
                      <a:pt x="1050" y="157"/>
                      <a:pt x="1078" y="160"/>
                    </a:cubicBezTo>
                    <a:cubicBezTo>
                      <a:pt x="1515" y="230"/>
                      <a:pt x="1874" y="632"/>
                      <a:pt x="1867" y="1083"/>
                    </a:cubicBezTo>
                    <a:cubicBezTo>
                      <a:pt x="1861" y="1509"/>
                      <a:pt x="1492" y="1779"/>
                      <a:pt x="1097" y="1807"/>
                    </a:cubicBezTo>
                    <a:cubicBezTo>
                      <a:pt x="1070" y="1809"/>
                      <a:pt x="1043" y="1810"/>
                      <a:pt x="1017" y="1810"/>
                    </a:cubicBezTo>
                    <a:cubicBezTo>
                      <a:pt x="68" y="1810"/>
                      <a:pt x="125" y="483"/>
                      <a:pt x="940" y="220"/>
                    </a:cubicBezTo>
                    <a:cubicBezTo>
                      <a:pt x="998" y="202"/>
                      <a:pt x="1020" y="162"/>
                      <a:pt x="1020" y="119"/>
                    </a:cubicBezTo>
                    <a:cubicBezTo>
                      <a:pt x="1020" y="60"/>
                      <a:pt x="976" y="0"/>
                      <a:pt x="90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3" name="Google Shape;6073;p130"/>
              <p:cNvSpPr/>
              <p:nvPr/>
            </p:nvSpPr>
            <p:spPr>
              <a:xfrm>
                <a:off x="5666295" y="1859214"/>
                <a:ext cx="81073" cy="115112"/>
              </a:xfrm>
              <a:custGeom>
                <a:avLst/>
                <a:gdLst/>
                <a:ahLst/>
                <a:cxnLst/>
                <a:rect l="l" t="t" r="r" b="b"/>
                <a:pathLst>
                  <a:path w="705" h="1001" extrusionOk="0">
                    <a:moveTo>
                      <a:pt x="88" y="1"/>
                    </a:moveTo>
                    <a:cubicBezTo>
                      <a:pt x="33" y="1"/>
                      <a:pt x="1" y="90"/>
                      <a:pt x="59" y="120"/>
                    </a:cubicBezTo>
                    <a:cubicBezTo>
                      <a:pt x="332" y="250"/>
                      <a:pt x="488" y="538"/>
                      <a:pt x="415" y="838"/>
                    </a:cubicBezTo>
                    <a:cubicBezTo>
                      <a:pt x="391" y="941"/>
                      <a:pt x="468" y="1001"/>
                      <a:pt x="544" y="1001"/>
                    </a:cubicBezTo>
                    <a:cubicBezTo>
                      <a:pt x="606" y="1001"/>
                      <a:pt x="666" y="962"/>
                      <a:pt x="673" y="876"/>
                    </a:cubicBezTo>
                    <a:cubicBezTo>
                      <a:pt x="705" y="494"/>
                      <a:pt x="465" y="134"/>
                      <a:pt x="106" y="4"/>
                    </a:cubicBezTo>
                    <a:cubicBezTo>
                      <a:pt x="100" y="2"/>
                      <a:pt x="94" y="1"/>
                      <a:pt x="8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4" name="Google Shape;6074;p130"/>
              <p:cNvSpPr/>
              <p:nvPr/>
            </p:nvSpPr>
            <p:spPr>
              <a:xfrm>
                <a:off x="5245979" y="2672821"/>
                <a:ext cx="231375" cy="223095"/>
              </a:xfrm>
              <a:custGeom>
                <a:avLst/>
                <a:gdLst/>
                <a:ahLst/>
                <a:cxnLst/>
                <a:rect l="l" t="t" r="r" b="b"/>
                <a:pathLst>
                  <a:path w="2012" h="1940" extrusionOk="0">
                    <a:moveTo>
                      <a:pt x="1009" y="166"/>
                    </a:moveTo>
                    <a:cubicBezTo>
                      <a:pt x="1807" y="302"/>
                      <a:pt x="1939" y="1590"/>
                      <a:pt x="1016" y="1615"/>
                    </a:cubicBezTo>
                    <a:cubicBezTo>
                      <a:pt x="1007" y="1615"/>
                      <a:pt x="998" y="1615"/>
                      <a:pt x="989" y="1615"/>
                    </a:cubicBezTo>
                    <a:cubicBezTo>
                      <a:pt x="644" y="1615"/>
                      <a:pt x="329" y="1387"/>
                      <a:pt x="321" y="1024"/>
                    </a:cubicBezTo>
                    <a:cubicBezTo>
                      <a:pt x="312" y="624"/>
                      <a:pt x="610" y="323"/>
                      <a:pt x="962" y="199"/>
                    </a:cubicBezTo>
                    <a:cubicBezTo>
                      <a:pt x="985" y="191"/>
                      <a:pt x="994" y="180"/>
                      <a:pt x="1006" y="166"/>
                    </a:cubicBezTo>
                    <a:close/>
                    <a:moveTo>
                      <a:pt x="874" y="1"/>
                    </a:moveTo>
                    <a:cubicBezTo>
                      <a:pt x="366" y="1"/>
                      <a:pt x="0" y="547"/>
                      <a:pt x="3" y="1024"/>
                    </a:cubicBezTo>
                    <a:cubicBezTo>
                      <a:pt x="9" y="1568"/>
                      <a:pt x="478" y="1940"/>
                      <a:pt x="1002" y="1940"/>
                    </a:cubicBezTo>
                    <a:cubicBezTo>
                      <a:pt x="1006" y="1940"/>
                      <a:pt x="1011" y="1940"/>
                      <a:pt x="1016" y="1940"/>
                    </a:cubicBezTo>
                    <a:cubicBezTo>
                      <a:pt x="1545" y="1929"/>
                      <a:pt x="2011" y="1543"/>
                      <a:pt x="1992" y="988"/>
                    </a:cubicBezTo>
                    <a:cubicBezTo>
                      <a:pt x="1974" y="473"/>
                      <a:pt x="1543" y="33"/>
                      <a:pt x="1030" y="33"/>
                    </a:cubicBezTo>
                    <a:cubicBezTo>
                      <a:pt x="1029" y="33"/>
                      <a:pt x="1028" y="33"/>
                      <a:pt x="1028" y="33"/>
                    </a:cubicBezTo>
                    <a:cubicBezTo>
                      <a:pt x="1021" y="33"/>
                      <a:pt x="1013" y="39"/>
                      <a:pt x="1009" y="39"/>
                    </a:cubicBezTo>
                    <a:cubicBezTo>
                      <a:pt x="992" y="22"/>
                      <a:pt x="969" y="6"/>
                      <a:pt x="936" y="3"/>
                    </a:cubicBezTo>
                    <a:cubicBezTo>
                      <a:pt x="915" y="2"/>
                      <a:pt x="894" y="1"/>
                      <a:pt x="87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5" name="Google Shape;6075;p130"/>
              <p:cNvSpPr/>
              <p:nvPr/>
            </p:nvSpPr>
            <p:spPr>
              <a:xfrm>
                <a:off x="5367417" y="2747570"/>
                <a:ext cx="60604" cy="47724"/>
              </a:xfrm>
              <a:custGeom>
                <a:avLst/>
                <a:gdLst/>
                <a:ahLst/>
                <a:cxnLst/>
                <a:rect l="l" t="t" r="r" b="b"/>
                <a:pathLst>
                  <a:path w="527" h="415" extrusionOk="0">
                    <a:moveTo>
                      <a:pt x="56" y="0"/>
                    </a:moveTo>
                    <a:cubicBezTo>
                      <a:pt x="10" y="0"/>
                      <a:pt x="0" y="77"/>
                      <a:pt x="46" y="84"/>
                    </a:cubicBezTo>
                    <a:cubicBezTo>
                      <a:pt x="123" y="93"/>
                      <a:pt x="185" y="124"/>
                      <a:pt x="236" y="167"/>
                    </a:cubicBezTo>
                    <a:cubicBezTo>
                      <a:pt x="175" y="172"/>
                      <a:pt x="135" y="258"/>
                      <a:pt x="203" y="298"/>
                    </a:cubicBezTo>
                    <a:cubicBezTo>
                      <a:pt x="268" y="333"/>
                      <a:pt x="335" y="373"/>
                      <a:pt x="403" y="406"/>
                    </a:cubicBezTo>
                    <a:cubicBezTo>
                      <a:pt x="415" y="412"/>
                      <a:pt x="427" y="415"/>
                      <a:pt x="439" y="415"/>
                    </a:cubicBezTo>
                    <a:cubicBezTo>
                      <a:pt x="490" y="415"/>
                      <a:pt x="527" y="360"/>
                      <a:pt x="504" y="305"/>
                    </a:cubicBezTo>
                    <a:cubicBezTo>
                      <a:pt x="424" y="120"/>
                      <a:pt x="262" y="11"/>
                      <a:pt x="58" y="0"/>
                    </a:cubicBezTo>
                    <a:cubicBezTo>
                      <a:pt x="57" y="0"/>
                      <a:pt x="57" y="0"/>
                      <a:pt x="5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6" name="Google Shape;6076;p130"/>
              <p:cNvSpPr/>
              <p:nvPr/>
            </p:nvSpPr>
            <p:spPr>
              <a:xfrm>
                <a:off x="5117872" y="2277000"/>
                <a:ext cx="338898" cy="298189"/>
              </a:xfrm>
              <a:custGeom>
                <a:avLst/>
                <a:gdLst/>
                <a:ahLst/>
                <a:cxnLst/>
                <a:rect l="l" t="t" r="r" b="b"/>
                <a:pathLst>
                  <a:path w="2947" h="2593" extrusionOk="0">
                    <a:moveTo>
                      <a:pt x="1523" y="232"/>
                    </a:moveTo>
                    <a:lnTo>
                      <a:pt x="1523" y="232"/>
                    </a:lnTo>
                    <a:cubicBezTo>
                      <a:pt x="1535" y="238"/>
                      <a:pt x="1541" y="250"/>
                      <a:pt x="1560" y="253"/>
                    </a:cubicBezTo>
                    <a:cubicBezTo>
                      <a:pt x="2063" y="326"/>
                      <a:pt x="2514" y="656"/>
                      <a:pt x="2613" y="1186"/>
                    </a:cubicBezTo>
                    <a:cubicBezTo>
                      <a:pt x="2718" y="1770"/>
                      <a:pt x="2216" y="2228"/>
                      <a:pt x="1668" y="2280"/>
                    </a:cubicBezTo>
                    <a:cubicBezTo>
                      <a:pt x="1629" y="2283"/>
                      <a:pt x="1591" y="2285"/>
                      <a:pt x="1554" y="2285"/>
                    </a:cubicBezTo>
                    <a:cubicBezTo>
                      <a:pt x="368" y="2285"/>
                      <a:pt x="367" y="420"/>
                      <a:pt x="1523" y="232"/>
                    </a:cubicBezTo>
                    <a:close/>
                    <a:moveTo>
                      <a:pt x="1691" y="1"/>
                    </a:moveTo>
                    <a:cubicBezTo>
                      <a:pt x="1658" y="1"/>
                      <a:pt x="1626" y="2"/>
                      <a:pt x="1593" y="5"/>
                    </a:cubicBezTo>
                    <a:cubicBezTo>
                      <a:pt x="1549" y="9"/>
                      <a:pt x="1516" y="41"/>
                      <a:pt x="1495" y="78"/>
                    </a:cubicBezTo>
                    <a:cubicBezTo>
                      <a:pt x="6" y="130"/>
                      <a:pt x="0" y="2593"/>
                      <a:pt x="1577" y="2593"/>
                    </a:cubicBezTo>
                    <a:cubicBezTo>
                      <a:pt x="1590" y="2593"/>
                      <a:pt x="1604" y="2593"/>
                      <a:pt x="1617" y="2592"/>
                    </a:cubicBezTo>
                    <a:cubicBezTo>
                      <a:pt x="2296" y="2574"/>
                      <a:pt x="2944" y="2061"/>
                      <a:pt x="2947" y="1349"/>
                    </a:cubicBezTo>
                    <a:cubicBezTo>
                      <a:pt x="2947" y="676"/>
                      <a:pt x="2376" y="1"/>
                      <a:pt x="16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7" name="Google Shape;6077;p130"/>
              <p:cNvSpPr/>
              <p:nvPr/>
            </p:nvSpPr>
            <p:spPr>
              <a:xfrm>
                <a:off x="5226200" y="2372448"/>
                <a:ext cx="55084" cy="103383"/>
              </a:xfrm>
              <a:custGeom>
                <a:avLst/>
                <a:gdLst/>
                <a:ahLst/>
                <a:cxnLst/>
                <a:rect l="l" t="t" r="r" b="b"/>
                <a:pathLst>
                  <a:path w="479" h="899" extrusionOk="0">
                    <a:moveTo>
                      <a:pt x="351" y="0"/>
                    </a:moveTo>
                    <a:cubicBezTo>
                      <a:pt x="334" y="0"/>
                      <a:pt x="316" y="5"/>
                      <a:pt x="299" y="15"/>
                    </a:cubicBezTo>
                    <a:cubicBezTo>
                      <a:pt x="1" y="175"/>
                      <a:pt x="10" y="635"/>
                      <a:pt x="178" y="875"/>
                    </a:cubicBezTo>
                    <a:cubicBezTo>
                      <a:pt x="189" y="891"/>
                      <a:pt x="206" y="898"/>
                      <a:pt x="223" y="898"/>
                    </a:cubicBezTo>
                    <a:cubicBezTo>
                      <a:pt x="255" y="898"/>
                      <a:pt x="286" y="873"/>
                      <a:pt x="276" y="835"/>
                    </a:cubicBezTo>
                    <a:cubicBezTo>
                      <a:pt x="247" y="715"/>
                      <a:pt x="247" y="578"/>
                      <a:pt x="280" y="461"/>
                    </a:cubicBezTo>
                    <a:cubicBezTo>
                      <a:pt x="313" y="341"/>
                      <a:pt x="388" y="269"/>
                      <a:pt x="440" y="160"/>
                    </a:cubicBezTo>
                    <a:cubicBezTo>
                      <a:pt x="479" y="85"/>
                      <a:pt x="424" y="0"/>
                      <a:pt x="35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8" name="Google Shape;6078;p130"/>
              <p:cNvSpPr/>
              <p:nvPr/>
            </p:nvSpPr>
            <p:spPr>
              <a:xfrm>
                <a:off x="3145665" y="456129"/>
                <a:ext cx="297959" cy="257594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2240" extrusionOk="0">
                    <a:moveTo>
                      <a:pt x="1325" y="341"/>
                    </a:moveTo>
                    <a:cubicBezTo>
                      <a:pt x="2130" y="341"/>
                      <a:pt x="2434" y="1519"/>
                      <a:pt x="1519" y="1855"/>
                    </a:cubicBezTo>
                    <a:cubicBezTo>
                      <a:pt x="1418" y="1893"/>
                      <a:pt x="1314" y="1911"/>
                      <a:pt x="1211" y="1911"/>
                    </a:cubicBezTo>
                    <a:cubicBezTo>
                      <a:pt x="881" y="1911"/>
                      <a:pt x="561" y="1728"/>
                      <a:pt x="414" y="1411"/>
                    </a:cubicBezTo>
                    <a:cubicBezTo>
                      <a:pt x="219" y="990"/>
                      <a:pt x="506" y="510"/>
                      <a:pt x="927" y="405"/>
                    </a:cubicBezTo>
                    <a:cubicBezTo>
                      <a:pt x="931" y="406"/>
                      <a:pt x="935" y="407"/>
                      <a:pt x="940" y="407"/>
                    </a:cubicBezTo>
                    <a:cubicBezTo>
                      <a:pt x="952" y="407"/>
                      <a:pt x="966" y="403"/>
                      <a:pt x="981" y="398"/>
                    </a:cubicBezTo>
                    <a:cubicBezTo>
                      <a:pt x="993" y="395"/>
                      <a:pt x="1004" y="395"/>
                      <a:pt x="1018" y="391"/>
                    </a:cubicBezTo>
                    <a:cubicBezTo>
                      <a:pt x="1050" y="387"/>
                      <a:pt x="1082" y="385"/>
                      <a:pt x="1116" y="385"/>
                    </a:cubicBezTo>
                    <a:cubicBezTo>
                      <a:pt x="1138" y="385"/>
                      <a:pt x="1161" y="386"/>
                      <a:pt x="1185" y="389"/>
                    </a:cubicBezTo>
                    <a:cubicBezTo>
                      <a:pt x="1190" y="390"/>
                      <a:pt x="1196" y="390"/>
                      <a:pt x="1201" y="390"/>
                    </a:cubicBezTo>
                    <a:cubicBezTo>
                      <a:pt x="1237" y="390"/>
                      <a:pt x="1263" y="367"/>
                      <a:pt x="1277" y="342"/>
                    </a:cubicBezTo>
                    <a:cubicBezTo>
                      <a:pt x="1293" y="341"/>
                      <a:pt x="1309" y="341"/>
                      <a:pt x="1325" y="341"/>
                    </a:cubicBezTo>
                    <a:close/>
                    <a:moveTo>
                      <a:pt x="1403" y="1"/>
                    </a:moveTo>
                    <a:cubicBezTo>
                      <a:pt x="1225" y="1"/>
                      <a:pt x="1044" y="51"/>
                      <a:pt x="879" y="161"/>
                    </a:cubicBezTo>
                    <a:cubicBezTo>
                      <a:pt x="857" y="176"/>
                      <a:pt x="844" y="197"/>
                      <a:pt x="832" y="222"/>
                    </a:cubicBezTo>
                    <a:cubicBezTo>
                      <a:pt x="374" y="298"/>
                      <a:pt x="0" y="716"/>
                      <a:pt x="40" y="1214"/>
                    </a:cubicBezTo>
                    <a:cubicBezTo>
                      <a:pt x="88" y="1801"/>
                      <a:pt x="663" y="2240"/>
                      <a:pt x="1231" y="2240"/>
                    </a:cubicBezTo>
                    <a:cubicBezTo>
                      <a:pt x="1287" y="2240"/>
                      <a:pt x="1343" y="2235"/>
                      <a:pt x="1399" y="2227"/>
                    </a:cubicBezTo>
                    <a:cubicBezTo>
                      <a:pt x="2052" y="2121"/>
                      <a:pt x="2590" y="1447"/>
                      <a:pt x="2405" y="781"/>
                    </a:cubicBezTo>
                    <a:cubicBezTo>
                      <a:pt x="2271" y="309"/>
                      <a:pt x="1845" y="1"/>
                      <a:pt x="140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79" name="Google Shape;6079;p130"/>
              <p:cNvSpPr/>
              <p:nvPr/>
            </p:nvSpPr>
            <p:spPr>
              <a:xfrm>
                <a:off x="3204544" y="529728"/>
                <a:ext cx="81303" cy="92458"/>
              </a:xfrm>
              <a:custGeom>
                <a:avLst/>
                <a:gdLst/>
                <a:ahLst/>
                <a:cxnLst/>
                <a:rect l="l" t="t" r="r" b="b"/>
                <a:pathLst>
                  <a:path w="707" h="804" extrusionOk="0">
                    <a:moveTo>
                      <a:pt x="532" y="0"/>
                    </a:moveTo>
                    <a:cubicBezTo>
                      <a:pt x="154" y="0"/>
                      <a:pt x="1" y="559"/>
                      <a:pt x="283" y="781"/>
                    </a:cubicBezTo>
                    <a:cubicBezTo>
                      <a:pt x="303" y="797"/>
                      <a:pt x="326" y="803"/>
                      <a:pt x="349" y="803"/>
                    </a:cubicBezTo>
                    <a:cubicBezTo>
                      <a:pt x="419" y="803"/>
                      <a:pt x="485" y="742"/>
                      <a:pt x="436" y="666"/>
                    </a:cubicBezTo>
                    <a:cubicBezTo>
                      <a:pt x="313" y="483"/>
                      <a:pt x="427" y="320"/>
                      <a:pt x="593" y="233"/>
                    </a:cubicBezTo>
                    <a:cubicBezTo>
                      <a:pt x="706" y="175"/>
                      <a:pt x="648" y="0"/>
                      <a:pt x="53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0" name="Google Shape;6080;p130"/>
              <p:cNvSpPr/>
              <p:nvPr/>
            </p:nvSpPr>
            <p:spPr>
              <a:xfrm>
                <a:off x="2894970" y="1010072"/>
                <a:ext cx="279674" cy="264264"/>
              </a:xfrm>
              <a:custGeom>
                <a:avLst/>
                <a:gdLst/>
                <a:ahLst/>
                <a:cxnLst/>
                <a:rect l="l" t="t" r="r" b="b"/>
                <a:pathLst>
                  <a:path w="2432" h="2298" extrusionOk="0">
                    <a:moveTo>
                      <a:pt x="1178" y="212"/>
                    </a:moveTo>
                    <a:cubicBezTo>
                      <a:pt x="1636" y="301"/>
                      <a:pt x="2054" y="758"/>
                      <a:pt x="2039" y="1234"/>
                    </a:cubicBezTo>
                    <a:cubicBezTo>
                      <a:pt x="2027" y="1676"/>
                      <a:pt x="1621" y="1946"/>
                      <a:pt x="1212" y="1960"/>
                    </a:cubicBezTo>
                    <a:cubicBezTo>
                      <a:pt x="1195" y="1960"/>
                      <a:pt x="1179" y="1961"/>
                      <a:pt x="1163" y="1961"/>
                    </a:cubicBezTo>
                    <a:cubicBezTo>
                      <a:pt x="152" y="1961"/>
                      <a:pt x="182" y="554"/>
                      <a:pt x="1077" y="308"/>
                    </a:cubicBezTo>
                    <a:cubicBezTo>
                      <a:pt x="1136" y="289"/>
                      <a:pt x="1164" y="252"/>
                      <a:pt x="1178" y="212"/>
                    </a:cubicBezTo>
                    <a:close/>
                    <a:moveTo>
                      <a:pt x="1023" y="0"/>
                    </a:moveTo>
                    <a:cubicBezTo>
                      <a:pt x="1012" y="0"/>
                      <a:pt x="1001" y="1"/>
                      <a:pt x="989" y="3"/>
                    </a:cubicBezTo>
                    <a:cubicBezTo>
                      <a:pt x="383" y="104"/>
                      <a:pt x="1" y="765"/>
                      <a:pt x="66" y="1350"/>
                    </a:cubicBezTo>
                    <a:cubicBezTo>
                      <a:pt x="131" y="1940"/>
                      <a:pt x="637" y="2298"/>
                      <a:pt x="1195" y="2298"/>
                    </a:cubicBezTo>
                    <a:cubicBezTo>
                      <a:pt x="1239" y="2298"/>
                      <a:pt x="1283" y="2295"/>
                      <a:pt x="1327" y="2291"/>
                    </a:cubicBezTo>
                    <a:cubicBezTo>
                      <a:pt x="1934" y="2224"/>
                      <a:pt x="2432" y="1739"/>
                      <a:pt x="2369" y="1107"/>
                    </a:cubicBezTo>
                    <a:cubicBezTo>
                      <a:pt x="2316" y="534"/>
                      <a:pt x="1852" y="75"/>
                      <a:pt x="1296" y="75"/>
                    </a:cubicBezTo>
                    <a:cubicBezTo>
                      <a:pt x="1252" y="75"/>
                      <a:pt x="1208" y="77"/>
                      <a:pt x="1164" y="83"/>
                    </a:cubicBezTo>
                    <a:cubicBezTo>
                      <a:pt x="1135" y="36"/>
                      <a:pt x="1088" y="0"/>
                      <a:pt x="10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1" name="Google Shape;6081;p130"/>
              <p:cNvSpPr/>
              <p:nvPr/>
            </p:nvSpPr>
            <p:spPr>
              <a:xfrm>
                <a:off x="3016293" y="1074701"/>
                <a:ext cx="69343" cy="61179"/>
              </a:xfrm>
              <a:custGeom>
                <a:avLst/>
                <a:gdLst/>
                <a:ahLst/>
                <a:cxnLst/>
                <a:rect l="l" t="t" r="r" b="b"/>
                <a:pathLst>
                  <a:path w="603" h="532" extrusionOk="0">
                    <a:moveTo>
                      <a:pt x="86" y="0"/>
                    </a:moveTo>
                    <a:cubicBezTo>
                      <a:pt x="14" y="0"/>
                      <a:pt x="1" y="116"/>
                      <a:pt x="74" y="128"/>
                    </a:cubicBezTo>
                    <a:cubicBezTo>
                      <a:pt x="117" y="140"/>
                      <a:pt x="171" y="147"/>
                      <a:pt x="211" y="165"/>
                    </a:cubicBezTo>
                    <a:cubicBezTo>
                      <a:pt x="230" y="176"/>
                      <a:pt x="252" y="187"/>
                      <a:pt x="274" y="199"/>
                    </a:cubicBezTo>
                    <a:cubicBezTo>
                      <a:pt x="343" y="249"/>
                      <a:pt x="350" y="293"/>
                      <a:pt x="307" y="329"/>
                    </a:cubicBezTo>
                    <a:cubicBezTo>
                      <a:pt x="287" y="293"/>
                      <a:pt x="258" y="278"/>
                      <a:pt x="228" y="278"/>
                    </a:cubicBezTo>
                    <a:cubicBezTo>
                      <a:pt x="164" y="278"/>
                      <a:pt x="100" y="350"/>
                      <a:pt x="135" y="427"/>
                    </a:cubicBezTo>
                    <a:cubicBezTo>
                      <a:pt x="167" y="501"/>
                      <a:pt x="227" y="531"/>
                      <a:pt x="291" y="531"/>
                    </a:cubicBezTo>
                    <a:cubicBezTo>
                      <a:pt x="395" y="531"/>
                      <a:pt x="511" y="451"/>
                      <a:pt x="539" y="345"/>
                    </a:cubicBezTo>
                    <a:cubicBezTo>
                      <a:pt x="602" y="92"/>
                      <a:pt x="268" y="12"/>
                      <a:pt x="90" y="0"/>
                    </a:cubicBezTo>
                    <a:cubicBezTo>
                      <a:pt x="89" y="0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2" name="Google Shape;6082;p130"/>
              <p:cNvSpPr/>
              <p:nvPr/>
            </p:nvSpPr>
            <p:spPr>
              <a:xfrm>
                <a:off x="2722014" y="205895"/>
                <a:ext cx="333723" cy="286114"/>
              </a:xfrm>
              <a:custGeom>
                <a:avLst/>
                <a:gdLst/>
                <a:ahLst/>
                <a:cxnLst/>
                <a:rect l="l" t="t" r="r" b="b"/>
                <a:pathLst>
                  <a:path w="2902" h="2488" extrusionOk="0">
                    <a:moveTo>
                      <a:pt x="1437" y="308"/>
                    </a:moveTo>
                    <a:cubicBezTo>
                      <a:pt x="2234" y="308"/>
                      <a:pt x="2763" y="1430"/>
                      <a:pt x="1953" y="1991"/>
                    </a:cubicBezTo>
                    <a:cubicBezTo>
                      <a:pt x="1798" y="2097"/>
                      <a:pt x="1620" y="2145"/>
                      <a:pt x="1440" y="2145"/>
                    </a:cubicBezTo>
                    <a:cubicBezTo>
                      <a:pt x="1162" y="2145"/>
                      <a:pt x="882" y="2031"/>
                      <a:pt x="685" y="1835"/>
                    </a:cubicBezTo>
                    <a:cubicBezTo>
                      <a:pt x="238" y="1399"/>
                      <a:pt x="363" y="433"/>
                      <a:pt x="1041" y="433"/>
                    </a:cubicBezTo>
                    <a:cubicBezTo>
                      <a:pt x="1103" y="433"/>
                      <a:pt x="1170" y="441"/>
                      <a:pt x="1241" y="458"/>
                    </a:cubicBezTo>
                    <a:cubicBezTo>
                      <a:pt x="1247" y="459"/>
                      <a:pt x="1252" y="460"/>
                      <a:pt x="1257" y="460"/>
                    </a:cubicBezTo>
                    <a:cubicBezTo>
                      <a:pt x="1322" y="460"/>
                      <a:pt x="1363" y="361"/>
                      <a:pt x="1292" y="336"/>
                    </a:cubicBezTo>
                    <a:cubicBezTo>
                      <a:pt x="1285" y="330"/>
                      <a:pt x="1277" y="328"/>
                      <a:pt x="1270" y="324"/>
                    </a:cubicBezTo>
                    <a:cubicBezTo>
                      <a:pt x="1327" y="313"/>
                      <a:pt x="1382" y="308"/>
                      <a:pt x="1437" y="308"/>
                    </a:cubicBezTo>
                    <a:close/>
                    <a:moveTo>
                      <a:pt x="1490" y="1"/>
                    </a:moveTo>
                    <a:cubicBezTo>
                      <a:pt x="1269" y="1"/>
                      <a:pt x="1047" y="57"/>
                      <a:pt x="852" y="175"/>
                    </a:cubicBezTo>
                    <a:cubicBezTo>
                      <a:pt x="810" y="199"/>
                      <a:pt x="791" y="236"/>
                      <a:pt x="789" y="272"/>
                    </a:cubicBezTo>
                    <a:cubicBezTo>
                      <a:pt x="312" y="370"/>
                      <a:pt x="1" y="904"/>
                      <a:pt x="110" y="1439"/>
                    </a:cubicBezTo>
                    <a:cubicBezTo>
                      <a:pt x="238" y="2062"/>
                      <a:pt x="834" y="2488"/>
                      <a:pt x="1446" y="2488"/>
                    </a:cubicBezTo>
                    <a:cubicBezTo>
                      <a:pt x="1580" y="2488"/>
                      <a:pt x="1715" y="2467"/>
                      <a:pt x="1847" y="2424"/>
                    </a:cubicBezTo>
                    <a:cubicBezTo>
                      <a:pt x="2521" y="2199"/>
                      <a:pt x="2902" y="1355"/>
                      <a:pt x="2616" y="698"/>
                    </a:cubicBezTo>
                    <a:cubicBezTo>
                      <a:pt x="2420" y="251"/>
                      <a:pt x="1957" y="1"/>
                      <a:pt x="14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83" name="Google Shape;6083;p130"/>
              <p:cNvSpPr/>
              <p:nvPr/>
            </p:nvSpPr>
            <p:spPr>
              <a:xfrm>
                <a:off x="2855871" y="288233"/>
                <a:ext cx="98898" cy="86708"/>
              </a:xfrm>
              <a:custGeom>
                <a:avLst/>
                <a:gdLst/>
                <a:ahLst/>
                <a:cxnLst/>
                <a:rect l="l" t="t" r="r" b="b"/>
                <a:pathLst>
                  <a:path w="860" h="754" extrusionOk="0">
                    <a:moveTo>
                      <a:pt x="250" y="0"/>
                    </a:moveTo>
                    <a:cubicBezTo>
                      <a:pt x="196" y="0"/>
                      <a:pt x="141" y="10"/>
                      <a:pt x="86" y="32"/>
                    </a:cubicBezTo>
                    <a:cubicBezTo>
                      <a:pt x="1" y="65"/>
                      <a:pt x="23" y="191"/>
                      <a:pt x="107" y="191"/>
                    </a:cubicBezTo>
                    <a:cubicBezTo>
                      <a:pt x="114" y="191"/>
                      <a:pt x="122" y="190"/>
                      <a:pt x="130" y="188"/>
                    </a:cubicBezTo>
                    <a:cubicBezTo>
                      <a:pt x="157" y="181"/>
                      <a:pt x="183" y="178"/>
                      <a:pt x="208" y="178"/>
                    </a:cubicBezTo>
                    <a:cubicBezTo>
                      <a:pt x="421" y="178"/>
                      <a:pt x="588" y="395"/>
                      <a:pt x="523" y="606"/>
                    </a:cubicBezTo>
                    <a:cubicBezTo>
                      <a:pt x="495" y="695"/>
                      <a:pt x="567" y="753"/>
                      <a:pt x="639" y="753"/>
                    </a:cubicBezTo>
                    <a:cubicBezTo>
                      <a:pt x="686" y="753"/>
                      <a:pt x="733" y="728"/>
                      <a:pt x="752" y="671"/>
                    </a:cubicBezTo>
                    <a:cubicBezTo>
                      <a:pt x="860" y="348"/>
                      <a:pt x="570" y="0"/>
                      <a:pt x="25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Science Subject for Middle School - 6th Grade: Physics I XL by Slidesgo">
  <a:themeElements>
    <a:clrScheme name="Simple Light">
      <a:dk1>
        <a:srgbClr val="000000"/>
      </a:dk1>
      <a:lt1>
        <a:srgbClr val="FFFFFF"/>
      </a:lt1>
      <a:dk2>
        <a:srgbClr val="FAF8EC"/>
      </a:dk2>
      <a:lt2>
        <a:srgbClr val="FFCD53"/>
      </a:lt2>
      <a:accent1>
        <a:srgbClr val="BFDEFE"/>
      </a:accent1>
      <a:accent2>
        <a:srgbClr val="B59ECE"/>
      </a:accent2>
      <a:accent3>
        <a:srgbClr val="EEBD9E"/>
      </a:accent3>
      <a:accent4>
        <a:srgbClr val="D77955"/>
      </a:accent4>
      <a:accent5>
        <a:srgbClr val="8BCFB0"/>
      </a:accent5>
      <a:accent6>
        <a:srgbClr val="EB709A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</TotalTime>
  <Words>271</Words>
  <Application>Microsoft Office PowerPoint</Application>
  <PresentationFormat>Экран (16:9)</PresentationFormat>
  <Paragraphs>51</Paragraphs>
  <Slides>37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3" baseType="lpstr">
      <vt:lpstr>Arial</vt:lpstr>
      <vt:lpstr>Times New Roman</vt:lpstr>
      <vt:lpstr>Nunito Light</vt:lpstr>
      <vt:lpstr>Gochi Hand</vt:lpstr>
      <vt:lpstr>Anaheim</vt:lpstr>
      <vt:lpstr>Science Subject for Middle School - 6th Grade: Physics I XL by Slidesgo</vt:lpstr>
      <vt:lpstr>Работа и мощность. Энергия.</vt:lpstr>
      <vt:lpstr>Механическая работа связана с движением тела.</vt:lpstr>
      <vt:lpstr>Механическая работа. Единицы работы</vt:lpstr>
      <vt:lpstr>Механическая работа. Единицы работы</vt:lpstr>
      <vt:lpstr>Механическая работа. Единицы работы</vt:lpstr>
      <vt:lpstr>От направления силы и движения, зависит знак!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Простые механизмы</vt:lpstr>
      <vt:lpstr>Презентация PowerPoint</vt:lpstr>
      <vt:lpstr>Презентация PowerPoint</vt:lpstr>
      <vt:lpstr>Презентация PowerPoint</vt:lpstr>
      <vt:lpstr>Рычаг. Равновесие сил на рычаге</vt:lpstr>
      <vt:lpstr>Рычаг. Равновесие сил на рычаге</vt:lpstr>
      <vt:lpstr>Рычаг. Равновесие сил на рычаге</vt:lpstr>
      <vt:lpstr>Рычаг. Равновесие сил на рычаге</vt:lpstr>
      <vt:lpstr>Рычаг. Равновесие сил на рычаге</vt:lpstr>
      <vt:lpstr>Рычаг. Равновесие сил на рычаге</vt:lpstr>
      <vt:lpstr>Момент силы.</vt:lpstr>
      <vt:lpstr>Момент силы.</vt:lpstr>
      <vt:lpstr>Момент силы.</vt:lpstr>
      <vt:lpstr>Момент силы.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и мощность. Энергия.</dc:title>
  <cp:lastModifiedBy>Анастасия Квасова</cp:lastModifiedBy>
  <cp:revision>13</cp:revision>
  <dcterms:modified xsi:type="dcterms:W3CDTF">2025-09-03T08:58:50Z</dcterms:modified>
</cp:coreProperties>
</file>