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4020864"/>
          </a:xfrm>
        </p:spPr>
        <p:txBody>
          <a:bodyPr>
            <a:normAutofit/>
          </a:bodyPr>
          <a:lstStyle/>
          <a:p>
            <a:r>
              <a:rPr lang="ru-RU" b="1" i="1" dirty="0"/>
              <a:t>9 класс</a:t>
            </a:r>
            <a:br>
              <a:rPr lang="ru-RU" b="1" i="1" dirty="0"/>
            </a:br>
            <a:r>
              <a:rPr lang="ru-RU" b="1" i="1" dirty="0"/>
              <a:t> «вязание крючком»</a:t>
            </a:r>
            <a:br>
              <a:rPr lang="ru-RU" b="1" i="1" dirty="0"/>
            </a:br>
            <a:r>
              <a:rPr lang="ru-RU" b="1" i="1" dirty="0"/>
              <a:t>выполнила учитель технологии Лепешкина Л.Г.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3626992"/>
          </a:xfrm>
        </p:spPr>
        <p:txBody>
          <a:bodyPr/>
          <a:lstStyle/>
          <a:p>
            <a:r>
              <a:rPr lang="ru-RU" dirty="0"/>
              <a:t>ВВ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40386"/>
          </a:xfrm>
        </p:spPr>
        <p:txBody>
          <a:bodyPr/>
          <a:lstStyle/>
          <a:p>
            <a:pPr>
              <a:buNone/>
            </a:pPr>
            <a:r>
              <a:rPr lang="ru-RU" b="1" i="1" dirty="0"/>
              <a:t>1.Цепочка – это ряд...</a:t>
            </a:r>
            <a:br>
              <a:rPr lang="ru-RU" dirty="0"/>
            </a:br>
            <a:r>
              <a:rPr lang="ru-RU" dirty="0"/>
              <a:t>а) бегущих петель;</a:t>
            </a:r>
            <a:br>
              <a:rPr lang="ru-RU" dirty="0"/>
            </a:br>
            <a:r>
              <a:rPr lang="ru-RU" dirty="0"/>
              <a:t>б) воздушных петель;</a:t>
            </a:r>
            <a:br>
              <a:rPr lang="ru-RU" dirty="0"/>
            </a:br>
            <a:r>
              <a:rPr lang="ru-RU" dirty="0"/>
              <a:t>в) лицевых петель.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i="1" dirty="0"/>
              <a:t>2.Крючок для вязания состоит из:</a:t>
            </a:r>
            <a:br>
              <a:rPr lang="ru-RU" dirty="0"/>
            </a:br>
            <a:r>
              <a:rPr lang="ru-RU" dirty="0"/>
              <a:t>а) головки, захвата, стержня, ручки;</a:t>
            </a:r>
            <a:br>
              <a:rPr lang="ru-RU" dirty="0"/>
            </a:br>
            <a:r>
              <a:rPr lang="ru-RU" dirty="0"/>
              <a:t>б) стержня, зацепа, рукоятки;</a:t>
            </a:r>
            <a:br>
              <a:rPr lang="ru-RU" dirty="0"/>
            </a:br>
            <a:r>
              <a:rPr lang="ru-RU" dirty="0"/>
              <a:t>в) головки, стержня, ручки.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97576"/>
          </a:xfrm>
        </p:spPr>
        <p:txBody>
          <a:bodyPr/>
          <a:lstStyle/>
          <a:p>
            <a:pPr>
              <a:buNone/>
            </a:pPr>
            <a:r>
              <a:rPr lang="ru-RU" b="1" i="1" dirty="0"/>
              <a:t>3. Номера крючков и спиц соответствуют их…</a:t>
            </a:r>
            <a:br>
              <a:rPr lang="ru-RU" dirty="0"/>
            </a:br>
            <a:r>
              <a:rPr lang="ru-RU" dirty="0" err="1"/>
              <a:t>a</a:t>
            </a:r>
            <a:r>
              <a:rPr lang="ru-RU" dirty="0"/>
              <a:t>) диаметру</a:t>
            </a:r>
            <a:br>
              <a:rPr lang="ru-RU" dirty="0"/>
            </a:br>
            <a:r>
              <a:rPr lang="ru-RU" dirty="0"/>
              <a:t>б) длине</a:t>
            </a:r>
            <a:br>
              <a:rPr lang="ru-RU" dirty="0"/>
            </a:br>
            <a:r>
              <a:rPr lang="ru-RU" dirty="0"/>
              <a:t>в) радиусу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i="1" dirty="0"/>
              <a:t>4.На что указывает номер пряжи?</a:t>
            </a:r>
            <a:br>
              <a:rPr lang="ru-RU" b="1" i="1" dirty="0"/>
            </a:br>
            <a:r>
              <a:rPr lang="ru-RU" dirty="0"/>
              <a:t>а) на номер контролера;</a:t>
            </a:r>
            <a:br>
              <a:rPr lang="ru-RU" dirty="0"/>
            </a:br>
            <a:r>
              <a:rPr lang="ru-RU" dirty="0"/>
              <a:t>б) на дату выпуска;</a:t>
            </a:r>
            <a:br>
              <a:rPr lang="ru-RU" dirty="0"/>
            </a:br>
            <a:r>
              <a:rPr lang="ru-RU" dirty="0"/>
              <a:t>в) на толщину нити.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547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/>
              <a:t>5. Назовите способы вязания по кругу.</a:t>
            </a:r>
            <a:endParaRPr lang="ru-RU" i="1" dirty="0"/>
          </a:p>
          <a:p>
            <a:pPr>
              <a:buNone/>
            </a:pPr>
            <a:r>
              <a:rPr lang="ru-RU" dirty="0"/>
              <a:t>а). По спирали.    </a:t>
            </a:r>
          </a:p>
          <a:p>
            <a:pPr>
              <a:buNone/>
            </a:pPr>
            <a:r>
              <a:rPr lang="ru-RU" dirty="0"/>
              <a:t>Б). Рядами. </a:t>
            </a:r>
          </a:p>
          <a:p>
            <a:pPr>
              <a:buNone/>
            </a:pPr>
            <a:r>
              <a:rPr lang="ru-RU" dirty="0"/>
              <a:t>В). Кругами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dirty="0"/>
              <a:t>6. Основа для вязания первого ряда</a:t>
            </a:r>
            <a:endParaRPr lang="ru-RU" dirty="0"/>
          </a:p>
          <a:p>
            <a:pPr>
              <a:buNone/>
            </a:pPr>
            <a:r>
              <a:rPr lang="ru-RU" b="1" dirty="0"/>
              <a:t>   А</a:t>
            </a:r>
            <a:r>
              <a:rPr lang="ru-RU" dirty="0"/>
              <a:t>. Начальная петля</a:t>
            </a:r>
            <a:r>
              <a:rPr lang="ru-RU" b="1" dirty="0"/>
              <a:t>. </a:t>
            </a:r>
          </a:p>
          <a:p>
            <a:pPr>
              <a:buNone/>
            </a:pPr>
            <a:r>
              <a:rPr lang="ru-RU" b="1" dirty="0"/>
              <a:t>   Б.</a:t>
            </a:r>
            <a:r>
              <a:rPr lang="ru-RU" dirty="0"/>
              <a:t> Воздушная петля</a:t>
            </a:r>
            <a:r>
              <a:rPr lang="ru-RU" b="1" dirty="0"/>
              <a:t>.     </a:t>
            </a:r>
          </a:p>
          <a:p>
            <a:pPr>
              <a:buNone/>
            </a:pPr>
            <a:r>
              <a:rPr lang="ru-RU" b="1" dirty="0"/>
              <a:t>   В</a:t>
            </a:r>
            <a:r>
              <a:rPr lang="ru-RU" dirty="0"/>
              <a:t>. Цепочка воздушных петель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597576"/>
          </a:xfrm>
        </p:spPr>
        <p:txBody>
          <a:bodyPr/>
          <a:lstStyle/>
          <a:p>
            <a:pPr>
              <a:buNone/>
            </a:pPr>
            <a:r>
              <a:rPr lang="ru-RU" b="1" i="1" dirty="0"/>
              <a:t>7. Какой вид пряжи используется для вязания любых узоров и изделий?</a:t>
            </a:r>
            <a:endParaRPr lang="ru-RU" i="1" dirty="0"/>
          </a:p>
          <a:p>
            <a:pPr>
              <a:buNone/>
            </a:pPr>
            <a:r>
              <a:rPr lang="ru-RU" b="1" dirty="0"/>
              <a:t>  А</a:t>
            </a:r>
            <a:r>
              <a:rPr lang="ru-RU" dirty="0"/>
              <a:t>. Хлопок</a:t>
            </a:r>
            <a:r>
              <a:rPr lang="ru-RU" b="1" dirty="0"/>
              <a:t>.      Б.</a:t>
            </a:r>
            <a:r>
              <a:rPr lang="ru-RU" dirty="0"/>
              <a:t> Лен</a:t>
            </a:r>
            <a:r>
              <a:rPr lang="ru-RU" b="1" dirty="0"/>
              <a:t>.     В</a:t>
            </a:r>
            <a:r>
              <a:rPr lang="ru-RU" dirty="0"/>
              <a:t>. Шерсть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i="1" dirty="0"/>
              <a:t>8. При работе крючком лишнее:</a:t>
            </a:r>
          </a:p>
          <a:p>
            <a:pPr>
              <a:buNone/>
            </a:pPr>
            <a:r>
              <a:rPr lang="ru-RU" dirty="0"/>
              <a:t>   а) крючок</a:t>
            </a:r>
          </a:p>
          <a:p>
            <a:pPr>
              <a:buNone/>
            </a:pPr>
            <a:r>
              <a:rPr lang="ru-RU" dirty="0"/>
              <a:t>   б) наперсток</a:t>
            </a:r>
          </a:p>
          <a:p>
            <a:pPr>
              <a:buNone/>
            </a:pPr>
            <a:r>
              <a:rPr lang="ru-RU" dirty="0"/>
              <a:t>    в) нити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040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4547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/>
              <a:t>9. Шерстяная пряжа при вязании крючком идеальна для:</a:t>
            </a:r>
          </a:p>
          <a:p>
            <a:pPr>
              <a:buNone/>
            </a:pPr>
            <a:r>
              <a:rPr lang="ru-RU" dirty="0"/>
              <a:t> а) ажурных узоров</a:t>
            </a:r>
          </a:p>
          <a:p>
            <a:pPr>
              <a:buNone/>
            </a:pPr>
            <a:r>
              <a:rPr lang="ru-RU" dirty="0"/>
              <a:t> б) гладких, рельефных и многоцветных узоров</a:t>
            </a:r>
          </a:p>
          <a:p>
            <a:pPr>
              <a:buNone/>
            </a:pPr>
            <a:r>
              <a:rPr lang="ru-RU" dirty="0"/>
              <a:t> в) одноцветных декоративных изделий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i="1" dirty="0"/>
              <a:t>10. Стирать пряжу рекомендуется:</a:t>
            </a:r>
          </a:p>
          <a:p>
            <a:pPr>
              <a:buNone/>
            </a:pPr>
            <a:r>
              <a:rPr lang="ru-RU" dirty="0"/>
              <a:t>  а) в горячей воде с содой</a:t>
            </a:r>
          </a:p>
          <a:p>
            <a:pPr>
              <a:buNone/>
            </a:pPr>
            <a:r>
              <a:rPr lang="ru-RU" dirty="0"/>
              <a:t>  б) в холодной воде с мылом</a:t>
            </a:r>
          </a:p>
          <a:p>
            <a:pPr>
              <a:buNone/>
            </a:pPr>
            <a:r>
              <a:rPr lang="ru-RU" dirty="0"/>
              <a:t>  в) </a:t>
            </a:r>
            <a:r>
              <a:rPr lang="ru-RU" dirty="0" err="1"/>
              <a:t>в</a:t>
            </a:r>
            <a:r>
              <a:rPr lang="ru-RU" dirty="0"/>
              <a:t> теплой воде с растворенным стиральным порошком, для ручной стирки.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/>
              <a:t>11. Условные обозначения петель – </a:t>
            </a:r>
            <a:r>
              <a:rPr lang="ru-RU" b="1" i="1"/>
              <a:t>это…</a:t>
            </a:r>
            <a:br>
              <a:rPr lang="ru-RU" dirty="0"/>
            </a:br>
            <a:r>
              <a:rPr lang="ru-RU" dirty="0"/>
              <a:t>а) рисунок;</a:t>
            </a:r>
            <a:br>
              <a:rPr lang="ru-RU" dirty="0"/>
            </a:br>
            <a:r>
              <a:rPr lang="ru-RU" dirty="0"/>
              <a:t>б) схема;</a:t>
            </a:r>
            <a:br>
              <a:rPr lang="ru-RU" dirty="0"/>
            </a:br>
            <a:r>
              <a:rPr lang="ru-RU" dirty="0"/>
              <a:t>в) описание.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i="1" dirty="0"/>
              <a:t>12. Что является  элементарной частицей, «кирпичиком» вязаного изделия?</a:t>
            </a:r>
            <a:br>
              <a:rPr lang="ru-RU" dirty="0"/>
            </a:br>
            <a:r>
              <a:rPr lang="ru-RU" dirty="0"/>
              <a:t>а) спица;</a:t>
            </a:r>
            <a:br>
              <a:rPr lang="ru-RU" dirty="0"/>
            </a:br>
            <a:r>
              <a:rPr lang="ru-RU" dirty="0"/>
              <a:t>б) пряжа;</a:t>
            </a:r>
            <a:br>
              <a:rPr lang="ru-RU" dirty="0"/>
            </a:br>
            <a:r>
              <a:rPr lang="ru-RU" dirty="0"/>
              <a:t>в) петля.</a:t>
            </a:r>
            <a:br>
              <a:rPr lang="ru-RU" dirty="0"/>
            </a:br>
            <a:endParaRPr lang="ru-RU" dirty="0"/>
          </a:p>
          <a:p>
            <a:pPr>
              <a:buNone/>
            </a:pP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</TotalTime>
  <Words>340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Century Gothic</vt:lpstr>
      <vt:lpstr>Verdana</vt:lpstr>
      <vt:lpstr>Wingdings 2</vt:lpstr>
      <vt:lpstr>Яркая</vt:lpstr>
      <vt:lpstr>9 класс  «вязание крючком» выполнила учитель технологии Лепешкина Л.Г.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класс «вязание крючком»</dc:title>
  <dc:creator>Windows 7</dc:creator>
  <cp:lastModifiedBy>Windows 11</cp:lastModifiedBy>
  <cp:revision>6</cp:revision>
  <dcterms:created xsi:type="dcterms:W3CDTF">2017-10-05T19:04:06Z</dcterms:created>
  <dcterms:modified xsi:type="dcterms:W3CDTF">2025-09-09T15:33:21Z</dcterms:modified>
</cp:coreProperties>
</file>