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81" r:id="rId4"/>
    <p:sldId id="261" r:id="rId5"/>
    <p:sldId id="282" r:id="rId6"/>
    <p:sldId id="260" r:id="rId7"/>
    <p:sldId id="283" r:id="rId8"/>
    <p:sldId id="267" r:id="rId9"/>
    <p:sldId id="263" r:id="rId10"/>
    <p:sldId id="265" r:id="rId11"/>
    <p:sldId id="264" r:id="rId12"/>
    <p:sldId id="273" r:id="rId13"/>
    <p:sldId id="284" r:id="rId14"/>
    <p:sldId id="269" r:id="rId15"/>
    <p:sldId id="270" r:id="rId16"/>
    <p:sldId id="271" r:id="rId17"/>
    <p:sldId id="272" r:id="rId18"/>
    <p:sldId id="275" r:id="rId19"/>
    <p:sldId id="276" r:id="rId20"/>
    <p:sldId id="286" r:id="rId21"/>
    <p:sldId id="277" r:id="rId22"/>
    <p:sldId id="279" r:id="rId23"/>
    <p:sldId id="266" r:id="rId24"/>
    <p:sldId id="262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02.12.2024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pravochnick.ru/pedagogika/igrovye_tehnologii_v_obrazovatelnom_processe/" TargetMode="External"/><Relationship Id="rId2" Type="http://schemas.openxmlformats.org/officeDocument/2006/relationships/hyperlink" Target="https://zaochnik-com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yandex.ru/docs/view?tm=1733062880&amp;tld=ru&amp;lang=ru&amp;name=zadaniya_rus.pdf&amp;text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yandex.ru/docs/view?tm=1733062880&amp;tld=ru&amp;lang=ru&amp;name=zadaniya_rus.pdf&amp;tex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b="19811"/>
          <a:stretch>
            <a:fillRect/>
          </a:stretch>
        </p:blipFill>
        <p:spPr bwMode="auto">
          <a:xfrm>
            <a:off x="539552" y="1556792"/>
            <a:ext cx="8136904" cy="48245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51520" y="404664"/>
            <a:ext cx="856895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Задания познавательного характера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уроках РЯ в 5-7 классах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5733256"/>
            <a:ext cx="655272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подготовили студентки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ОБ-РЛ-51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\1,2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Костюк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Вероника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Евгеньевна, Петренко Инна Владимировна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764704"/>
            <a:ext cx="78488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вид непродуктивной деятельности, мотив которой заключается не в ее результатах, а в самом процессе.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является составной частью педагогических технологий.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Игровая технология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это организация педагогического процесса  в форме различных педагогических игр, формы взаимодействия педагога и детей через реализацию определенного сюжета (игры, сказки, спектакля).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Игровая технология </a:t>
            </a:r>
            <a:r>
              <a:rPr lang="ru-RU" sz="2000" dirty="0" smtClean="0">
                <a:solidFill>
                  <a:srgbClr val="1A1A1A"/>
                </a:solidFill>
                <a:latin typeface="Times New Roman" pitchFamily="18" charset="0"/>
                <a:cs typeface="Times New Roman" pitchFamily="18" charset="0"/>
              </a:rPr>
              <a:t>– это группа методов и приемов организации педагогического процесса в форме различных педагогических игр, которая стимулирует познавательную активность детей, «провоцирует» их  самостоятельно  искать  ответы  на возникающие вопросы, позволяет использовать жизненный опыт детей, включая их обыденные представления.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Педагогическая технология 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совокупность психолого-педагогических подходов: формы, методы, способы, приёмы и средства.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Педагогическая технология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это совокупность, специальный набор форм, методов, способов, приёмов обучения и воспитательных средств, системно используемых в образовательном процессе, на основе декларируемых психолого-педагогических установок.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Целью игровой технологии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является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создание полноценной мотивационной основы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формирования навыков и умений деятельности в зависимости от условий функционирования дошкольного учреждения и уровня развития детей.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Главное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менять ребёнка и не переделывать его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не учить его каким-то специальным поведенческим навыкам,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дать возможность 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«прожить»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в игре волнующие его ситуации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полном внимании и сопереживании взрослого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Чтобы учение проходило успешно можно выделить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три главных принципа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материал должен быть понятен детям, </a:t>
            </a:r>
          </a:p>
          <a:p>
            <a:pPr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учащиеся должны увидеть его нужность, знать, где можно применить эти знания, </a:t>
            </a:r>
          </a:p>
          <a:p>
            <a:pPr algn="just"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 уроке должно быть интересно, причем интересно должно быть не только детям, но и учителю.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475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70475" t="59154" b="3535"/>
          <a:stretch>
            <a:fillRect/>
          </a:stretch>
        </p:blipFill>
        <p:spPr bwMode="auto">
          <a:xfrm>
            <a:off x="7452320" y="4797152"/>
            <a:ext cx="1367546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познавательного характера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одна из  групп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(видов)  педагогических  игровых технологий образовательного  процесса, т.е такая игра с правилами, которые устанавливают  во время её проведения.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2512" t="32831" r="2048" b="15705"/>
          <a:stretch>
            <a:fillRect/>
          </a:stretch>
        </p:blipFill>
        <p:spPr bwMode="auto">
          <a:xfrm>
            <a:off x="3851920" y="2636912"/>
            <a:ext cx="4176464" cy="3187301"/>
          </a:xfrm>
          <a:prstGeom prst="rect">
            <a:avLst/>
          </a:prstGeom>
          <a:noFill/>
        </p:spPr>
      </p:pic>
      <p:pic>
        <p:nvPicPr>
          <p:cNvPr id="12294" name="Picture 6" descr="Picture background"/>
          <p:cNvPicPr>
            <a:picLocks noChangeAspect="1" noChangeArrowheads="1"/>
          </p:cNvPicPr>
          <p:nvPr/>
        </p:nvPicPr>
        <p:blipFill>
          <a:blip r:embed="rId3" cstate="print"/>
          <a:srcRect t="25886" r="76130" b="287"/>
          <a:stretch>
            <a:fillRect/>
          </a:stretch>
        </p:blipFill>
        <p:spPr bwMode="auto">
          <a:xfrm>
            <a:off x="1115616" y="2492896"/>
            <a:ext cx="1552129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132856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мотивирует, стимулирует и активизирует познавательные процессы детей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внимание, восприятие, мышление, воображение;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востребовав полученные знания,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повышает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их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прочность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происходит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интереса к изучаемому объекту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практически у всех детей в группе;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 позволяет гармонично сочетать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эмоциональное и логическое усвоение знаний,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за счет чего дети получают прочные, осознанные и прочувствованные знания.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77436" t="74886" b="5164"/>
          <a:stretch>
            <a:fillRect/>
          </a:stretch>
        </p:blipFill>
        <p:spPr bwMode="auto">
          <a:xfrm>
            <a:off x="5940152" y="620688"/>
            <a:ext cx="2448272" cy="15121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43608" y="764704"/>
            <a:ext cx="4680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Достоинства игровых технологий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Педагогу бывает сложно сочетать метод игры с другими направлениями в обучении.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Эффективность состоит в том, что в игровой технологии сочетаются несколько значащих факторов.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ней есть свобода действий и четкое распределение обязанностей, напряженные моменты и развлечение, реальность и мистика, эмоции и рациональное мышление.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Игровые технологии в педагогике позволяют ребенку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будучи лично заинтересованным,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отрабатывать навыки работы в команде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тем самым воспитывая в себе ответственность.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Одна из задач педагога – выработка мотивации. </a:t>
            </a: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Ребенок в процессе игры мотивирован собственной заданной целью, то есть, он в любом случае будет запоминать материал, поданный в ходе игры, ведь это нужно ему самому.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Познавательная  активность  учащихся напрямую связана с познавательным интересом.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мнению Г.И. Щукиной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занимавшейся изучением познавательной активности,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интерес - это «мощный побудитель  активности личности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под влиянием которого все психические процессы  протекают особенно интенсивно и напряжённо, а деятельность становиться  увлекательной и продуктивной » 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Интерес выступает в качестве одного из компонентов познавательной активности школьников .</a:t>
            </a: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Стойкий познавательный интерес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обеспечивающий активность учащихся в процессе освоения деятельности,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является необходимым элементом развития и повышения познавательной активности школьников.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620688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1) Игры-упражнения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 совершенствуют познавательные способности учащихся, способствуют закреплению учебного материала, развивают умение применять его в новых условиях. Примеры игр-упражнений: кроссворды, ребусы, викторины.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Игры-путешествия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Эти игры способствуют осмыслению и закреплению учебного материала. Активность учащихся в данных играх может быть выражена в виде рассказов, дискуссий, творческих заданий, высказываний, гипотез.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  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Игры-соревнования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Такие игры включают все виды дидактических игр. Учащиеся соревнуются, разделившись на команды.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Игры-соревнования (команда читает по очереди пословицу на слайде и отвечает).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       Слово – …, а молчание – золото.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       Авось да как-нибудь до добра не…. 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       Доброе… и кошке приятно.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       Делу …, потехе – час.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       Где тонко, там и … 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6)       Копейка … бережёт.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7)       Один с сошкой, а … с ложкой.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8)       … платит дважды.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9)       … едешь – … будешь.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581128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Игра "Наоборот” или "перевертыши” (проводится с мячом).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бросает мяч учащемуся и называет слово, а ученик отвечает словом, противоположным по значению и возвращает ведущему мяч (хороший – плохой, строить - разрушать выход - вход...)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Собери пословицу, вставь пропущенные орфограммы.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       Ремесло не коромысло –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научиш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(?)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       Хорош(?) садовник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соберёш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(?) хлеба на грош(?).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       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помучиш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(?)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посеяв, не взойдут.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       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удобриш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(?) рож(?) – плеч(?) не оттянет.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       Бобы не грибы: хорош(?) и крыжовник.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492896"/>
            <a:ext cx="8280920" cy="381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Игры со словами на досуге. Палиндромы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 слово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палиндром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– греческое: эта игра была известна ещё древним грекам. Так называются предложения, которые можно читать с любого конца.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       А роза упала на лапу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Азора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(Эту фразу придумал Афанасий Фет)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       Около Миши молоко.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       Аргентина манит негра.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       Рвал дед лавр.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       Театр тает.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6)       Искать такси.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7)       Леша на полке клопа нашел.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8)       Ася, молоко около мяса.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Фонетические игры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Запишите 10–15 слов, в которых больше букв, чем звуков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и наоборот – больше звуков, чем букв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ёж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Запишите за определённое время как можно больше слов, в которых:            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все буквы соответствуют звукам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мир, правда, работа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 т.д.);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есть фонетическое явление – оглушение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труд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есть фонетическое явление – озвончение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просьба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г) слова с сочетаниями 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чк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чн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чт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нш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рщ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                   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выполните фонетический разбор слова командой по цепочке.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89040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Морфологические игры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За определённое время пословицы и поговорки с глаголами:                          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повелительного наклонения; б) сослагательного наклонения.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Запишите существительные (словосочетания), которые в зависимости от написания могут обозначать то нарицательные, то собственные существительные. Например,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вера в добро, моя сестра Вера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Лексико-фразеологические игры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 Кроссворды по различным темам.</a:t>
            </a:r>
          </a:p>
          <a:p>
            <a:pPr marL="457200" indent="-457200" algn="just">
              <a:buAutoNum type="arabicParenR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Определите слово по его лексическому значению: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цвет фиалки и сирени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лиловый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заранее намеченный путь следования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маршрут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                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мысленно представить себе что-либо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вообразить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г) очень большой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огромный, гигантский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жёлтый с красноватым оттенком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оранжевый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                 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е) знаки для обозначения звуков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буквы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ж) слова, употребляемые жителями одной местности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диалект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слова, употребляемые в профессии (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профессионализмы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Назовите антоним: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большой, высокий, длинный, широкий, толстый, глубокий, прямой, первый, верхний, скупой, радоваться, правда, умный, смеяться, поломать, холод.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Назовите синоним: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артист, верный, аплодировать, тревога, вертеться, смелый, опередить, пилот, внешность, будущий.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Тест для диагностики уровня развития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познавательного интереса учащихся (Е. В.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Ненахова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932" t="6294" r="3046" b="50488"/>
          <a:stretch>
            <a:fillRect/>
          </a:stretch>
        </p:blipFill>
        <p:spPr bwMode="auto">
          <a:xfrm>
            <a:off x="539552" y="1628800"/>
            <a:ext cx="81734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818" t="47637" r="3932" b="15744"/>
          <a:stretch>
            <a:fillRect/>
          </a:stretch>
        </p:blipFill>
        <p:spPr bwMode="auto">
          <a:xfrm>
            <a:off x="395536" y="1412776"/>
            <a:ext cx="835292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3932" t="49512" r="4609" b="43542"/>
          <a:stretch>
            <a:fillRect/>
          </a:stretch>
        </p:blipFill>
        <p:spPr bwMode="auto">
          <a:xfrm>
            <a:off x="395536" y="404664"/>
            <a:ext cx="835292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5445224"/>
          <a:ext cx="8208912" cy="864096"/>
        </p:xfrm>
        <a:graphic>
          <a:graphicData uri="http://schemas.openxmlformats.org/drawingml/2006/table">
            <a:tbl>
              <a:tblPr/>
              <a:tblGrid>
                <a:gridCol w="4104456"/>
                <a:gridCol w="4104456"/>
              </a:tblGrid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</a:rPr>
                        <a:t>Количество баллов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</a:rPr>
                        <a:t>Уровень познавательного интереса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0–14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Ниже среднего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15–23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Средний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24–30</a:t>
                      </a:r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</a:rPr>
                        <a:t>Выше среднего</a:t>
                      </a:r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548680"/>
            <a:ext cx="33718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268760"/>
            <a:ext cx="790269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97152"/>
            <a:ext cx="80648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5812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 t="3979"/>
          <a:stretch>
            <a:fillRect/>
          </a:stretch>
        </p:blipFill>
        <p:spPr bwMode="auto">
          <a:xfrm>
            <a:off x="395536" y="3068960"/>
            <a:ext cx="8280920" cy="347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437112"/>
            <a:ext cx="79438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17032"/>
            <a:ext cx="792088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t="2520"/>
          <a:stretch>
            <a:fillRect/>
          </a:stretch>
        </p:blipFill>
        <p:spPr bwMode="auto">
          <a:xfrm>
            <a:off x="467544" y="620688"/>
            <a:ext cx="8064896" cy="278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b="58861"/>
          <a:stretch>
            <a:fillRect/>
          </a:stretch>
        </p:blipFill>
        <p:spPr bwMode="auto">
          <a:xfrm>
            <a:off x="395536" y="620688"/>
            <a:ext cx="8144731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8424936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t="1136"/>
          <a:stretch>
            <a:fillRect/>
          </a:stretch>
        </p:blipFill>
        <p:spPr bwMode="auto">
          <a:xfrm>
            <a:off x="251520" y="332656"/>
            <a:ext cx="856895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851920" y="692696"/>
            <a:ext cx="86409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68344" y="980728"/>
            <a:ext cx="86409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1700808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020272" y="1988840"/>
            <a:ext cx="1152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4077072"/>
            <a:ext cx="79208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365104"/>
            <a:ext cx="136815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4653136"/>
            <a:ext cx="136815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148064" y="5013176"/>
            <a:ext cx="108012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812360" y="5301208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5733256"/>
            <a:ext cx="122413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43808" y="6021288"/>
            <a:ext cx="100811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076056" y="6237312"/>
            <a:ext cx="144016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Задания познавательного характера, как и игровые технологии направлены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тренировку памяти, выработку речевых умений и навыков, стимулирование умственной деятельности, развитие внимания и познавательного интереса к учебному предмету, преодоление пассивности учащихся в процессе учебного занятия, развитие коллективизма и чувства ответственности перед другими.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429000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Использование игровых технологий в образовании способствует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расширению кругозора учащихся, развитию познавательной активности, формированию разнообразных умений и навыков практической деятельности, а также является эффективным средством мотивации и стимулирования учащихся на обучение, так как создается благоприятная и радостная атмосфера.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12776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1.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https://zaochnik-com.com/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 Образовательный сервис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Zaochnik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сервис –помощник студентам в учёбе  ( полезные видео, сервис помощи в написании учебных работ ). Статья « Игровые технологии обучения: применение и виды» , подготовленная специалистами сайта.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4290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Щукина Г. И. Педагогические проблемы формирования познавательного интереса учащихся. – М.: Просвещение. - 2005.- с.11-25.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581128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«Справочник от автор 24» - </a:t>
            </a:r>
            <a:r>
              <a:rPr lang="ru-RU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студентческий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справочник, огромный сборник материалов по предметам школьного и вузовского курса, </a:t>
            </a:r>
          </a:p>
          <a:p>
            <a:pPr algn="just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«Игровые технологии в образовательном процессе». 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https://spravochnick.ru/pedagogika/igrovye_tehnologii_v_obrazovatelnom_processe/#ponyatie-i-znachenie-igrovyh-tehnologiy-v-obrazovatelnom-processe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3012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hlinkClick r:id="rId4"/>
              </a:rPr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835696" y="620688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941168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Н.А. Криволапова СБОРНИК ЗАДАНИЙ ДЛЯ РАЗВИТИЯ ПОЗНАВАТЕЛЬНЫХ СПОСОБНОСТЕЙ УЧАЩИХСЯ 5-8 КЛАСС .Стр  10, 13, 21, 27-28. 33., 292-293.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492896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Знанио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образовательный портал для педагогов, родителей и школьников . Статья «ОПИСАНИЕ ОПЫТА ПЕДАГОГИЧЕСКОЙ ДЕЯТЕЛЬНОСТИ «ПРАКТИКА ИСПОЛЬЗОВАНИЯ ПОЗНАВАТЕЛЬНЫХ (ДИДАКТИЧЕСКИХ) ИГР НА УРОКАХ РУССКОГО ЯЗЫКА В 5–7 КЛАССАХ» Зайцева Юлия Александровна,     учитель русского языка и литературы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836712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Статья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Позавательные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задания на уроках РЯ»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https://docs.yandex.ru/docs/view?tm=1733062880&amp;tld=ru&amp;lang=ru&amp;name=zadaniya_rus.pdf&amp;text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506</TotalTime>
  <Words>805</Words>
  <Application>Microsoft Office PowerPoint</Application>
  <PresentationFormat>Экран (4:3)</PresentationFormat>
  <Paragraphs>134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Veronica</dc:creator>
  <cp:lastModifiedBy>Veronica</cp:lastModifiedBy>
  <cp:revision>46</cp:revision>
  <dcterms:created xsi:type="dcterms:W3CDTF">2024-11-21T12:19:06Z</dcterms:created>
  <dcterms:modified xsi:type="dcterms:W3CDTF">2024-12-02T17:53:46Z</dcterms:modified>
</cp:coreProperties>
</file>