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73" r:id="rId17"/>
    <p:sldId id="269" r:id="rId18"/>
    <p:sldId id="270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-22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7-04T17:02:42.960" idx="1">
    <p:pos x="10" y="10"/>
    <p:text/>
    <p:extLst>
      <p:ext uri="{C676402C-5697-4E1C-873F-D02D1690AC5C}">
        <p15:threadingInfo xmlns:p15="http://schemas.microsoft.com/office/powerpoint/2012/main" xmlns="" timeZoneBias="-30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635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89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985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095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26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669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99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07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845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656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894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E69D7-917B-47FF-8767-BD21D352BE0C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D3A9D-B2DE-4FD3-BA9F-C553DBBB5D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335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9543" y="229554"/>
            <a:ext cx="10711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ШАГАЮЩИЙ 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РОБОТ-                экскурсовод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021" y="2168546"/>
            <a:ext cx="6171244" cy="462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09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7" t="5860" r="8181" b="10908"/>
          <a:stretch/>
        </p:blipFill>
        <p:spPr>
          <a:xfrm>
            <a:off x="2770909" y="401782"/>
            <a:ext cx="7148946" cy="57080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93830" y="401782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167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113" y="279399"/>
            <a:ext cx="8461829" cy="63463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56688" y="279399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10379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343" y="380998"/>
            <a:ext cx="8113486" cy="60851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84116" y="380998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10888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629" y="348341"/>
            <a:ext cx="8215086" cy="61613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40573" y="474353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57758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71" y="293915"/>
            <a:ext cx="8403771" cy="63028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26059" y="445325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846419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027" y="330199"/>
            <a:ext cx="8374743" cy="62810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27659" y="445325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462806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57" y="308427"/>
            <a:ext cx="8287657" cy="62157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42173" y="503382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96024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543" y="362857"/>
            <a:ext cx="8040914" cy="60306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93830" y="401782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390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486" y="312056"/>
            <a:ext cx="8418286" cy="63137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98630" y="474353"/>
            <a:ext cx="111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603785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3" y="279400"/>
            <a:ext cx="8403771" cy="63028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580914" y="279400"/>
            <a:ext cx="1407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670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742" y="159656"/>
            <a:ext cx="8795657" cy="65967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97030" y="329211"/>
            <a:ext cx="14949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394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98" y="315685"/>
            <a:ext cx="8258629" cy="61939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93830" y="401782"/>
            <a:ext cx="1480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343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75" r="25238"/>
          <a:stretch/>
        </p:blipFill>
        <p:spPr>
          <a:xfrm>
            <a:off x="332140" y="203199"/>
            <a:ext cx="4457576" cy="64806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0" t="16931" r="7108" b="14286"/>
          <a:stretch/>
        </p:blipFill>
        <p:spPr>
          <a:xfrm>
            <a:off x="7373256" y="1084941"/>
            <a:ext cx="2873829" cy="47171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93829" y="401782"/>
            <a:ext cx="1523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3059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3" t="12487" r="13650" b="9630"/>
          <a:stretch/>
        </p:blipFill>
        <p:spPr>
          <a:xfrm>
            <a:off x="5747658" y="1349827"/>
            <a:ext cx="6444342" cy="53412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62" t="6349" r="16508" b="7301"/>
          <a:stretch/>
        </p:blipFill>
        <p:spPr>
          <a:xfrm>
            <a:off x="145143" y="261256"/>
            <a:ext cx="5370286" cy="59218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580916" y="26388"/>
            <a:ext cx="14223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868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9" t="21376" r="6031"/>
          <a:stretch/>
        </p:blipFill>
        <p:spPr>
          <a:xfrm>
            <a:off x="174172" y="1176578"/>
            <a:ext cx="6197599" cy="43606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0" t="12275" r="20477" b="6244"/>
          <a:stretch/>
        </p:blipFill>
        <p:spPr>
          <a:xfrm>
            <a:off x="6821714" y="1176578"/>
            <a:ext cx="5094515" cy="55880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522858" y="0"/>
            <a:ext cx="15675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8739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36" t="5714" r="12381" b="11746"/>
          <a:stretch/>
        </p:blipFill>
        <p:spPr>
          <a:xfrm>
            <a:off x="580570" y="508000"/>
            <a:ext cx="5457373" cy="56605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4" r="5396"/>
          <a:stretch/>
        </p:blipFill>
        <p:spPr>
          <a:xfrm>
            <a:off x="6299200" y="1484085"/>
            <a:ext cx="5529943" cy="50437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580914" y="160646"/>
            <a:ext cx="13933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4350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6758" r="30253" b="5386"/>
          <a:stretch/>
        </p:blipFill>
        <p:spPr>
          <a:xfrm>
            <a:off x="4339772" y="333829"/>
            <a:ext cx="3381828" cy="60379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93829" y="401782"/>
            <a:ext cx="14223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2022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3" r="13650" b="9206"/>
          <a:stretch/>
        </p:blipFill>
        <p:spPr>
          <a:xfrm>
            <a:off x="2525486" y="435428"/>
            <a:ext cx="6894285" cy="62266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93830" y="401782"/>
            <a:ext cx="1480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5520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7" t="10476" r="10794"/>
          <a:stretch/>
        </p:blipFill>
        <p:spPr>
          <a:xfrm rot="16200000">
            <a:off x="3410857" y="-696686"/>
            <a:ext cx="5747658" cy="81860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93829" y="401782"/>
            <a:ext cx="14514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3849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24199" y="2166257"/>
            <a:ext cx="6313714" cy="1323439"/>
          </a:xfrm>
          <a:prstGeom prst="rect">
            <a:avLst/>
          </a:prstGeom>
          <a:gradFill>
            <a:gsLst>
              <a:gs pos="0">
                <a:srgbClr val="FFC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Молодец!</a:t>
            </a:r>
            <a:endParaRPr lang="ru-RU" sz="8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65890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24</Words>
  <Application>Microsoft Office PowerPoint</Application>
  <PresentationFormat>Произвольный</PresentationFormat>
  <Paragraphs>21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1</cp:lastModifiedBy>
  <cp:revision>5</cp:revision>
  <dcterms:created xsi:type="dcterms:W3CDTF">2022-07-04T11:37:11Z</dcterms:created>
  <dcterms:modified xsi:type="dcterms:W3CDTF">2025-10-14T14:14:11Z</dcterms:modified>
</cp:coreProperties>
</file>