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6" r:id="rId4"/>
    <p:sldId id="261" r:id="rId5"/>
    <p:sldId id="262" r:id="rId6"/>
    <p:sldId id="263" r:id="rId7"/>
    <p:sldId id="266" r:id="rId8"/>
    <p:sldId id="270" r:id="rId9"/>
    <p:sldId id="268" r:id="rId10"/>
    <p:sldId id="271" r:id="rId11"/>
    <p:sldId id="269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69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580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636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366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311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805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709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998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612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06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36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C0C5A-16C6-4073-9DE6-E2107F9EC06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BC5D9-6D89-47E9-8D19-2846898EA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0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САНТА КЛАУС НА ОЛЕНЯХ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62" b="38269"/>
          <a:stretch/>
        </p:blipFill>
        <p:spPr>
          <a:xfrm>
            <a:off x="1955099" y="2076994"/>
            <a:ext cx="8281802" cy="433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98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0" t="36190" r="18637" b="38095"/>
          <a:stretch/>
        </p:blipFill>
        <p:spPr>
          <a:xfrm>
            <a:off x="261256" y="1209265"/>
            <a:ext cx="4911635" cy="41139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4" t="36381" r="11500" b="38667"/>
          <a:stretch/>
        </p:blipFill>
        <p:spPr>
          <a:xfrm>
            <a:off x="6113416" y="1209265"/>
            <a:ext cx="5146767" cy="411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20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90" b="38095"/>
          <a:stretch/>
        </p:blipFill>
        <p:spPr>
          <a:xfrm>
            <a:off x="2133603" y="1690688"/>
            <a:ext cx="7924794" cy="441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7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81" b="38286"/>
          <a:stretch/>
        </p:blipFill>
        <p:spPr>
          <a:xfrm>
            <a:off x="2047836" y="1933303"/>
            <a:ext cx="7866871" cy="431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20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00" b="38286"/>
          <a:stretch/>
        </p:blipFill>
        <p:spPr>
          <a:xfrm>
            <a:off x="1799325" y="1946365"/>
            <a:ext cx="7877907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14" b="45301"/>
          <a:stretch/>
        </p:blipFill>
        <p:spPr>
          <a:xfrm>
            <a:off x="1821076" y="4846319"/>
            <a:ext cx="7726802" cy="16851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17" b="43974"/>
          <a:stretch/>
        </p:blipFill>
        <p:spPr>
          <a:xfrm>
            <a:off x="1821076" y="130630"/>
            <a:ext cx="7726802" cy="21945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10" b="45147"/>
          <a:stretch/>
        </p:blipFill>
        <p:spPr>
          <a:xfrm>
            <a:off x="1821076" y="2808514"/>
            <a:ext cx="7726802" cy="175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5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0" t="36381" r="28949" b="38095"/>
          <a:stretch/>
        </p:blipFill>
        <p:spPr>
          <a:xfrm>
            <a:off x="8242661" y="1528326"/>
            <a:ext cx="3383281" cy="46414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52" b="38095"/>
          <a:stretch/>
        </p:blipFill>
        <p:spPr>
          <a:xfrm>
            <a:off x="104502" y="1853048"/>
            <a:ext cx="7984529" cy="431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68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73" b="38285"/>
          <a:stretch/>
        </p:blipFill>
        <p:spPr>
          <a:xfrm>
            <a:off x="1398578" y="1929593"/>
            <a:ext cx="8607571" cy="468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8" t="36572" r="22932" b="37904"/>
          <a:stretch/>
        </p:blipFill>
        <p:spPr>
          <a:xfrm>
            <a:off x="7056119" y="2171268"/>
            <a:ext cx="4297681" cy="43891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72" b="38666"/>
          <a:stretch/>
        </p:blipFill>
        <p:spPr>
          <a:xfrm>
            <a:off x="155260" y="2978332"/>
            <a:ext cx="6676614" cy="358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00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72" b="37904"/>
          <a:stretch/>
        </p:blipFill>
        <p:spPr>
          <a:xfrm>
            <a:off x="1288044" y="1567542"/>
            <a:ext cx="9141376" cy="505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9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90" b="37905"/>
          <a:stretch/>
        </p:blipFill>
        <p:spPr>
          <a:xfrm>
            <a:off x="1359386" y="1690688"/>
            <a:ext cx="8228968" cy="461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2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ПРОГРАММИРУЕМ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23" b="39048"/>
          <a:stretch/>
        </p:blipFill>
        <p:spPr>
          <a:xfrm>
            <a:off x="1045234" y="1489165"/>
            <a:ext cx="9547156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7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7</Words>
  <Application>Microsoft Office PowerPoint</Application>
  <PresentationFormat>Широкоэкранный</PresentationFormat>
  <Paragraphs>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САНТА КЛАУС НА ОЛЕНЯХ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ОЛЕНЬ</vt:lpstr>
      <vt:lpstr>Презентация PowerPoint</vt:lpstr>
      <vt:lpstr>САНИ</vt:lpstr>
      <vt:lpstr>Презентация PowerPoint</vt:lpstr>
      <vt:lpstr>Презентация PowerPoint</vt:lpstr>
      <vt:lpstr>ПРОГРАММИРУЕМ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САНТА КЛАУС НА ОЛЕНЯХ</dc:title>
  <dc:creator>НШ-ДС 5</dc:creator>
  <cp:lastModifiedBy>НШ-ДС 5</cp:lastModifiedBy>
  <cp:revision>4</cp:revision>
  <dcterms:created xsi:type="dcterms:W3CDTF">2021-02-17T11:08:51Z</dcterms:created>
  <dcterms:modified xsi:type="dcterms:W3CDTF">2021-02-17T11:29:51Z</dcterms:modified>
</cp:coreProperties>
</file>