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C5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2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CBEC-2C32-42E9-BD84-8637FBACDA16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8F6CE-6575-4A30-B6E9-596CEC96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344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CBEC-2C32-42E9-BD84-8637FBACDA16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8F6CE-6575-4A30-B6E9-596CEC96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783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CBEC-2C32-42E9-BD84-8637FBACDA16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8F6CE-6575-4A30-B6E9-596CEC96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3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CBEC-2C32-42E9-BD84-8637FBACDA16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8F6CE-6575-4A30-B6E9-596CEC96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07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CBEC-2C32-42E9-BD84-8637FBACDA16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8F6CE-6575-4A30-B6E9-596CEC96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784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CBEC-2C32-42E9-BD84-8637FBACDA16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8F6CE-6575-4A30-B6E9-596CEC96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855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CBEC-2C32-42E9-BD84-8637FBACDA16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8F6CE-6575-4A30-B6E9-596CEC96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37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CBEC-2C32-42E9-BD84-8637FBACDA16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8F6CE-6575-4A30-B6E9-596CEC96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644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CBEC-2C32-42E9-BD84-8637FBACDA16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8F6CE-6575-4A30-B6E9-596CEC96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81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CBEC-2C32-42E9-BD84-8637FBACDA16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8F6CE-6575-4A30-B6E9-596CEC96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15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7CBEC-2C32-42E9-BD84-8637FBACDA16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8F6CE-6575-4A30-B6E9-596CEC96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478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CBEC-2C32-42E9-BD84-8637FBACDA16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8F6CE-6575-4A30-B6E9-596CEC96E8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419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иний, вода, снимок экрана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2D98192-6919-4F7C-B996-87392B654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2192000" cy="7244510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5316748" y="997683"/>
            <a:ext cx="1448790" cy="1448790"/>
          </a:xfrm>
          <a:prstGeom prst="ellipse">
            <a:avLst/>
          </a:prstGeom>
          <a:solidFill>
            <a:srgbClr val="0070C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cdn0.iconfinder.com/data/icons/summer-and-travel-2-2/49/132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356" y="1295164"/>
            <a:ext cx="687573" cy="6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5345841" y="2805796"/>
            <a:ext cx="1448790" cy="14487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261958" y="2851671"/>
            <a:ext cx="1448790" cy="144879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542580" y="997683"/>
            <a:ext cx="1448790" cy="1448790"/>
          </a:xfrm>
          <a:prstGeom prst="ellipse">
            <a:avLst/>
          </a:prstGeom>
          <a:solidFill>
            <a:srgbClr val="30C507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9216315" y="1079756"/>
            <a:ext cx="1448790" cy="1448790"/>
          </a:xfrm>
          <a:prstGeom prst="ellipse">
            <a:avLst/>
          </a:prstGeom>
          <a:solidFill>
            <a:srgbClr val="0070C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https://cdn0.iconfinder.com/data/icons/summer-and-travel-2-2/49/132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449" y="3103277"/>
            <a:ext cx="687573" cy="6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0.iconfinder.com/data/icons/summer-and-travel-2-2/49/132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188" y="1283289"/>
            <a:ext cx="687573" cy="6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cdn0.iconfinder.com/data/icons/summer-and-travel-2-2/49/132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566" y="3137276"/>
            <a:ext cx="687573" cy="6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cdn0.iconfinder.com/data/icons/summer-and-travel-2-2/49/132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923" y="1365361"/>
            <a:ext cx="687573" cy="6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https://catherineasquithgallery.com/uploads/posts/2021-02/1614379666_37-p-fon-puziri-svetlii-4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6" descr="https://phonoteka.org/uploads/posts/2021-04/1618580196_26-phonoteka_org-p-fon-puziri-svetlii-2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369839" y="997711"/>
            <a:ext cx="1448790" cy="144879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394975" y="2836140"/>
            <a:ext cx="1448790" cy="1448790"/>
          </a:xfrm>
          <a:prstGeom prst="ellipse">
            <a:avLst/>
          </a:prstGeom>
          <a:solidFill>
            <a:srgbClr val="30C507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9147647" y="4717448"/>
            <a:ext cx="1448790" cy="1448790"/>
          </a:xfrm>
          <a:prstGeom prst="ellipse">
            <a:avLst/>
          </a:prstGeom>
          <a:solidFill>
            <a:srgbClr val="0070C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https://cdn0.iconfinder.com/data/icons/summer-and-travel-2-2/49/132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583" y="3121746"/>
            <a:ext cx="687573" cy="6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s://cdn0.iconfinder.com/data/icons/summer-and-travel-2-2/49/132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447" y="1283316"/>
            <a:ext cx="687573" cy="6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s://cdn0.iconfinder.com/data/icons/summer-and-travel-2-2/49/132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255" y="5003053"/>
            <a:ext cx="687573" cy="6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Овал 23"/>
          <p:cNvSpPr/>
          <p:nvPr/>
        </p:nvSpPr>
        <p:spPr>
          <a:xfrm>
            <a:off x="7266167" y="1021033"/>
            <a:ext cx="1448790" cy="14487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9116514" y="2905680"/>
            <a:ext cx="1448790" cy="1448790"/>
          </a:xfrm>
          <a:prstGeom prst="ellipse">
            <a:avLst/>
          </a:prstGeom>
          <a:solidFill>
            <a:srgbClr val="30C507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Picture 2" descr="https://cdn0.iconfinder.com/data/icons/summer-and-travel-2-2/49/132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775" y="1318514"/>
            <a:ext cx="687573" cy="6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ttps://cdn0.iconfinder.com/data/icons/summer-and-travel-2-2/49/132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122" y="3191286"/>
            <a:ext cx="687573" cy="6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Овал 27"/>
          <p:cNvSpPr/>
          <p:nvPr/>
        </p:nvSpPr>
        <p:spPr>
          <a:xfrm>
            <a:off x="5349262" y="4742007"/>
            <a:ext cx="1448790" cy="1448790"/>
          </a:xfrm>
          <a:prstGeom prst="ellipse">
            <a:avLst/>
          </a:prstGeom>
          <a:solidFill>
            <a:srgbClr val="0070C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Picture 2" descr="https://cdn0.iconfinder.com/data/icons/summer-and-travel-2-2/49/132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870" y="5039488"/>
            <a:ext cx="687573" cy="6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Овал 29"/>
          <p:cNvSpPr/>
          <p:nvPr/>
        </p:nvSpPr>
        <p:spPr>
          <a:xfrm>
            <a:off x="1506899" y="2841589"/>
            <a:ext cx="1448790" cy="14487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7298474" y="4760542"/>
            <a:ext cx="1448790" cy="1448790"/>
          </a:xfrm>
          <a:prstGeom prst="ellipse">
            <a:avLst/>
          </a:prstGeom>
          <a:solidFill>
            <a:srgbClr val="30C507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2" descr="https://cdn0.iconfinder.com/data/icons/summer-and-travel-2-2/49/132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507" y="3139070"/>
            <a:ext cx="687573" cy="6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s://cdn0.iconfinder.com/data/icons/summer-and-travel-2-2/49/132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082" y="5046148"/>
            <a:ext cx="687573" cy="6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Овал 33"/>
          <p:cNvSpPr/>
          <p:nvPr/>
        </p:nvSpPr>
        <p:spPr>
          <a:xfrm>
            <a:off x="3551005" y="4745011"/>
            <a:ext cx="1448790" cy="14487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Picture 2" descr="https://cdn0.iconfinder.com/data/icons/summer-and-travel-2-2/49/132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613" y="5042492"/>
            <a:ext cx="687573" cy="6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Овал 35"/>
          <p:cNvSpPr/>
          <p:nvPr/>
        </p:nvSpPr>
        <p:spPr>
          <a:xfrm>
            <a:off x="1549496" y="4745011"/>
            <a:ext cx="1448790" cy="144879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Picture 2" descr="https://cdn0.iconfinder.com/data/icons/summer-and-travel-2-2/49/132-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104" y="5030616"/>
            <a:ext cx="687573" cy="6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86418" y="199285"/>
            <a:ext cx="35573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Sweet Mavka Script" panose="03060602040705080205" pitchFamily="66" charset="0"/>
              </a:rPr>
              <a:t>Игры со звоночками</a:t>
            </a: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2970504" y="1721315"/>
            <a:ext cx="441520" cy="16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9889023" y="2574310"/>
            <a:ext cx="0" cy="3040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8739067" y="1705231"/>
            <a:ext cx="441520" cy="16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6070300" y="2397764"/>
            <a:ext cx="11354" cy="4318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4860479" y="1758744"/>
            <a:ext cx="441520" cy="16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V="1">
            <a:off x="7977919" y="2424923"/>
            <a:ext cx="14839" cy="4353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6816067" y="3568024"/>
            <a:ext cx="441520" cy="16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9840908" y="4354470"/>
            <a:ext cx="0" cy="3040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 flipV="1">
            <a:off x="8761818" y="5484937"/>
            <a:ext cx="363999" cy="73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H="1">
            <a:off x="6888480" y="5484937"/>
            <a:ext cx="396372" cy="136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H="1">
            <a:off x="4998676" y="5459574"/>
            <a:ext cx="396372" cy="136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flipH="1" flipV="1">
            <a:off x="4119369" y="4354470"/>
            <a:ext cx="24446" cy="31347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flipH="1" flipV="1">
            <a:off x="2989209" y="3560535"/>
            <a:ext cx="34178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flipH="1">
            <a:off x="2266174" y="4304272"/>
            <a:ext cx="7717" cy="4131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019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синий, вода, снимок экрана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C905EEA-8840-4B66-BBD4-A4117F5B7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7001434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1648140" y="958656"/>
            <a:ext cx="1448790" cy="1448790"/>
          </a:xfrm>
          <a:prstGeom prst="ellipse">
            <a:avLst/>
          </a:prstGeom>
          <a:solidFill>
            <a:srgbClr val="0070C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536822" y="958656"/>
            <a:ext cx="1448790" cy="14487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244370" y="991479"/>
            <a:ext cx="1448790" cy="144879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417682" y="972942"/>
            <a:ext cx="1448790" cy="1448790"/>
          </a:xfrm>
          <a:prstGeom prst="ellipse">
            <a:avLst/>
          </a:prstGeom>
          <a:solidFill>
            <a:srgbClr val="30C507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9156207" y="978279"/>
            <a:ext cx="1448790" cy="1448790"/>
          </a:xfrm>
          <a:prstGeom prst="ellipse">
            <a:avLst/>
          </a:prstGeom>
          <a:solidFill>
            <a:srgbClr val="0070C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AutoShape 4" descr="https://catherineasquithgallery.com/uploads/posts/2021-02/1614379666_37-p-fon-puziri-svetlii-4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6" descr="https://phonoteka.org/uploads/posts/2021-04/1618580196_26-phonoteka_org-p-fon-puziri-svetlii-2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489021" y="2760744"/>
            <a:ext cx="1448790" cy="144879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600339" y="2760744"/>
            <a:ext cx="1448790" cy="1448790"/>
          </a:xfrm>
          <a:prstGeom prst="ellipse">
            <a:avLst/>
          </a:prstGeom>
          <a:solidFill>
            <a:srgbClr val="30C507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369881" y="2763753"/>
            <a:ext cx="1448790" cy="1448790"/>
          </a:xfrm>
          <a:prstGeom prst="ellipse">
            <a:avLst/>
          </a:prstGeom>
          <a:solidFill>
            <a:srgbClr val="0070C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7244071" y="2782290"/>
            <a:ext cx="1448790" cy="14487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9155908" y="2780367"/>
            <a:ext cx="1448790" cy="1448790"/>
          </a:xfrm>
          <a:prstGeom prst="ellipse">
            <a:avLst/>
          </a:prstGeom>
          <a:solidFill>
            <a:srgbClr val="30C507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3489021" y="4667327"/>
            <a:ext cx="1448790" cy="1448790"/>
          </a:xfrm>
          <a:prstGeom prst="ellipse">
            <a:avLst/>
          </a:prstGeom>
          <a:solidFill>
            <a:srgbClr val="0070C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9155908" y="4675673"/>
            <a:ext cx="1448790" cy="14487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7196569" y="4700150"/>
            <a:ext cx="1448790" cy="1448790"/>
          </a:xfrm>
          <a:prstGeom prst="ellipse">
            <a:avLst/>
          </a:prstGeom>
          <a:solidFill>
            <a:srgbClr val="30C507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601833" y="4678604"/>
            <a:ext cx="1448790" cy="14487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5341575" y="4678604"/>
            <a:ext cx="1448790" cy="144879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86418" y="199285"/>
            <a:ext cx="40703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Sweet Mavka Script" panose="03060602040705080205" pitchFamily="66" charset="0"/>
              </a:rPr>
              <a:t>Игры с колокольчиками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3116798" y="1666967"/>
            <a:ext cx="441520" cy="16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5014171" y="1681253"/>
            <a:ext cx="441520" cy="16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6867865" y="1707832"/>
            <a:ext cx="441520" cy="16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8745704" y="1724868"/>
            <a:ext cx="441520" cy="16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endCxn id="25" idx="0"/>
          </p:cNvCxnSpPr>
          <p:nvPr/>
        </p:nvCxnSpPr>
        <p:spPr>
          <a:xfrm>
            <a:off x="9877739" y="2407750"/>
            <a:ext cx="2564" cy="3726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flipH="1">
            <a:off x="8692861" y="3547182"/>
            <a:ext cx="4396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H="1">
            <a:off x="6818671" y="3534990"/>
            <a:ext cx="4396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>
            <a:off x="4937811" y="3529239"/>
            <a:ext cx="4396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flipH="1">
            <a:off x="3049129" y="3529239"/>
            <a:ext cx="4396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2316998" y="4231080"/>
            <a:ext cx="2564" cy="3726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3051484" y="5347332"/>
            <a:ext cx="441520" cy="16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>
            <a:off x="4948857" y="5361618"/>
            <a:ext cx="441520" cy="16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>
            <a:off x="6802551" y="5388197"/>
            <a:ext cx="441520" cy="16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8680390" y="5405233"/>
            <a:ext cx="441520" cy="16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8641">
            <a:off x="1826386" y="1176033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8641">
            <a:off x="3741418" y="1125144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8641">
            <a:off x="5641284" y="1157566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8641">
            <a:off x="7482675" y="1157566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8641">
            <a:off x="9401155" y="1172552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8174">
            <a:off x="9361986" y="2996758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8174">
            <a:off x="7429832" y="3031429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8174">
            <a:off x="5600749" y="3013486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8174">
            <a:off x="3700999" y="2975065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8174">
            <a:off x="1812893" y="2996758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1197">
            <a:off x="1789364" y="4887246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1197">
            <a:off x="3720993" y="4847663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1197">
            <a:off x="5566190" y="4839621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1197">
            <a:off x="7405211" y="4853381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1197">
            <a:off x="9397101" y="4903411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405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иний, вода, снимок экрана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261FC89-4959-4A4C-9C43-C51064014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12192000" cy="7190722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5316019" y="918753"/>
            <a:ext cx="1448790" cy="1448790"/>
          </a:xfrm>
          <a:prstGeom prst="ellipse">
            <a:avLst/>
          </a:prstGeom>
          <a:solidFill>
            <a:srgbClr val="0070C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345841" y="2805796"/>
            <a:ext cx="1448790" cy="14487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261958" y="2851671"/>
            <a:ext cx="1448790" cy="144879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515424" y="1021033"/>
            <a:ext cx="1448790" cy="1448790"/>
          </a:xfrm>
          <a:prstGeom prst="ellipse">
            <a:avLst/>
          </a:prstGeom>
          <a:solidFill>
            <a:srgbClr val="30C507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9216315" y="1079756"/>
            <a:ext cx="1448790" cy="1448790"/>
          </a:xfrm>
          <a:prstGeom prst="ellipse">
            <a:avLst/>
          </a:prstGeom>
          <a:solidFill>
            <a:srgbClr val="0070C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AutoShape 4" descr="https://catherineasquithgallery.com/uploads/posts/2021-02/1614379666_37-p-fon-puziri-svetlii-4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6" descr="https://phonoteka.org/uploads/posts/2021-04/1618580196_26-phonoteka_org-p-fon-puziri-svetlii-2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369839" y="997711"/>
            <a:ext cx="1448790" cy="144879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394975" y="2836140"/>
            <a:ext cx="1448790" cy="1448790"/>
          </a:xfrm>
          <a:prstGeom prst="ellipse">
            <a:avLst/>
          </a:prstGeom>
          <a:solidFill>
            <a:srgbClr val="30C507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9147647" y="4717448"/>
            <a:ext cx="1448790" cy="1448790"/>
          </a:xfrm>
          <a:prstGeom prst="ellipse">
            <a:avLst/>
          </a:prstGeom>
          <a:solidFill>
            <a:srgbClr val="0070C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7266167" y="1021033"/>
            <a:ext cx="1448790" cy="14487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9116514" y="2905680"/>
            <a:ext cx="1448790" cy="1448790"/>
          </a:xfrm>
          <a:prstGeom prst="ellipse">
            <a:avLst/>
          </a:prstGeom>
          <a:solidFill>
            <a:srgbClr val="30C507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5349262" y="4742007"/>
            <a:ext cx="1448790" cy="1448790"/>
          </a:xfrm>
          <a:prstGeom prst="ellipse">
            <a:avLst/>
          </a:prstGeom>
          <a:solidFill>
            <a:srgbClr val="0070C0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1506899" y="2841589"/>
            <a:ext cx="1448790" cy="14487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7298474" y="4760542"/>
            <a:ext cx="1448790" cy="1448790"/>
          </a:xfrm>
          <a:prstGeom prst="ellipse">
            <a:avLst/>
          </a:prstGeom>
          <a:solidFill>
            <a:srgbClr val="30C507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3442921" y="4723487"/>
            <a:ext cx="1448790" cy="144879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1549496" y="4745011"/>
            <a:ext cx="1448790" cy="144879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86418" y="199285"/>
            <a:ext cx="40703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Sweet Mavka Script" panose="03060602040705080205" pitchFamily="66" charset="0"/>
              </a:rPr>
              <a:t>Игры с колокольчиками</a:t>
            </a:r>
          </a:p>
        </p:txBody>
      </p:sp>
      <p:cxnSp>
        <p:nvCxnSpPr>
          <p:cNvPr id="51" name="Прямая со стрелкой 50"/>
          <p:cNvCxnSpPr/>
          <p:nvPr/>
        </p:nvCxnSpPr>
        <p:spPr>
          <a:xfrm flipV="1">
            <a:off x="2994134" y="1737399"/>
            <a:ext cx="348502" cy="80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9889023" y="2574310"/>
            <a:ext cx="0" cy="3040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8739067" y="1705231"/>
            <a:ext cx="441520" cy="16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6070300" y="2397764"/>
            <a:ext cx="11354" cy="4318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flipV="1">
            <a:off x="4860479" y="1745428"/>
            <a:ext cx="485362" cy="133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V="1">
            <a:off x="7977919" y="2424923"/>
            <a:ext cx="14839" cy="4353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6816067" y="3568024"/>
            <a:ext cx="441520" cy="160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9840908" y="4354470"/>
            <a:ext cx="0" cy="3040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 flipV="1">
            <a:off x="8761818" y="5484937"/>
            <a:ext cx="363999" cy="73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H="1">
            <a:off x="6888480" y="5484937"/>
            <a:ext cx="396372" cy="136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H="1" flipV="1">
            <a:off x="4998676" y="5440051"/>
            <a:ext cx="396372" cy="195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flipV="1">
            <a:off x="4143815" y="4284929"/>
            <a:ext cx="23501" cy="3830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flipH="1" flipV="1">
            <a:off x="2989209" y="3560535"/>
            <a:ext cx="34178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flipH="1">
            <a:off x="2266174" y="4304272"/>
            <a:ext cx="7717" cy="4131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9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233" y="1197520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880" y="1189478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395" y="1079756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117" y="1213604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030" y="1281992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126" y="3034658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585" y="3044782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616" y="3068355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005" y="3069594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3156" y="3091731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3270" y="4924299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269" y="4945846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616" y="4933887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097" y="4924298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https://www.shareicon.net/download/2016/03/12/732984_music_512x5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541" y="4959101"/>
            <a:ext cx="1031505" cy="10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4286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9</Words>
  <Application>Microsoft Office PowerPoint</Application>
  <PresentationFormat>Широкоэкранный</PresentationFormat>
  <Paragraphs>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Sweet Mavka Script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Ольга Панина</cp:lastModifiedBy>
  <cp:revision>8</cp:revision>
  <dcterms:created xsi:type="dcterms:W3CDTF">2022-11-20T14:58:00Z</dcterms:created>
  <dcterms:modified xsi:type="dcterms:W3CDTF">2025-11-20T20:59:34Z</dcterms:modified>
</cp:coreProperties>
</file>