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9" r:id="rId2"/>
    <p:sldId id="261" r:id="rId3"/>
    <p:sldId id="280" r:id="rId4"/>
    <p:sldId id="281" r:id="rId5"/>
    <p:sldId id="282" r:id="rId6"/>
    <p:sldId id="283" r:id="rId7"/>
    <p:sldId id="284" r:id="rId8"/>
    <p:sldId id="285" r:id="rId9"/>
    <p:sldId id="286" r:id="rId10"/>
    <p:sldId id="287" r:id="rId11"/>
    <p:sldId id="288" r:id="rId12"/>
    <p:sldId id="289" r:id="rId13"/>
    <p:sldId id="290" r:id="rId14"/>
    <p:sldId id="291" r:id="rId15"/>
    <p:sldId id="292" r:id="rId16"/>
    <p:sldId id="293" r:id="rId17"/>
    <p:sldId id="294" r:id="rId18"/>
    <p:sldId id="295" r:id="rId19"/>
    <p:sldId id="296" r:id="rId20"/>
    <p:sldId id="297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537023-CD55-450A-AF0B-E44F3D52AC8C}" type="datetimeFigureOut">
              <a:rPr lang="ru-RU" smtClean="0"/>
              <a:t>14.11.2017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953791-9F08-4C67-BD27-088067E044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72174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537023-CD55-450A-AF0B-E44F3D52AC8C}" type="datetimeFigureOut">
              <a:rPr lang="ru-RU" smtClean="0"/>
              <a:t>14.11.2017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953791-9F08-4C67-BD27-088067E044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51334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537023-CD55-450A-AF0B-E44F3D52AC8C}" type="datetimeFigureOut">
              <a:rPr lang="ru-RU" smtClean="0"/>
              <a:t>14.11.2017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953791-9F08-4C67-BD27-088067E044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94583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537023-CD55-450A-AF0B-E44F3D52AC8C}" type="datetimeFigureOut">
              <a:rPr lang="ru-RU" smtClean="0"/>
              <a:t>14.11.2017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953791-9F08-4C67-BD27-088067E044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75258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537023-CD55-450A-AF0B-E44F3D52AC8C}" type="datetimeFigureOut">
              <a:rPr lang="ru-RU" smtClean="0"/>
              <a:t>14.11.2017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953791-9F08-4C67-BD27-088067E044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98249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537023-CD55-450A-AF0B-E44F3D52AC8C}" type="datetimeFigureOut">
              <a:rPr lang="ru-RU" smtClean="0"/>
              <a:t>14.11.2017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953791-9F08-4C67-BD27-088067E044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35480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537023-CD55-450A-AF0B-E44F3D52AC8C}" type="datetimeFigureOut">
              <a:rPr lang="ru-RU" smtClean="0"/>
              <a:t>14.11.2017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953791-9F08-4C67-BD27-088067E044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12447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537023-CD55-450A-AF0B-E44F3D52AC8C}" type="datetimeFigureOut">
              <a:rPr lang="ru-RU" smtClean="0"/>
              <a:t>14.11.2017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953791-9F08-4C67-BD27-088067E044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26183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537023-CD55-450A-AF0B-E44F3D52AC8C}" type="datetimeFigureOut">
              <a:rPr lang="ru-RU" smtClean="0"/>
              <a:t>14.11.2017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953791-9F08-4C67-BD27-088067E044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64625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537023-CD55-450A-AF0B-E44F3D52AC8C}" type="datetimeFigureOut">
              <a:rPr lang="ru-RU" smtClean="0"/>
              <a:t>14.11.2017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953791-9F08-4C67-BD27-088067E044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13812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537023-CD55-450A-AF0B-E44F3D52AC8C}" type="datetimeFigureOut">
              <a:rPr lang="ru-RU" smtClean="0"/>
              <a:t>14.11.2017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953791-9F08-4C67-BD27-088067E044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75085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537023-CD55-450A-AF0B-E44F3D52AC8C}" type="datetimeFigureOut">
              <a:rPr lang="ru-RU" smtClean="0"/>
              <a:t>14.11.2017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953791-9F08-4C67-BD27-088067E044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54257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вал 4"/>
          <p:cNvSpPr/>
          <p:nvPr/>
        </p:nvSpPr>
        <p:spPr>
          <a:xfrm>
            <a:off x="1961063" y="3395844"/>
            <a:ext cx="1262338" cy="1109907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ӨӨ</a:t>
            </a:r>
            <a:endParaRPr lang="ru-RU" sz="2400" b="1" dirty="0">
              <a:solidFill>
                <a:schemeClr val="tx1"/>
              </a:solidFill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5655014" y="3470559"/>
            <a:ext cx="1160132" cy="1104492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ЫЫ</a:t>
            </a:r>
            <a:endParaRPr lang="ru-RU" sz="2400" b="1" dirty="0">
              <a:solidFill>
                <a:schemeClr val="tx1"/>
              </a:solidFill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4930638" y="943070"/>
            <a:ext cx="1156151" cy="1132129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АА</a:t>
            </a:r>
            <a:endParaRPr lang="ru-RU" sz="2400" b="1" dirty="0">
              <a:solidFill>
                <a:schemeClr val="tx1"/>
              </a:solidFill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3038536" y="4505750"/>
            <a:ext cx="1298190" cy="1155497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ЭЭ</a:t>
            </a:r>
            <a:endParaRPr lang="ru-RU" sz="2400" b="1" dirty="0">
              <a:solidFill>
                <a:schemeClr val="tx1"/>
              </a:solidFill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1998806" y="1838048"/>
            <a:ext cx="1262339" cy="1179049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</a:rPr>
              <a:t>ҮҮ</a:t>
            </a:r>
            <a:endParaRPr lang="ru-RU" sz="2800" b="1" dirty="0">
              <a:solidFill>
                <a:schemeClr val="tx1"/>
              </a:solidFill>
            </a:endParaRPr>
          </a:p>
        </p:txBody>
      </p:sp>
      <p:sp>
        <p:nvSpPr>
          <p:cNvPr id="10" name="Овал 9"/>
          <p:cNvSpPr/>
          <p:nvPr/>
        </p:nvSpPr>
        <p:spPr>
          <a:xfrm>
            <a:off x="3223401" y="761335"/>
            <a:ext cx="1298191" cy="1147803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УУ</a:t>
            </a:r>
            <a:endParaRPr lang="ru-RU" sz="2400" b="1" dirty="0">
              <a:solidFill>
                <a:schemeClr val="tx1"/>
              </a:solidFill>
            </a:endParaRPr>
          </a:p>
        </p:txBody>
      </p:sp>
      <p:sp>
        <p:nvSpPr>
          <p:cNvPr id="11" name="Овал 10"/>
          <p:cNvSpPr/>
          <p:nvPr/>
        </p:nvSpPr>
        <p:spPr>
          <a:xfrm>
            <a:off x="3912051" y="2675764"/>
            <a:ext cx="983584" cy="864096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>
                <a:solidFill>
                  <a:srgbClr val="00B050"/>
                </a:solidFill>
              </a:rPr>
              <a:t>М</a:t>
            </a:r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>
            <a:off x="3946496" y="1909138"/>
            <a:ext cx="339463" cy="76662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>
            <a:endCxn id="6" idx="1"/>
          </p:cNvCxnSpPr>
          <p:nvPr/>
        </p:nvCxnSpPr>
        <p:spPr>
          <a:xfrm>
            <a:off x="4895635" y="3222967"/>
            <a:ext cx="929276" cy="4093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>
            <a:off x="3223401" y="2687884"/>
            <a:ext cx="688650" cy="26372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>
            <a:stCxn id="7" idx="3"/>
          </p:cNvCxnSpPr>
          <p:nvPr/>
        </p:nvCxnSpPr>
        <p:spPr>
          <a:xfrm flipH="1">
            <a:off x="4632626" y="1909403"/>
            <a:ext cx="467326" cy="77848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>
            <a:stCxn id="5" idx="7"/>
          </p:cNvCxnSpPr>
          <p:nvPr/>
        </p:nvCxnSpPr>
        <p:spPr>
          <a:xfrm flipV="1">
            <a:off x="3038536" y="3284984"/>
            <a:ext cx="873515" cy="27340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>
            <a:stCxn id="8" idx="0"/>
          </p:cNvCxnSpPr>
          <p:nvPr/>
        </p:nvCxnSpPr>
        <p:spPr>
          <a:xfrm flipV="1">
            <a:off x="3687631" y="3539860"/>
            <a:ext cx="524329" cy="96589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Прямая соединительная линия 38"/>
          <p:cNvCxnSpPr/>
          <p:nvPr/>
        </p:nvCxnSpPr>
        <p:spPr>
          <a:xfrm flipH="1" flipV="1">
            <a:off x="4632626" y="3528257"/>
            <a:ext cx="583422" cy="110881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Овал 41"/>
          <p:cNvSpPr/>
          <p:nvPr/>
        </p:nvSpPr>
        <p:spPr>
          <a:xfrm>
            <a:off x="4673727" y="4505749"/>
            <a:ext cx="1298190" cy="1155497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ИИ</a:t>
            </a:r>
            <a:endParaRPr lang="ru-RU" sz="2400" b="1" dirty="0">
              <a:solidFill>
                <a:schemeClr val="tx1"/>
              </a:solidFill>
            </a:endParaRPr>
          </a:p>
        </p:txBody>
      </p:sp>
      <p:sp>
        <p:nvSpPr>
          <p:cNvPr id="19" name="Овал 18"/>
          <p:cNvSpPr/>
          <p:nvPr/>
        </p:nvSpPr>
        <p:spPr>
          <a:xfrm>
            <a:off x="5715368" y="2065738"/>
            <a:ext cx="1156151" cy="1132129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ОО</a:t>
            </a:r>
            <a:endParaRPr lang="ru-RU" sz="2400" b="1" dirty="0">
              <a:solidFill>
                <a:schemeClr val="tx1"/>
              </a:solidFill>
            </a:endParaRPr>
          </a:p>
        </p:txBody>
      </p:sp>
      <p:cxnSp>
        <p:nvCxnSpPr>
          <p:cNvPr id="20" name="Прямая соединительная линия 19"/>
          <p:cNvCxnSpPr>
            <a:stCxn id="19" idx="2"/>
          </p:cNvCxnSpPr>
          <p:nvPr/>
        </p:nvCxnSpPr>
        <p:spPr>
          <a:xfrm flipH="1">
            <a:off x="4895635" y="2631803"/>
            <a:ext cx="819733" cy="28977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808595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вал 4"/>
          <p:cNvSpPr/>
          <p:nvPr/>
        </p:nvSpPr>
        <p:spPr>
          <a:xfrm>
            <a:off x="1646723" y="2552858"/>
            <a:ext cx="1262338" cy="1109907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Ө</a:t>
            </a:r>
            <a:endParaRPr lang="ru-RU" sz="2400" b="1" dirty="0">
              <a:solidFill>
                <a:schemeClr val="tx1"/>
              </a:solidFill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5426842" y="3982971"/>
            <a:ext cx="1269489" cy="1104492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Ы</a:t>
            </a:r>
            <a:endParaRPr lang="ru-RU" sz="2400" b="1" dirty="0">
              <a:solidFill>
                <a:schemeClr val="tx1"/>
              </a:solidFill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5570026" y="1146944"/>
            <a:ext cx="1249956" cy="117905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А</a:t>
            </a:r>
            <a:endParaRPr lang="ru-RU" sz="2400" b="1" dirty="0">
              <a:solidFill>
                <a:schemeClr val="tx1"/>
              </a:solidFill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1892539" y="3919758"/>
            <a:ext cx="1298190" cy="1155497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Э</a:t>
            </a:r>
            <a:endParaRPr lang="ru-RU" sz="2400" b="1" dirty="0">
              <a:solidFill>
                <a:schemeClr val="tx1"/>
              </a:solidFill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1892539" y="1146945"/>
            <a:ext cx="1262339" cy="1179049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</a:rPr>
              <a:t>Ү</a:t>
            </a:r>
            <a:endParaRPr lang="ru-RU" sz="2800" b="1" dirty="0">
              <a:solidFill>
                <a:schemeClr val="tx1"/>
              </a:solidFill>
            </a:endParaRPr>
          </a:p>
        </p:txBody>
      </p:sp>
      <p:sp>
        <p:nvSpPr>
          <p:cNvPr id="10" name="Овал 9"/>
          <p:cNvSpPr/>
          <p:nvPr/>
        </p:nvSpPr>
        <p:spPr>
          <a:xfrm>
            <a:off x="3754412" y="732306"/>
            <a:ext cx="1298191" cy="1147803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У</a:t>
            </a:r>
            <a:endParaRPr lang="ru-RU" sz="2400" b="1" dirty="0">
              <a:solidFill>
                <a:schemeClr val="tx1"/>
              </a:solidFill>
            </a:endParaRPr>
          </a:p>
        </p:txBody>
      </p:sp>
      <p:sp>
        <p:nvSpPr>
          <p:cNvPr id="11" name="Овал 10"/>
          <p:cNvSpPr/>
          <p:nvPr/>
        </p:nvSpPr>
        <p:spPr>
          <a:xfrm>
            <a:off x="3912051" y="2675764"/>
            <a:ext cx="983584" cy="864096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>
                <a:solidFill>
                  <a:srgbClr val="00B050"/>
                </a:solidFill>
              </a:rPr>
              <a:t>М</a:t>
            </a:r>
          </a:p>
        </p:txBody>
      </p:sp>
      <p:cxnSp>
        <p:nvCxnSpPr>
          <p:cNvPr id="13" name="Прямая соединительная линия 12"/>
          <p:cNvCxnSpPr>
            <a:stCxn id="10" idx="4"/>
            <a:endCxn id="11" idx="0"/>
          </p:cNvCxnSpPr>
          <p:nvPr/>
        </p:nvCxnSpPr>
        <p:spPr>
          <a:xfrm>
            <a:off x="4403508" y="1880109"/>
            <a:ext cx="335" cy="79565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>
            <a:stCxn id="11" idx="5"/>
            <a:endCxn id="6" idx="1"/>
          </p:cNvCxnSpPr>
          <p:nvPr/>
        </p:nvCxnSpPr>
        <p:spPr>
          <a:xfrm>
            <a:off x="4751592" y="3413316"/>
            <a:ext cx="861162" cy="73140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>
            <a:stCxn id="9" idx="5"/>
            <a:endCxn id="11" idx="1"/>
          </p:cNvCxnSpPr>
          <p:nvPr/>
        </p:nvCxnSpPr>
        <p:spPr>
          <a:xfrm>
            <a:off x="2970013" y="2153326"/>
            <a:ext cx="1086081" cy="64898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>
            <a:stCxn id="7" idx="3"/>
            <a:endCxn id="11" idx="7"/>
          </p:cNvCxnSpPr>
          <p:nvPr/>
        </p:nvCxnSpPr>
        <p:spPr>
          <a:xfrm flipH="1">
            <a:off x="4751592" y="2153326"/>
            <a:ext cx="1001486" cy="64898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>
            <a:stCxn id="5" idx="6"/>
            <a:endCxn id="11" idx="2"/>
          </p:cNvCxnSpPr>
          <p:nvPr/>
        </p:nvCxnSpPr>
        <p:spPr>
          <a:xfrm>
            <a:off x="2909061" y="3107812"/>
            <a:ext cx="100299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>
            <a:stCxn id="8" idx="7"/>
            <a:endCxn id="11" idx="3"/>
          </p:cNvCxnSpPr>
          <p:nvPr/>
        </p:nvCxnSpPr>
        <p:spPr>
          <a:xfrm flipV="1">
            <a:off x="3000613" y="3413316"/>
            <a:ext cx="1055481" cy="67566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/>
          <p:cNvCxnSpPr>
            <a:stCxn id="34" idx="0"/>
            <a:endCxn id="11" idx="4"/>
          </p:cNvCxnSpPr>
          <p:nvPr/>
        </p:nvCxnSpPr>
        <p:spPr>
          <a:xfrm flipH="1" flipV="1">
            <a:off x="4403843" y="3539860"/>
            <a:ext cx="18139" cy="92587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Овал 33"/>
          <p:cNvSpPr/>
          <p:nvPr/>
        </p:nvSpPr>
        <p:spPr>
          <a:xfrm>
            <a:off x="3772887" y="4465731"/>
            <a:ext cx="1298190" cy="1155497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И</a:t>
            </a:r>
            <a:endParaRPr lang="ru-RU" sz="2400" b="1" dirty="0">
              <a:solidFill>
                <a:schemeClr val="tx1"/>
              </a:solidFill>
            </a:endParaRPr>
          </a:p>
        </p:txBody>
      </p:sp>
      <p:sp>
        <p:nvSpPr>
          <p:cNvPr id="19" name="Овал 18"/>
          <p:cNvSpPr/>
          <p:nvPr/>
        </p:nvSpPr>
        <p:spPr>
          <a:xfrm>
            <a:off x="5878311" y="2498662"/>
            <a:ext cx="1235889" cy="1151755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О</a:t>
            </a:r>
            <a:endParaRPr lang="ru-RU" sz="2400" b="1" dirty="0">
              <a:solidFill>
                <a:schemeClr val="tx1"/>
              </a:solidFill>
            </a:endParaRPr>
          </a:p>
        </p:txBody>
      </p:sp>
      <p:cxnSp>
        <p:nvCxnSpPr>
          <p:cNvPr id="20" name="Прямая соединительная линия 19"/>
          <p:cNvCxnSpPr>
            <a:stCxn id="19" idx="2"/>
            <a:endCxn id="11" idx="6"/>
          </p:cNvCxnSpPr>
          <p:nvPr/>
        </p:nvCxnSpPr>
        <p:spPr>
          <a:xfrm flipH="1">
            <a:off x="4895635" y="3074540"/>
            <a:ext cx="982676" cy="3327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338177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вал 4"/>
          <p:cNvSpPr/>
          <p:nvPr/>
        </p:nvSpPr>
        <p:spPr>
          <a:xfrm>
            <a:off x="1646723" y="2552858"/>
            <a:ext cx="1262338" cy="1109907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Ө</a:t>
            </a:r>
            <a:endParaRPr lang="ru-RU" sz="2400" b="1" dirty="0">
              <a:solidFill>
                <a:schemeClr val="tx1"/>
              </a:solidFill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5426842" y="3982971"/>
            <a:ext cx="1269489" cy="1104492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Ы</a:t>
            </a:r>
            <a:endParaRPr lang="ru-RU" sz="2400" b="1" dirty="0">
              <a:solidFill>
                <a:schemeClr val="tx1"/>
              </a:solidFill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5570026" y="1146944"/>
            <a:ext cx="1249956" cy="117905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А</a:t>
            </a:r>
            <a:endParaRPr lang="ru-RU" sz="2400" b="1" dirty="0">
              <a:solidFill>
                <a:schemeClr val="tx1"/>
              </a:solidFill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1892539" y="3919758"/>
            <a:ext cx="1298190" cy="1155497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Э</a:t>
            </a:r>
            <a:endParaRPr lang="ru-RU" sz="2400" b="1" dirty="0">
              <a:solidFill>
                <a:schemeClr val="tx1"/>
              </a:solidFill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1892539" y="1146945"/>
            <a:ext cx="1262339" cy="1179049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</a:rPr>
              <a:t>Ү</a:t>
            </a:r>
            <a:endParaRPr lang="ru-RU" sz="2800" b="1" dirty="0">
              <a:solidFill>
                <a:schemeClr val="tx1"/>
              </a:solidFill>
            </a:endParaRPr>
          </a:p>
        </p:txBody>
      </p:sp>
      <p:sp>
        <p:nvSpPr>
          <p:cNvPr id="10" name="Овал 9"/>
          <p:cNvSpPr/>
          <p:nvPr/>
        </p:nvSpPr>
        <p:spPr>
          <a:xfrm>
            <a:off x="3754412" y="732306"/>
            <a:ext cx="1298191" cy="1147803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У</a:t>
            </a:r>
            <a:endParaRPr lang="ru-RU" sz="2400" b="1" dirty="0">
              <a:solidFill>
                <a:schemeClr val="tx1"/>
              </a:solidFill>
            </a:endParaRPr>
          </a:p>
        </p:txBody>
      </p:sp>
      <p:sp>
        <p:nvSpPr>
          <p:cNvPr id="11" name="Овал 10"/>
          <p:cNvSpPr/>
          <p:nvPr/>
        </p:nvSpPr>
        <p:spPr>
          <a:xfrm>
            <a:off x="3912051" y="2675764"/>
            <a:ext cx="983584" cy="864096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>
                <a:solidFill>
                  <a:srgbClr val="00B050"/>
                </a:solidFill>
              </a:rPr>
              <a:t>С</a:t>
            </a:r>
            <a:endParaRPr lang="ru-RU" sz="3600" b="1" dirty="0">
              <a:solidFill>
                <a:srgbClr val="00B050"/>
              </a:solidFill>
            </a:endParaRPr>
          </a:p>
        </p:txBody>
      </p:sp>
      <p:cxnSp>
        <p:nvCxnSpPr>
          <p:cNvPr id="13" name="Прямая соединительная линия 12"/>
          <p:cNvCxnSpPr>
            <a:stCxn id="10" idx="4"/>
            <a:endCxn id="11" idx="0"/>
          </p:cNvCxnSpPr>
          <p:nvPr/>
        </p:nvCxnSpPr>
        <p:spPr>
          <a:xfrm>
            <a:off x="4403508" y="1880109"/>
            <a:ext cx="335" cy="79565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>
            <a:stCxn id="11" idx="5"/>
            <a:endCxn id="6" idx="1"/>
          </p:cNvCxnSpPr>
          <p:nvPr/>
        </p:nvCxnSpPr>
        <p:spPr>
          <a:xfrm>
            <a:off x="4751592" y="3413316"/>
            <a:ext cx="861162" cy="73140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>
            <a:stCxn id="9" idx="5"/>
            <a:endCxn id="11" idx="1"/>
          </p:cNvCxnSpPr>
          <p:nvPr/>
        </p:nvCxnSpPr>
        <p:spPr>
          <a:xfrm>
            <a:off x="2970013" y="2153326"/>
            <a:ext cx="1086081" cy="64898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>
            <a:stCxn id="7" idx="3"/>
            <a:endCxn id="11" idx="7"/>
          </p:cNvCxnSpPr>
          <p:nvPr/>
        </p:nvCxnSpPr>
        <p:spPr>
          <a:xfrm flipH="1">
            <a:off x="4751592" y="2153326"/>
            <a:ext cx="1001486" cy="64898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>
            <a:stCxn id="5" idx="6"/>
            <a:endCxn id="11" idx="2"/>
          </p:cNvCxnSpPr>
          <p:nvPr/>
        </p:nvCxnSpPr>
        <p:spPr>
          <a:xfrm>
            <a:off x="2909061" y="3107812"/>
            <a:ext cx="100299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>
            <a:stCxn id="8" idx="7"/>
            <a:endCxn id="11" idx="3"/>
          </p:cNvCxnSpPr>
          <p:nvPr/>
        </p:nvCxnSpPr>
        <p:spPr>
          <a:xfrm flipV="1">
            <a:off x="3000613" y="3413316"/>
            <a:ext cx="1055481" cy="67566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/>
          <p:cNvCxnSpPr>
            <a:stCxn id="34" idx="0"/>
            <a:endCxn id="11" idx="4"/>
          </p:cNvCxnSpPr>
          <p:nvPr/>
        </p:nvCxnSpPr>
        <p:spPr>
          <a:xfrm flipH="1" flipV="1">
            <a:off x="4403843" y="3539860"/>
            <a:ext cx="18139" cy="92587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Овал 33"/>
          <p:cNvSpPr/>
          <p:nvPr/>
        </p:nvSpPr>
        <p:spPr>
          <a:xfrm>
            <a:off x="3772887" y="4465731"/>
            <a:ext cx="1298190" cy="1155497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И</a:t>
            </a:r>
            <a:endParaRPr lang="ru-RU" sz="2400" b="1" dirty="0">
              <a:solidFill>
                <a:schemeClr val="tx1"/>
              </a:solidFill>
            </a:endParaRPr>
          </a:p>
        </p:txBody>
      </p:sp>
      <p:sp>
        <p:nvSpPr>
          <p:cNvPr id="19" name="Овал 18"/>
          <p:cNvSpPr/>
          <p:nvPr/>
        </p:nvSpPr>
        <p:spPr>
          <a:xfrm>
            <a:off x="5878311" y="2498662"/>
            <a:ext cx="1235889" cy="1151755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О</a:t>
            </a:r>
            <a:endParaRPr lang="ru-RU" sz="2400" b="1" dirty="0">
              <a:solidFill>
                <a:schemeClr val="tx1"/>
              </a:solidFill>
            </a:endParaRPr>
          </a:p>
        </p:txBody>
      </p:sp>
      <p:cxnSp>
        <p:nvCxnSpPr>
          <p:cNvPr id="20" name="Прямая соединительная линия 19"/>
          <p:cNvCxnSpPr>
            <a:stCxn id="19" idx="2"/>
            <a:endCxn id="11" idx="6"/>
          </p:cNvCxnSpPr>
          <p:nvPr/>
        </p:nvCxnSpPr>
        <p:spPr>
          <a:xfrm flipH="1">
            <a:off x="4895635" y="3074540"/>
            <a:ext cx="982676" cy="3327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02617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вал 4"/>
          <p:cNvSpPr/>
          <p:nvPr/>
        </p:nvSpPr>
        <p:spPr>
          <a:xfrm>
            <a:off x="1961063" y="3395844"/>
            <a:ext cx="1262338" cy="1109907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prstClr val="black"/>
                </a:solidFill>
              </a:rPr>
              <a:t>ӨӨ</a:t>
            </a:r>
            <a:endParaRPr lang="ru-RU" sz="2400" b="1" dirty="0">
              <a:solidFill>
                <a:prstClr val="black"/>
              </a:solidFill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5655014" y="3470559"/>
            <a:ext cx="1160132" cy="1104492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prstClr val="black"/>
                </a:solidFill>
              </a:rPr>
              <a:t>ЫЫ</a:t>
            </a:r>
            <a:endParaRPr lang="ru-RU" sz="2400" b="1" dirty="0">
              <a:solidFill>
                <a:prstClr val="black"/>
              </a:solidFill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4930638" y="943070"/>
            <a:ext cx="1156151" cy="1132129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prstClr val="black"/>
                </a:solidFill>
              </a:rPr>
              <a:t>АА</a:t>
            </a:r>
            <a:endParaRPr lang="ru-RU" sz="2400" b="1" dirty="0">
              <a:solidFill>
                <a:prstClr val="black"/>
              </a:solidFill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3038536" y="4505750"/>
            <a:ext cx="1298190" cy="1155497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prstClr val="black"/>
                </a:solidFill>
              </a:rPr>
              <a:t>ЭЭ</a:t>
            </a:r>
            <a:endParaRPr lang="ru-RU" sz="2400" b="1" dirty="0">
              <a:solidFill>
                <a:prstClr val="black"/>
              </a:solidFill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1998806" y="1838048"/>
            <a:ext cx="1262339" cy="1179049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prstClr val="black"/>
                </a:solidFill>
              </a:rPr>
              <a:t>ҮҮ</a:t>
            </a:r>
            <a:endParaRPr lang="ru-RU" sz="2800" b="1" dirty="0">
              <a:solidFill>
                <a:prstClr val="black"/>
              </a:solidFill>
            </a:endParaRPr>
          </a:p>
        </p:txBody>
      </p:sp>
      <p:sp>
        <p:nvSpPr>
          <p:cNvPr id="10" name="Овал 9"/>
          <p:cNvSpPr/>
          <p:nvPr/>
        </p:nvSpPr>
        <p:spPr>
          <a:xfrm>
            <a:off x="3223401" y="761335"/>
            <a:ext cx="1298191" cy="1147803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prstClr val="black"/>
                </a:solidFill>
              </a:rPr>
              <a:t>УУ</a:t>
            </a:r>
            <a:endParaRPr lang="ru-RU" sz="2400" b="1" dirty="0">
              <a:solidFill>
                <a:prstClr val="black"/>
              </a:solidFill>
            </a:endParaRPr>
          </a:p>
        </p:txBody>
      </p:sp>
      <p:sp>
        <p:nvSpPr>
          <p:cNvPr id="11" name="Овал 10"/>
          <p:cNvSpPr/>
          <p:nvPr/>
        </p:nvSpPr>
        <p:spPr>
          <a:xfrm>
            <a:off x="3912051" y="2675764"/>
            <a:ext cx="983584" cy="864096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rgbClr val="00B050"/>
                </a:solidFill>
              </a:rPr>
              <a:t>С</a:t>
            </a:r>
            <a:endParaRPr lang="ru-RU" sz="3600" b="1" dirty="0">
              <a:solidFill>
                <a:srgbClr val="00B050"/>
              </a:solidFill>
            </a:endParaRPr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>
            <a:off x="3946496" y="1909138"/>
            <a:ext cx="339463" cy="76662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>
            <a:endCxn id="6" idx="1"/>
          </p:cNvCxnSpPr>
          <p:nvPr/>
        </p:nvCxnSpPr>
        <p:spPr>
          <a:xfrm>
            <a:off x="4895635" y="3222967"/>
            <a:ext cx="929276" cy="4093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>
            <a:off x="3223401" y="2687884"/>
            <a:ext cx="688650" cy="26372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>
            <a:stCxn id="7" idx="3"/>
          </p:cNvCxnSpPr>
          <p:nvPr/>
        </p:nvCxnSpPr>
        <p:spPr>
          <a:xfrm flipH="1">
            <a:off x="4632626" y="1909403"/>
            <a:ext cx="467326" cy="77848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>
            <a:stCxn id="5" idx="7"/>
          </p:cNvCxnSpPr>
          <p:nvPr/>
        </p:nvCxnSpPr>
        <p:spPr>
          <a:xfrm flipV="1">
            <a:off x="3038536" y="3284984"/>
            <a:ext cx="873515" cy="27340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>
            <a:stCxn id="8" idx="0"/>
          </p:cNvCxnSpPr>
          <p:nvPr/>
        </p:nvCxnSpPr>
        <p:spPr>
          <a:xfrm flipV="1">
            <a:off x="3687631" y="3539860"/>
            <a:ext cx="524329" cy="96589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Прямая соединительная линия 38"/>
          <p:cNvCxnSpPr/>
          <p:nvPr/>
        </p:nvCxnSpPr>
        <p:spPr>
          <a:xfrm flipH="1" flipV="1">
            <a:off x="4632626" y="3528257"/>
            <a:ext cx="583422" cy="110881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Овал 41"/>
          <p:cNvSpPr/>
          <p:nvPr/>
        </p:nvSpPr>
        <p:spPr>
          <a:xfrm>
            <a:off x="4673727" y="4505749"/>
            <a:ext cx="1298190" cy="1155497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prstClr val="black"/>
                </a:solidFill>
              </a:rPr>
              <a:t>ИИ</a:t>
            </a:r>
            <a:endParaRPr lang="ru-RU" sz="2400" b="1" dirty="0">
              <a:solidFill>
                <a:prstClr val="black"/>
              </a:solidFill>
            </a:endParaRPr>
          </a:p>
        </p:txBody>
      </p:sp>
      <p:sp>
        <p:nvSpPr>
          <p:cNvPr id="19" name="Овал 18"/>
          <p:cNvSpPr/>
          <p:nvPr/>
        </p:nvSpPr>
        <p:spPr>
          <a:xfrm>
            <a:off x="5715368" y="2065738"/>
            <a:ext cx="1156151" cy="1132129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prstClr val="black"/>
                </a:solidFill>
              </a:rPr>
              <a:t>ОО</a:t>
            </a:r>
            <a:endParaRPr lang="ru-RU" sz="2400" b="1" dirty="0">
              <a:solidFill>
                <a:prstClr val="black"/>
              </a:solidFill>
            </a:endParaRPr>
          </a:p>
        </p:txBody>
      </p:sp>
      <p:cxnSp>
        <p:nvCxnSpPr>
          <p:cNvPr id="20" name="Прямая соединительная линия 19"/>
          <p:cNvCxnSpPr>
            <a:stCxn id="19" idx="2"/>
          </p:cNvCxnSpPr>
          <p:nvPr/>
        </p:nvCxnSpPr>
        <p:spPr>
          <a:xfrm flipH="1">
            <a:off x="4895635" y="2631803"/>
            <a:ext cx="819733" cy="28977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490814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вал 4"/>
          <p:cNvSpPr/>
          <p:nvPr/>
        </p:nvSpPr>
        <p:spPr>
          <a:xfrm>
            <a:off x="1646723" y="2552858"/>
            <a:ext cx="1262338" cy="1109907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prstClr val="black"/>
                </a:solidFill>
              </a:rPr>
              <a:t>Ө</a:t>
            </a:r>
            <a:endParaRPr lang="ru-RU" sz="2400" b="1" dirty="0">
              <a:solidFill>
                <a:prstClr val="black"/>
              </a:solidFill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5426842" y="3982971"/>
            <a:ext cx="1269489" cy="1104492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prstClr val="black"/>
                </a:solidFill>
              </a:rPr>
              <a:t>Ы</a:t>
            </a:r>
            <a:endParaRPr lang="ru-RU" sz="2400" b="1" dirty="0">
              <a:solidFill>
                <a:prstClr val="black"/>
              </a:solidFill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5570026" y="1146944"/>
            <a:ext cx="1249956" cy="117905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prstClr val="black"/>
                </a:solidFill>
              </a:rPr>
              <a:t>А</a:t>
            </a:r>
            <a:endParaRPr lang="ru-RU" sz="2400" b="1" dirty="0">
              <a:solidFill>
                <a:prstClr val="black"/>
              </a:solidFill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1892539" y="3919758"/>
            <a:ext cx="1298190" cy="1155497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prstClr val="black"/>
                </a:solidFill>
              </a:rPr>
              <a:t>Э</a:t>
            </a:r>
            <a:endParaRPr lang="ru-RU" sz="2400" b="1" dirty="0">
              <a:solidFill>
                <a:prstClr val="black"/>
              </a:solidFill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1892539" y="1146945"/>
            <a:ext cx="1262339" cy="1179049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prstClr val="black"/>
                </a:solidFill>
              </a:rPr>
              <a:t>Ү</a:t>
            </a:r>
            <a:endParaRPr lang="ru-RU" sz="2800" b="1" dirty="0">
              <a:solidFill>
                <a:prstClr val="black"/>
              </a:solidFill>
            </a:endParaRPr>
          </a:p>
        </p:txBody>
      </p:sp>
      <p:sp>
        <p:nvSpPr>
          <p:cNvPr id="10" name="Овал 9"/>
          <p:cNvSpPr/>
          <p:nvPr/>
        </p:nvSpPr>
        <p:spPr>
          <a:xfrm>
            <a:off x="3754412" y="732306"/>
            <a:ext cx="1298191" cy="1147803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prstClr val="black"/>
                </a:solidFill>
              </a:rPr>
              <a:t>У</a:t>
            </a:r>
            <a:endParaRPr lang="ru-RU" sz="2400" b="1" dirty="0">
              <a:solidFill>
                <a:prstClr val="black"/>
              </a:solidFill>
            </a:endParaRPr>
          </a:p>
        </p:txBody>
      </p:sp>
      <p:sp>
        <p:nvSpPr>
          <p:cNvPr id="11" name="Овал 10"/>
          <p:cNvSpPr/>
          <p:nvPr/>
        </p:nvSpPr>
        <p:spPr>
          <a:xfrm>
            <a:off x="3912051" y="2675764"/>
            <a:ext cx="983584" cy="864096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rgbClr val="00B050"/>
                </a:solidFill>
              </a:rPr>
              <a:t>Л</a:t>
            </a:r>
            <a:endParaRPr lang="ru-RU" sz="3600" b="1" dirty="0">
              <a:solidFill>
                <a:srgbClr val="00B050"/>
              </a:solidFill>
            </a:endParaRPr>
          </a:p>
        </p:txBody>
      </p:sp>
      <p:cxnSp>
        <p:nvCxnSpPr>
          <p:cNvPr id="13" name="Прямая соединительная линия 12"/>
          <p:cNvCxnSpPr>
            <a:stCxn id="10" idx="4"/>
            <a:endCxn id="11" idx="0"/>
          </p:cNvCxnSpPr>
          <p:nvPr/>
        </p:nvCxnSpPr>
        <p:spPr>
          <a:xfrm>
            <a:off x="4403508" y="1880109"/>
            <a:ext cx="335" cy="79565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>
            <a:stCxn id="11" idx="5"/>
            <a:endCxn id="6" idx="1"/>
          </p:cNvCxnSpPr>
          <p:nvPr/>
        </p:nvCxnSpPr>
        <p:spPr>
          <a:xfrm>
            <a:off x="4751592" y="3413316"/>
            <a:ext cx="861162" cy="73140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>
            <a:stCxn id="9" idx="5"/>
            <a:endCxn id="11" idx="1"/>
          </p:cNvCxnSpPr>
          <p:nvPr/>
        </p:nvCxnSpPr>
        <p:spPr>
          <a:xfrm>
            <a:off x="2970013" y="2153326"/>
            <a:ext cx="1086081" cy="64898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>
            <a:stCxn id="7" idx="3"/>
            <a:endCxn id="11" idx="7"/>
          </p:cNvCxnSpPr>
          <p:nvPr/>
        </p:nvCxnSpPr>
        <p:spPr>
          <a:xfrm flipH="1">
            <a:off x="4751592" y="2153326"/>
            <a:ext cx="1001486" cy="64898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>
            <a:stCxn id="5" idx="6"/>
            <a:endCxn id="11" idx="2"/>
          </p:cNvCxnSpPr>
          <p:nvPr/>
        </p:nvCxnSpPr>
        <p:spPr>
          <a:xfrm>
            <a:off x="2909061" y="3107812"/>
            <a:ext cx="100299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>
            <a:stCxn id="8" idx="7"/>
            <a:endCxn id="11" idx="3"/>
          </p:cNvCxnSpPr>
          <p:nvPr/>
        </p:nvCxnSpPr>
        <p:spPr>
          <a:xfrm flipV="1">
            <a:off x="3000613" y="3413316"/>
            <a:ext cx="1055481" cy="67566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/>
          <p:cNvCxnSpPr>
            <a:stCxn id="34" idx="0"/>
            <a:endCxn id="11" idx="4"/>
          </p:cNvCxnSpPr>
          <p:nvPr/>
        </p:nvCxnSpPr>
        <p:spPr>
          <a:xfrm flipH="1" flipV="1">
            <a:off x="4403843" y="3539860"/>
            <a:ext cx="18139" cy="92587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Овал 33"/>
          <p:cNvSpPr/>
          <p:nvPr/>
        </p:nvSpPr>
        <p:spPr>
          <a:xfrm>
            <a:off x="3772887" y="4465731"/>
            <a:ext cx="1298190" cy="1155497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prstClr val="black"/>
                </a:solidFill>
              </a:rPr>
              <a:t>И</a:t>
            </a:r>
            <a:endParaRPr lang="ru-RU" sz="2400" b="1" dirty="0">
              <a:solidFill>
                <a:prstClr val="black"/>
              </a:solidFill>
            </a:endParaRPr>
          </a:p>
        </p:txBody>
      </p:sp>
      <p:sp>
        <p:nvSpPr>
          <p:cNvPr id="19" name="Овал 18"/>
          <p:cNvSpPr/>
          <p:nvPr/>
        </p:nvSpPr>
        <p:spPr>
          <a:xfrm>
            <a:off x="5878311" y="2498662"/>
            <a:ext cx="1235889" cy="1151755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prstClr val="black"/>
                </a:solidFill>
              </a:rPr>
              <a:t>О</a:t>
            </a:r>
            <a:endParaRPr lang="ru-RU" sz="2400" b="1" dirty="0">
              <a:solidFill>
                <a:prstClr val="black"/>
              </a:solidFill>
            </a:endParaRPr>
          </a:p>
        </p:txBody>
      </p:sp>
      <p:cxnSp>
        <p:nvCxnSpPr>
          <p:cNvPr id="20" name="Прямая соединительная линия 19"/>
          <p:cNvCxnSpPr>
            <a:stCxn id="19" idx="2"/>
            <a:endCxn id="11" idx="6"/>
          </p:cNvCxnSpPr>
          <p:nvPr/>
        </p:nvCxnSpPr>
        <p:spPr>
          <a:xfrm flipH="1">
            <a:off x="4895635" y="3074540"/>
            <a:ext cx="982676" cy="3327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483703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вал 4"/>
          <p:cNvSpPr/>
          <p:nvPr/>
        </p:nvSpPr>
        <p:spPr>
          <a:xfrm>
            <a:off x="1961063" y="3395844"/>
            <a:ext cx="1262338" cy="1109907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prstClr val="black"/>
                </a:solidFill>
              </a:rPr>
              <a:t>ӨӨ</a:t>
            </a:r>
            <a:endParaRPr lang="ru-RU" sz="2400" b="1" dirty="0">
              <a:solidFill>
                <a:prstClr val="black"/>
              </a:solidFill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5655014" y="3470559"/>
            <a:ext cx="1160132" cy="1104492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prstClr val="black"/>
                </a:solidFill>
              </a:rPr>
              <a:t>ЫЫ</a:t>
            </a:r>
            <a:endParaRPr lang="ru-RU" sz="2400" b="1" dirty="0">
              <a:solidFill>
                <a:prstClr val="black"/>
              </a:solidFill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4930638" y="943070"/>
            <a:ext cx="1156151" cy="1132129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prstClr val="black"/>
                </a:solidFill>
              </a:rPr>
              <a:t>АА</a:t>
            </a:r>
            <a:endParaRPr lang="ru-RU" sz="2400" b="1" dirty="0">
              <a:solidFill>
                <a:prstClr val="black"/>
              </a:solidFill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3038536" y="4505750"/>
            <a:ext cx="1298190" cy="1155497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prstClr val="black"/>
                </a:solidFill>
              </a:rPr>
              <a:t>ЭЭ</a:t>
            </a:r>
            <a:endParaRPr lang="ru-RU" sz="2400" b="1" dirty="0">
              <a:solidFill>
                <a:prstClr val="black"/>
              </a:solidFill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1998806" y="1838048"/>
            <a:ext cx="1262339" cy="1179049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prstClr val="black"/>
                </a:solidFill>
              </a:rPr>
              <a:t>ҮҮ</a:t>
            </a:r>
            <a:endParaRPr lang="ru-RU" sz="2800" b="1" dirty="0">
              <a:solidFill>
                <a:prstClr val="black"/>
              </a:solidFill>
            </a:endParaRPr>
          </a:p>
        </p:txBody>
      </p:sp>
      <p:sp>
        <p:nvSpPr>
          <p:cNvPr id="10" name="Овал 9"/>
          <p:cNvSpPr/>
          <p:nvPr/>
        </p:nvSpPr>
        <p:spPr>
          <a:xfrm>
            <a:off x="3223401" y="761335"/>
            <a:ext cx="1298191" cy="1147803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prstClr val="black"/>
                </a:solidFill>
              </a:rPr>
              <a:t>УУ</a:t>
            </a:r>
            <a:endParaRPr lang="ru-RU" sz="2400" b="1" dirty="0">
              <a:solidFill>
                <a:prstClr val="black"/>
              </a:solidFill>
            </a:endParaRPr>
          </a:p>
        </p:txBody>
      </p:sp>
      <p:sp>
        <p:nvSpPr>
          <p:cNvPr id="11" name="Овал 10"/>
          <p:cNvSpPr/>
          <p:nvPr/>
        </p:nvSpPr>
        <p:spPr>
          <a:xfrm>
            <a:off x="3912051" y="2675764"/>
            <a:ext cx="983584" cy="864096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>
                <a:solidFill>
                  <a:srgbClr val="00B050"/>
                </a:solidFill>
              </a:rPr>
              <a:t>Л</a:t>
            </a:r>
            <a:endParaRPr lang="ru-RU" sz="3600" b="1" dirty="0">
              <a:solidFill>
                <a:srgbClr val="00B050"/>
              </a:solidFill>
            </a:endParaRPr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>
            <a:off x="3946496" y="1909138"/>
            <a:ext cx="339463" cy="76662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>
            <a:endCxn id="6" idx="1"/>
          </p:cNvCxnSpPr>
          <p:nvPr/>
        </p:nvCxnSpPr>
        <p:spPr>
          <a:xfrm>
            <a:off x="4895635" y="3222967"/>
            <a:ext cx="929276" cy="4093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>
            <a:off x="3223401" y="2687884"/>
            <a:ext cx="688650" cy="26372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>
            <a:stCxn id="7" idx="3"/>
          </p:cNvCxnSpPr>
          <p:nvPr/>
        </p:nvCxnSpPr>
        <p:spPr>
          <a:xfrm flipH="1">
            <a:off x="4632626" y="1909403"/>
            <a:ext cx="467326" cy="77848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>
            <a:stCxn id="5" idx="7"/>
          </p:cNvCxnSpPr>
          <p:nvPr/>
        </p:nvCxnSpPr>
        <p:spPr>
          <a:xfrm flipV="1">
            <a:off x="3038536" y="3284984"/>
            <a:ext cx="873515" cy="27340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>
            <a:stCxn id="8" idx="0"/>
          </p:cNvCxnSpPr>
          <p:nvPr/>
        </p:nvCxnSpPr>
        <p:spPr>
          <a:xfrm flipV="1">
            <a:off x="3687631" y="3539860"/>
            <a:ext cx="524329" cy="96589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Прямая соединительная линия 38"/>
          <p:cNvCxnSpPr/>
          <p:nvPr/>
        </p:nvCxnSpPr>
        <p:spPr>
          <a:xfrm flipH="1" flipV="1">
            <a:off x="4632626" y="3528257"/>
            <a:ext cx="583422" cy="110881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Овал 41"/>
          <p:cNvSpPr/>
          <p:nvPr/>
        </p:nvSpPr>
        <p:spPr>
          <a:xfrm>
            <a:off x="4673727" y="4505749"/>
            <a:ext cx="1298190" cy="1155497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prstClr val="black"/>
                </a:solidFill>
              </a:rPr>
              <a:t>ИИ</a:t>
            </a:r>
            <a:endParaRPr lang="ru-RU" sz="2400" b="1" dirty="0">
              <a:solidFill>
                <a:prstClr val="black"/>
              </a:solidFill>
            </a:endParaRPr>
          </a:p>
        </p:txBody>
      </p:sp>
      <p:sp>
        <p:nvSpPr>
          <p:cNvPr id="19" name="Овал 18"/>
          <p:cNvSpPr/>
          <p:nvPr/>
        </p:nvSpPr>
        <p:spPr>
          <a:xfrm>
            <a:off x="5715368" y="2065738"/>
            <a:ext cx="1156151" cy="1132129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prstClr val="black"/>
                </a:solidFill>
              </a:rPr>
              <a:t>ОО</a:t>
            </a:r>
            <a:endParaRPr lang="ru-RU" sz="2400" b="1" dirty="0">
              <a:solidFill>
                <a:prstClr val="black"/>
              </a:solidFill>
            </a:endParaRPr>
          </a:p>
        </p:txBody>
      </p:sp>
      <p:cxnSp>
        <p:nvCxnSpPr>
          <p:cNvPr id="20" name="Прямая соединительная линия 19"/>
          <p:cNvCxnSpPr>
            <a:stCxn id="19" idx="2"/>
          </p:cNvCxnSpPr>
          <p:nvPr/>
        </p:nvCxnSpPr>
        <p:spPr>
          <a:xfrm flipH="1">
            <a:off x="4895635" y="2631803"/>
            <a:ext cx="819733" cy="28977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689887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вал 4"/>
          <p:cNvSpPr/>
          <p:nvPr/>
        </p:nvSpPr>
        <p:spPr>
          <a:xfrm>
            <a:off x="1646723" y="2552858"/>
            <a:ext cx="1262338" cy="1109907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prstClr val="black"/>
                </a:solidFill>
              </a:rPr>
              <a:t>Ө</a:t>
            </a:r>
            <a:endParaRPr lang="ru-RU" sz="2400" b="1" dirty="0">
              <a:solidFill>
                <a:prstClr val="black"/>
              </a:solidFill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5426842" y="3982971"/>
            <a:ext cx="1269489" cy="1104492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prstClr val="black"/>
                </a:solidFill>
              </a:rPr>
              <a:t>Ы</a:t>
            </a:r>
            <a:endParaRPr lang="ru-RU" sz="2400" b="1" dirty="0">
              <a:solidFill>
                <a:prstClr val="black"/>
              </a:solidFill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5570026" y="1146944"/>
            <a:ext cx="1249956" cy="117905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prstClr val="black"/>
                </a:solidFill>
              </a:rPr>
              <a:t>А</a:t>
            </a:r>
            <a:endParaRPr lang="ru-RU" sz="2400" b="1" dirty="0">
              <a:solidFill>
                <a:prstClr val="black"/>
              </a:solidFill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1892539" y="3919758"/>
            <a:ext cx="1298190" cy="1155497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prstClr val="black"/>
                </a:solidFill>
              </a:rPr>
              <a:t>Э</a:t>
            </a:r>
            <a:endParaRPr lang="ru-RU" sz="2400" b="1" dirty="0">
              <a:solidFill>
                <a:prstClr val="black"/>
              </a:solidFill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1892539" y="1146945"/>
            <a:ext cx="1262339" cy="1179049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prstClr val="black"/>
                </a:solidFill>
              </a:rPr>
              <a:t>Ү</a:t>
            </a:r>
            <a:endParaRPr lang="ru-RU" sz="2800" b="1" dirty="0">
              <a:solidFill>
                <a:prstClr val="black"/>
              </a:solidFill>
            </a:endParaRPr>
          </a:p>
        </p:txBody>
      </p:sp>
      <p:sp>
        <p:nvSpPr>
          <p:cNvPr id="10" name="Овал 9"/>
          <p:cNvSpPr/>
          <p:nvPr/>
        </p:nvSpPr>
        <p:spPr>
          <a:xfrm>
            <a:off x="3754412" y="732306"/>
            <a:ext cx="1298191" cy="1147803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prstClr val="black"/>
                </a:solidFill>
              </a:rPr>
              <a:t>У</a:t>
            </a:r>
            <a:endParaRPr lang="ru-RU" sz="2400" b="1" dirty="0">
              <a:solidFill>
                <a:prstClr val="black"/>
              </a:solidFill>
            </a:endParaRPr>
          </a:p>
        </p:txBody>
      </p:sp>
      <p:sp>
        <p:nvSpPr>
          <p:cNvPr id="11" name="Овал 10"/>
          <p:cNvSpPr/>
          <p:nvPr/>
        </p:nvSpPr>
        <p:spPr>
          <a:xfrm>
            <a:off x="3912051" y="2675764"/>
            <a:ext cx="983584" cy="864096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>
                <a:solidFill>
                  <a:srgbClr val="00B050"/>
                </a:solidFill>
              </a:rPr>
              <a:t>Р</a:t>
            </a:r>
            <a:endParaRPr lang="ru-RU" sz="3600" b="1" dirty="0">
              <a:solidFill>
                <a:srgbClr val="00B050"/>
              </a:solidFill>
            </a:endParaRPr>
          </a:p>
        </p:txBody>
      </p:sp>
      <p:cxnSp>
        <p:nvCxnSpPr>
          <p:cNvPr id="13" name="Прямая соединительная линия 12"/>
          <p:cNvCxnSpPr>
            <a:stCxn id="10" idx="4"/>
            <a:endCxn id="11" idx="0"/>
          </p:cNvCxnSpPr>
          <p:nvPr/>
        </p:nvCxnSpPr>
        <p:spPr>
          <a:xfrm>
            <a:off x="4403508" y="1880109"/>
            <a:ext cx="335" cy="79565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>
            <a:stCxn id="11" idx="5"/>
            <a:endCxn id="6" idx="1"/>
          </p:cNvCxnSpPr>
          <p:nvPr/>
        </p:nvCxnSpPr>
        <p:spPr>
          <a:xfrm>
            <a:off x="4751592" y="3413316"/>
            <a:ext cx="861162" cy="73140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>
            <a:stCxn id="9" idx="5"/>
            <a:endCxn id="11" idx="1"/>
          </p:cNvCxnSpPr>
          <p:nvPr/>
        </p:nvCxnSpPr>
        <p:spPr>
          <a:xfrm>
            <a:off x="2970013" y="2153326"/>
            <a:ext cx="1086081" cy="64898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>
            <a:stCxn id="7" idx="3"/>
            <a:endCxn id="11" idx="7"/>
          </p:cNvCxnSpPr>
          <p:nvPr/>
        </p:nvCxnSpPr>
        <p:spPr>
          <a:xfrm flipH="1">
            <a:off x="4751592" y="2153326"/>
            <a:ext cx="1001486" cy="64898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>
            <a:stCxn id="5" idx="6"/>
            <a:endCxn id="11" idx="2"/>
          </p:cNvCxnSpPr>
          <p:nvPr/>
        </p:nvCxnSpPr>
        <p:spPr>
          <a:xfrm>
            <a:off x="2909061" y="3107812"/>
            <a:ext cx="100299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>
            <a:stCxn id="8" idx="7"/>
            <a:endCxn id="11" idx="3"/>
          </p:cNvCxnSpPr>
          <p:nvPr/>
        </p:nvCxnSpPr>
        <p:spPr>
          <a:xfrm flipV="1">
            <a:off x="3000613" y="3413316"/>
            <a:ext cx="1055481" cy="67566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/>
          <p:cNvCxnSpPr>
            <a:stCxn id="34" idx="0"/>
            <a:endCxn id="11" idx="4"/>
          </p:cNvCxnSpPr>
          <p:nvPr/>
        </p:nvCxnSpPr>
        <p:spPr>
          <a:xfrm flipH="1" flipV="1">
            <a:off x="4403843" y="3539860"/>
            <a:ext cx="18139" cy="92587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Овал 33"/>
          <p:cNvSpPr/>
          <p:nvPr/>
        </p:nvSpPr>
        <p:spPr>
          <a:xfrm>
            <a:off x="3772887" y="4465731"/>
            <a:ext cx="1298190" cy="1155497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prstClr val="black"/>
                </a:solidFill>
              </a:rPr>
              <a:t>И</a:t>
            </a:r>
            <a:endParaRPr lang="ru-RU" sz="2400" b="1" dirty="0">
              <a:solidFill>
                <a:prstClr val="black"/>
              </a:solidFill>
            </a:endParaRPr>
          </a:p>
        </p:txBody>
      </p:sp>
      <p:sp>
        <p:nvSpPr>
          <p:cNvPr id="19" name="Овал 18"/>
          <p:cNvSpPr/>
          <p:nvPr/>
        </p:nvSpPr>
        <p:spPr>
          <a:xfrm>
            <a:off x="5878311" y="2498662"/>
            <a:ext cx="1235889" cy="1151755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prstClr val="black"/>
                </a:solidFill>
              </a:rPr>
              <a:t>О</a:t>
            </a:r>
            <a:endParaRPr lang="ru-RU" sz="2400" b="1" dirty="0">
              <a:solidFill>
                <a:prstClr val="black"/>
              </a:solidFill>
            </a:endParaRPr>
          </a:p>
        </p:txBody>
      </p:sp>
      <p:cxnSp>
        <p:nvCxnSpPr>
          <p:cNvPr id="20" name="Прямая соединительная линия 19"/>
          <p:cNvCxnSpPr>
            <a:stCxn id="19" idx="2"/>
            <a:endCxn id="11" idx="6"/>
          </p:cNvCxnSpPr>
          <p:nvPr/>
        </p:nvCxnSpPr>
        <p:spPr>
          <a:xfrm flipH="1">
            <a:off x="4895635" y="3074540"/>
            <a:ext cx="982676" cy="3327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702978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вал 4"/>
          <p:cNvSpPr/>
          <p:nvPr/>
        </p:nvSpPr>
        <p:spPr>
          <a:xfrm>
            <a:off x="1961063" y="3395844"/>
            <a:ext cx="1262338" cy="1109907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prstClr val="black"/>
                </a:solidFill>
              </a:rPr>
              <a:t>ӨӨ</a:t>
            </a:r>
            <a:endParaRPr lang="ru-RU" sz="2400" b="1" dirty="0">
              <a:solidFill>
                <a:prstClr val="black"/>
              </a:solidFill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5655014" y="3470559"/>
            <a:ext cx="1160132" cy="1104492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prstClr val="black"/>
                </a:solidFill>
              </a:rPr>
              <a:t>ЫЫ</a:t>
            </a:r>
            <a:endParaRPr lang="ru-RU" sz="2400" b="1" dirty="0">
              <a:solidFill>
                <a:prstClr val="black"/>
              </a:solidFill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4930638" y="943070"/>
            <a:ext cx="1156151" cy="1132129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prstClr val="black"/>
                </a:solidFill>
              </a:rPr>
              <a:t>АА</a:t>
            </a:r>
            <a:endParaRPr lang="ru-RU" sz="2400" b="1" dirty="0">
              <a:solidFill>
                <a:prstClr val="black"/>
              </a:solidFill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3038536" y="4505750"/>
            <a:ext cx="1298190" cy="1155497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prstClr val="black"/>
                </a:solidFill>
              </a:rPr>
              <a:t>ЭЭ</a:t>
            </a:r>
            <a:endParaRPr lang="ru-RU" sz="2400" b="1" dirty="0">
              <a:solidFill>
                <a:prstClr val="black"/>
              </a:solidFill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1998806" y="1838048"/>
            <a:ext cx="1262339" cy="1179049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prstClr val="black"/>
                </a:solidFill>
              </a:rPr>
              <a:t>ҮҮ</a:t>
            </a:r>
            <a:endParaRPr lang="ru-RU" sz="2800" b="1" dirty="0">
              <a:solidFill>
                <a:prstClr val="black"/>
              </a:solidFill>
            </a:endParaRPr>
          </a:p>
        </p:txBody>
      </p:sp>
      <p:sp>
        <p:nvSpPr>
          <p:cNvPr id="10" name="Овал 9"/>
          <p:cNvSpPr/>
          <p:nvPr/>
        </p:nvSpPr>
        <p:spPr>
          <a:xfrm>
            <a:off x="3223401" y="761335"/>
            <a:ext cx="1298191" cy="1147803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prstClr val="black"/>
                </a:solidFill>
              </a:rPr>
              <a:t>УУ</a:t>
            </a:r>
            <a:endParaRPr lang="ru-RU" sz="2400" b="1" dirty="0">
              <a:solidFill>
                <a:prstClr val="black"/>
              </a:solidFill>
            </a:endParaRPr>
          </a:p>
        </p:txBody>
      </p:sp>
      <p:sp>
        <p:nvSpPr>
          <p:cNvPr id="11" name="Овал 10"/>
          <p:cNvSpPr/>
          <p:nvPr/>
        </p:nvSpPr>
        <p:spPr>
          <a:xfrm>
            <a:off x="3912051" y="2675764"/>
            <a:ext cx="983584" cy="864096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rgbClr val="00B050"/>
                </a:solidFill>
              </a:rPr>
              <a:t>Р</a:t>
            </a:r>
            <a:endParaRPr lang="ru-RU" sz="3600" b="1" dirty="0">
              <a:solidFill>
                <a:srgbClr val="00B050"/>
              </a:solidFill>
            </a:endParaRPr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>
            <a:off x="3946496" y="1909138"/>
            <a:ext cx="339463" cy="76662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>
            <a:endCxn id="6" idx="1"/>
          </p:cNvCxnSpPr>
          <p:nvPr/>
        </p:nvCxnSpPr>
        <p:spPr>
          <a:xfrm>
            <a:off x="4895635" y="3222967"/>
            <a:ext cx="929276" cy="4093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>
            <a:off x="3223401" y="2687884"/>
            <a:ext cx="688650" cy="26372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>
            <a:stCxn id="7" idx="3"/>
          </p:cNvCxnSpPr>
          <p:nvPr/>
        </p:nvCxnSpPr>
        <p:spPr>
          <a:xfrm flipH="1">
            <a:off x="4632626" y="1909403"/>
            <a:ext cx="467326" cy="77848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>
            <a:stCxn id="5" idx="7"/>
          </p:cNvCxnSpPr>
          <p:nvPr/>
        </p:nvCxnSpPr>
        <p:spPr>
          <a:xfrm flipV="1">
            <a:off x="3038536" y="3284984"/>
            <a:ext cx="873515" cy="27340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>
            <a:stCxn id="8" idx="0"/>
          </p:cNvCxnSpPr>
          <p:nvPr/>
        </p:nvCxnSpPr>
        <p:spPr>
          <a:xfrm flipV="1">
            <a:off x="3687631" y="3539860"/>
            <a:ext cx="524329" cy="96589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Прямая соединительная линия 38"/>
          <p:cNvCxnSpPr/>
          <p:nvPr/>
        </p:nvCxnSpPr>
        <p:spPr>
          <a:xfrm flipH="1" flipV="1">
            <a:off x="4632626" y="3528257"/>
            <a:ext cx="583422" cy="110881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Овал 41"/>
          <p:cNvSpPr/>
          <p:nvPr/>
        </p:nvSpPr>
        <p:spPr>
          <a:xfrm>
            <a:off x="4673727" y="4505749"/>
            <a:ext cx="1298190" cy="1155497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prstClr val="black"/>
                </a:solidFill>
              </a:rPr>
              <a:t>ИИ</a:t>
            </a:r>
            <a:endParaRPr lang="ru-RU" sz="2400" b="1" dirty="0">
              <a:solidFill>
                <a:prstClr val="black"/>
              </a:solidFill>
            </a:endParaRPr>
          </a:p>
        </p:txBody>
      </p:sp>
      <p:sp>
        <p:nvSpPr>
          <p:cNvPr id="19" name="Овал 18"/>
          <p:cNvSpPr/>
          <p:nvPr/>
        </p:nvSpPr>
        <p:spPr>
          <a:xfrm>
            <a:off x="5715368" y="2065738"/>
            <a:ext cx="1156151" cy="1132129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prstClr val="black"/>
                </a:solidFill>
              </a:rPr>
              <a:t>ОО</a:t>
            </a:r>
            <a:endParaRPr lang="ru-RU" sz="2400" b="1" dirty="0">
              <a:solidFill>
                <a:prstClr val="black"/>
              </a:solidFill>
            </a:endParaRPr>
          </a:p>
        </p:txBody>
      </p:sp>
      <p:cxnSp>
        <p:nvCxnSpPr>
          <p:cNvPr id="20" name="Прямая соединительная линия 19"/>
          <p:cNvCxnSpPr>
            <a:stCxn id="19" idx="2"/>
          </p:cNvCxnSpPr>
          <p:nvPr/>
        </p:nvCxnSpPr>
        <p:spPr>
          <a:xfrm flipH="1">
            <a:off x="4895635" y="2631803"/>
            <a:ext cx="819733" cy="28977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470568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вал 4"/>
          <p:cNvSpPr/>
          <p:nvPr/>
        </p:nvSpPr>
        <p:spPr>
          <a:xfrm>
            <a:off x="1646723" y="2552858"/>
            <a:ext cx="1262338" cy="1109907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prstClr val="black"/>
                </a:solidFill>
              </a:rPr>
              <a:t>Ө</a:t>
            </a:r>
            <a:endParaRPr lang="ru-RU" sz="2400" b="1" dirty="0">
              <a:solidFill>
                <a:prstClr val="black"/>
              </a:solidFill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5426842" y="3982971"/>
            <a:ext cx="1269489" cy="1104492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prstClr val="black"/>
                </a:solidFill>
              </a:rPr>
              <a:t>Ы</a:t>
            </a:r>
            <a:endParaRPr lang="ru-RU" sz="2400" b="1" dirty="0">
              <a:solidFill>
                <a:prstClr val="black"/>
              </a:solidFill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5570026" y="1146944"/>
            <a:ext cx="1249956" cy="117905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prstClr val="black"/>
                </a:solidFill>
              </a:rPr>
              <a:t>А</a:t>
            </a:r>
            <a:endParaRPr lang="ru-RU" sz="2400" b="1" dirty="0">
              <a:solidFill>
                <a:prstClr val="black"/>
              </a:solidFill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1892539" y="3919758"/>
            <a:ext cx="1298190" cy="1155497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prstClr val="black"/>
                </a:solidFill>
              </a:rPr>
              <a:t>Э</a:t>
            </a:r>
            <a:endParaRPr lang="ru-RU" sz="2400" b="1" dirty="0">
              <a:solidFill>
                <a:prstClr val="black"/>
              </a:solidFill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1892539" y="1146945"/>
            <a:ext cx="1262339" cy="1179049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prstClr val="black"/>
                </a:solidFill>
              </a:rPr>
              <a:t>Ү</a:t>
            </a:r>
            <a:endParaRPr lang="ru-RU" sz="2800" b="1" dirty="0">
              <a:solidFill>
                <a:prstClr val="black"/>
              </a:solidFill>
            </a:endParaRPr>
          </a:p>
        </p:txBody>
      </p:sp>
      <p:sp>
        <p:nvSpPr>
          <p:cNvPr id="10" name="Овал 9"/>
          <p:cNvSpPr/>
          <p:nvPr/>
        </p:nvSpPr>
        <p:spPr>
          <a:xfrm>
            <a:off x="3754412" y="732306"/>
            <a:ext cx="1298191" cy="1147803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prstClr val="black"/>
                </a:solidFill>
              </a:rPr>
              <a:t>У</a:t>
            </a:r>
            <a:endParaRPr lang="ru-RU" sz="2400" b="1" dirty="0">
              <a:solidFill>
                <a:prstClr val="black"/>
              </a:solidFill>
            </a:endParaRPr>
          </a:p>
        </p:txBody>
      </p:sp>
      <p:sp>
        <p:nvSpPr>
          <p:cNvPr id="11" name="Овал 10"/>
          <p:cNvSpPr/>
          <p:nvPr/>
        </p:nvSpPr>
        <p:spPr>
          <a:xfrm>
            <a:off x="3912051" y="2675764"/>
            <a:ext cx="983584" cy="864096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rgbClr val="00B050"/>
                </a:solidFill>
              </a:rPr>
              <a:t>Н</a:t>
            </a:r>
            <a:endParaRPr lang="ru-RU" sz="3600" b="1" dirty="0">
              <a:solidFill>
                <a:srgbClr val="00B050"/>
              </a:solidFill>
            </a:endParaRPr>
          </a:p>
        </p:txBody>
      </p:sp>
      <p:cxnSp>
        <p:nvCxnSpPr>
          <p:cNvPr id="13" name="Прямая соединительная линия 12"/>
          <p:cNvCxnSpPr>
            <a:stCxn id="10" idx="4"/>
            <a:endCxn id="11" idx="0"/>
          </p:cNvCxnSpPr>
          <p:nvPr/>
        </p:nvCxnSpPr>
        <p:spPr>
          <a:xfrm>
            <a:off x="4403508" y="1880109"/>
            <a:ext cx="335" cy="79565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>
            <a:stCxn id="11" idx="5"/>
            <a:endCxn id="6" idx="1"/>
          </p:cNvCxnSpPr>
          <p:nvPr/>
        </p:nvCxnSpPr>
        <p:spPr>
          <a:xfrm>
            <a:off x="4751592" y="3413316"/>
            <a:ext cx="861162" cy="73140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>
            <a:stCxn id="9" idx="5"/>
            <a:endCxn id="11" idx="1"/>
          </p:cNvCxnSpPr>
          <p:nvPr/>
        </p:nvCxnSpPr>
        <p:spPr>
          <a:xfrm>
            <a:off x="2970013" y="2153326"/>
            <a:ext cx="1086081" cy="64898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>
            <a:stCxn id="7" idx="3"/>
            <a:endCxn id="11" idx="7"/>
          </p:cNvCxnSpPr>
          <p:nvPr/>
        </p:nvCxnSpPr>
        <p:spPr>
          <a:xfrm flipH="1">
            <a:off x="4751592" y="2153326"/>
            <a:ext cx="1001486" cy="64898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>
            <a:stCxn id="5" idx="6"/>
            <a:endCxn id="11" idx="2"/>
          </p:cNvCxnSpPr>
          <p:nvPr/>
        </p:nvCxnSpPr>
        <p:spPr>
          <a:xfrm>
            <a:off x="2909061" y="3107812"/>
            <a:ext cx="100299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>
            <a:stCxn id="8" idx="7"/>
            <a:endCxn id="11" idx="3"/>
          </p:cNvCxnSpPr>
          <p:nvPr/>
        </p:nvCxnSpPr>
        <p:spPr>
          <a:xfrm flipV="1">
            <a:off x="3000613" y="3413316"/>
            <a:ext cx="1055481" cy="67566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/>
          <p:cNvCxnSpPr>
            <a:stCxn id="34" idx="0"/>
            <a:endCxn id="11" idx="4"/>
          </p:cNvCxnSpPr>
          <p:nvPr/>
        </p:nvCxnSpPr>
        <p:spPr>
          <a:xfrm flipH="1" flipV="1">
            <a:off x="4403843" y="3539860"/>
            <a:ext cx="18139" cy="92587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Овал 33"/>
          <p:cNvSpPr/>
          <p:nvPr/>
        </p:nvSpPr>
        <p:spPr>
          <a:xfrm>
            <a:off x="3772887" y="4465731"/>
            <a:ext cx="1298190" cy="1155497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prstClr val="black"/>
                </a:solidFill>
              </a:rPr>
              <a:t>И</a:t>
            </a:r>
            <a:endParaRPr lang="ru-RU" sz="2400" b="1" dirty="0">
              <a:solidFill>
                <a:prstClr val="black"/>
              </a:solidFill>
            </a:endParaRPr>
          </a:p>
        </p:txBody>
      </p:sp>
      <p:sp>
        <p:nvSpPr>
          <p:cNvPr id="19" name="Овал 18"/>
          <p:cNvSpPr/>
          <p:nvPr/>
        </p:nvSpPr>
        <p:spPr>
          <a:xfrm>
            <a:off x="5878311" y="2498662"/>
            <a:ext cx="1235889" cy="1151755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prstClr val="black"/>
                </a:solidFill>
              </a:rPr>
              <a:t>О</a:t>
            </a:r>
            <a:endParaRPr lang="ru-RU" sz="2400" b="1" dirty="0">
              <a:solidFill>
                <a:prstClr val="black"/>
              </a:solidFill>
            </a:endParaRPr>
          </a:p>
        </p:txBody>
      </p:sp>
      <p:cxnSp>
        <p:nvCxnSpPr>
          <p:cNvPr id="20" name="Прямая соединительная линия 19"/>
          <p:cNvCxnSpPr>
            <a:stCxn id="19" idx="2"/>
            <a:endCxn id="11" idx="6"/>
          </p:cNvCxnSpPr>
          <p:nvPr/>
        </p:nvCxnSpPr>
        <p:spPr>
          <a:xfrm flipH="1">
            <a:off x="4895635" y="3074540"/>
            <a:ext cx="982676" cy="3327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395355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вал 4"/>
          <p:cNvSpPr/>
          <p:nvPr/>
        </p:nvSpPr>
        <p:spPr>
          <a:xfrm>
            <a:off x="1961063" y="3395844"/>
            <a:ext cx="1262338" cy="1109907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prstClr val="black"/>
                </a:solidFill>
              </a:rPr>
              <a:t>ӨӨ</a:t>
            </a:r>
            <a:endParaRPr lang="ru-RU" sz="2400" b="1" dirty="0">
              <a:solidFill>
                <a:prstClr val="black"/>
              </a:solidFill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5655014" y="3470559"/>
            <a:ext cx="1160132" cy="1104492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prstClr val="black"/>
                </a:solidFill>
              </a:rPr>
              <a:t>ЫЫ</a:t>
            </a:r>
            <a:endParaRPr lang="ru-RU" sz="2400" b="1" dirty="0">
              <a:solidFill>
                <a:prstClr val="black"/>
              </a:solidFill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4930638" y="943070"/>
            <a:ext cx="1156151" cy="1132129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prstClr val="black"/>
                </a:solidFill>
              </a:rPr>
              <a:t>АА</a:t>
            </a:r>
            <a:endParaRPr lang="ru-RU" sz="2400" b="1" dirty="0">
              <a:solidFill>
                <a:prstClr val="black"/>
              </a:solidFill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3038536" y="4505750"/>
            <a:ext cx="1298190" cy="1155497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prstClr val="black"/>
                </a:solidFill>
              </a:rPr>
              <a:t>ЭЭ</a:t>
            </a:r>
            <a:endParaRPr lang="ru-RU" sz="2400" b="1" dirty="0">
              <a:solidFill>
                <a:prstClr val="black"/>
              </a:solidFill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1998806" y="1838048"/>
            <a:ext cx="1262339" cy="1179049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prstClr val="black"/>
                </a:solidFill>
              </a:rPr>
              <a:t>ҮҮ</a:t>
            </a:r>
            <a:endParaRPr lang="ru-RU" sz="2800" b="1" dirty="0">
              <a:solidFill>
                <a:prstClr val="black"/>
              </a:solidFill>
            </a:endParaRPr>
          </a:p>
        </p:txBody>
      </p:sp>
      <p:sp>
        <p:nvSpPr>
          <p:cNvPr id="10" name="Овал 9"/>
          <p:cNvSpPr/>
          <p:nvPr/>
        </p:nvSpPr>
        <p:spPr>
          <a:xfrm>
            <a:off x="3223401" y="761335"/>
            <a:ext cx="1298191" cy="1147803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prstClr val="black"/>
                </a:solidFill>
              </a:rPr>
              <a:t>УУ</a:t>
            </a:r>
            <a:endParaRPr lang="ru-RU" sz="2400" b="1" dirty="0">
              <a:solidFill>
                <a:prstClr val="black"/>
              </a:solidFill>
            </a:endParaRPr>
          </a:p>
        </p:txBody>
      </p:sp>
      <p:sp>
        <p:nvSpPr>
          <p:cNvPr id="11" name="Овал 10"/>
          <p:cNvSpPr/>
          <p:nvPr/>
        </p:nvSpPr>
        <p:spPr>
          <a:xfrm>
            <a:off x="3912051" y="2675764"/>
            <a:ext cx="983584" cy="864096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rgbClr val="00B050"/>
                </a:solidFill>
              </a:rPr>
              <a:t>Н</a:t>
            </a:r>
            <a:endParaRPr lang="ru-RU" sz="3600" b="1" dirty="0">
              <a:solidFill>
                <a:srgbClr val="00B050"/>
              </a:solidFill>
            </a:endParaRPr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>
            <a:off x="3946496" y="1909138"/>
            <a:ext cx="339463" cy="76662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>
            <a:endCxn id="6" idx="1"/>
          </p:cNvCxnSpPr>
          <p:nvPr/>
        </p:nvCxnSpPr>
        <p:spPr>
          <a:xfrm>
            <a:off x="4895635" y="3222967"/>
            <a:ext cx="929276" cy="4093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>
            <a:off x="3223401" y="2687884"/>
            <a:ext cx="688650" cy="26372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>
            <a:stCxn id="7" idx="3"/>
          </p:cNvCxnSpPr>
          <p:nvPr/>
        </p:nvCxnSpPr>
        <p:spPr>
          <a:xfrm flipH="1">
            <a:off x="4632626" y="1909403"/>
            <a:ext cx="467326" cy="77848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>
            <a:stCxn id="5" idx="7"/>
          </p:cNvCxnSpPr>
          <p:nvPr/>
        </p:nvCxnSpPr>
        <p:spPr>
          <a:xfrm flipV="1">
            <a:off x="3038536" y="3284984"/>
            <a:ext cx="873515" cy="27340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>
            <a:stCxn id="8" idx="0"/>
          </p:cNvCxnSpPr>
          <p:nvPr/>
        </p:nvCxnSpPr>
        <p:spPr>
          <a:xfrm flipV="1">
            <a:off x="3687631" y="3539860"/>
            <a:ext cx="524329" cy="96589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Прямая соединительная линия 38"/>
          <p:cNvCxnSpPr/>
          <p:nvPr/>
        </p:nvCxnSpPr>
        <p:spPr>
          <a:xfrm flipH="1" flipV="1">
            <a:off x="4632626" y="3528257"/>
            <a:ext cx="583422" cy="110881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Овал 41"/>
          <p:cNvSpPr/>
          <p:nvPr/>
        </p:nvSpPr>
        <p:spPr>
          <a:xfrm>
            <a:off x="4673727" y="4505749"/>
            <a:ext cx="1298190" cy="1155497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prstClr val="black"/>
                </a:solidFill>
              </a:rPr>
              <a:t>ИИ</a:t>
            </a:r>
            <a:endParaRPr lang="ru-RU" sz="2400" b="1" dirty="0">
              <a:solidFill>
                <a:prstClr val="black"/>
              </a:solidFill>
            </a:endParaRPr>
          </a:p>
        </p:txBody>
      </p:sp>
      <p:sp>
        <p:nvSpPr>
          <p:cNvPr id="19" name="Овал 18"/>
          <p:cNvSpPr/>
          <p:nvPr/>
        </p:nvSpPr>
        <p:spPr>
          <a:xfrm>
            <a:off x="5715368" y="2065738"/>
            <a:ext cx="1156151" cy="1132129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prstClr val="black"/>
                </a:solidFill>
              </a:rPr>
              <a:t>ОО</a:t>
            </a:r>
            <a:endParaRPr lang="ru-RU" sz="2400" b="1" dirty="0">
              <a:solidFill>
                <a:prstClr val="black"/>
              </a:solidFill>
            </a:endParaRPr>
          </a:p>
        </p:txBody>
      </p:sp>
      <p:cxnSp>
        <p:nvCxnSpPr>
          <p:cNvPr id="20" name="Прямая соединительная линия 19"/>
          <p:cNvCxnSpPr>
            <a:stCxn id="19" idx="2"/>
          </p:cNvCxnSpPr>
          <p:nvPr/>
        </p:nvCxnSpPr>
        <p:spPr>
          <a:xfrm flipH="1">
            <a:off x="4895635" y="2631803"/>
            <a:ext cx="819733" cy="28977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131175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вал 4"/>
          <p:cNvSpPr/>
          <p:nvPr/>
        </p:nvSpPr>
        <p:spPr>
          <a:xfrm>
            <a:off x="1646723" y="2552858"/>
            <a:ext cx="1262338" cy="1109907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prstClr val="black"/>
                </a:solidFill>
              </a:rPr>
              <a:t>Ө</a:t>
            </a:r>
            <a:endParaRPr lang="ru-RU" sz="2400" b="1" dirty="0">
              <a:solidFill>
                <a:prstClr val="black"/>
              </a:solidFill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5426842" y="3982971"/>
            <a:ext cx="1269489" cy="1104492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prstClr val="black"/>
                </a:solidFill>
              </a:rPr>
              <a:t>Ы</a:t>
            </a:r>
            <a:endParaRPr lang="ru-RU" sz="2400" b="1" dirty="0">
              <a:solidFill>
                <a:prstClr val="black"/>
              </a:solidFill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5570026" y="1146944"/>
            <a:ext cx="1249956" cy="117905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prstClr val="black"/>
                </a:solidFill>
              </a:rPr>
              <a:t>А</a:t>
            </a:r>
            <a:endParaRPr lang="ru-RU" sz="2400" b="1" dirty="0">
              <a:solidFill>
                <a:prstClr val="black"/>
              </a:solidFill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1892539" y="3919758"/>
            <a:ext cx="1298190" cy="1155497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prstClr val="black"/>
                </a:solidFill>
              </a:rPr>
              <a:t>Э</a:t>
            </a:r>
            <a:endParaRPr lang="ru-RU" sz="2400" b="1" dirty="0">
              <a:solidFill>
                <a:prstClr val="black"/>
              </a:solidFill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1892539" y="1146945"/>
            <a:ext cx="1262339" cy="1179049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prstClr val="black"/>
                </a:solidFill>
              </a:rPr>
              <a:t>Ү</a:t>
            </a:r>
            <a:endParaRPr lang="ru-RU" sz="2800" b="1" dirty="0">
              <a:solidFill>
                <a:prstClr val="black"/>
              </a:solidFill>
            </a:endParaRPr>
          </a:p>
        </p:txBody>
      </p:sp>
      <p:sp>
        <p:nvSpPr>
          <p:cNvPr id="10" name="Овал 9"/>
          <p:cNvSpPr/>
          <p:nvPr/>
        </p:nvSpPr>
        <p:spPr>
          <a:xfrm>
            <a:off x="3754412" y="732306"/>
            <a:ext cx="1298191" cy="1147803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prstClr val="black"/>
                </a:solidFill>
              </a:rPr>
              <a:t>У</a:t>
            </a:r>
            <a:endParaRPr lang="ru-RU" sz="2400" b="1" dirty="0">
              <a:solidFill>
                <a:prstClr val="black"/>
              </a:solidFill>
            </a:endParaRPr>
          </a:p>
        </p:txBody>
      </p:sp>
      <p:sp>
        <p:nvSpPr>
          <p:cNvPr id="11" name="Овал 10"/>
          <p:cNvSpPr/>
          <p:nvPr/>
        </p:nvSpPr>
        <p:spPr>
          <a:xfrm>
            <a:off x="3912051" y="2675764"/>
            <a:ext cx="983584" cy="864096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>
                <a:solidFill>
                  <a:srgbClr val="00B050"/>
                </a:solidFill>
              </a:rPr>
              <a:t>Р</a:t>
            </a:r>
            <a:endParaRPr lang="ru-RU" sz="3600" b="1" dirty="0">
              <a:solidFill>
                <a:srgbClr val="00B050"/>
              </a:solidFill>
            </a:endParaRPr>
          </a:p>
        </p:txBody>
      </p:sp>
      <p:cxnSp>
        <p:nvCxnSpPr>
          <p:cNvPr id="13" name="Прямая соединительная линия 12"/>
          <p:cNvCxnSpPr>
            <a:stCxn id="10" idx="4"/>
            <a:endCxn id="11" idx="0"/>
          </p:cNvCxnSpPr>
          <p:nvPr/>
        </p:nvCxnSpPr>
        <p:spPr>
          <a:xfrm>
            <a:off x="4403508" y="1880109"/>
            <a:ext cx="335" cy="79565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>
            <a:stCxn id="11" idx="5"/>
            <a:endCxn id="6" idx="1"/>
          </p:cNvCxnSpPr>
          <p:nvPr/>
        </p:nvCxnSpPr>
        <p:spPr>
          <a:xfrm>
            <a:off x="4751592" y="3413316"/>
            <a:ext cx="861162" cy="73140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>
            <a:stCxn id="9" idx="5"/>
            <a:endCxn id="11" idx="1"/>
          </p:cNvCxnSpPr>
          <p:nvPr/>
        </p:nvCxnSpPr>
        <p:spPr>
          <a:xfrm>
            <a:off x="2970013" y="2153326"/>
            <a:ext cx="1086081" cy="64898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>
            <a:stCxn id="7" idx="3"/>
            <a:endCxn id="11" idx="7"/>
          </p:cNvCxnSpPr>
          <p:nvPr/>
        </p:nvCxnSpPr>
        <p:spPr>
          <a:xfrm flipH="1">
            <a:off x="4751592" y="2153326"/>
            <a:ext cx="1001486" cy="64898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>
            <a:stCxn id="5" idx="6"/>
            <a:endCxn id="11" idx="2"/>
          </p:cNvCxnSpPr>
          <p:nvPr/>
        </p:nvCxnSpPr>
        <p:spPr>
          <a:xfrm>
            <a:off x="2909061" y="3107812"/>
            <a:ext cx="100299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>
            <a:stCxn id="8" idx="7"/>
            <a:endCxn id="11" idx="3"/>
          </p:cNvCxnSpPr>
          <p:nvPr/>
        </p:nvCxnSpPr>
        <p:spPr>
          <a:xfrm flipV="1">
            <a:off x="3000613" y="3413316"/>
            <a:ext cx="1055481" cy="67566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/>
          <p:cNvCxnSpPr>
            <a:stCxn id="34" idx="0"/>
            <a:endCxn id="11" idx="4"/>
          </p:cNvCxnSpPr>
          <p:nvPr/>
        </p:nvCxnSpPr>
        <p:spPr>
          <a:xfrm flipH="1" flipV="1">
            <a:off x="4403843" y="3539860"/>
            <a:ext cx="18139" cy="92587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Овал 33"/>
          <p:cNvSpPr/>
          <p:nvPr/>
        </p:nvSpPr>
        <p:spPr>
          <a:xfrm>
            <a:off x="3772887" y="4465731"/>
            <a:ext cx="1298190" cy="1155497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prstClr val="black"/>
                </a:solidFill>
              </a:rPr>
              <a:t>И</a:t>
            </a:r>
            <a:endParaRPr lang="ru-RU" sz="2400" b="1" dirty="0">
              <a:solidFill>
                <a:prstClr val="black"/>
              </a:solidFill>
            </a:endParaRPr>
          </a:p>
        </p:txBody>
      </p:sp>
      <p:sp>
        <p:nvSpPr>
          <p:cNvPr id="19" name="Овал 18"/>
          <p:cNvSpPr/>
          <p:nvPr/>
        </p:nvSpPr>
        <p:spPr>
          <a:xfrm>
            <a:off x="5878311" y="2498662"/>
            <a:ext cx="1235889" cy="1151755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prstClr val="black"/>
                </a:solidFill>
              </a:rPr>
              <a:t>О</a:t>
            </a:r>
            <a:endParaRPr lang="ru-RU" sz="2400" b="1" dirty="0">
              <a:solidFill>
                <a:prstClr val="black"/>
              </a:solidFill>
            </a:endParaRPr>
          </a:p>
        </p:txBody>
      </p:sp>
      <p:cxnSp>
        <p:nvCxnSpPr>
          <p:cNvPr id="20" name="Прямая соединительная линия 19"/>
          <p:cNvCxnSpPr>
            <a:stCxn id="19" idx="2"/>
            <a:endCxn id="11" idx="6"/>
          </p:cNvCxnSpPr>
          <p:nvPr/>
        </p:nvCxnSpPr>
        <p:spPr>
          <a:xfrm flipH="1">
            <a:off x="4895635" y="3074540"/>
            <a:ext cx="982676" cy="3327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201774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вал 4"/>
          <p:cNvSpPr/>
          <p:nvPr/>
        </p:nvSpPr>
        <p:spPr>
          <a:xfrm>
            <a:off x="1961063" y="3395844"/>
            <a:ext cx="1262338" cy="1109907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prstClr val="black"/>
                </a:solidFill>
              </a:rPr>
              <a:t>ӨӨ</a:t>
            </a:r>
            <a:endParaRPr lang="ru-RU" sz="2400" b="1" dirty="0">
              <a:solidFill>
                <a:prstClr val="black"/>
              </a:solidFill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5655014" y="3470559"/>
            <a:ext cx="1160132" cy="1104492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prstClr val="black"/>
                </a:solidFill>
              </a:rPr>
              <a:t>ЫЫ</a:t>
            </a:r>
            <a:endParaRPr lang="ru-RU" sz="2400" b="1" dirty="0">
              <a:solidFill>
                <a:prstClr val="black"/>
              </a:solidFill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4930638" y="943070"/>
            <a:ext cx="1156151" cy="1132129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prstClr val="black"/>
                </a:solidFill>
              </a:rPr>
              <a:t>АА</a:t>
            </a:r>
            <a:endParaRPr lang="ru-RU" sz="2400" b="1" dirty="0">
              <a:solidFill>
                <a:prstClr val="black"/>
              </a:solidFill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3038536" y="4505750"/>
            <a:ext cx="1298190" cy="1155497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prstClr val="black"/>
                </a:solidFill>
              </a:rPr>
              <a:t>ЭЭ</a:t>
            </a:r>
            <a:endParaRPr lang="ru-RU" sz="2400" b="1" dirty="0">
              <a:solidFill>
                <a:prstClr val="black"/>
              </a:solidFill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1998806" y="1838048"/>
            <a:ext cx="1262339" cy="1179049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prstClr val="black"/>
                </a:solidFill>
              </a:rPr>
              <a:t>ҮҮ</a:t>
            </a:r>
            <a:endParaRPr lang="ru-RU" sz="2800" b="1" dirty="0">
              <a:solidFill>
                <a:prstClr val="black"/>
              </a:solidFill>
            </a:endParaRPr>
          </a:p>
        </p:txBody>
      </p:sp>
      <p:sp>
        <p:nvSpPr>
          <p:cNvPr id="10" name="Овал 9"/>
          <p:cNvSpPr/>
          <p:nvPr/>
        </p:nvSpPr>
        <p:spPr>
          <a:xfrm>
            <a:off x="3223401" y="761335"/>
            <a:ext cx="1298191" cy="1147803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prstClr val="black"/>
                </a:solidFill>
              </a:rPr>
              <a:t>УУ</a:t>
            </a:r>
            <a:endParaRPr lang="ru-RU" sz="2400" b="1" dirty="0">
              <a:solidFill>
                <a:prstClr val="black"/>
              </a:solidFill>
            </a:endParaRPr>
          </a:p>
        </p:txBody>
      </p:sp>
      <p:sp>
        <p:nvSpPr>
          <p:cNvPr id="11" name="Овал 10"/>
          <p:cNvSpPr/>
          <p:nvPr/>
        </p:nvSpPr>
        <p:spPr>
          <a:xfrm>
            <a:off x="3912051" y="2675764"/>
            <a:ext cx="983584" cy="864096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>
                <a:solidFill>
                  <a:srgbClr val="00B050"/>
                </a:solidFill>
              </a:rPr>
              <a:t>Р</a:t>
            </a:r>
            <a:endParaRPr lang="ru-RU" sz="3600" b="1" dirty="0">
              <a:solidFill>
                <a:srgbClr val="00B050"/>
              </a:solidFill>
            </a:endParaRPr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>
            <a:off x="3946496" y="1909138"/>
            <a:ext cx="339463" cy="76662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>
            <a:endCxn id="6" idx="1"/>
          </p:cNvCxnSpPr>
          <p:nvPr/>
        </p:nvCxnSpPr>
        <p:spPr>
          <a:xfrm>
            <a:off x="4895635" y="3222967"/>
            <a:ext cx="929276" cy="4093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>
            <a:off x="3223401" y="2687884"/>
            <a:ext cx="688650" cy="26372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>
            <a:stCxn id="7" idx="3"/>
          </p:cNvCxnSpPr>
          <p:nvPr/>
        </p:nvCxnSpPr>
        <p:spPr>
          <a:xfrm flipH="1">
            <a:off x="4632626" y="1909403"/>
            <a:ext cx="467326" cy="77848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>
            <a:stCxn id="5" idx="7"/>
          </p:cNvCxnSpPr>
          <p:nvPr/>
        </p:nvCxnSpPr>
        <p:spPr>
          <a:xfrm flipV="1">
            <a:off x="3038536" y="3284984"/>
            <a:ext cx="873515" cy="27340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>
            <a:stCxn id="8" idx="0"/>
          </p:cNvCxnSpPr>
          <p:nvPr/>
        </p:nvCxnSpPr>
        <p:spPr>
          <a:xfrm flipV="1">
            <a:off x="3687631" y="3539860"/>
            <a:ext cx="524329" cy="96589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Прямая соединительная линия 38"/>
          <p:cNvCxnSpPr/>
          <p:nvPr/>
        </p:nvCxnSpPr>
        <p:spPr>
          <a:xfrm flipH="1" flipV="1">
            <a:off x="4632626" y="3528257"/>
            <a:ext cx="583422" cy="110881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Овал 41"/>
          <p:cNvSpPr/>
          <p:nvPr/>
        </p:nvSpPr>
        <p:spPr>
          <a:xfrm>
            <a:off x="4673727" y="4505749"/>
            <a:ext cx="1298190" cy="1155497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prstClr val="black"/>
                </a:solidFill>
              </a:rPr>
              <a:t>ИИ</a:t>
            </a:r>
            <a:endParaRPr lang="ru-RU" sz="2400" b="1" dirty="0">
              <a:solidFill>
                <a:prstClr val="black"/>
              </a:solidFill>
            </a:endParaRPr>
          </a:p>
        </p:txBody>
      </p:sp>
      <p:sp>
        <p:nvSpPr>
          <p:cNvPr id="19" name="Овал 18"/>
          <p:cNvSpPr/>
          <p:nvPr/>
        </p:nvSpPr>
        <p:spPr>
          <a:xfrm>
            <a:off x="5715368" y="2065738"/>
            <a:ext cx="1156151" cy="1132129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prstClr val="black"/>
                </a:solidFill>
              </a:rPr>
              <a:t>ОО</a:t>
            </a:r>
            <a:endParaRPr lang="ru-RU" sz="2400" b="1" dirty="0">
              <a:solidFill>
                <a:prstClr val="black"/>
              </a:solidFill>
            </a:endParaRPr>
          </a:p>
        </p:txBody>
      </p:sp>
      <p:cxnSp>
        <p:nvCxnSpPr>
          <p:cNvPr id="20" name="Прямая соединительная линия 19"/>
          <p:cNvCxnSpPr>
            <a:stCxn id="19" idx="2"/>
          </p:cNvCxnSpPr>
          <p:nvPr/>
        </p:nvCxnSpPr>
        <p:spPr>
          <a:xfrm flipH="1">
            <a:off x="4895635" y="2631803"/>
            <a:ext cx="819733" cy="28977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2839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вал 4"/>
          <p:cNvSpPr/>
          <p:nvPr/>
        </p:nvSpPr>
        <p:spPr>
          <a:xfrm>
            <a:off x="1646723" y="2552858"/>
            <a:ext cx="1262338" cy="1109907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prstClr val="black"/>
                </a:solidFill>
              </a:rPr>
              <a:t>Ө</a:t>
            </a:r>
            <a:endParaRPr lang="ru-RU" sz="2400" b="1" dirty="0">
              <a:solidFill>
                <a:prstClr val="black"/>
              </a:solidFill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5426842" y="3982971"/>
            <a:ext cx="1269489" cy="1104492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prstClr val="black"/>
                </a:solidFill>
              </a:rPr>
              <a:t>Ы</a:t>
            </a:r>
            <a:endParaRPr lang="ru-RU" sz="2400" b="1" dirty="0">
              <a:solidFill>
                <a:prstClr val="black"/>
              </a:solidFill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5570026" y="1146944"/>
            <a:ext cx="1249956" cy="117905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prstClr val="black"/>
                </a:solidFill>
              </a:rPr>
              <a:t>А</a:t>
            </a:r>
            <a:endParaRPr lang="ru-RU" sz="2400" b="1" dirty="0">
              <a:solidFill>
                <a:prstClr val="black"/>
              </a:solidFill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1892539" y="3919758"/>
            <a:ext cx="1298190" cy="1155497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prstClr val="black"/>
                </a:solidFill>
              </a:rPr>
              <a:t>Э</a:t>
            </a:r>
            <a:endParaRPr lang="ru-RU" sz="2400" b="1" dirty="0">
              <a:solidFill>
                <a:prstClr val="black"/>
              </a:solidFill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1892539" y="1146945"/>
            <a:ext cx="1262339" cy="1179049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prstClr val="black"/>
                </a:solidFill>
              </a:rPr>
              <a:t>Ү</a:t>
            </a:r>
            <a:endParaRPr lang="ru-RU" sz="2800" b="1" dirty="0">
              <a:solidFill>
                <a:prstClr val="black"/>
              </a:solidFill>
            </a:endParaRPr>
          </a:p>
        </p:txBody>
      </p:sp>
      <p:sp>
        <p:nvSpPr>
          <p:cNvPr id="10" name="Овал 9"/>
          <p:cNvSpPr/>
          <p:nvPr/>
        </p:nvSpPr>
        <p:spPr>
          <a:xfrm>
            <a:off x="3754412" y="732306"/>
            <a:ext cx="1298191" cy="1147803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prstClr val="black"/>
                </a:solidFill>
              </a:rPr>
              <a:t>У</a:t>
            </a:r>
            <a:endParaRPr lang="ru-RU" sz="2400" b="1" dirty="0">
              <a:solidFill>
                <a:prstClr val="black"/>
              </a:solidFill>
            </a:endParaRPr>
          </a:p>
        </p:txBody>
      </p:sp>
      <p:sp>
        <p:nvSpPr>
          <p:cNvPr id="11" name="Овал 10"/>
          <p:cNvSpPr/>
          <p:nvPr/>
        </p:nvSpPr>
        <p:spPr>
          <a:xfrm>
            <a:off x="3912051" y="2675764"/>
            <a:ext cx="983584" cy="864096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rgbClr val="00B050"/>
                </a:solidFill>
              </a:rPr>
              <a:t>Б</a:t>
            </a:r>
            <a:endParaRPr lang="ru-RU" sz="3600" b="1" dirty="0">
              <a:solidFill>
                <a:srgbClr val="00B050"/>
              </a:solidFill>
            </a:endParaRPr>
          </a:p>
        </p:txBody>
      </p:sp>
      <p:cxnSp>
        <p:nvCxnSpPr>
          <p:cNvPr id="13" name="Прямая соединительная линия 12"/>
          <p:cNvCxnSpPr>
            <a:stCxn id="10" idx="4"/>
            <a:endCxn id="11" idx="0"/>
          </p:cNvCxnSpPr>
          <p:nvPr/>
        </p:nvCxnSpPr>
        <p:spPr>
          <a:xfrm>
            <a:off x="4403508" y="1880109"/>
            <a:ext cx="335" cy="79565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>
            <a:stCxn id="11" idx="5"/>
            <a:endCxn id="6" idx="1"/>
          </p:cNvCxnSpPr>
          <p:nvPr/>
        </p:nvCxnSpPr>
        <p:spPr>
          <a:xfrm>
            <a:off x="4751592" y="3413316"/>
            <a:ext cx="861162" cy="73140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>
            <a:stCxn id="9" idx="5"/>
            <a:endCxn id="11" idx="1"/>
          </p:cNvCxnSpPr>
          <p:nvPr/>
        </p:nvCxnSpPr>
        <p:spPr>
          <a:xfrm>
            <a:off x="2970013" y="2153326"/>
            <a:ext cx="1086081" cy="64898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>
            <a:stCxn id="7" idx="3"/>
            <a:endCxn id="11" idx="7"/>
          </p:cNvCxnSpPr>
          <p:nvPr/>
        </p:nvCxnSpPr>
        <p:spPr>
          <a:xfrm flipH="1">
            <a:off x="4751592" y="2153326"/>
            <a:ext cx="1001486" cy="64898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>
            <a:stCxn id="5" idx="6"/>
            <a:endCxn id="11" idx="2"/>
          </p:cNvCxnSpPr>
          <p:nvPr/>
        </p:nvCxnSpPr>
        <p:spPr>
          <a:xfrm>
            <a:off x="2909061" y="3107812"/>
            <a:ext cx="100299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>
            <a:stCxn id="8" idx="7"/>
            <a:endCxn id="11" idx="3"/>
          </p:cNvCxnSpPr>
          <p:nvPr/>
        </p:nvCxnSpPr>
        <p:spPr>
          <a:xfrm flipV="1">
            <a:off x="3000613" y="3413316"/>
            <a:ext cx="1055481" cy="67566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/>
          <p:cNvCxnSpPr>
            <a:stCxn id="34" idx="0"/>
            <a:endCxn id="11" idx="4"/>
          </p:cNvCxnSpPr>
          <p:nvPr/>
        </p:nvCxnSpPr>
        <p:spPr>
          <a:xfrm flipH="1" flipV="1">
            <a:off x="4403843" y="3539860"/>
            <a:ext cx="18139" cy="92587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Овал 33"/>
          <p:cNvSpPr/>
          <p:nvPr/>
        </p:nvSpPr>
        <p:spPr>
          <a:xfrm>
            <a:off x="3772887" y="4465731"/>
            <a:ext cx="1298190" cy="1155497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prstClr val="black"/>
                </a:solidFill>
              </a:rPr>
              <a:t>И</a:t>
            </a:r>
            <a:endParaRPr lang="ru-RU" sz="2400" b="1" dirty="0">
              <a:solidFill>
                <a:prstClr val="black"/>
              </a:solidFill>
            </a:endParaRPr>
          </a:p>
        </p:txBody>
      </p:sp>
      <p:sp>
        <p:nvSpPr>
          <p:cNvPr id="19" name="Овал 18"/>
          <p:cNvSpPr/>
          <p:nvPr/>
        </p:nvSpPr>
        <p:spPr>
          <a:xfrm>
            <a:off x="5878311" y="2498662"/>
            <a:ext cx="1235889" cy="1151755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prstClr val="black"/>
                </a:solidFill>
              </a:rPr>
              <a:t>О</a:t>
            </a:r>
            <a:endParaRPr lang="ru-RU" sz="2400" b="1" dirty="0">
              <a:solidFill>
                <a:prstClr val="black"/>
              </a:solidFill>
            </a:endParaRPr>
          </a:p>
        </p:txBody>
      </p:sp>
      <p:cxnSp>
        <p:nvCxnSpPr>
          <p:cNvPr id="20" name="Прямая соединительная линия 19"/>
          <p:cNvCxnSpPr>
            <a:stCxn id="19" idx="2"/>
            <a:endCxn id="11" idx="6"/>
          </p:cNvCxnSpPr>
          <p:nvPr/>
        </p:nvCxnSpPr>
        <p:spPr>
          <a:xfrm flipH="1">
            <a:off x="4895635" y="3074540"/>
            <a:ext cx="982676" cy="3327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73105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вал 4"/>
          <p:cNvSpPr/>
          <p:nvPr/>
        </p:nvSpPr>
        <p:spPr>
          <a:xfrm>
            <a:off x="1961063" y="3395844"/>
            <a:ext cx="1262338" cy="1109907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prstClr val="black"/>
                </a:solidFill>
              </a:rPr>
              <a:t>ӨӨ</a:t>
            </a:r>
            <a:endParaRPr lang="ru-RU" sz="2400" b="1" dirty="0">
              <a:solidFill>
                <a:prstClr val="black"/>
              </a:solidFill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5655014" y="3470559"/>
            <a:ext cx="1160132" cy="1104492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prstClr val="black"/>
                </a:solidFill>
              </a:rPr>
              <a:t>ЫЫ</a:t>
            </a:r>
            <a:endParaRPr lang="ru-RU" sz="2400" b="1" dirty="0">
              <a:solidFill>
                <a:prstClr val="black"/>
              </a:solidFill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4930638" y="943070"/>
            <a:ext cx="1156151" cy="1132129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prstClr val="black"/>
                </a:solidFill>
              </a:rPr>
              <a:t>АА</a:t>
            </a:r>
            <a:endParaRPr lang="ru-RU" sz="2400" b="1" dirty="0">
              <a:solidFill>
                <a:prstClr val="black"/>
              </a:solidFill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3038536" y="4505750"/>
            <a:ext cx="1298190" cy="1155497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prstClr val="black"/>
                </a:solidFill>
              </a:rPr>
              <a:t>ЭЭ</a:t>
            </a:r>
            <a:endParaRPr lang="ru-RU" sz="2400" b="1" dirty="0">
              <a:solidFill>
                <a:prstClr val="black"/>
              </a:solidFill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1998806" y="1838048"/>
            <a:ext cx="1262339" cy="1179049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prstClr val="black"/>
                </a:solidFill>
              </a:rPr>
              <a:t>ҮҮ</a:t>
            </a:r>
            <a:endParaRPr lang="ru-RU" sz="2800" b="1" dirty="0">
              <a:solidFill>
                <a:prstClr val="black"/>
              </a:solidFill>
            </a:endParaRPr>
          </a:p>
        </p:txBody>
      </p:sp>
      <p:sp>
        <p:nvSpPr>
          <p:cNvPr id="10" name="Овал 9"/>
          <p:cNvSpPr/>
          <p:nvPr/>
        </p:nvSpPr>
        <p:spPr>
          <a:xfrm>
            <a:off x="3223401" y="761335"/>
            <a:ext cx="1298191" cy="1147803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prstClr val="black"/>
                </a:solidFill>
              </a:rPr>
              <a:t>УУ</a:t>
            </a:r>
            <a:endParaRPr lang="ru-RU" sz="2400" b="1" dirty="0">
              <a:solidFill>
                <a:prstClr val="black"/>
              </a:solidFill>
            </a:endParaRPr>
          </a:p>
        </p:txBody>
      </p:sp>
      <p:sp>
        <p:nvSpPr>
          <p:cNvPr id="11" name="Овал 10"/>
          <p:cNvSpPr/>
          <p:nvPr/>
        </p:nvSpPr>
        <p:spPr>
          <a:xfrm>
            <a:off x="3912051" y="2675764"/>
            <a:ext cx="983584" cy="864096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rgbClr val="00B050"/>
                </a:solidFill>
              </a:rPr>
              <a:t>Б</a:t>
            </a:r>
            <a:endParaRPr lang="ru-RU" sz="3600" b="1" dirty="0">
              <a:solidFill>
                <a:srgbClr val="00B050"/>
              </a:solidFill>
            </a:endParaRPr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>
            <a:off x="3946496" y="1909138"/>
            <a:ext cx="339463" cy="76662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>
            <a:endCxn id="6" idx="1"/>
          </p:cNvCxnSpPr>
          <p:nvPr/>
        </p:nvCxnSpPr>
        <p:spPr>
          <a:xfrm>
            <a:off x="4895635" y="3222967"/>
            <a:ext cx="929276" cy="4093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>
            <a:off x="3223401" y="2687884"/>
            <a:ext cx="688650" cy="26372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>
            <a:stCxn id="7" idx="3"/>
          </p:cNvCxnSpPr>
          <p:nvPr/>
        </p:nvCxnSpPr>
        <p:spPr>
          <a:xfrm flipH="1">
            <a:off x="4632626" y="1909403"/>
            <a:ext cx="467326" cy="77848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>
            <a:stCxn id="5" idx="7"/>
          </p:cNvCxnSpPr>
          <p:nvPr/>
        </p:nvCxnSpPr>
        <p:spPr>
          <a:xfrm flipV="1">
            <a:off x="3038536" y="3284984"/>
            <a:ext cx="873515" cy="27340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>
            <a:stCxn id="8" idx="0"/>
          </p:cNvCxnSpPr>
          <p:nvPr/>
        </p:nvCxnSpPr>
        <p:spPr>
          <a:xfrm flipV="1">
            <a:off x="3687631" y="3539860"/>
            <a:ext cx="524329" cy="96589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Прямая соединительная линия 38"/>
          <p:cNvCxnSpPr/>
          <p:nvPr/>
        </p:nvCxnSpPr>
        <p:spPr>
          <a:xfrm flipH="1" flipV="1">
            <a:off x="4632626" y="3528257"/>
            <a:ext cx="583422" cy="110881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Овал 41"/>
          <p:cNvSpPr/>
          <p:nvPr/>
        </p:nvSpPr>
        <p:spPr>
          <a:xfrm>
            <a:off x="4673727" y="4505749"/>
            <a:ext cx="1298190" cy="1155497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prstClr val="black"/>
                </a:solidFill>
              </a:rPr>
              <a:t>ИИ</a:t>
            </a:r>
            <a:endParaRPr lang="ru-RU" sz="2400" b="1" dirty="0">
              <a:solidFill>
                <a:prstClr val="black"/>
              </a:solidFill>
            </a:endParaRPr>
          </a:p>
        </p:txBody>
      </p:sp>
      <p:sp>
        <p:nvSpPr>
          <p:cNvPr id="19" name="Овал 18"/>
          <p:cNvSpPr/>
          <p:nvPr/>
        </p:nvSpPr>
        <p:spPr>
          <a:xfrm>
            <a:off x="5715368" y="2065738"/>
            <a:ext cx="1156151" cy="1132129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prstClr val="black"/>
                </a:solidFill>
              </a:rPr>
              <a:t>ОО</a:t>
            </a:r>
            <a:endParaRPr lang="ru-RU" sz="2400" b="1" dirty="0">
              <a:solidFill>
                <a:prstClr val="black"/>
              </a:solidFill>
            </a:endParaRPr>
          </a:p>
        </p:txBody>
      </p:sp>
      <p:cxnSp>
        <p:nvCxnSpPr>
          <p:cNvPr id="20" name="Прямая соединительная линия 19"/>
          <p:cNvCxnSpPr>
            <a:stCxn id="19" idx="2"/>
          </p:cNvCxnSpPr>
          <p:nvPr/>
        </p:nvCxnSpPr>
        <p:spPr>
          <a:xfrm flipH="1">
            <a:off x="4895635" y="2631803"/>
            <a:ext cx="819733" cy="28977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6063644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вал 4"/>
          <p:cNvSpPr/>
          <p:nvPr/>
        </p:nvSpPr>
        <p:spPr>
          <a:xfrm>
            <a:off x="1646723" y="2552858"/>
            <a:ext cx="1262338" cy="1109907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prstClr val="black"/>
                </a:solidFill>
              </a:rPr>
              <a:t>Ө</a:t>
            </a:r>
            <a:endParaRPr lang="ru-RU" sz="2400" b="1" dirty="0">
              <a:solidFill>
                <a:prstClr val="black"/>
              </a:solidFill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5426842" y="3982971"/>
            <a:ext cx="1269489" cy="1104492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prstClr val="black"/>
                </a:solidFill>
              </a:rPr>
              <a:t>Ы</a:t>
            </a:r>
            <a:endParaRPr lang="ru-RU" sz="2400" b="1" dirty="0">
              <a:solidFill>
                <a:prstClr val="black"/>
              </a:solidFill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5570026" y="1146944"/>
            <a:ext cx="1249956" cy="117905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prstClr val="black"/>
                </a:solidFill>
              </a:rPr>
              <a:t>А</a:t>
            </a:r>
            <a:endParaRPr lang="ru-RU" sz="2400" b="1" dirty="0">
              <a:solidFill>
                <a:prstClr val="black"/>
              </a:solidFill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1892539" y="3919758"/>
            <a:ext cx="1298190" cy="1155497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prstClr val="black"/>
                </a:solidFill>
              </a:rPr>
              <a:t>Э</a:t>
            </a:r>
            <a:endParaRPr lang="ru-RU" sz="2400" b="1" dirty="0">
              <a:solidFill>
                <a:prstClr val="black"/>
              </a:solidFill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1892539" y="1146945"/>
            <a:ext cx="1262339" cy="1179049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prstClr val="black"/>
                </a:solidFill>
              </a:rPr>
              <a:t>Ү</a:t>
            </a:r>
            <a:endParaRPr lang="ru-RU" sz="2800" b="1" dirty="0">
              <a:solidFill>
                <a:prstClr val="black"/>
              </a:solidFill>
            </a:endParaRPr>
          </a:p>
        </p:txBody>
      </p:sp>
      <p:sp>
        <p:nvSpPr>
          <p:cNvPr id="10" name="Овал 9"/>
          <p:cNvSpPr/>
          <p:nvPr/>
        </p:nvSpPr>
        <p:spPr>
          <a:xfrm>
            <a:off x="3754412" y="732306"/>
            <a:ext cx="1298191" cy="1147803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prstClr val="black"/>
                </a:solidFill>
              </a:rPr>
              <a:t>У</a:t>
            </a:r>
            <a:endParaRPr lang="ru-RU" sz="2400" b="1" dirty="0">
              <a:solidFill>
                <a:prstClr val="black"/>
              </a:solidFill>
            </a:endParaRPr>
          </a:p>
        </p:txBody>
      </p:sp>
      <p:sp>
        <p:nvSpPr>
          <p:cNvPr id="11" name="Овал 10"/>
          <p:cNvSpPr/>
          <p:nvPr/>
        </p:nvSpPr>
        <p:spPr>
          <a:xfrm>
            <a:off x="3912051" y="2675764"/>
            <a:ext cx="983584" cy="864096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>
                <a:solidFill>
                  <a:srgbClr val="00B050"/>
                </a:solidFill>
              </a:rPr>
              <a:t>Т</a:t>
            </a:r>
            <a:endParaRPr lang="ru-RU" sz="3600" b="1" dirty="0">
              <a:solidFill>
                <a:srgbClr val="00B050"/>
              </a:solidFill>
            </a:endParaRPr>
          </a:p>
        </p:txBody>
      </p:sp>
      <p:cxnSp>
        <p:nvCxnSpPr>
          <p:cNvPr id="13" name="Прямая соединительная линия 12"/>
          <p:cNvCxnSpPr>
            <a:stCxn id="10" idx="4"/>
            <a:endCxn id="11" idx="0"/>
          </p:cNvCxnSpPr>
          <p:nvPr/>
        </p:nvCxnSpPr>
        <p:spPr>
          <a:xfrm>
            <a:off x="4403508" y="1880109"/>
            <a:ext cx="335" cy="79565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>
            <a:stCxn id="11" idx="5"/>
            <a:endCxn id="6" idx="1"/>
          </p:cNvCxnSpPr>
          <p:nvPr/>
        </p:nvCxnSpPr>
        <p:spPr>
          <a:xfrm>
            <a:off x="4751592" y="3413316"/>
            <a:ext cx="861162" cy="73140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>
            <a:stCxn id="9" idx="5"/>
            <a:endCxn id="11" idx="1"/>
          </p:cNvCxnSpPr>
          <p:nvPr/>
        </p:nvCxnSpPr>
        <p:spPr>
          <a:xfrm>
            <a:off x="2970013" y="2153326"/>
            <a:ext cx="1086081" cy="64898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>
            <a:stCxn id="7" idx="3"/>
            <a:endCxn id="11" idx="7"/>
          </p:cNvCxnSpPr>
          <p:nvPr/>
        </p:nvCxnSpPr>
        <p:spPr>
          <a:xfrm flipH="1">
            <a:off x="4751592" y="2153326"/>
            <a:ext cx="1001486" cy="64898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>
            <a:stCxn id="5" idx="6"/>
            <a:endCxn id="11" idx="2"/>
          </p:cNvCxnSpPr>
          <p:nvPr/>
        </p:nvCxnSpPr>
        <p:spPr>
          <a:xfrm>
            <a:off x="2909061" y="3107812"/>
            <a:ext cx="100299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>
            <a:stCxn id="8" idx="7"/>
            <a:endCxn id="11" idx="3"/>
          </p:cNvCxnSpPr>
          <p:nvPr/>
        </p:nvCxnSpPr>
        <p:spPr>
          <a:xfrm flipV="1">
            <a:off x="3000613" y="3413316"/>
            <a:ext cx="1055481" cy="67566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/>
          <p:cNvCxnSpPr>
            <a:stCxn id="34" idx="0"/>
            <a:endCxn id="11" idx="4"/>
          </p:cNvCxnSpPr>
          <p:nvPr/>
        </p:nvCxnSpPr>
        <p:spPr>
          <a:xfrm flipH="1" flipV="1">
            <a:off x="4403843" y="3539860"/>
            <a:ext cx="18139" cy="92587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Овал 33"/>
          <p:cNvSpPr/>
          <p:nvPr/>
        </p:nvSpPr>
        <p:spPr>
          <a:xfrm>
            <a:off x="3772887" y="4465731"/>
            <a:ext cx="1298190" cy="1155497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prstClr val="black"/>
                </a:solidFill>
              </a:rPr>
              <a:t>И</a:t>
            </a:r>
            <a:endParaRPr lang="ru-RU" sz="2400" b="1" dirty="0">
              <a:solidFill>
                <a:prstClr val="black"/>
              </a:solidFill>
            </a:endParaRPr>
          </a:p>
        </p:txBody>
      </p:sp>
      <p:sp>
        <p:nvSpPr>
          <p:cNvPr id="19" name="Овал 18"/>
          <p:cNvSpPr/>
          <p:nvPr/>
        </p:nvSpPr>
        <p:spPr>
          <a:xfrm>
            <a:off x="5878311" y="2498662"/>
            <a:ext cx="1235889" cy="1151755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prstClr val="black"/>
                </a:solidFill>
              </a:rPr>
              <a:t>О</a:t>
            </a:r>
            <a:endParaRPr lang="ru-RU" sz="2400" b="1" dirty="0">
              <a:solidFill>
                <a:prstClr val="black"/>
              </a:solidFill>
            </a:endParaRPr>
          </a:p>
        </p:txBody>
      </p:sp>
      <p:cxnSp>
        <p:nvCxnSpPr>
          <p:cNvPr id="20" name="Прямая соединительная линия 19"/>
          <p:cNvCxnSpPr>
            <a:stCxn id="19" idx="2"/>
            <a:endCxn id="11" idx="6"/>
          </p:cNvCxnSpPr>
          <p:nvPr/>
        </p:nvCxnSpPr>
        <p:spPr>
          <a:xfrm flipH="1">
            <a:off x="4895635" y="3074540"/>
            <a:ext cx="982676" cy="3327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4998260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вал 4"/>
          <p:cNvSpPr/>
          <p:nvPr/>
        </p:nvSpPr>
        <p:spPr>
          <a:xfrm>
            <a:off x="1961063" y="3395844"/>
            <a:ext cx="1262338" cy="1109907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prstClr val="black"/>
                </a:solidFill>
              </a:rPr>
              <a:t>ӨӨ</a:t>
            </a:r>
            <a:endParaRPr lang="ru-RU" sz="2400" b="1" dirty="0">
              <a:solidFill>
                <a:prstClr val="black"/>
              </a:solidFill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5655014" y="3470559"/>
            <a:ext cx="1160132" cy="1104492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prstClr val="black"/>
                </a:solidFill>
              </a:rPr>
              <a:t>ЫЫ</a:t>
            </a:r>
            <a:endParaRPr lang="ru-RU" sz="2400" b="1" dirty="0">
              <a:solidFill>
                <a:prstClr val="black"/>
              </a:solidFill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4930638" y="943070"/>
            <a:ext cx="1156151" cy="1132129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prstClr val="black"/>
                </a:solidFill>
              </a:rPr>
              <a:t>АА</a:t>
            </a:r>
            <a:endParaRPr lang="ru-RU" sz="2400" b="1" dirty="0">
              <a:solidFill>
                <a:prstClr val="black"/>
              </a:solidFill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3038536" y="4505750"/>
            <a:ext cx="1298190" cy="1155497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prstClr val="black"/>
                </a:solidFill>
              </a:rPr>
              <a:t>ЭЭ</a:t>
            </a:r>
            <a:endParaRPr lang="ru-RU" sz="2400" b="1" dirty="0">
              <a:solidFill>
                <a:prstClr val="black"/>
              </a:solidFill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1998806" y="1838048"/>
            <a:ext cx="1262339" cy="1179049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prstClr val="black"/>
                </a:solidFill>
              </a:rPr>
              <a:t>ҮҮ</a:t>
            </a:r>
            <a:endParaRPr lang="ru-RU" sz="2800" b="1" dirty="0">
              <a:solidFill>
                <a:prstClr val="black"/>
              </a:solidFill>
            </a:endParaRPr>
          </a:p>
        </p:txBody>
      </p:sp>
      <p:sp>
        <p:nvSpPr>
          <p:cNvPr id="10" name="Овал 9"/>
          <p:cNvSpPr/>
          <p:nvPr/>
        </p:nvSpPr>
        <p:spPr>
          <a:xfrm>
            <a:off x="3223401" y="761335"/>
            <a:ext cx="1298191" cy="1147803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prstClr val="black"/>
                </a:solidFill>
              </a:rPr>
              <a:t>УУ</a:t>
            </a:r>
            <a:endParaRPr lang="ru-RU" sz="2400" b="1" dirty="0">
              <a:solidFill>
                <a:prstClr val="black"/>
              </a:solidFill>
            </a:endParaRPr>
          </a:p>
        </p:txBody>
      </p:sp>
      <p:sp>
        <p:nvSpPr>
          <p:cNvPr id="11" name="Овал 10"/>
          <p:cNvSpPr/>
          <p:nvPr/>
        </p:nvSpPr>
        <p:spPr>
          <a:xfrm>
            <a:off x="3912051" y="2675764"/>
            <a:ext cx="983584" cy="864096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>
                <a:solidFill>
                  <a:srgbClr val="00B050"/>
                </a:solidFill>
              </a:rPr>
              <a:t>Т</a:t>
            </a:r>
            <a:endParaRPr lang="ru-RU" sz="3600" b="1" dirty="0">
              <a:solidFill>
                <a:srgbClr val="00B050"/>
              </a:solidFill>
            </a:endParaRPr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>
            <a:off x="3946496" y="1909138"/>
            <a:ext cx="339463" cy="76662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>
            <a:endCxn id="6" idx="1"/>
          </p:cNvCxnSpPr>
          <p:nvPr/>
        </p:nvCxnSpPr>
        <p:spPr>
          <a:xfrm>
            <a:off x="4895635" y="3222967"/>
            <a:ext cx="929276" cy="4093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>
            <a:off x="3223401" y="2687884"/>
            <a:ext cx="688650" cy="26372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>
            <a:stCxn id="7" idx="3"/>
          </p:cNvCxnSpPr>
          <p:nvPr/>
        </p:nvCxnSpPr>
        <p:spPr>
          <a:xfrm flipH="1">
            <a:off x="4632626" y="1909403"/>
            <a:ext cx="467326" cy="77848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>
            <a:stCxn id="5" idx="7"/>
          </p:cNvCxnSpPr>
          <p:nvPr/>
        </p:nvCxnSpPr>
        <p:spPr>
          <a:xfrm flipV="1">
            <a:off x="3038536" y="3284984"/>
            <a:ext cx="873515" cy="27340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>
            <a:stCxn id="8" idx="0"/>
          </p:cNvCxnSpPr>
          <p:nvPr/>
        </p:nvCxnSpPr>
        <p:spPr>
          <a:xfrm flipV="1">
            <a:off x="3687631" y="3539860"/>
            <a:ext cx="524329" cy="96589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Прямая соединительная линия 38"/>
          <p:cNvCxnSpPr/>
          <p:nvPr/>
        </p:nvCxnSpPr>
        <p:spPr>
          <a:xfrm flipH="1" flipV="1">
            <a:off x="4632626" y="3528257"/>
            <a:ext cx="583422" cy="110881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Овал 41"/>
          <p:cNvSpPr/>
          <p:nvPr/>
        </p:nvSpPr>
        <p:spPr>
          <a:xfrm>
            <a:off x="4673727" y="4505749"/>
            <a:ext cx="1298190" cy="1155497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prstClr val="black"/>
                </a:solidFill>
              </a:rPr>
              <a:t>ИИ</a:t>
            </a:r>
            <a:endParaRPr lang="ru-RU" sz="2400" b="1" dirty="0">
              <a:solidFill>
                <a:prstClr val="black"/>
              </a:solidFill>
            </a:endParaRPr>
          </a:p>
        </p:txBody>
      </p:sp>
      <p:sp>
        <p:nvSpPr>
          <p:cNvPr id="19" name="Овал 18"/>
          <p:cNvSpPr/>
          <p:nvPr/>
        </p:nvSpPr>
        <p:spPr>
          <a:xfrm>
            <a:off x="5715368" y="2065738"/>
            <a:ext cx="1156151" cy="1132129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prstClr val="black"/>
                </a:solidFill>
              </a:rPr>
              <a:t>ОО</a:t>
            </a:r>
            <a:endParaRPr lang="ru-RU" sz="2400" b="1" dirty="0">
              <a:solidFill>
                <a:prstClr val="black"/>
              </a:solidFill>
            </a:endParaRPr>
          </a:p>
        </p:txBody>
      </p:sp>
      <p:cxnSp>
        <p:nvCxnSpPr>
          <p:cNvPr id="20" name="Прямая соединительная линия 19"/>
          <p:cNvCxnSpPr>
            <a:stCxn id="19" idx="2"/>
          </p:cNvCxnSpPr>
          <p:nvPr/>
        </p:nvCxnSpPr>
        <p:spPr>
          <a:xfrm flipH="1">
            <a:off x="4895635" y="2631803"/>
            <a:ext cx="819733" cy="28977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8919534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вал 4"/>
          <p:cNvSpPr/>
          <p:nvPr/>
        </p:nvSpPr>
        <p:spPr>
          <a:xfrm>
            <a:off x="1646723" y="2552858"/>
            <a:ext cx="1262338" cy="1109907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prstClr val="black"/>
                </a:solidFill>
              </a:rPr>
              <a:t>Ө</a:t>
            </a:r>
            <a:endParaRPr lang="ru-RU" sz="2400" b="1" dirty="0">
              <a:solidFill>
                <a:prstClr val="black"/>
              </a:solidFill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5426842" y="3982971"/>
            <a:ext cx="1269489" cy="1104492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prstClr val="black"/>
                </a:solidFill>
              </a:rPr>
              <a:t>Ы</a:t>
            </a:r>
            <a:endParaRPr lang="ru-RU" sz="2400" b="1" dirty="0">
              <a:solidFill>
                <a:prstClr val="black"/>
              </a:solidFill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5570026" y="1146944"/>
            <a:ext cx="1249956" cy="117905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prstClr val="black"/>
                </a:solidFill>
              </a:rPr>
              <a:t>А</a:t>
            </a:r>
            <a:endParaRPr lang="ru-RU" sz="2400" b="1" dirty="0">
              <a:solidFill>
                <a:prstClr val="black"/>
              </a:solidFill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1892539" y="3919758"/>
            <a:ext cx="1298190" cy="1155497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prstClr val="black"/>
                </a:solidFill>
              </a:rPr>
              <a:t>Э</a:t>
            </a:r>
            <a:endParaRPr lang="ru-RU" sz="2400" b="1" dirty="0">
              <a:solidFill>
                <a:prstClr val="black"/>
              </a:solidFill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1892539" y="1146945"/>
            <a:ext cx="1262339" cy="1179049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prstClr val="black"/>
                </a:solidFill>
              </a:rPr>
              <a:t>Ү</a:t>
            </a:r>
            <a:endParaRPr lang="ru-RU" sz="2800" b="1" dirty="0">
              <a:solidFill>
                <a:prstClr val="black"/>
              </a:solidFill>
            </a:endParaRPr>
          </a:p>
        </p:txBody>
      </p:sp>
      <p:sp>
        <p:nvSpPr>
          <p:cNvPr id="10" name="Овал 9"/>
          <p:cNvSpPr/>
          <p:nvPr/>
        </p:nvSpPr>
        <p:spPr>
          <a:xfrm>
            <a:off x="3754412" y="732306"/>
            <a:ext cx="1298191" cy="1147803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prstClr val="black"/>
                </a:solidFill>
              </a:rPr>
              <a:t>У</a:t>
            </a:r>
            <a:endParaRPr lang="ru-RU" sz="2400" b="1" dirty="0">
              <a:solidFill>
                <a:prstClr val="black"/>
              </a:solidFill>
            </a:endParaRPr>
          </a:p>
        </p:txBody>
      </p:sp>
      <p:sp>
        <p:nvSpPr>
          <p:cNvPr id="11" name="Овал 10"/>
          <p:cNvSpPr/>
          <p:nvPr/>
        </p:nvSpPr>
        <p:spPr>
          <a:xfrm>
            <a:off x="3912051" y="2675764"/>
            <a:ext cx="983584" cy="864096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rgbClr val="00B050"/>
                </a:solidFill>
              </a:rPr>
              <a:t>К</a:t>
            </a:r>
            <a:endParaRPr lang="ru-RU" sz="3600" b="1" dirty="0">
              <a:solidFill>
                <a:srgbClr val="00B050"/>
              </a:solidFill>
            </a:endParaRPr>
          </a:p>
        </p:txBody>
      </p:sp>
      <p:cxnSp>
        <p:nvCxnSpPr>
          <p:cNvPr id="13" name="Прямая соединительная линия 12"/>
          <p:cNvCxnSpPr>
            <a:stCxn id="10" idx="4"/>
            <a:endCxn id="11" idx="0"/>
          </p:cNvCxnSpPr>
          <p:nvPr/>
        </p:nvCxnSpPr>
        <p:spPr>
          <a:xfrm>
            <a:off x="4403508" y="1880109"/>
            <a:ext cx="335" cy="79565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>
            <a:stCxn id="11" idx="5"/>
            <a:endCxn id="6" idx="1"/>
          </p:cNvCxnSpPr>
          <p:nvPr/>
        </p:nvCxnSpPr>
        <p:spPr>
          <a:xfrm>
            <a:off x="4751592" y="3413316"/>
            <a:ext cx="861162" cy="73140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>
            <a:stCxn id="9" idx="5"/>
            <a:endCxn id="11" idx="1"/>
          </p:cNvCxnSpPr>
          <p:nvPr/>
        </p:nvCxnSpPr>
        <p:spPr>
          <a:xfrm>
            <a:off x="2970013" y="2153326"/>
            <a:ext cx="1086081" cy="64898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>
            <a:stCxn id="7" idx="3"/>
            <a:endCxn id="11" idx="7"/>
          </p:cNvCxnSpPr>
          <p:nvPr/>
        </p:nvCxnSpPr>
        <p:spPr>
          <a:xfrm flipH="1">
            <a:off x="4751592" y="2153326"/>
            <a:ext cx="1001486" cy="64898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>
            <a:stCxn id="5" idx="6"/>
            <a:endCxn id="11" idx="2"/>
          </p:cNvCxnSpPr>
          <p:nvPr/>
        </p:nvCxnSpPr>
        <p:spPr>
          <a:xfrm>
            <a:off x="2909061" y="3107812"/>
            <a:ext cx="100299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>
            <a:stCxn id="8" idx="7"/>
            <a:endCxn id="11" idx="3"/>
          </p:cNvCxnSpPr>
          <p:nvPr/>
        </p:nvCxnSpPr>
        <p:spPr>
          <a:xfrm flipV="1">
            <a:off x="3000613" y="3413316"/>
            <a:ext cx="1055481" cy="67566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/>
          <p:cNvCxnSpPr>
            <a:stCxn id="34" idx="0"/>
            <a:endCxn id="11" idx="4"/>
          </p:cNvCxnSpPr>
          <p:nvPr/>
        </p:nvCxnSpPr>
        <p:spPr>
          <a:xfrm flipH="1" flipV="1">
            <a:off x="4403843" y="3539860"/>
            <a:ext cx="18139" cy="92587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Овал 33"/>
          <p:cNvSpPr/>
          <p:nvPr/>
        </p:nvSpPr>
        <p:spPr>
          <a:xfrm>
            <a:off x="3772887" y="4465731"/>
            <a:ext cx="1298190" cy="1155497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prstClr val="black"/>
                </a:solidFill>
              </a:rPr>
              <a:t>И</a:t>
            </a:r>
            <a:endParaRPr lang="ru-RU" sz="2400" b="1" dirty="0">
              <a:solidFill>
                <a:prstClr val="black"/>
              </a:solidFill>
            </a:endParaRPr>
          </a:p>
        </p:txBody>
      </p:sp>
      <p:sp>
        <p:nvSpPr>
          <p:cNvPr id="19" name="Овал 18"/>
          <p:cNvSpPr/>
          <p:nvPr/>
        </p:nvSpPr>
        <p:spPr>
          <a:xfrm>
            <a:off x="5878311" y="2498662"/>
            <a:ext cx="1235889" cy="1151755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prstClr val="black"/>
                </a:solidFill>
              </a:rPr>
              <a:t>О</a:t>
            </a:r>
            <a:endParaRPr lang="ru-RU" sz="2400" b="1" dirty="0">
              <a:solidFill>
                <a:prstClr val="black"/>
              </a:solidFill>
            </a:endParaRPr>
          </a:p>
        </p:txBody>
      </p:sp>
      <p:cxnSp>
        <p:nvCxnSpPr>
          <p:cNvPr id="20" name="Прямая соединительная линия 19"/>
          <p:cNvCxnSpPr>
            <a:stCxn id="19" idx="2"/>
            <a:endCxn id="11" idx="6"/>
          </p:cNvCxnSpPr>
          <p:nvPr/>
        </p:nvCxnSpPr>
        <p:spPr>
          <a:xfrm flipH="1">
            <a:off x="4895635" y="3074540"/>
            <a:ext cx="982676" cy="3327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8242086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вал 4"/>
          <p:cNvSpPr/>
          <p:nvPr/>
        </p:nvSpPr>
        <p:spPr>
          <a:xfrm>
            <a:off x="1961063" y="3395844"/>
            <a:ext cx="1262338" cy="1109907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prstClr val="black"/>
                </a:solidFill>
              </a:rPr>
              <a:t>ӨӨ</a:t>
            </a:r>
            <a:endParaRPr lang="ru-RU" sz="2400" b="1" dirty="0">
              <a:solidFill>
                <a:prstClr val="black"/>
              </a:solidFill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5655014" y="3470559"/>
            <a:ext cx="1160132" cy="1104492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prstClr val="black"/>
                </a:solidFill>
              </a:rPr>
              <a:t>ЫЫ</a:t>
            </a:r>
            <a:endParaRPr lang="ru-RU" sz="2400" b="1" dirty="0">
              <a:solidFill>
                <a:prstClr val="black"/>
              </a:solidFill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4930638" y="943070"/>
            <a:ext cx="1156151" cy="1132129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prstClr val="black"/>
                </a:solidFill>
              </a:rPr>
              <a:t>АА</a:t>
            </a:r>
            <a:endParaRPr lang="ru-RU" sz="2400" b="1" dirty="0">
              <a:solidFill>
                <a:prstClr val="black"/>
              </a:solidFill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3038536" y="4505750"/>
            <a:ext cx="1298190" cy="1155497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prstClr val="black"/>
                </a:solidFill>
              </a:rPr>
              <a:t>ЭЭ</a:t>
            </a:r>
            <a:endParaRPr lang="ru-RU" sz="2400" b="1" dirty="0">
              <a:solidFill>
                <a:prstClr val="black"/>
              </a:solidFill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1998806" y="1838048"/>
            <a:ext cx="1262339" cy="1179049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prstClr val="black"/>
                </a:solidFill>
              </a:rPr>
              <a:t>ҮҮ</a:t>
            </a:r>
            <a:endParaRPr lang="ru-RU" sz="2800" b="1" dirty="0">
              <a:solidFill>
                <a:prstClr val="black"/>
              </a:solidFill>
            </a:endParaRPr>
          </a:p>
        </p:txBody>
      </p:sp>
      <p:sp>
        <p:nvSpPr>
          <p:cNvPr id="10" name="Овал 9"/>
          <p:cNvSpPr/>
          <p:nvPr/>
        </p:nvSpPr>
        <p:spPr>
          <a:xfrm>
            <a:off x="3223401" y="761335"/>
            <a:ext cx="1298191" cy="1147803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prstClr val="black"/>
                </a:solidFill>
              </a:rPr>
              <a:t>УУ</a:t>
            </a:r>
            <a:endParaRPr lang="ru-RU" sz="2400" b="1" dirty="0">
              <a:solidFill>
                <a:prstClr val="black"/>
              </a:solidFill>
            </a:endParaRPr>
          </a:p>
        </p:txBody>
      </p:sp>
      <p:sp>
        <p:nvSpPr>
          <p:cNvPr id="11" name="Овал 10"/>
          <p:cNvSpPr/>
          <p:nvPr/>
        </p:nvSpPr>
        <p:spPr>
          <a:xfrm>
            <a:off x="3912051" y="2675764"/>
            <a:ext cx="983584" cy="864096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rgbClr val="00B050"/>
                </a:solidFill>
              </a:rPr>
              <a:t>К</a:t>
            </a:r>
            <a:endParaRPr lang="ru-RU" sz="3600" b="1" dirty="0">
              <a:solidFill>
                <a:srgbClr val="00B050"/>
              </a:solidFill>
            </a:endParaRPr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>
            <a:off x="3946496" y="1909138"/>
            <a:ext cx="339463" cy="76662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>
            <a:endCxn id="6" idx="1"/>
          </p:cNvCxnSpPr>
          <p:nvPr/>
        </p:nvCxnSpPr>
        <p:spPr>
          <a:xfrm>
            <a:off x="4895635" y="3222967"/>
            <a:ext cx="929276" cy="4093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>
            <a:off x="3223401" y="2687884"/>
            <a:ext cx="688650" cy="26372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>
            <a:stCxn id="7" idx="3"/>
          </p:cNvCxnSpPr>
          <p:nvPr/>
        </p:nvCxnSpPr>
        <p:spPr>
          <a:xfrm flipH="1">
            <a:off x="4632626" y="1909403"/>
            <a:ext cx="467326" cy="77848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>
            <a:stCxn id="5" idx="7"/>
          </p:cNvCxnSpPr>
          <p:nvPr/>
        </p:nvCxnSpPr>
        <p:spPr>
          <a:xfrm flipV="1">
            <a:off x="3038536" y="3284984"/>
            <a:ext cx="873515" cy="27340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>
            <a:stCxn id="8" idx="0"/>
          </p:cNvCxnSpPr>
          <p:nvPr/>
        </p:nvCxnSpPr>
        <p:spPr>
          <a:xfrm flipV="1">
            <a:off x="3687631" y="3539860"/>
            <a:ext cx="524329" cy="96589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Прямая соединительная линия 38"/>
          <p:cNvCxnSpPr/>
          <p:nvPr/>
        </p:nvCxnSpPr>
        <p:spPr>
          <a:xfrm flipH="1" flipV="1">
            <a:off x="4632626" y="3528257"/>
            <a:ext cx="583422" cy="110881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Овал 41"/>
          <p:cNvSpPr/>
          <p:nvPr/>
        </p:nvSpPr>
        <p:spPr>
          <a:xfrm>
            <a:off x="4673727" y="4505749"/>
            <a:ext cx="1298190" cy="1155497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prstClr val="black"/>
                </a:solidFill>
              </a:rPr>
              <a:t>ИИ</a:t>
            </a:r>
            <a:endParaRPr lang="ru-RU" sz="2400" b="1" dirty="0">
              <a:solidFill>
                <a:prstClr val="black"/>
              </a:solidFill>
            </a:endParaRPr>
          </a:p>
        </p:txBody>
      </p:sp>
      <p:sp>
        <p:nvSpPr>
          <p:cNvPr id="19" name="Овал 18"/>
          <p:cNvSpPr/>
          <p:nvPr/>
        </p:nvSpPr>
        <p:spPr>
          <a:xfrm>
            <a:off x="5715368" y="2065738"/>
            <a:ext cx="1156151" cy="1132129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prstClr val="black"/>
                </a:solidFill>
              </a:rPr>
              <a:t>ОО</a:t>
            </a:r>
            <a:endParaRPr lang="ru-RU" sz="2400" b="1" dirty="0">
              <a:solidFill>
                <a:prstClr val="black"/>
              </a:solidFill>
            </a:endParaRPr>
          </a:p>
        </p:txBody>
      </p:sp>
      <p:cxnSp>
        <p:nvCxnSpPr>
          <p:cNvPr id="20" name="Прямая соединительная линия 19"/>
          <p:cNvCxnSpPr>
            <a:stCxn id="19" idx="2"/>
          </p:cNvCxnSpPr>
          <p:nvPr/>
        </p:nvCxnSpPr>
        <p:spPr>
          <a:xfrm flipH="1">
            <a:off x="4895635" y="2631803"/>
            <a:ext cx="819733" cy="28977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7400918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вал 4"/>
          <p:cNvSpPr/>
          <p:nvPr/>
        </p:nvSpPr>
        <p:spPr>
          <a:xfrm>
            <a:off x="1646723" y="2552858"/>
            <a:ext cx="1262338" cy="1109907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prstClr val="black"/>
                </a:solidFill>
              </a:rPr>
              <a:t>Ө</a:t>
            </a:r>
            <a:endParaRPr lang="ru-RU" sz="2400" b="1" dirty="0">
              <a:solidFill>
                <a:prstClr val="black"/>
              </a:solidFill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5426842" y="3982971"/>
            <a:ext cx="1269489" cy="1104492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prstClr val="black"/>
                </a:solidFill>
              </a:rPr>
              <a:t>Ы</a:t>
            </a:r>
            <a:endParaRPr lang="ru-RU" sz="2400" b="1" dirty="0">
              <a:solidFill>
                <a:prstClr val="black"/>
              </a:solidFill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5570026" y="1146944"/>
            <a:ext cx="1249956" cy="117905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prstClr val="black"/>
                </a:solidFill>
              </a:rPr>
              <a:t>А</a:t>
            </a:r>
            <a:endParaRPr lang="ru-RU" sz="2400" b="1" dirty="0">
              <a:solidFill>
                <a:prstClr val="black"/>
              </a:solidFill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1892539" y="3919758"/>
            <a:ext cx="1298190" cy="1155497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prstClr val="black"/>
                </a:solidFill>
              </a:rPr>
              <a:t>Э</a:t>
            </a:r>
            <a:endParaRPr lang="ru-RU" sz="2400" b="1" dirty="0">
              <a:solidFill>
                <a:prstClr val="black"/>
              </a:solidFill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1892539" y="1146945"/>
            <a:ext cx="1262339" cy="1179049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prstClr val="black"/>
                </a:solidFill>
              </a:rPr>
              <a:t>Ү</a:t>
            </a:r>
            <a:endParaRPr lang="ru-RU" sz="2800" b="1" dirty="0">
              <a:solidFill>
                <a:prstClr val="black"/>
              </a:solidFill>
            </a:endParaRPr>
          </a:p>
        </p:txBody>
      </p:sp>
      <p:sp>
        <p:nvSpPr>
          <p:cNvPr id="10" name="Овал 9"/>
          <p:cNvSpPr/>
          <p:nvPr/>
        </p:nvSpPr>
        <p:spPr>
          <a:xfrm>
            <a:off x="3754412" y="732306"/>
            <a:ext cx="1298191" cy="1147803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prstClr val="black"/>
                </a:solidFill>
              </a:rPr>
              <a:t>У</a:t>
            </a:r>
            <a:endParaRPr lang="ru-RU" sz="2400" b="1" dirty="0">
              <a:solidFill>
                <a:prstClr val="black"/>
              </a:solidFill>
            </a:endParaRPr>
          </a:p>
        </p:txBody>
      </p:sp>
      <p:sp>
        <p:nvSpPr>
          <p:cNvPr id="11" name="Овал 10"/>
          <p:cNvSpPr/>
          <p:nvPr/>
        </p:nvSpPr>
        <p:spPr>
          <a:xfrm>
            <a:off x="3912051" y="2675764"/>
            <a:ext cx="983584" cy="864096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>
                <a:solidFill>
                  <a:srgbClr val="00B050"/>
                </a:solidFill>
              </a:rPr>
              <a:t>Х</a:t>
            </a:r>
            <a:endParaRPr lang="ru-RU" sz="3600" b="1" dirty="0">
              <a:solidFill>
                <a:srgbClr val="00B050"/>
              </a:solidFill>
            </a:endParaRPr>
          </a:p>
        </p:txBody>
      </p:sp>
      <p:cxnSp>
        <p:nvCxnSpPr>
          <p:cNvPr id="13" name="Прямая соединительная линия 12"/>
          <p:cNvCxnSpPr>
            <a:stCxn id="10" idx="4"/>
            <a:endCxn id="11" idx="0"/>
          </p:cNvCxnSpPr>
          <p:nvPr/>
        </p:nvCxnSpPr>
        <p:spPr>
          <a:xfrm>
            <a:off x="4403508" y="1880109"/>
            <a:ext cx="335" cy="79565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>
            <a:stCxn id="11" idx="5"/>
            <a:endCxn id="6" idx="1"/>
          </p:cNvCxnSpPr>
          <p:nvPr/>
        </p:nvCxnSpPr>
        <p:spPr>
          <a:xfrm>
            <a:off x="4751592" y="3413316"/>
            <a:ext cx="861162" cy="73140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>
            <a:stCxn id="9" idx="5"/>
            <a:endCxn id="11" idx="1"/>
          </p:cNvCxnSpPr>
          <p:nvPr/>
        </p:nvCxnSpPr>
        <p:spPr>
          <a:xfrm>
            <a:off x="2970013" y="2153326"/>
            <a:ext cx="1086081" cy="64898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>
            <a:stCxn id="7" idx="3"/>
            <a:endCxn id="11" idx="7"/>
          </p:cNvCxnSpPr>
          <p:nvPr/>
        </p:nvCxnSpPr>
        <p:spPr>
          <a:xfrm flipH="1">
            <a:off x="4751592" y="2153326"/>
            <a:ext cx="1001486" cy="64898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>
            <a:stCxn id="5" idx="6"/>
            <a:endCxn id="11" idx="2"/>
          </p:cNvCxnSpPr>
          <p:nvPr/>
        </p:nvCxnSpPr>
        <p:spPr>
          <a:xfrm>
            <a:off x="2909061" y="3107812"/>
            <a:ext cx="100299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>
            <a:stCxn id="8" idx="7"/>
            <a:endCxn id="11" idx="3"/>
          </p:cNvCxnSpPr>
          <p:nvPr/>
        </p:nvCxnSpPr>
        <p:spPr>
          <a:xfrm flipV="1">
            <a:off x="3000613" y="3413316"/>
            <a:ext cx="1055481" cy="67566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/>
          <p:cNvCxnSpPr>
            <a:stCxn id="34" idx="0"/>
            <a:endCxn id="11" idx="4"/>
          </p:cNvCxnSpPr>
          <p:nvPr/>
        </p:nvCxnSpPr>
        <p:spPr>
          <a:xfrm flipH="1" flipV="1">
            <a:off x="4403843" y="3539860"/>
            <a:ext cx="18139" cy="92587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Овал 33"/>
          <p:cNvSpPr/>
          <p:nvPr/>
        </p:nvSpPr>
        <p:spPr>
          <a:xfrm>
            <a:off x="3772887" y="4465731"/>
            <a:ext cx="1298190" cy="1155497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prstClr val="black"/>
                </a:solidFill>
              </a:rPr>
              <a:t>И</a:t>
            </a:r>
            <a:endParaRPr lang="ru-RU" sz="2400" b="1" dirty="0">
              <a:solidFill>
                <a:prstClr val="black"/>
              </a:solidFill>
            </a:endParaRPr>
          </a:p>
        </p:txBody>
      </p:sp>
      <p:sp>
        <p:nvSpPr>
          <p:cNvPr id="19" name="Овал 18"/>
          <p:cNvSpPr/>
          <p:nvPr/>
        </p:nvSpPr>
        <p:spPr>
          <a:xfrm>
            <a:off x="5878311" y="2498662"/>
            <a:ext cx="1235889" cy="1151755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prstClr val="black"/>
                </a:solidFill>
              </a:rPr>
              <a:t>О</a:t>
            </a:r>
            <a:endParaRPr lang="ru-RU" sz="2400" b="1" dirty="0">
              <a:solidFill>
                <a:prstClr val="black"/>
              </a:solidFill>
            </a:endParaRPr>
          </a:p>
        </p:txBody>
      </p:sp>
      <p:cxnSp>
        <p:nvCxnSpPr>
          <p:cNvPr id="20" name="Прямая соединительная линия 19"/>
          <p:cNvCxnSpPr>
            <a:stCxn id="19" idx="2"/>
            <a:endCxn id="11" idx="6"/>
          </p:cNvCxnSpPr>
          <p:nvPr/>
        </p:nvCxnSpPr>
        <p:spPr>
          <a:xfrm flipH="1">
            <a:off x="4895635" y="3074540"/>
            <a:ext cx="982676" cy="3327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3778017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вал 4"/>
          <p:cNvSpPr/>
          <p:nvPr/>
        </p:nvSpPr>
        <p:spPr>
          <a:xfrm>
            <a:off x="1961063" y="3395844"/>
            <a:ext cx="1262338" cy="1109907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prstClr val="black"/>
                </a:solidFill>
              </a:rPr>
              <a:t>ӨӨ</a:t>
            </a:r>
            <a:endParaRPr lang="ru-RU" sz="2400" b="1" dirty="0">
              <a:solidFill>
                <a:prstClr val="black"/>
              </a:solidFill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5655014" y="3470559"/>
            <a:ext cx="1160132" cy="1104492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prstClr val="black"/>
                </a:solidFill>
              </a:rPr>
              <a:t>ЫЫ</a:t>
            </a:r>
            <a:endParaRPr lang="ru-RU" sz="2400" b="1" dirty="0">
              <a:solidFill>
                <a:prstClr val="black"/>
              </a:solidFill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4930638" y="943070"/>
            <a:ext cx="1156151" cy="1132129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prstClr val="black"/>
                </a:solidFill>
              </a:rPr>
              <a:t>АА</a:t>
            </a:r>
            <a:endParaRPr lang="ru-RU" sz="2400" b="1" dirty="0">
              <a:solidFill>
                <a:prstClr val="black"/>
              </a:solidFill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3038536" y="4505750"/>
            <a:ext cx="1298190" cy="1155497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prstClr val="black"/>
                </a:solidFill>
              </a:rPr>
              <a:t>ЭЭ</a:t>
            </a:r>
            <a:endParaRPr lang="ru-RU" sz="2400" b="1" dirty="0">
              <a:solidFill>
                <a:prstClr val="black"/>
              </a:solidFill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1998806" y="1838048"/>
            <a:ext cx="1262339" cy="1179049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prstClr val="black"/>
                </a:solidFill>
              </a:rPr>
              <a:t>ҮҮ</a:t>
            </a:r>
            <a:endParaRPr lang="ru-RU" sz="2800" b="1" dirty="0">
              <a:solidFill>
                <a:prstClr val="black"/>
              </a:solidFill>
            </a:endParaRPr>
          </a:p>
        </p:txBody>
      </p:sp>
      <p:sp>
        <p:nvSpPr>
          <p:cNvPr id="10" name="Овал 9"/>
          <p:cNvSpPr/>
          <p:nvPr/>
        </p:nvSpPr>
        <p:spPr>
          <a:xfrm>
            <a:off x="3223401" y="761335"/>
            <a:ext cx="1298191" cy="1147803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prstClr val="black"/>
                </a:solidFill>
              </a:rPr>
              <a:t>УУ</a:t>
            </a:r>
            <a:endParaRPr lang="ru-RU" sz="2400" b="1" dirty="0">
              <a:solidFill>
                <a:prstClr val="black"/>
              </a:solidFill>
            </a:endParaRPr>
          </a:p>
        </p:txBody>
      </p:sp>
      <p:sp>
        <p:nvSpPr>
          <p:cNvPr id="11" name="Овал 10"/>
          <p:cNvSpPr/>
          <p:nvPr/>
        </p:nvSpPr>
        <p:spPr>
          <a:xfrm>
            <a:off x="3912051" y="2675764"/>
            <a:ext cx="983584" cy="864096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>
                <a:solidFill>
                  <a:srgbClr val="00B050"/>
                </a:solidFill>
              </a:rPr>
              <a:t>Х</a:t>
            </a:r>
            <a:endParaRPr lang="ru-RU" sz="3600" b="1" dirty="0">
              <a:solidFill>
                <a:srgbClr val="00B050"/>
              </a:solidFill>
            </a:endParaRPr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>
            <a:off x="3946496" y="1909138"/>
            <a:ext cx="339463" cy="76662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>
            <a:endCxn id="6" idx="1"/>
          </p:cNvCxnSpPr>
          <p:nvPr/>
        </p:nvCxnSpPr>
        <p:spPr>
          <a:xfrm>
            <a:off x="4895635" y="3222967"/>
            <a:ext cx="929276" cy="4093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>
            <a:off x="3223401" y="2687884"/>
            <a:ext cx="688650" cy="26372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>
            <a:stCxn id="7" idx="3"/>
          </p:cNvCxnSpPr>
          <p:nvPr/>
        </p:nvCxnSpPr>
        <p:spPr>
          <a:xfrm flipH="1">
            <a:off x="4632626" y="1909403"/>
            <a:ext cx="467326" cy="77848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>
            <a:stCxn id="5" idx="7"/>
          </p:cNvCxnSpPr>
          <p:nvPr/>
        </p:nvCxnSpPr>
        <p:spPr>
          <a:xfrm flipV="1">
            <a:off x="3038536" y="3284984"/>
            <a:ext cx="873515" cy="27340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>
            <a:stCxn id="8" idx="0"/>
          </p:cNvCxnSpPr>
          <p:nvPr/>
        </p:nvCxnSpPr>
        <p:spPr>
          <a:xfrm flipV="1">
            <a:off x="3687631" y="3539860"/>
            <a:ext cx="524329" cy="96589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Прямая соединительная линия 38"/>
          <p:cNvCxnSpPr/>
          <p:nvPr/>
        </p:nvCxnSpPr>
        <p:spPr>
          <a:xfrm flipH="1" flipV="1">
            <a:off x="4632626" y="3528257"/>
            <a:ext cx="583422" cy="110881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Овал 41"/>
          <p:cNvSpPr/>
          <p:nvPr/>
        </p:nvSpPr>
        <p:spPr>
          <a:xfrm>
            <a:off x="4673727" y="4505749"/>
            <a:ext cx="1298190" cy="1155497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prstClr val="black"/>
                </a:solidFill>
              </a:rPr>
              <a:t>ИИ</a:t>
            </a:r>
            <a:endParaRPr lang="ru-RU" sz="2400" b="1" dirty="0">
              <a:solidFill>
                <a:prstClr val="black"/>
              </a:solidFill>
            </a:endParaRPr>
          </a:p>
        </p:txBody>
      </p:sp>
      <p:sp>
        <p:nvSpPr>
          <p:cNvPr id="19" name="Овал 18"/>
          <p:cNvSpPr/>
          <p:nvPr/>
        </p:nvSpPr>
        <p:spPr>
          <a:xfrm>
            <a:off x="5715368" y="2065738"/>
            <a:ext cx="1156151" cy="1132129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prstClr val="black"/>
                </a:solidFill>
              </a:rPr>
              <a:t>ОО</a:t>
            </a:r>
            <a:endParaRPr lang="ru-RU" sz="2400" b="1" dirty="0">
              <a:solidFill>
                <a:prstClr val="black"/>
              </a:solidFill>
            </a:endParaRPr>
          </a:p>
        </p:txBody>
      </p:sp>
      <p:cxnSp>
        <p:nvCxnSpPr>
          <p:cNvPr id="20" name="Прямая соединительная линия 19"/>
          <p:cNvCxnSpPr>
            <a:stCxn id="19" idx="2"/>
          </p:cNvCxnSpPr>
          <p:nvPr/>
        </p:nvCxnSpPr>
        <p:spPr>
          <a:xfrm flipH="1">
            <a:off x="4895635" y="2631803"/>
            <a:ext cx="819733" cy="28977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4425340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</TotalTime>
  <Words>180</Words>
  <Application>Microsoft Office PowerPoint</Application>
  <PresentationFormat>Экран (4:3)</PresentationFormat>
  <Paragraphs>180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1</dc:creator>
  <cp:lastModifiedBy>1</cp:lastModifiedBy>
  <cp:revision>9</cp:revision>
  <dcterms:created xsi:type="dcterms:W3CDTF">2017-10-18T12:38:19Z</dcterms:created>
  <dcterms:modified xsi:type="dcterms:W3CDTF">2017-11-14T13:26:52Z</dcterms:modified>
</cp:coreProperties>
</file>