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DB944ED6-009D-1553-3692-C31E1DD8C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:notes">
            <a:extLst>
              <a:ext uri="{FF2B5EF4-FFF2-40B4-BE49-F238E27FC236}">
                <a16:creationId xmlns:a16="http://schemas.microsoft.com/office/drawing/2014/main" id="{922DD731-D9CF-06D5-7C68-04A8E9D461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0:notes">
            <a:extLst>
              <a:ext uri="{FF2B5EF4-FFF2-40B4-BE49-F238E27FC236}">
                <a16:creationId xmlns:a16="http://schemas.microsoft.com/office/drawing/2014/main" id="{056B3369-6EAD-2B34-1EDF-18DF35B60B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417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Relationship Id="rId9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krbook.org/" TargetMode="External"/><Relationship Id="rId5" Type="http://schemas.openxmlformats.org/officeDocument/2006/relationships/hyperlink" Target="https://malyunky.com/" TargetMode="External"/><Relationship Id="rId4" Type="http://schemas.openxmlformats.org/officeDocument/2006/relationships/hyperlink" Target="https://rozmalovku.com.ua/category/rozmalovky-pryrody/zymovi-rozmalovk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86" name="Google Shape;86;p13" descr="Фотошаблон - Новогодняя рамка ч.5 » Портал о дизайне - PixelBrus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/>
          <p:nvPr/>
        </p:nvSpPr>
        <p:spPr>
          <a:xfrm rot="603076">
            <a:off x="2393328" y="1911070"/>
            <a:ext cx="5751896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0" b="1" i="0" u="none" strike="noStrike" cap="none">
                <a:solidFill>
                  <a:srgbClr val="00B0F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Новорічні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0" b="1" i="0" u="none" strike="noStrike" cap="none">
                <a:solidFill>
                  <a:srgbClr val="00B0F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 свята</a:t>
            </a:r>
            <a:endParaRPr sz="8000" b="1" i="0" u="none" strike="noStrike" cap="none">
              <a:solidFill>
                <a:srgbClr val="00B0F0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endParaRPr/>
          </a:p>
        </p:txBody>
      </p:sp>
      <p:pic>
        <p:nvPicPr>
          <p:cNvPr id="94" name="Google Shape;94;p14" descr="Лучшие зимние рамки для фото в нашей коллекции - LoonaPix!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4864"/>
            <a:ext cx="9144000" cy="6803136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/>
        </p:nvSpPr>
        <p:spPr>
          <a:xfrm>
            <a:off x="3571868" y="1928802"/>
            <a:ext cx="5572132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okman Old Style"/>
              <a:buNone/>
            </a:pPr>
            <a:r>
              <a:rPr lang="uk-UA" sz="32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Із зимою в гості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okman Old Style"/>
              <a:buNone/>
            </a:pPr>
            <a:r>
              <a:rPr lang="uk-UA" sz="32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До нас свята прийшли.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okman Old Style"/>
              <a:buNone/>
            </a:pPr>
            <a:r>
              <a:rPr lang="uk-UA" sz="32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Веселий настрій, радість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okman Old Style"/>
              <a:buNone/>
            </a:pPr>
            <a:r>
              <a:rPr lang="uk-UA" sz="32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З собою принесли</a:t>
            </a:r>
            <a:r>
              <a:rPr lang="uk-UA" sz="28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.</a:t>
            </a:r>
            <a:endParaRPr sz="2800" b="0" i="0" u="none" strike="noStrike" cap="non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 descr="C:\Users\дом\Downloads\Рождество-Иисуса-Христа.jpg"/>
          <p:cNvPicPr preferRelativeResize="0"/>
          <p:nvPr/>
        </p:nvPicPr>
        <p:blipFill rotWithShape="1">
          <a:blip r:embed="rId3">
            <a:alphaModFix/>
          </a:blip>
          <a:srcRect l="15551" t="-7046" r="6319" b="-2676"/>
          <a:stretch/>
        </p:blipFill>
        <p:spPr>
          <a:xfrm>
            <a:off x="1571604" y="-214338"/>
            <a:ext cx="3761871" cy="3929066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1" name="Google Shape;101;p15" descr="Теми днів до тижня &quot;Зимові свята&quot; у 1 класі НУШ"/>
          <p:cNvPicPr preferRelativeResize="0"/>
          <p:nvPr/>
        </p:nvPicPr>
        <p:blipFill rotWithShape="1">
          <a:blip r:embed="rId4">
            <a:alphaModFix/>
          </a:blip>
          <a:srcRect l="17648" t="2614" r="-19607" b="-12417"/>
          <a:stretch/>
        </p:blipFill>
        <p:spPr>
          <a:xfrm>
            <a:off x="0" y="3286124"/>
            <a:ext cx="3714744" cy="321471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02" name="Google Shape;102;p15"/>
          <p:cNvSpPr/>
          <p:nvPr/>
        </p:nvSpPr>
        <p:spPr>
          <a:xfrm>
            <a:off x="3071802" y="428604"/>
            <a:ext cx="116275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uk-UA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Різдво</a:t>
            </a: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5"/>
          <p:cNvSpPr/>
          <p:nvPr/>
        </p:nvSpPr>
        <p:spPr>
          <a:xfrm>
            <a:off x="6286512" y="5786454"/>
            <a:ext cx="190443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uk-UA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Водохреща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5"/>
          <p:cNvSpPr/>
          <p:nvPr/>
        </p:nvSpPr>
        <p:spPr>
          <a:xfrm>
            <a:off x="1357290" y="3357562"/>
            <a:ext cx="1500198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alibri"/>
              <a:buNone/>
            </a:pPr>
            <a:r>
              <a:rPr lang="uk-UA" sz="1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Щедрий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alibri"/>
              <a:buNone/>
            </a:pPr>
            <a:r>
              <a:rPr lang="uk-UA" sz="1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Вечір  і Старий Новий рік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p15" descr="Зі святом Водохреща | Disney characters, Disney princess, Character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00694" y="785794"/>
            <a:ext cx="3214710" cy="5572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 descr="Рамки для фотошопа на Новый год 2021 | Домашняя ферма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 descr="Скринька цікавих подій 2019-2020н.р. | ДНЗ №45 &quot;Калинка&quot;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1214422"/>
            <a:ext cx="1416984" cy="2214578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/>
          <p:nvPr/>
        </p:nvSpPr>
        <p:spPr>
          <a:xfrm>
            <a:off x="1214414" y="6027003"/>
            <a:ext cx="1374094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uk-UA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Меланки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uk-UA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і Василя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5"/>
          <p:cNvSpPr/>
          <p:nvPr/>
        </p:nvSpPr>
        <p:spPr>
          <a:xfrm>
            <a:off x="0" y="3143248"/>
            <a:ext cx="1239442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uk-UA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Новий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uk-UA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рік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5"/>
          <p:cNvSpPr/>
          <p:nvPr/>
        </p:nvSpPr>
        <p:spPr>
          <a:xfrm>
            <a:off x="0" y="142852"/>
            <a:ext cx="247567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uk-UA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День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uk-UA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Св.Миколая</a:t>
            </a: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5"/>
          <p:cNvSpPr/>
          <p:nvPr/>
        </p:nvSpPr>
        <p:spPr>
          <a:xfrm>
            <a:off x="5643570" y="5786454"/>
            <a:ext cx="42862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uk-UA" sz="24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З</a:t>
            </a:r>
            <a:endParaRPr sz="2400" b="0" i="1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17" name="Google Shape;117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18" name="Google Shape;118;p16" descr="скачать бесплатно рамки для фотографи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1"/>
            <a:ext cx="9144001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6"/>
          <p:cNvSpPr txBox="1"/>
          <p:nvPr/>
        </p:nvSpPr>
        <p:spPr>
          <a:xfrm rot="334041">
            <a:off x="2831899" y="710622"/>
            <a:ext cx="5873704" cy="123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uk-UA" sz="2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За традицією, на свято Різдва колядники сповіщають усім про народження Сина Божого. </a:t>
            </a:r>
            <a:endParaRPr sz="1000" b="0" i="0" u="none" strike="noStrike" cap="non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120" name="Google Shape;120;p16" descr="Красиві віншування до Коляди і Різдвяні вірші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341862">
            <a:off x="2706309" y="1959454"/>
            <a:ext cx="5454346" cy="3760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26" name="Google Shape;126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27" name="Google Shape;127;p17" descr="скачать бесплатно рамки для фотографи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1"/>
            <a:ext cx="9144001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7"/>
          <p:cNvSpPr/>
          <p:nvPr/>
        </p:nvSpPr>
        <p:spPr>
          <a:xfrm rot="302733">
            <a:off x="2699823" y="691724"/>
            <a:ext cx="6170124" cy="1366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На свято Меланки у Щедрий вечір люди святкують </a:t>
            </a:r>
            <a:endParaRPr/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uk-UA" sz="18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Старий Новий рік, “водять козу”, щедруючи, а на </a:t>
            </a:r>
            <a:endParaRPr sz="1800" b="0" i="0" u="none" strike="noStrike" cap="none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uk-UA" sz="18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ранок засіваючи, величають господарів і</a:t>
            </a:r>
            <a:endParaRPr/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uk-UA" sz="18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бажають їм всього найкращого у новому році. </a:t>
            </a:r>
            <a:endParaRPr/>
          </a:p>
        </p:txBody>
      </p:sp>
      <p:pic>
        <p:nvPicPr>
          <p:cNvPr id="129" name="Google Shape;129;p17" descr="Різдвяні українські прислів'я та народні приказки. Прикмети на Різдво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339987">
            <a:off x="2747170" y="2103864"/>
            <a:ext cx="51816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35" name="Google Shape;135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36" name="Google Shape;136;p18" descr="скачать бесплатно рамки для фотографи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1"/>
            <a:ext cx="9144001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8"/>
          <p:cNvSpPr/>
          <p:nvPr/>
        </p:nvSpPr>
        <p:spPr>
          <a:xfrm rot="296027">
            <a:off x="2875684" y="687541"/>
            <a:ext cx="563299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На Водохреща освячується вся вода, яка набуває цілющої сили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18" descr="Роботи Тетяни Зеленченко із циклу «Український рік» | Жінка-УКРАЇНКА"/>
          <p:cNvPicPr preferRelativeResize="0"/>
          <p:nvPr/>
        </p:nvPicPr>
        <p:blipFill rotWithShape="1">
          <a:blip r:embed="rId4">
            <a:alphaModFix/>
          </a:blip>
          <a:srcRect r="-480" b="9360"/>
          <a:stretch/>
        </p:blipFill>
        <p:spPr>
          <a:xfrm rot="284048">
            <a:off x="3268078" y="1502611"/>
            <a:ext cx="3857240" cy="4399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9" descr="Як прикрасити фасад будинку до Нового року своїми руками, новорічне  оформлення будівель | Идеи для дома"/>
          <p:cNvPicPr preferRelativeResize="0"/>
          <p:nvPr/>
        </p:nvPicPr>
        <p:blipFill rotWithShape="1">
          <a:blip r:embed="rId3">
            <a:alphaModFix/>
          </a:blip>
          <a:srcRect t="354" r="93" b="13580"/>
          <a:stretch/>
        </p:blipFill>
        <p:spPr>
          <a:xfrm>
            <a:off x="809600" y="571480"/>
            <a:ext cx="7620052" cy="573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9" descr="Скачать фоторамки для фотошопа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9"/>
          <p:cNvSpPr/>
          <p:nvPr/>
        </p:nvSpPr>
        <p:spPr>
          <a:xfrm>
            <a:off x="928662" y="571480"/>
            <a:ext cx="457200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До новорічних свят господарі намагаюся прибрати в оселі і  прикрасити свій дім </a:t>
            </a:r>
            <a:endParaRPr sz="2400"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51" name="Google Shape;151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52" name="Google Shape;152;p20" descr="Санта Клаус футболка новогодняя AliExpress, новогодние рамки, рамка,  ребенок, праздничные элементы png | Klipartz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0"/>
          <p:cNvSpPr txBox="1"/>
          <p:nvPr/>
        </p:nvSpPr>
        <p:spPr>
          <a:xfrm>
            <a:off x="2143108" y="714356"/>
            <a:ext cx="5226652" cy="2000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uk-UA" sz="6000" b="1" i="0" u="none" strike="noStrike" cap="none">
                <a:solidFill>
                  <a:srgbClr val="FF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Творче </a:t>
            </a:r>
            <a:endParaRPr/>
          </a:p>
          <a:p>
            <a:pPr marL="342900" marR="0" lvl="0" indent="-3429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uk-UA" sz="6000" b="1" i="0" u="none" strike="noStrike" cap="none">
                <a:solidFill>
                  <a:srgbClr val="FF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завдання</a:t>
            </a:r>
            <a:endParaRPr sz="6000" b="1" i="0" u="none" strike="noStrike" cap="none">
              <a:solidFill>
                <a:srgbClr val="FF0000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154" name="Google Shape;154;p20"/>
          <p:cNvSpPr/>
          <p:nvPr/>
        </p:nvSpPr>
        <p:spPr>
          <a:xfrm>
            <a:off x="2928926" y="2928934"/>
            <a:ext cx="442915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okman Old Style"/>
              <a:buNone/>
            </a:pPr>
            <a:r>
              <a:rPr lang="uk-UA" sz="3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Намалюйте свій дім і прикрасьте його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ookman Old Style"/>
              <a:buNone/>
            </a:pPr>
            <a:r>
              <a:rPr lang="uk-UA" sz="3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до Новорічних свят</a:t>
            </a:r>
            <a:endParaRPr sz="3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1" descr="Фоторамки. Чарівна зим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205"/>
            <a:ext cx="9144000" cy="6846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1" descr="10 цікавих способів прикрасити будинок до Нового року - Декор Клуб"/>
          <p:cNvPicPr preferRelativeResize="0"/>
          <p:nvPr/>
        </p:nvPicPr>
        <p:blipFill rotWithShape="1">
          <a:blip r:embed="rId4">
            <a:alphaModFix/>
          </a:blip>
          <a:srcRect l="4759" t="7142" r="7201" b="32141"/>
          <a:stretch/>
        </p:blipFill>
        <p:spPr>
          <a:xfrm>
            <a:off x="3286116" y="3071810"/>
            <a:ext cx="2954172" cy="1357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1" descr="Оформлення на новий рік. Прикраси на новий рік своїми руками. Новорічне  прикраса саду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14942" y="1142984"/>
            <a:ext cx="2857520" cy="1836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1" descr="Прикраса будинку і дачі на Новий 2019 рік зовні і всередині своїми руками з  підручних матеріалів"/>
          <p:cNvPicPr preferRelativeResize="0"/>
          <p:nvPr/>
        </p:nvPicPr>
        <p:blipFill rotWithShape="1">
          <a:blip r:embed="rId6">
            <a:alphaModFix/>
          </a:blip>
          <a:srcRect t="8490" r="3289" b="9433"/>
          <a:stretch/>
        </p:blipFill>
        <p:spPr>
          <a:xfrm>
            <a:off x="2285984" y="714356"/>
            <a:ext cx="2776228" cy="164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1" descr="Как украсить дом гирляндами на Новый Год? - статья на блоге  интернет-магазина 4party"/>
          <p:cNvPicPr preferRelativeResize="0"/>
          <p:nvPr/>
        </p:nvPicPr>
        <p:blipFill rotWithShape="1">
          <a:blip r:embed="rId7">
            <a:alphaModFix/>
          </a:blip>
          <a:srcRect l="14086" t="23683" r="8439" b="7895"/>
          <a:stretch/>
        </p:blipFill>
        <p:spPr>
          <a:xfrm>
            <a:off x="3571868" y="4572008"/>
            <a:ext cx="3143272" cy="1857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1" descr="Как украсить двор к Новому году 2019 - подборка идей на фото"/>
          <p:cNvPicPr preferRelativeResize="0"/>
          <p:nvPr/>
        </p:nvPicPr>
        <p:blipFill rotWithShape="1">
          <a:blip r:embed="rId8">
            <a:alphaModFix/>
          </a:blip>
          <a:srcRect l="18919" t="2203" r="1162" b="16299"/>
          <a:stretch/>
        </p:blipFill>
        <p:spPr>
          <a:xfrm>
            <a:off x="467211" y="2285992"/>
            <a:ext cx="2710783" cy="1857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1" descr="Як прикрасити будинок до Нового року 2021: ідеї - easyhandmade.info"/>
          <p:cNvPicPr preferRelativeResize="0"/>
          <p:nvPr/>
        </p:nvPicPr>
        <p:blipFill rotWithShape="1">
          <a:blip r:embed="rId9">
            <a:alphaModFix/>
          </a:blip>
          <a:srcRect r="2942" b="8824"/>
          <a:stretch/>
        </p:blipFill>
        <p:spPr>
          <a:xfrm>
            <a:off x="6357950" y="3214686"/>
            <a:ext cx="2433476" cy="171451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1"/>
          <p:cNvSpPr/>
          <p:nvPr/>
        </p:nvSpPr>
        <p:spPr>
          <a:xfrm>
            <a:off x="357158" y="4357694"/>
            <a:ext cx="2957861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Bookman Old Style"/>
              <a:buNone/>
            </a:pPr>
            <a:r>
              <a:rPr lang="uk-UA" sz="4000" b="1">
                <a:solidFill>
                  <a:srgbClr val="FF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Ідеї для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Bookman Old Style"/>
              <a:buNone/>
            </a:pPr>
            <a:r>
              <a:rPr lang="uk-UA" sz="4000" b="1">
                <a:solidFill>
                  <a:srgbClr val="FF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творчості</a:t>
            </a:r>
            <a:endParaRPr sz="4000" b="1">
              <a:solidFill>
                <a:srgbClr val="FF0000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72" name="Google Shape;172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73" name="Google Shape;173;p22" descr="Новогодняя рамка &quot;Дед Мороз на санках&quot; - Рамки новогодние - Каталог файлов  - Много рамок для Фотошопа"/>
          <p:cNvPicPr preferRelativeResize="0"/>
          <p:nvPr/>
        </p:nvPicPr>
        <p:blipFill rotWithShape="1">
          <a:blip r:embed="rId3">
            <a:alphaModFix/>
          </a:blip>
          <a:srcRect b="5179"/>
          <a:stretch/>
        </p:blipFill>
        <p:spPr>
          <a:xfrm>
            <a:off x="0" y="-36578"/>
            <a:ext cx="9144000" cy="689457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2"/>
          <p:cNvSpPr/>
          <p:nvPr/>
        </p:nvSpPr>
        <p:spPr>
          <a:xfrm>
            <a:off x="3643306" y="1285860"/>
            <a:ext cx="4323620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000">
                <a:solidFill>
                  <a:srgbClr val="FF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Бажаю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000">
                <a:solidFill>
                  <a:srgbClr val="FF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успіхів і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000">
                <a:solidFill>
                  <a:srgbClr val="FF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творчого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000">
                <a:solidFill>
                  <a:srgbClr val="FF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натхнення</a:t>
            </a:r>
            <a:endParaRPr sz="6000">
              <a:solidFill>
                <a:srgbClr val="FF0000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>
          <a:extLst>
            <a:ext uri="{FF2B5EF4-FFF2-40B4-BE49-F238E27FC236}">
              <a16:creationId xmlns:a16="http://schemas.microsoft.com/office/drawing/2014/main" id="{2A9E9248-19EB-D5D9-90FC-665C30033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>
            <a:extLst>
              <a:ext uri="{FF2B5EF4-FFF2-40B4-BE49-F238E27FC236}">
                <a16:creationId xmlns:a16="http://schemas.microsoft.com/office/drawing/2014/main" id="{8FF9FF3D-C871-A6A1-A42F-D221245238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72" name="Google Shape;172;p22">
            <a:extLst>
              <a:ext uri="{FF2B5EF4-FFF2-40B4-BE49-F238E27FC236}">
                <a16:creationId xmlns:a16="http://schemas.microsoft.com/office/drawing/2014/main" id="{F572D76B-81FC-1CC5-3054-AE72150BD1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73" name="Google Shape;173;p22" descr="Новогодняя рамка &quot;Дед Мороз на санках&quot; - Рамки новогодние - Каталог файлов  - Много рамок для Фотошопа">
            <a:extLst>
              <a:ext uri="{FF2B5EF4-FFF2-40B4-BE49-F238E27FC236}">
                <a16:creationId xmlns:a16="http://schemas.microsoft.com/office/drawing/2014/main" id="{70DF877E-FF28-372F-95D7-A533BFA27F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5179"/>
          <a:stretch/>
        </p:blipFill>
        <p:spPr>
          <a:xfrm>
            <a:off x="0" y="-36578"/>
            <a:ext cx="9144000" cy="689457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2">
            <a:extLst>
              <a:ext uri="{FF2B5EF4-FFF2-40B4-BE49-F238E27FC236}">
                <a16:creationId xmlns:a16="http://schemas.microsoft.com/office/drawing/2014/main" id="{1EF31ADC-EADD-6AE7-7AA3-227317CD837D}"/>
              </a:ext>
            </a:extLst>
          </p:cNvPr>
          <p:cNvSpPr/>
          <p:nvPr/>
        </p:nvSpPr>
        <p:spPr>
          <a:xfrm>
            <a:off x="3662159" y="748981"/>
            <a:ext cx="4323620" cy="170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3600" dirty="0" err="1">
                <a:solidFill>
                  <a:srgbClr val="FF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Використан</a:t>
            </a:r>
            <a:r>
              <a:rPr lang="uk-UA" sz="3600" dirty="0">
                <a:solidFill>
                  <a:srgbClr val="FF0000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і матеріали з сайтів</a:t>
            </a:r>
            <a:endParaRPr sz="3600" dirty="0">
              <a:solidFill>
                <a:srgbClr val="FF0000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90B6C7-B11F-D6F7-F14E-59076BB693CF}"/>
              </a:ext>
            </a:extLst>
          </p:cNvPr>
          <p:cNvSpPr txBox="1"/>
          <p:nvPr/>
        </p:nvSpPr>
        <p:spPr>
          <a:xfrm>
            <a:off x="3167406" y="2762054"/>
            <a:ext cx="52884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4"/>
              </a:rPr>
              <a:t>https://rozmalovku.com.ua/category/rozmalovky-pryrody/zymovi-rozmalovky/</a:t>
            </a:r>
            <a:endParaRPr lang="uk-U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5"/>
              </a:rPr>
              <a:t>https://malyunky.com/</a:t>
            </a:r>
            <a:endParaRPr lang="uk-U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6"/>
              </a:rPr>
              <a:t>https://ukrbook.org/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33430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</Words>
  <Application>Microsoft Office PowerPoint</Application>
  <PresentationFormat>Экран (4:3)</PresentationFormat>
  <Paragraphs>38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Bookman Old Style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User</cp:lastModifiedBy>
  <cp:revision>1</cp:revision>
  <dcterms:modified xsi:type="dcterms:W3CDTF">2026-01-13T15:38:08Z</dcterms:modified>
</cp:coreProperties>
</file>