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556500" cy="10795000"/>
  <p:notesSz cx="6858000" cy="9144000"/>
  <p:embeddedFontLst>
    <p:embeddedFont>
      <p:font typeface="PT Sans Bold" charset="-52"/>
      <p:regular r:id="rId6"/>
    </p:embeddedFont>
    <p:embeddedFont>
      <p:font typeface="Calibri" pitchFamily="34" charset="0"/>
      <p:regular r:id="rId7"/>
      <p:bold r:id="rId8"/>
      <p:italic r:id="rId9"/>
      <p:boldItalic r:id="rId10"/>
    </p:embeddedFont>
    <p:embeddedFont>
      <p:font typeface="Open Sans Bold" charset="0"/>
      <p:regular r:id="rId11"/>
    </p:embeddedFont>
    <p:embeddedFont>
      <p:font typeface="Open Sans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18" d="100"/>
          <a:sy n="118" d="100"/>
        </p:scale>
        <p:origin x="-594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CC40F-8D52-445E-BDC7-6F885C5D3BCE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685800"/>
            <a:ext cx="2400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6B89D-B997-4780-A023-F3F12823B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623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28850" y="685800"/>
            <a:ext cx="24003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6B89D-B997-4780-A023-F3F12823BF9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78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hyperlink" Target="https://tvoiraskraski.ru/wp-content/uploads/2022/06/raskraska_zontik_no_12.jpg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5" Type="http://schemas.openxmlformats.org/officeDocument/2006/relationships/image" Target="../media/image12.svg"/><Relationship Id="rId10" Type="http://schemas.openxmlformats.org/officeDocument/2006/relationships/image" Target="../media/image6.png"/><Relationship Id="rId19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.png"/><Relationship Id="rId18" Type="http://schemas.openxmlformats.org/officeDocument/2006/relationships/image" Target="../media/image8.svg"/><Relationship Id="rId26" Type="http://schemas.openxmlformats.org/officeDocument/2006/relationships/image" Target="../media/image16.svg"/><Relationship Id="rId3" Type="http://schemas.openxmlformats.org/officeDocument/2006/relationships/image" Target="../media/image13.png"/><Relationship Id="rId21" Type="http://schemas.openxmlformats.org/officeDocument/2006/relationships/image" Target="../media/image9.png"/><Relationship Id="rId7" Type="http://schemas.openxmlformats.org/officeDocument/2006/relationships/image" Target="../media/image16.png"/><Relationship Id="rId12" Type="http://schemas.openxmlformats.org/officeDocument/2006/relationships/image" Target="../media/image2.png"/><Relationship Id="rId17" Type="http://schemas.openxmlformats.org/officeDocument/2006/relationships/image" Target="../media/image6.png"/><Relationship Id="rId25" Type="http://schemas.openxmlformats.org/officeDocument/2006/relationships/image" Target="../media/image11.png"/><Relationship Id="rId2" Type="http://schemas.openxmlformats.org/officeDocument/2006/relationships/image" Target="../media/image12.png"/><Relationship Id="rId16" Type="http://schemas.openxmlformats.org/officeDocument/2006/relationships/image" Target="../media/image5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1.png"/><Relationship Id="rId24" Type="http://schemas.openxmlformats.org/officeDocument/2006/relationships/image" Target="../media/image14.svg"/><Relationship Id="rId5" Type="http://schemas.openxmlformats.org/officeDocument/2006/relationships/image" Target="../media/image15.png"/><Relationship Id="rId15" Type="http://schemas.openxmlformats.org/officeDocument/2006/relationships/image" Target="../media/image5.svg"/><Relationship Id="rId23" Type="http://schemas.openxmlformats.org/officeDocument/2006/relationships/image" Target="../media/image10.png"/><Relationship Id="rId10" Type="http://schemas.openxmlformats.org/officeDocument/2006/relationships/image" Target="../media/image19.png"/><Relationship Id="rId19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4.png"/><Relationship Id="rId22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767738" cy="2160000"/>
            <a:chOff x="0" y="0"/>
            <a:chExt cx="1350272" cy="7740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67738" y="0"/>
            <a:ext cx="3767738" cy="2160000"/>
            <a:chOff x="0" y="0"/>
            <a:chExt cx="1350272" cy="7740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2160000"/>
            <a:ext cx="3767738" cy="2160000"/>
            <a:chOff x="0" y="0"/>
            <a:chExt cx="1350272" cy="7740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767738" y="2160000"/>
            <a:ext cx="3767738" cy="2160000"/>
            <a:chOff x="0" y="0"/>
            <a:chExt cx="1350272" cy="7740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4320000"/>
            <a:ext cx="3767738" cy="2160000"/>
            <a:chOff x="0" y="0"/>
            <a:chExt cx="1350272" cy="7740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767738" y="4320000"/>
            <a:ext cx="3767738" cy="2160000"/>
            <a:chOff x="0" y="0"/>
            <a:chExt cx="1350272" cy="7740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0" y="6480000"/>
            <a:ext cx="3767738" cy="2160000"/>
            <a:chOff x="0" y="0"/>
            <a:chExt cx="1350272" cy="7740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767738" y="6480000"/>
            <a:ext cx="3767738" cy="2160000"/>
            <a:chOff x="0" y="0"/>
            <a:chExt cx="1350272" cy="774095"/>
          </a:xfrm>
        </p:grpSpPr>
        <p:sp>
          <p:nvSpPr>
            <p:cNvPr id="24" name="Freeform 24">
              <a:hlinkClick r:id="rId3" tooltip="https://tvoiraskraski.ru/wp-content/uploads/2022/06/raskraska_zontik_no_12.jpg"/>
            </p:cNvPr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8640000"/>
            <a:ext cx="3767738" cy="2160000"/>
            <a:chOff x="0" y="0"/>
            <a:chExt cx="1350272" cy="77409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767738" y="8640000"/>
            <a:ext cx="3767738" cy="2160000"/>
            <a:chOff x="0" y="0"/>
            <a:chExt cx="1350272" cy="77409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2063" y="-126774"/>
            <a:ext cx="3574176" cy="2227242"/>
            <a:chOff x="0" y="-142875"/>
            <a:chExt cx="4765568" cy="2969657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42463"/>
              <a:ext cx="1505596" cy="1390585"/>
              <a:chOff x="0" y="-19050"/>
              <a:chExt cx="437274" cy="403871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26003" y="7759"/>
                <a:ext cx="411271" cy="377062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91053" y="0"/>
                    </a:moveTo>
                    <a:lnTo>
                      <a:pt x="346221" y="0"/>
                    </a:lnTo>
                    <a:cubicBezTo>
                      <a:pt x="370369" y="0"/>
                      <a:pt x="393529" y="9593"/>
                      <a:pt x="410605" y="26669"/>
                    </a:cubicBezTo>
                    <a:cubicBezTo>
                      <a:pt x="427681" y="43745"/>
                      <a:pt x="437274" y="66904"/>
                      <a:pt x="437274" y="91053"/>
                    </a:cubicBezTo>
                    <a:lnTo>
                      <a:pt x="437274" y="293768"/>
                    </a:lnTo>
                    <a:cubicBezTo>
                      <a:pt x="437274" y="344055"/>
                      <a:pt x="396508" y="384821"/>
                      <a:pt x="346221" y="384821"/>
                    </a:cubicBezTo>
                    <a:lnTo>
                      <a:pt x="91053" y="384821"/>
                    </a:lnTo>
                    <a:cubicBezTo>
                      <a:pt x="66904" y="384821"/>
                      <a:pt x="43745" y="375228"/>
                      <a:pt x="26669" y="358152"/>
                    </a:cubicBezTo>
                    <a:cubicBezTo>
                      <a:pt x="9593" y="341076"/>
                      <a:pt x="0" y="317916"/>
                      <a:pt x="0" y="293768"/>
                    </a:cubicBezTo>
                    <a:lnTo>
                      <a:pt x="0" y="91053"/>
                    </a:lnTo>
                    <a:cubicBezTo>
                      <a:pt x="0" y="66904"/>
                      <a:pt x="9593" y="43745"/>
                      <a:pt x="26669" y="26669"/>
                    </a:cubicBezTo>
                    <a:cubicBezTo>
                      <a:pt x="43745" y="9593"/>
                      <a:pt x="66904" y="0"/>
                      <a:pt x="910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19050"/>
                <a:ext cx="437274" cy="403871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484768" y="440086"/>
              <a:ext cx="1258312" cy="374465"/>
              <a:chOff x="0" y="0"/>
              <a:chExt cx="365455" cy="108757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592047" y="776910"/>
              <a:ext cx="1510346" cy="472853"/>
              <a:chOff x="-23578" y="-28575"/>
              <a:chExt cx="438654" cy="137332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-23578" y="0"/>
                <a:ext cx="438654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600827" y="341698"/>
              <a:ext cx="1486915" cy="472853"/>
              <a:chOff x="-21028" y="-28575"/>
              <a:chExt cx="431849" cy="13733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-21028" y="0"/>
                <a:ext cx="431849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3484768" y="875298"/>
              <a:ext cx="1258312" cy="374465"/>
              <a:chOff x="0" y="0"/>
              <a:chExt cx="365455" cy="108757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226228" y="1725390"/>
              <a:ext cx="1253593" cy="920346"/>
            </a:xfrm>
            <a:custGeom>
              <a:avLst/>
              <a:gdLst/>
              <a:ahLst/>
              <a:cxnLst/>
              <a:rect l="l" t="t" r="r" b="b"/>
              <a:pathLst>
                <a:path w="1253593" h="920345">
                  <a:moveTo>
                    <a:pt x="0" y="0"/>
                  </a:moveTo>
                  <a:lnTo>
                    <a:pt x="1253593" y="0"/>
                  </a:lnTo>
                  <a:lnTo>
                    <a:pt x="1253593" y="920345"/>
                  </a:lnTo>
                  <a:lnTo>
                    <a:pt x="0" y="920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744" b="-4223"/>
              </a:stretch>
            </a:blipFill>
          </p:spPr>
        </p:sp>
        <p:sp>
          <p:nvSpPr>
            <p:cNvPr id="49" name="AutoShape 49"/>
            <p:cNvSpPr/>
            <p:nvPr/>
          </p:nvSpPr>
          <p:spPr>
            <a:xfrm>
              <a:off x="1039393" y="2719684"/>
              <a:ext cx="573362" cy="2713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0" name="Group 50"/>
            <p:cNvGrpSpPr/>
            <p:nvPr/>
          </p:nvGrpSpPr>
          <p:grpSpPr>
            <a:xfrm rot="-5400000">
              <a:off x="1176169" y="2299076"/>
              <a:ext cx="281704" cy="574673"/>
              <a:chOff x="0" y="0"/>
              <a:chExt cx="5121355" cy="10447511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52" name="AutoShape 52"/>
            <p:cNvSpPr/>
            <p:nvPr/>
          </p:nvSpPr>
          <p:spPr>
            <a:xfrm>
              <a:off x="1610302" y="2722397"/>
              <a:ext cx="561666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3" name="Group 53"/>
            <p:cNvGrpSpPr/>
            <p:nvPr/>
          </p:nvGrpSpPr>
          <p:grpSpPr>
            <a:xfrm rot="-5400000">
              <a:off x="1743780" y="2299076"/>
              <a:ext cx="281704" cy="574673"/>
              <a:chOff x="0" y="0"/>
              <a:chExt cx="5121355" cy="10447511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55" name="AutoShape 55"/>
            <p:cNvSpPr/>
            <p:nvPr/>
          </p:nvSpPr>
          <p:spPr>
            <a:xfrm flipV="1">
              <a:off x="1044664" y="2445561"/>
              <a:ext cx="0" cy="27187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6" name="Freeform 56"/>
            <p:cNvSpPr/>
            <p:nvPr/>
          </p:nvSpPr>
          <p:spPr>
            <a:xfrm rot="415104">
              <a:off x="4176903" y="1659114"/>
              <a:ext cx="558282" cy="1167668"/>
            </a:xfrm>
            <a:custGeom>
              <a:avLst/>
              <a:gdLst/>
              <a:ahLst/>
              <a:cxnLst/>
              <a:rect l="l" t="t" r="r" b="b"/>
              <a:pathLst>
                <a:path w="558282" h="1167668">
                  <a:moveTo>
                    <a:pt x="0" y="0"/>
                  </a:moveTo>
                  <a:lnTo>
                    <a:pt x="558282" y="0"/>
                  </a:lnTo>
                  <a:lnTo>
                    <a:pt x="558282" y="1167668"/>
                  </a:lnTo>
                  <a:lnTo>
                    <a:pt x="0" y="1167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9153"/>
              </a:stretch>
            </a:blipFill>
          </p:spPr>
        </p:sp>
        <p:grpSp>
          <p:nvGrpSpPr>
            <p:cNvPr id="57" name="Group 57"/>
            <p:cNvGrpSpPr/>
            <p:nvPr/>
          </p:nvGrpSpPr>
          <p:grpSpPr>
            <a:xfrm>
              <a:off x="2139785" y="1994106"/>
              <a:ext cx="335597" cy="330424"/>
              <a:chOff x="0" y="0"/>
              <a:chExt cx="90203" cy="88813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60" name="AutoShape 60"/>
            <p:cNvSpPr/>
            <p:nvPr/>
          </p:nvSpPr>
          <p:spPr>
            <a:xfrm>
              <a:off x="2464270" y="2312512"/>
              <a:ext cx="666700" cy="3154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1" name="Group 61"/>
            <p:cNvGrpSpPr/>
            <p:nvPr/>
          </p:nvGrpSpPr>
          <p:grpSpPr>
            <a:xfrm rot="-5400000">
              <a:off x="2623311" y="1823432"/>
              <a:ext cx="327563" cy="668225"/>
              <a:chOff x="0" y="0"/>
              <a:chExt cx="5121355" cy="10447511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63" name="AutoShape 63"/>
            <p:cNvSpPr/>
            <p:nvPr/>
          </p:nvSpPr>
          <p:spPr>
            <a:xfrm>
              <a:off x="3123619" y="2316009"/>
              <a:ext cx="653101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4" name="Group 64"/>
            <p:cNvGrpSpPr/>
            <p:nvPr/>
          </p:nvGrpSpPr>
          <p:grpSpPr>
            <a:xfrm rot="-5400000">
              <a:off x="3278826" y="1823775"/>
              <a:ext cx="327563" cy="668225"/>
              <a:chOff x="0" y="0"/>
              <a:chExt cx="5121355" cy="10447511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66" name="AutoShape 66"/>
            <p:cNvSpPr/>
            <p:nvPr/>
          </p:nvSpPr>
          <p:spPr>
            <a:xfrm flipV="1">
              <a:off x="2470399" y="1993763"/>
              <a:ext cx="0" cy="31613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67" name="Group 67"/>
            <p:cNvGrpSpPr/>
            <p:nvPr/>
          </p:nvGrpSpPr>
          <p:grpSpPr>
            <a:xfrm>
              <a:off x="3768514" y="1994448"/>
              <a:ext cx="335597" cy="330424"/>
              <a:chOff x="0" y="0"/>
              <a:chExt cx="90203" cy="88813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70" name="TextBox 70"/>
            <p:cNvSpPr txBox="1"/>
            <p:nvPr/>
          </p:nvSpPr>
          <p:spPr>
            <a:xfrm>
              <a:off x="89533" y="-142875"/>
              <a:ext cx="733557" cy="1709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21"/>
                </a:lnSpc>
              </a:pPr>
              <a:r>
                <a:rPr lang="en-US" sz="7158" b="1" dirty="0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А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880792" y="-115674"/>
              <a:ext cx="604352" cy="1726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72"/>
                </a:lnSpc>
              </a:pPr>
              <a:r>
                <a:rPr lang="en-US" sz="7194" b="1" dirty="0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а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1832660" y="203765"/>
              <a:ext cx="2456876" cy="239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55"/>
                </a:lnSpc>
              </a:pPr>
              <a:r>
                <a:rPr lang="en-US" sz="968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</a:t>
              </a:r>
              <a:r>
                <a:rPr lang="en-US" sz="968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968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правильный</a:t>
              </a:r>
              <a:r>
                <a:rPr lang="en-US" sz="968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968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ответ</a:t>
              </a:r>
              <a:r>
                <a:rPr lang="en-US" sz="968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 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911353" y="502660"/>
              <a:ext cx="929179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1807503" y="1013336"/>
              <a:ext cx="1124036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3702387" y="443147"/>
              <a:ext cx="980723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3544737" y="942221"/>
              <a:ext cx="1220831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3182855" y="378036"/>
              <a:ext cx="286191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7"/>
                </a:lnSpc>
              </a:pPr>
              <a:r>
                <a:rPr lang="en-US" sz="3541" b="1" dirty="0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203873" y="1499102"/>
              <a:ext cx="4328143" cy="222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5"/>
                </a:lnSpc>
              </a:pP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Найди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место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звука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[а] в </a:t>
              </a: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слове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 </a:t>
              </a: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схемы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932" b="1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слов</a:t>
              </a:r>
              <a:r>
                <a:rPr lang="en-US" sz="932" b="1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 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72082" y="2222592"/>
            <a:ext cx="1129197" cy="993745"/>
            <a:chOff x="0" y="0"/>
            <a:chExt cx="437274" cy="384821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2701653" y="2471615"/>
            <a:ext cx="943734" cy="280849"/>
            <a:chOff x="0" y="0"/>
            <a:chExt cx="365455" cy="108757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327004" y="2798024"/>
            <a:ext cx="943734" cy="280849"/>
            <a:chOff x="0" y="0"/>
            <a:chExt cx="365455" cy="108757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327004" y="2471615"/>
            <a:ext cx="943734" cy="280849"/>
            <a:chOff x="0" y="0"/>
            <a:chExt cx="365455" cy="108757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2701653" y="2798024"/>
            <a:ext cx="943734" cy="280849"/>
            <a:chOff x="0" y="0"/>
            <a:chExt cx="365455" cy="108757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72082" y="4387319"/>
            <a:ext cx="1129197" cy="993745"/>
            <a:chOff x="0" y="0"/>
            <a:chExt cx="437274" cy="384821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6" name="TextBox 96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2674019" y="4635206"/>
            <a:ext cx="943734" cy="280849"/>
            <a:chOff x="0" y="0"/>
            <a:chExt cx="365455" cy="108757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327004" y="4962751"/>
            <a:ext cx="943734" cy="280849"/>
            <a:chOff x="0" y="0"/>
            <a:chExt cx="365455" cy="108757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2" name="TextBox 102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1327004" y="4636342"/>
            <a:ext cx="943734" cy="280849"/>
            <a:chOff x="0" y="0"/>
            <a:chExt cx="365455" cy="108757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2674019" y="4961614"/>
            <a:ext cx="943734" cy="280849"/>
            <a:chOff x="0" y="0"/>
            <a:chExt cx="365455" cy="108757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72082" y="6552046"/>
            <a:ext cx="1129197" cy="993745"/>
            <a:chOff x="0" y="0"/>
            <a:chExt cx="437274" cy="384821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1" name="TextBox 111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2674019" y="6799933"/>
            <a:ext cx="943734" cy="280849"/>
            <a:chOff x="0" y="0"/>
            <a:chExt cx="365455" cy="108757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1327004" y="7127478"/>
            <a:ext cx="943734" cy="280849"/>
            <a:chOff x="0" y="0"/>
            <a:chExt cx="365455" cy="108757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7" name="TextBox 117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1327004" y="6801069"/>
            <a:ext cx="943734" cy="280849"/>
            <a:chOff x="0" y="0"/>
            <a:chExt cx="365455" cy="108757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0" name="TextBox 120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2674019" y="7126341"/>
            <a:ext cx="943734" cy="280849"/>
            <a:chOff x="0" y="0"/>
            <a:chExt cx="365455" cy="108757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3" name="TextBox 123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72082" y="8716773"/>
            <a:ext cx="1129197" cy="993745"/>
            <a:chOff x="0" y="0"/>
            <a:chExt cx="437274" cy="384821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6" name="TextBox 126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2678297" y="8965796"/>
            <a:ext cx="943734" cy="280849"/>
            <a:chOff x="0" y="0"/>
            <a:chExt cx="365455" cy="108757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9" name="TextBox 129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1327004" y="9292205"/>
            <a:ext cx="943734" cy="280849"/>
            <a:chOff x="0" y="0"/>
            <a:chExt cx="365455" cy="108757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2" name="TextBox 132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1327004" y="8965796"/>
            <a:ext cx="943734" cy="280849"/>
            <a:chOff x="0" y="0"/>
            <a:chExt cx="365455" cy="108757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5" name="TextBox 13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2678297" y="9292205"/>
            <a:ext cx="943734" cy="280849"/>
            <a:chOff x="0" y="0"/>
            <a:chExt cx="365455" cy="108757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8" name="TextBox 138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266595" y="8355596"/>
            <a:ext cx="240910" cy="237197"/>
            <a:chOff x="0" y="0"/>
            <a:chExt cx="90203" cy="88813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1" name="TextBox 141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491529" y="8355596"/>
            <a:ext cx="240910" cy="237197"/>
            <a:chOff x="0" y="0"/>
            <a:chExt cx="90203" cy="88813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4" name="TextBox 144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717942" y="8355596"/>
            <a:ext cx="240910" cy="237197"/>
            <a:chOff x="0" y="0"/>
            <a:chExt cx="90203" cy="88813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7" name="TextBox 147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1541690" y="8355180"/>
            <a:ext cx="240910" cy="237197"/>
            <a:chOff x="0" y="0"/>
            <a:chExt cx="90203" cy="88813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0" name="TextBox 150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1766624" y="8355180"/>
            <a:ext cx="240910" cy="237197"/>
            <a:chOff x="0" y="0"/>
            <a:chExt cx="90203" cy="88813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3" name="TextBox 153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1993038" y="8355180"/>
            <a:ext cx="240910" cy="237197"/>
            <a:chOff x="0" y="0"/>
            <a:chExt cx="90203" cy="88813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6" name="TextBox 156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2743257" y="8354763"/>
            <a:ext cx="240910" cy="237612"/>
            <a:chOff x="0" y="0"/>
            <a:chExt cx="90203" cy="88968"/>
          </a:xfrm>
        </p:grpSpPr>
        <p:sp>
          <p:nvSpPr>
            <p:cNvPr id="158" name="Freeform 158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9" name="TextBox 159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60" name="Freeform 160"/>
          <p:cNvSpPr/>
          <p:nvPr/>
        </p:nvSpPr>
        <p:spPr>
          <a:xfrm>
            <a:off x="288917" y="7871862"/>
            <a:ext cx="640662" cy="502564"/>
          </a:xfrm>
          <a:custGeom>
            <a:avLst/>
            <a:gdLst/>
            <a:ahLst/>
            <a:cxnLst/>
            <a:rect l="l" t="t" r="r" b="b"/>
            <a:pathLst>
              <a:path w="640662" h="502564">
                <a:moveTo>
                  <a:pt x="0" y="0"/>
                </a:moveTo>
                <a:lnTo>
                  <a:pt x="640662" y="0"/>
                </a:lnTo>
                <a:lnTo>
                  <a:pt x="640662" y="502564"/>
                </a:lnTo>
                <a:lnTo>
                  <a:pt x="0" y="5025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1" name="Freeform 161"/>
          <p:cNvSpPr/>
          <p:nvPr/>
        </p:nvSpPr>
        <p:spPr>
          <a:xfrm>
            <a:off x="1667443" y="7915790"/>
            <a:ext cx="458010" cy="414708"/>
          </a:xfrm>
          <a:custGeom>
            <a:avLst/>
            <a:gdLst/>
            <a:ahLst/>
            <a:cxnLst/>
            <a:rect l="l" t="t" r="r" b="b"/>
            <a:pathLst>
              <a:path w="458010" h="414708">
                <a:moveTo>
                  <a:pt x="0" y="0"/>
                </a:moveTo>
                <a:lnTo>
                  <a:pt x="458010" y="0"/>
                </a:lnTo>
                <a:lnTo>
                  <a:pt x="458010" y="414708"/>
                </a:lnTo>
                <a:lnTo>
                  <a:pt x="0" y="4147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62" name="Group 162"/>
          <p:cNvGrpSpPr/>
          <p:nvPr/>
        </p:nvGrpSpPr>
        <p:grpSpPr>
          <a:xfrm>
            <a:off x="3425331" y="8354763"/>
            <a:ext cx="240910" cy="237612"/>
            <a:chOff x="0" y="0"/>
            <a:chExt cx="90203" cy="88968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4" name="TextBox 164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5" name="Freeform 165"/>
          <p:cNvSpPr/>
          <p:nvPr/>
        </p:nvSpPr>
        <p:spPr>
          <a:xfrm>
            <a:off x="2945922" y="7859731"/>
            <a:ext cx="492700" cy="477303"/>
          </a:xfrm>
          <a:custGeom>
            <a:avLst/>
            <a:gdLst/>
            <a:ahLst/>
            <a:cxnLst/>
            <a:rect l="l" t="t" r="r" b="b"/>
            <a:pathLst>
              <a:path w="492700" h="477303">
                <a:moveTo>
                  <a:pt x="0" y="0"/>
                </a:moveTo>
                <a:lnTo>
                  <a:pt x="492701" y="0"/>
                </a:lnTo>
                <a:lnTo>
                  <a:pt x="492701" y="477304"/>
                </a:lnTo>
                <a:lnTo>
                  <a:pt x="0" y="4773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166" name="Group 166"/>
          <p:cNvGrpSpPr/>
          <p:nvPr/>
        </p:nvGrpSpPr>
        <p:grpSpPr>
          <a:xfrm>
            <a:off x="1047535" y="10330677"/>
            <a:ext cx="306377" cy="301655"/>
            <a:chOff x="0" y="0"/>
            <a:chExt cx="90203" cy="88813"/>
          </a:xfrm>
        </p:grpSpPr>
        <p:sp>
          <p:nvSpPr>
            <p:cNvPr id="167" name="Freeform 167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8" name="TextBox 168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69" name="AutoShape 169"/>
          <p:cNvSpPr/>
          <p:nvPr/>
        </p:nvSpPr>
        <p:spPr>
          <a:xfrm>
            <a:off x="1348907" y="10624550"/>
            <a:ext cx="596236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0" name="Group 170"/>
          <p:cNvGrpSpPr/>
          <p:nvPr/>
        </p:nvGrpSpPr>
        <p:grpSpPr>
          <a:xfrm rot="-5400000">
            <a:off x="1490063" y="10174974"/>
            <a:ext cx="298638" cy="610043"/>
            <a:chOff x="0" y="0"/>
            <a:chExt cx="5114429" cy="10447511"/>
          </a:xfrm>
        </p:grpSpPr>
        <p:sp>
          <p:nvSpPr>
            <p:cNvPr id="171" name="Freeform 171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72" name="Group 172"/>
          <p:cNvGrpSpPr/>
          <p:nvPr/>
        </p:nvGrpSpPr>
        <p:grpSpPr>
          <a:xfrm>
            <a:off x="745430" y="10330677"/>
            <a:ext cx="306377" cy="301655"/>
            <a:chOff x="0" y="0"/>
            <a:chExt cx="90203" cy="88813"/>
          </a:xfrm>
        </p:grpSpPr>
        <p:sp>
          <p:nvSpPr>
            <p:cNvPr id="173" name="Freeform 173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4" name="TextBox 174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75" name="Freeform 175"/>
          <p:cNvSpPr/>
          <p:nvPr/>
        </p:nvSpPr>
        <p:spPr>
          <a:xfrm>
            <a:off x="2110616" y="10225902"/>
            <a:ext cx="709155" cy="549273"/>
          </a:xfrm>
          <a:custGeom>
            <a:avLst/>
            <a:gdLst/>
            <a:ahLst/>
            <a:cxnLst/>
            <a:rect l="l" t="t" r="r" b="b"/>
            <a:pathLst>
              <a:path w="709155" h="549273">
                <a:moveTo>
                  <a:pt x="0" y="0"/>
                </a:moveTo>
                <a:lnTo>
                  <a:pt x="709155" y="0"/>
                </a:lnTo>
                <a:lnTo>
                  <a:pt x="709155" y="549273"/>
                </a:lnTo>
                <a:lnTo>
                  <a:pt x="0" y="5492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76" name="Group 176"/>
          <p:cNvGrpSpPr/>
          <p:nvPr/>
        </p:nvGrpSpPr>
        <p:grpSpPr>
          <a:xfrm>
            <a:off x="126657" y="9899672"/>
            <a:ext cx="306815" cy="306815"/>
            <a:chOff x="0" y="0"/>
            <a:chExt cx="812800" cy="812800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8" name="TextBox 17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79" name="Group 179"/>
          <p:cNvGrpSpPr/>
          <p:nvPr/>
        </p:nvGrpSpPr>
        <p:grpSpPr>
          <a:xfrm>
            <a:off x="449933" y="9899709"/>
            <a:ext cx="306815" cy="306815"/>
            <a:chOff x="0" y="0"/>
            <a:chExt cx="812800" cy="812800"/>
          </a:xfrm>
        </p:grpSpPr>
        <p:sp>
          <p:nvSpPr>
            <p:cNvPr id="180" name="Freeform 18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1" name="TextBox 18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82" name="Group 182"/>
          <p:cNvGrpSpPr/>
          <p:nvPr/>
        </p:nvGrpSpPr>
        <p:grpSpPr>
          <a:xfrm>
            <a:off x="773210" y="9899745"/>
            <a:ext cx="306815" cy="306815"/>
            <a:chOff x="0" y="0"/>
            <a:chExt cx="812800" cy="812800"/>
          </a:xfrm>
        </p:grpSpPr>
        <p:sp>
          <p:nvSpPr>
            <p:cNvPr id="183" name="Freeform 18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4" name="TextBox 18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1096487" y="9899782"/>
            <a:ext cx="306815" cy="306815"/>
            <a:chOff x="0" y="0"/>
            <a:chExt cx="812800" cy="812800"/>
          </a:xfrm>
        </p:grpSpPr>
        <p:sp>
          <p:nvSpPr>
            <p:cNvPr id="186" name="Freeform 18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7" name="TextBox 18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88" name="Group 188"/>
          <p:cNvGrpSpPr/>
          <p:nvPr/>
        </p:nvGrpSpPr>
        <p:grpSpPr>
          <a:xfrm>
            <a:off x="1419764" y="9899818"/>
            <a:ext cx="306815" cy="306815"/>
            <a:chOff x="0" y="0"/>
            <a:chExt cx="812800" cy="812800"/>
          </a:xfrm>
        </p:grpSpPr>
        <p:sp>
          <p:nvSpPr>
            <p:cNvPr id="189" name="Freeform 18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0" name="TextBox 19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91" name="Group 191"/>
          <p:cNvGrpSpPr/>
          <p:nvPr/>
        </p:nvGrpSpPr>
        <p:grpSpPr>
          <a:xfrm>
            <a:off x="1743041" y="9899855"/>
            <a:ext cx="306815" cy="306815"/>
            <a:chOff x="0" y="0"/>
            <a:chExt cx="812800" cy="812800"/>
          </a:xfrm>
        </p:grpSpPr>
        <p:sp>
          <p:nvSpPr>
            <p:cNvPr id="192" name="Freeform 19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3" name="TextBox 19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94" name="Group 194"/>
          <p:cNvGrpSpPr/>
          <p:nvPr/>
        </p:nvGrpSpPr>
        <p:grpSpPr>
          <a:xfrm>
            <a:off x="2066318" y="9899891"/>
            <a:ext cx="306815" cy="306815"/>
            <a:chOff x="0" y="0"/>
            <a:chExt cx="812800" cy="812800"/>
          </a:xfrm>
        </p:grpSpPr>
        <p:sp>
          <p:nvSpPr>
            <p:cNvPr id="195" name="Freeform 19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6" name="TextBox 19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97" name="Group 197"/>
          <p:cNvGrpSpPr/>
          <p:nvPr/>
        </p:nvGrpSpPr>
        <p:grpSpPr>
          <a:xfrm>
            <a:off x="2389595" y="9899928"/>
            <a:ext cx="306815" cy="306815"/>
            <a:chOff x="0" y="0"/>
            <a:chExt cx="812800" cy="812800"/>
          </a:xfrm>
        </p:grpSpPr>
        <p:sp>
          <p:nvSpPr>
            <p:cNvPr id="198" name="Freeform 19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9" name="TextBox 19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00" name="Group 200"/>
          <p:cNvGrpSpPr/>
          <p:nvPr/>
        </p:nvGrpSpPr>
        <p:grpSpPr>
          <a:xfrm>
            <a:off x="2712871" y="9899964"/>
            <a:ext cx="306815" cy="306815"/>
            <a:chOff x="0" y="0"/>
            <a:chExt cx="812800" cy="812800"/>
          </a:xfrm>
        </p:grpSpPr>
        <p:sp>
          <p:nvSpPr>
            <p:cNvPr id="201" name="Freeform 20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2" name="TextBox 20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03" name="Group 203"/>
          <p:cNvGrpSpPr/>
          <p:nvPr/>
        </p:nvGrpSpPr>
        <p:grpSpPr>
          <a:xfrm>
            <a:off x="3036148" y="9900000"/>
            <a:ext cx="306815" cy="306815"/>
            <a:chOff x="0" y="0"/>
            <a:chExt cx="812800" cy="812800"/>
          </a:xfrm>
        </p:grpSpPr>
        <p:sp>
          <p:nvSpPr>
            <p:cNvPr id="204" name="Freeform 20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5" name="TextBox 20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06" name="Group 206"/>
          <p:cNvGrpSpPr/>
          <p:nvPr/>
        </p:nvGrpSpPr>
        <p:grpSpPr>
          <a:xfrm>
            <a:off x="3359424" y="9900037"/>
            <a:ext cx="306815" cy="306815"/>
            <a:chOff x="0" y="0"/>
            <a:chExt cx="812800" cy="812800"/>
          </a:xfrm>
        </p:grpSpPr>
        <p:sp>
          <p:nvSpPr>
            <p:cNvPr id="207" name="Freeform 20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8" name="TextBox 20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209" name="AutoShape 209"/>
          <p:cNvSpPr/>
          <p:nvPr/>
        </p:nvSpPr>
        <p:spPr>
          <a:xfrm>
            <a:off x="2977523" y="8582032"/>
            <a:ext cx="4611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0" name="Group 210"/>
          <p:cNvGrpSpPr/>
          <p:nvPr/>
        </p:nvGrpSpPr>
        <p:grpSpPr>
          <a:xfrm rot="-5400000">
            <a:off x="3086686" y="8234351"/>
            <a:ext cx="230952" cy="471779"/>
            <a:chOff x="0" y="0"/>
            <a:chExt cx="5114429" cy="10447511"/>
          </a:xfrm>
        </p:grpSpPr>
        <p:sp>
          <p:nvSpPr>
            <p:cNvPr id="211" name="Freeform 211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12" name="Freeform 212"/>
          <p:cNvSpPr/>
          <p:nvPr/>
        </p:nvSpPr>
        <p:spPr>
          <a:xfrm rot="2953951">
            <a:off x="282339" y="3352727"/>
            <a:ext cx="809054" cy="1050719"/>
          </a:xfrm>
          <a:custGeom>
            <a:avLst/>
            <a:gdLst/>
            <a:ahLst/>
            <a:cxnLst/>
            <a:rect l="l" t="t" r="r" b="b"/>
            <a:pathLst>
              <a:path w="809054" h="1050719">
                <a:moveTo>
                  <a:pt x="0" y="0"/>
                </a:moveTo>
                <a:lnTo>
                  <a:pt x="809054" y="0"/>
                </a:lnTo>
                <a:lnTo>
                  <a:pt x="809054" y="1050719"/>
                </a:lnTo>
                <a:lnTo>
                  <a:pt x="0" y="10507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213" name="Group 213"/>
          <p:cNvGrpSpPr/>
          <p:nvPr/>
        </p:nvGrpSpPr>
        <p:grpSpPr>
          <a:xfrm>
            <a:off x="1868022" y="3797659"/>
            <a:ext cx="371161" cy="204021"/>
            <a:chOff x="0" y="0"/>
            <a:chExt cx="134066" cy="73694"/>
          </a:xfrm>
        </p:grpSpPr>
        <p:sp>
          <p:nvSpPr>
            <p:cNvPr id="214" name="Freeform 214"/>
            <p:cNvSpPr/>
            <p:nvPr/>
          </p:nvSpPr>
          <p:spPr>
            <a:xfrm>
              <a:off x="0" y="0"/>
              <a:ext cx="134066" cy="73694"/>
            </a:xfrm>
            <a:custGeom>
              <a:avLst/>
              <a:gdLst/>
              <a:ahLst/>
              <a:cxnLst/>
              <a:rect l="l" t="t" r="r" b="b"/>
              <a:pathLst>
                <a:path w="134066" h="73694">
                  <a:moveTo>
                    <a:pt x="36847" y="0"/>
                  </a:moveTo>
                  <a:lnTo>
                    <a:pt x="97219" y="0"/>
                  </a:lnTo>
                  <a:cubicBezTo>
                    <a:pt x="106992" y="0"/>
                    <a:pt x="116364" y="3882"/>
                    <a:pt x="123274" y="10792"/>
                  </a:cubicBezTo>
                  <a:cubicBezTo>
                    <a:pt x="130184" y="17702"/>
                    <a:pt x="134066" y="27075"/>
                    <a:pt x="134066" y="36847"/>
                  </a:cubicBezTo>
                  <a:lnTo>
                    <a:pt x="134066" y="36847"/>
                  </a:lnTo>
                  <a:cubicBezTo>
                    <a:pt x="134066" y="57197"/>
                    <a:pt x="117569" y="73694"/>
                    <a:pt x="97219" y="73694"/>
                  </a:cubicBezTo>
                  <a:lnTo>
                    <a:pt x="36847" y="73694"/>
                  </a:lnTo>
                  <a:cubicBezTo>
                    <a:pt x="16497" y="73694"/>
                    <a:pt x="0" y="57197"/>
                    <a:pt x="0" y="36847"/>
                  </a:cubicBezTo>
                  <a:lnTo>
                    <a:pt x="0" y="36847"/>
                  </a:lnTo>
                  <a:cubicBezTo>
                    <a:pt x="0" y="16497"/>
                    <a:pt x="16497" y="0"/>
                    <a:pt x="368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5" name="TextBox 215"/>
            <p:cNvSpPr txBox="1"/>
            <p:nvPr/>
          </p:nvSpPr>
          <p:spPr>
            <a:xfrm>
              <a:off x="0" y="-28575"/>
              <a:ext cx="134066" cy="102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16" name="Group 216"/>
          <p:cNvGrpSpPr/>
          <p:nvPr/>
        </p:nvGrpSpPr>
        <p:grpSpPr>
          <a:xfrm>
            <a:off x="1876190" y="3546013"/>
            <a:ext cx="362992" cy="204021"/>
            <a:chOff x="0" y="0"/>
            <a:chExt cx="131115" cy="73694"/>
          </a:xfrm>
        </p:grpSpPr>
        <p:sp>
          <p:nvSpPr>
            <p:cNvPr id="217" name="Freeform 217"/>
            <p:cNvSpPr/>
            <p:nvPr/>
          </p:nvSpPr>
          <p:spPr>
            <a:xfrm>
              <a:off x="0" y="0"/>
              <a:ext cx="131115" cy="73694"/>
            </a:xfrm>
            <a:custGeom>
              <a:avLst/>
              <a:gdLst/>
              <a:ahLst/>
              <a:cxnLst/>
              <a:rect l="l" t="t" r="r" b="b"/>
              <a:pathLst>
                <a:path w="131115" h="73694">
                  <a:moveTo>
                    <a:pt x="36847" y="0"/>
                  </a:moveTo>
                  <a:lnTo>
                    <a:pt x="94268" y="0"/>
                  </a:lnTo>
                  <a:cubicBezTo>
                    <a:pt x="114618" y="0"/>
                    <a:pt x="131115" y="16497"/>
                    <a:pt x="131115" y="36847"/>
                  </a:cubicBezTo>
                  <a:lnTo>
                    <a:pt x="131115" y="36847"/>
                  </a:lnTo>
                  <a:cubicBezTo>
                    <a:pt x="131115" y="57197"/>
                    <a:pt x="114618" y="73694"/>
                    <a:pt x="94268" y="73694"/>
                  </a:cubicBezTo>
                  <a:lnTo>
                    <a:pt x="36847" y="73694"/>
                  </a:lnTo>
                  <a:cubicBezTo>
                    <a:pt x="16497" y="73694"/>
                    <a:pt x="0" y="57197"/>
                    <a:pt x="0" y="36847"/>
                  </a:cubicBezTo>
                  <a:lnTo>
                    <a:pt x="0" y="36847"/>
                  </a:lnTo>
                  <a:cubicBezTo>
                    <a:pt x="0" y="16497"/>
                    <a:pt x="16497" y="0"/>
                    <a:pt x="368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8" name="TextBox 218"/>
            <p:cNvSpPr txBox="1"/>
            <p:nvPr/>
          </p:nvSpPr>
          <p:spPr>
            <a:xfrm>
              <a:off x="0" y="-28575"/>
              <a:ext cx="131115" cy="102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19" name="Group 219"/>
          <p:cNvGrpSpPr/>
          <p:nvPr/>
        </p:nvGrpSpPr>
        <p:grpSpPr>
          <a:xfrm>
            <a:off x="1868022" y="4049306"/>
            <a:ext cx="371161" cy="204021"/>
            <a:chOff x="0" y="0"/>
            <a:chExt cx="134066" cy="73694"/>
          </a:xfrm>
        </p:grpSpPr>
        <p:sp>
          <p:nvSpPr>
            <p:cNvPr id="220" name="Freeform 220"/>
            <p:cNvSpPr/>
            <p:nvPr/>
          </p:nvSpPr>
          <p:spPr>
            <a:xfrm>
              <a:off x="0" y="0"/>
              <a:ext cx="134066" cy="73694"/>
            </a:xfrm>
            <a:custGeom>
              <a:avLst/>
              <a:gdLst/>
              <a:ahLst/>
              <a:cxnLst/>
              <a:rect l="l" t="t" r="r" b="b"/>
              <a:pathLst>
                <a:path w="134066" h="73694">
                  <a:moveTo>
                    <a:pt x="36847" y="0"/>
                  </a:moveTo>
                  <a:lnTo>
                    <a:pt x="97219" y="0"/>
                  </a:lnTo>
                  <a:cubicBezTo>
                    <a:pt x="106992" y="0"/>
                    <a:pt x="116364" y="3882"/>
                    <a:pt x="123274" y="10792"/>
                  </a:cubicBezTo>
                  <a:cubicBezTo>
                    <a:pt x="130184" y="17702"/>
                    <a:pt x="134066" y="27075"/>
                    <a:pt x="134066" y="36847"/>
                  </a:cubicBezTo>
                  <a:lnTo>
                    <a:pt x="134066" y="36847"/>
                  </a:lnTo>
                  <a:cubicBezTo>
                    <a:pt x="134066" y="57197"/>
                    <a:pt x="117569" y="73694"/>
                    <a:pt x="97219" y="73694"/>
                  </a:cubicBezTo>
                  <a:lnTo>
                    <a:pt x="36847" y="73694"/>
                  </a:lnTo>
                  <a:cubicBezTo>
                    <a:pt x="16497" y="73694"/>
                    <a:pt x="0" y="57197"/>
                    <a:pt x="0" y="36847"/>
                  </a:cubicBezTo>
                  <a:lnTo>
                    <a:pt x="0" y="36847"/>
                  </a:lnTo>
                  <a:cubicBezTo>
                    <a:pt x="0" y="16497"/>
                    <a:pt x="16497" y="0"/>
                    <a:pt x="368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1" name="TextBox 221"/>
            <p:cNvSpPr txBox="1"/>
            <p:nvPr/>
          </p:nvSpPr>
          <p:spPr>
            <a:xfrm>
              <a:off x="0" y="-28575"/>
              <a:ext cx="134066" cy="102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22" name="Group 222"/>
          <p:cNvGrpSpPr/>
          <p:nvPr/>
        </p:nvGrpSpPr>
        <p:grpSpPr>
          <a:xfrm>
            <a:off x="2376270" y="3546013"/>
            <a:ext cx="208073" cy="204021"/>
            <a:chOff x="0" y="0"/>
            <a:chExt cx="74568" cy="73117"/>
          </a:xfrm>
        </p:grpSpPr>
        <p:sp>
          <p:nvSpPr>
            <p:cNvPr id="223" name="Freeform 223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4" name="TextBox 224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25" name="Group 225"/>
          <p:cNvGrpSpPr/>
          <p:nvPr/>
        </p:nvGrpSpPr>
        <p:grpSpPr>
          <a:xfrm>
            <a:off x="2573949" y="3546013"/>
            <a:ext cx="208073" cy="204021"/>
            <a:chOff x="0" y="0"/>
            <a:chExt cx="74568" cy="73117"/>
          </a:xfrm>
        </p:grpSpPr>
        <p:sp>
          <p:nvSpPr>
            <p:cNvPr id="226" name="Freeform 226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7" name="TextBox 227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28" name="Group 228"/>
          <p:cNvGrpSpPr/>
          <p:nvPr/>
        </p:nvGrpSpPr>
        <p:grpSpPr>
          <a:xfrm>
            <a:off x="2372984" y="3797659"/>
            <a:ext cx="208073" cy="204021"/>
            <a:chOff x="0" y="0"/>
            <a:chExt cx="74568" cy="73117"/>
          </a:xfrm>
        </p:grpSpPr>
        <p:sp>
          <p:nvSpPr>
            <p:cNvPr id="229" name="Freeform 229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0" name="TextBox 230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31" name="Group 231"/>
          <p:cNvGrpSpPr/>
          <p:nvPr/>
        </p:nvGrpSpPr>
        <p:grpSpPr>
          <a:xfrm>
            <a:off x="2376270" y="4049306"/>
            <a:ext cx="208073" cy="204021"/>
            <a:chOff x="0" y="0"/>
            <a:chExt cx="74568" cy="73117"/>
          </a:xfrm>
        </p:grpSpPr>
        <p:sp>
          <p:nvSpPr>
            <p:cNvPr id="232" name="Freeform 232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3" name="TextBox 233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34" name="AutoShape 234"/>
          <p:cNvSpPr/>
          <p:nvPr/>
        </p:nvSpPr>
        <p:spPr>
          <a:xfrm>
            <a:off x="2574088" y="4245829"/>
            <a:ext cx="39872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5" name="Group 235"/>
          <p:cNvGrpSpPr/>
          <p:nvPr/>
        </p:nvGrpSpPr>
        <p:grpSpPr>
          <a:xfrm rot="-5400000">
            <a:off x="2668484" y="3945181"/>
            <a:ext cx="199710" cy="407958"/>
            <a:chOff x="0" y="0"/>
            <a:chExt cx="5114429" cy="10447511"/>
          </a:xfrm>
        </p:grpSpPr>
        <p:sp>
          <p:nvSpPr>
            <p:cNvPr id="236" name="Freeform 236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37" name="AutoShape 237"/>
          <p:cNvSpPr/>
          <p:nvPr/>
        </p:nvSpPr>
        <p:spPr>
          <a:xfrm>
            <a:off x="2574088" y="3995549"/>
            <a:ext cx="39872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8" name="Group 238"/>
          <p:cNvGrpSpPr/>
          <p:nvPr/>
        </p:nvGrpSpPr>
        <p:grpSpPr>
          <a:xfrm rot="-5400000">
            <a:off x="2668484" y="3694901"/>
            <a:ext cx="199710" cy="407958"/>
            <a:chOff x="0" y="0"/>
            <a:chExt cx="5114429" cy="10447511"/>
          </a:xfrm>
        </p:grpSpPr>
        <p:sp>
          <p:nvSpPr>
            <p:cNvPr id="239" name="Freeform 239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40" name="AutoShape 240"/>
          <p:cNvSpPr/>
          <p:nvPr/>
        </p:nvSpPr>
        <p:spPr>
          <a:xfrm>
            <a:off x="64062" y="6104159"/>
            <a:ext cx="438742" cy="20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41" name="Group 241"/>
          <p:cNvGrpSpPr/>
          <p:nvPr/>
        </p:nvGrpSpPr>
        <p:grpSpPr>
          <a:xfrm rot="-5400000">
            <a:off x="168724" y="5782307"/>
            <a:ext cx="215562" cy="439745"/>
            <a:chOff x="0" y="0"/>
            <a:chExt cx="5121355" cy="10447511"/>
          </a:xfrm>
        </p:grpSpPr>
        <p:sp>
          <p:nvSpPr>
            <p:cNvPr id="242" name="Freeform 242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43" name="AutoShape 243"/>
          <p:cNvSpPr/>
          <p:nvPr/>
        </p:nvSpPr>
        <p:spPr>
          <a:xfrm flipV="1">
            <a:off x="68542" y="5894415"/>
            <a:ext cx="0" cy="21615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4" name="AutoShape 244"/>
          <p:cNvSpPr/>
          <p:nvPr/>
        </p:nvSpPr>
        <p:spPr>
          <a:xfrm>
            <a:off x="487661" y="6103705"/>
            <a:ext cx="438742" cy="20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45" name="Group 245"/>
          <p:cNvGrpSpPr/>
          <p:nvPr/>
        </p:nvGrpSpPr>
        <p:grpSpPr>
          <a:xfrm rot="-5400000">
            <a:off x="592323" y="5781853"/>
            <a:ext cx="215562" cy="439745"/>
            <a:chOff x="0" y="0"/>
            <a:chExt cx="5121355" cy="10447511"/>
          </a:xfrm>
        </p:grpSpPr>
        <p:sp>
          <p:nvSpPr>
            <p:cNvPr id="246" name="Freeform 246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47" name="AutoShape 247"/>
          <p:cNvSpPr/>
          <p:nvPr/>
        </p:nvSpPr>
        <p:spPr>
          <a:xfrm flipV="1">
            <a:off x="491694" y="5893945"/>
            <a:ext cx="0" cy="20804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8" name="Freeform 248"/>
          <p:cNvSpPr/>
          <p:nvPr/>
        </p:nvSpPr>
        <p:spPr>
          <a:xfrm>
            <a:off x="956982" y="5633502"/>
            <a:ext cx="786058" cy="786058"/>
          </a:xfrm>
          <a:custGeom>
            <a:avLst/>
            <a:gdLst/>
            <a:ahLst/>
            <a:cxnLst/>
            <a:rect l="l" t="t" r="r" b="b"/>
            <a:pathLst>
              <a:path w="786058" h="786058">
                <a:moveTo>
                  <a:pt x="0" y="0"/>
                </a:moveTo>
                <a:lnTo>
                  <a:pt x="786058" y="0"/>
                </a:lnTo>
                <a:lnTo>
                  <a:pt x="786058" y="786058"/>
                </a:lnTo>
                <a:lnTo>
                  <a:pt x="0" y="7860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49" name="Freeform 249"/>
          <p:cNvSpPr/>
          <p:nvPr/>
        </p:nvSpPr>
        <p:spPr>
          <a:xfrm>
            <a:off x="2048612" y="5348372"/>
            <a:ext cx="551770" cy="611214"/>
          </a:xfrm>
          <a:custGeom>
            <a:avLst/>
            <a:gdLst/>
            <a:ahLst/>
            <a:cxnLst/>
            <a:rect l="l" t="t" r="r" b="b"/>
            <a:pathLst>
              <a:path w="551770" h="611214">
                <a:moveTo>
                  <a:pt x="0" y="0"/>
                </a:moveTo>
                <a:lnTo>
                  <a:pt x="551770" y="0"/>
                </a:lnTo>
                <a:lnTo>
                  <a:pt x="551770" y="611214"/>
                </a:lnTo>
                <a:lnTo>
                  <a:pt x="0" y="6112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250" name="Group 250"/>
          <p:cNvGrpSpPr/>
          <p:nvPr/>
        </p:nvGrpSpPr>
        <p:grpSpPr>
          <a:xfrm>
            <a:off x="2960242" y="5521289"/>
            <a:ext cx="229555" cy="226017"/>
            <a:chOff x="0" y="0"/>
            <a:chExt cx="90203" cy="88813"/>
          </a:xfrm>
        </p:grpSpPr>
        <p:sp>
          <p:nvSpPr>
            <p:cNvPr id="251" name="Freeform 251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2" name="TextBox 252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53" name="Group 253"/>
          <p:cNvGrpSpPr/>
          <p:nvPr/>
        </p:nvGrpSpPr>
        <p:grpSpPr>
          <a:xfrm>
            <a:off x="2743258" y="5521289"/>
            <a:ext cx="229555" cy="226017"/>
            <a:chOff x="0" y="0"/>
            <a:chExt cx="90203" cy="88813"/>
          </a:xfrm>
        </p:grpSpPr>
        <p:sp>
          <p:nvSpPr>
            <p:cNvPr id="254" name="Freeform 254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5" name="TextBox 255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56" name="AutoShape 256"/>
          <p:cNvSpPr/>
          <p:nvPr/>
        </p:nvSpPr>
        <p:spPr>
          <a:xfrm>
            <a:off x="3177506" y="5742138"/>
            <a:ext cx="44807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7" name="Group 257"/>
          <p:cNvGrpSpPr/>
          <p:nvPr/>
        </p:nvGrpSpPr>
        <p:grpSpPr>
          <a:xfrm rot="-5400000">
            <a:off x="3283587" y="5404275"/>
            <a:ext cx="224430" cy="458455"/>
            <a:chOff x="0" y="0"/>
            <a:chExt cx="5114429" cy="10447511"/>
          </a:xfrm>
        </p:grpSpPr>
        <p:sp>
          <p:nvSpPr>
            <p:cNvPr id="258" name="Freeform 258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59" name="Freeform 259"/>
          <p:cNvSpPr/>
          <p:nvPr/>
        </p:nvSpPr>
        <p:spPr>
          <a:xfrm>
            <a:off x="1749561" y="5991030"/>
            <a:ext cx="1037184" cy="397902"/>
          </a:xfrm>
          <a:custGeom>
            <a:avLst/>
            <a:gdLst/>
            <a:ahLst/>
            <a:cxnLst/>
            <a:rect l="l" t="t" r="r" b="b"/>
            <a:pathLst>
              <a:path w="1037184" h="397902">
                <a:moveTo>
                  <a:pt x="0" y="0"/>
                </a:moveTo>
                <a:lnTo>
                  <a:pt x="1037184" y="0"/>
                </a:lnTo>
                <a:lnTo>
                  <a:pt x="1037184" y="397901"/>
                </a:lnTo>
                <a:lnTo>
                  <a:pt x="0" y="39790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60" name="AutoShape 260"/>
          <p:cNvSpPr/>
          <p:nvPr/>
        </p:nvSpPr>
        <p:spPr>
          <a:xfrm>
            <a:off x="2951631" y="6300777"/>
            <a:ext cx="44655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1" name="Group 261"/>
          <p:cNvGrpSpPr/>
          <p:nvPr/>
        </p:nvGrpSpPr>
        <p:grpSpPr>
          <a:xfrm rot="-5400000">
            <a:off x="3057752" y="5964217"/>
            <a:ext cx="223968" cy="456892"/>
            <a:chOff x="0" y="0"/>
            <a:chExt cx="5121355" cy="10447511"/>
          </a:xfrm>
        </p:grpSpPr>
        <p:sp>
          <p:nvSpPr>
            <p:cNvPr id="262" name="Freeform 262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263" name="Group 263"/>
          <p:cNvGrpSpPr/>
          <p:nvPr/>
        </p:nvGrpSpPr>
        <p:grpSpPr>
          <a:xfrm>
            <a:off x="3392570" y="6080913"/>
            <a:ext cx="229461" cy="225924"/>
            <a:chOff x="0" y="0"/>
            <a:chExt cx="90203" cy="88813"/>
          </a:xfrm>
        </p:grpSpPr>
        <p:sp>
          <p:nvSpPr>
            <p:cNvPr id="264" name="Freeform 264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5" name="TextBox 265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6" name="AutoShape 266"/>
          <p:cNvSpPr/>
          <p:nvPr/>
        </p:nvSpPr>
        <p:spPr>
          <a:xfrm flipV="1">
            <a:off x="2948590" y="6084669"/>
            <a:ext cx="0" cy="2199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7" name="Freeform 267"/>
          <p:cNvSpPr/>
          <p:nvPr/>
        </p:nvSpPr>
        <p:spPr>
          <a:xfrm rot="-5528618">
            <a:off x="868767" y="5560255"/>
            <a:ext cx="128813" cy="370927"/>
          </a:xfrm>
          <a:custGeom>
            <a:avLst/>
            <a:gdLst/>
            <a:ahLst/>
            <a:cxnLst/>
            <a:rect l="l" t="t" r="r" b="b"/>
            <a:pathLst>
              <a:path w="128813" h="370927">
                <a:moveTo>
                  <a:pt x="0" y="0"/>
                </a:moveTo>
                <a:lnTo>
                  <a:pt x="128813" y="0"/>
                </a:lnTo>
                <a:lnTo>
                  <a:pt x="128813" y="370927"/>
                </a:lnTo>
                <a:lnTo>
                  <a:pt x="0" y="3709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68" name="TextBox 268"/>
          <p:cNvSpPr txBox="1"/>
          <p:nvPr/>
        </p:nvSpPr>
        <p:spPr>
          <a:xfrm>
            <a:off x="207335" y="9889671"/>
            <a:ext cx="14545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</a:p>
        </p:txBody>
      </p:sp>
      <p:sp>
        <p:nvSpPr>
          <p:cNvPr id="269" name="TextBox 269"/>
          <p:cNvSpPr txBox="1"/>
          <p:nvPr/>
        </p:nvSpPr>
        <p:spPr>
          <a:xfrm>
            <a:off x="514920" y="9871096"/>
            <a:ext cx="1768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ы</a:t>
            </a:r>
          </a:p>
        </p:txBody>
      </p:sp>
      <p:sp>
        <p:nvSpPr>
          <p:cNvPr id="270" name="TextBox 270"/>
          <p:cNvSpPr txBox="1"/>
          <p:nvPr/>
        </p:nvSpPr>
        <p:spPr>
          <a:xfrm>
            <a:off x="871669" y="9864948"/>
            <a:ext cx="115818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  <a:spcBef>
                <a:spcPct val="0"/>
              </a:spcBef>
            </a:pPr>
            <a:r>
              <a:rPr lang="en-US" sz="16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271" name="TextBox 271"/>
          <p:cNvSpPr txBox="1"/>
          <p:nvPr/>
        </p:nvSpPr>
        <p:spPr>
          <a:xfrm>
            <a:off x="1178535" y="9896731"/>
            <a:ext cx="14271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272" name="TextBox 272"/>
          <p:cNvSpPr txBox="1"/>
          <p:nvPr/>
        </p:nvSpPr>
        <p:spPr>
          <a:xfrm>
            <a:off x="1815655" y="9871096"/>
            <a:ext cx="1768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ы</a:t>
            </a:r>
          </a:p>
        </p:txBody>
      </p:sp>
      <p:sp>
        <p:nvSpPr>
          <p:cNvPr id="273" name="TextBox 273"/>
          <p:cNvSpPr txBox="1"/>
          <p:nvPr/>
        </p:nvSpPr>
        <p:spPr>
          <a:xfrm>
            <a:off x="2479115" y="9870732"/>
            <a:ext cx="127774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</a:p>
        </p:txBody>
      </p:sp>
      <p:sp>
        <p:nvSpPr>
          <p:cNvPr id="274" name="TextBox 274"/>
          <p:cNvSpPr txBox="1"/>
          <p:nvPr/>
        </p:nvSpPr>
        <p:spPr>
          <a:xfrm>
            <a:off x="3116702" y="9871096"/>
            <a:ext cx="145707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</a:t>
            </a:r>
          </a:p>
        </p:txBody>
      </p:sp>
      <p:sp>
        <p:nvSpPr>
          <p:cNvPr id="275" name="TextBox 275"/>
          <p:cNvSpPr txBox="1"/>
          <p:nvPr/>
        </p:nvSpPr>
        <p:spPr>
          <a:xfrm>
            <a:off x="1486629" y="9890036"/>
            <a:ext cx="17883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276" name="TextBox 276"/>
          <p:cNvSpPr txBox="1"/>
          <p:nvPr/>
        </p:nvSpPr>
        <p:spPr>
          <a:xfrm>
            <a:off x="2151103" y="9890036"/>
            <a:ext cx="14271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277" name="TextBox 277"/>
          <p:cNvSpPr txBox="1"/>
          <p:nvPr/>
        </p:nvSpPr>
        <p:spPr>
          <a:xfrm>
            <a:off x="3443465" y="9870732"/>
            <a:ext cx="13873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278" name="TextBox 278"/>
          <p:cNvSpPr txBox="1"/>
          <p:nvPr/>
        </p:nvSpPr>
        <p:spPr>
          <a:xfrm>
            <a:off x="82448" y="2000453"/>
            <a:ext cx="60920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1"/>
              </a:lnSpc>
            </a:pPr>
            <a:r>
              <a:rPr lang="en-US" sz="7158" b="1" dirty="0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О</a:t>
            </a:r>
          </a:p>
        </p:txBody>
      </p:sp>
      <p:sp>
        <p:nvSpPr>
          <p:cNvPr id="279" name="TextBox 279"/>
          <p:cNvSpPr txBox="1"/>
          <p:nvPr/>
        </p:nvSpPr>
        <p:spPr>
          <a:xfrm>
            <a:off x="682946" y="2009979"/>
            <a:ext cx="490637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2"/>
              </a:lnSpc>
            </a:pPr>
            <a:r>
              <a:rPr lang="en-US" sz="7194" b="1" dirty="0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о</a:t>
            </a:r>
          </a:p>
        </p:txBody>
      </p:sp>
      <p:sp>
        <p:nvSpPr>
          <p:cNvPr id="280" name="TextBox 280"/>
          <p:cNvSpPr txBox="1"/>
          <p:nvPr/>
        </p:nvSpPr>
        <p:spPr>
          <a:xfrm>
            <a:off x="1537893" y="2237864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281" name="TextBox 281"/>
          <p:cNvSpPr txBox="1"/>
          <p:nvPr/>
        </p:nvSpPr>
        <p:spPr>
          <a:xfrm>
            <a:off x="1505596" y="2516162"/>
            <a:ext cx="676786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" name="TextBox 282"/>
          <p:cNvSpPr txBox="1"/>
          <p:nvPr/>
        </p:nvSpPr>
        <p:spPr>
          <a:xfrm>
            <a:off x="1427709" y="2845833"/>
            <a:ext cx="811473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" name="TextBox 283"/>
          <p:cNvSpPr txBox="1"/>
          <p:nvPr/>
        </p:nvSpPr>
        <p:spPr>
          <a:xfrm>
            <a:off x="2864867" y="2516162"/>
            <a:ext cx="735541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" name="TextBox 284"/>
          <p:cNvSpPr txBox="1"/>
          <p:nvPr/>
        </p:nvSpPr>
        <p:spPr>
          <a:xfrm>
            <a:off x="2746631" y="2798023"/>
            <a:ext cx="94081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TextBox 285"/>
          <p:cNvSpPr txBox="1"/>
          <p:nvPr/>
        </p:nvSpPr>
        <p:spPr>
          <a:xfrm>
            <a:off x="2387888" y="2457241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286" name="TextBox 286"/>
          <p:cNvSpPr txBox="1"/>
          <p:nvPr/>
        </p:nvSpPr>
        <p:spPr>
          <a:xfrm>
            <a:off x="111534" y="4163400"/>
            <a:ext cx="605565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1"/>
              </a:lnSpc>
            </a:pPr>
            <a:r>
              <a:rPr lang="en-US" sz="71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И</a:t>
            </a:r>
          </a:p>
        </p:txBody>
      </p:sp>
      <p:sp>
        <p:nvSpPr>
          <p:cNvPr id="287" name="TextBox 287"/>
          <p:cNvSpPr txBox="1"/>
          <p:nvPr/>
        </p:nvSpPr>
        <p:spPr>
          <a:xfrm>
            <a:off x="656662" y="4164424"/>
            <a:ext cx="498078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2"/>
              </a:lnSpc>
            </a:pPr>
            <a:r>
              <a:rPr lang="en-US" sz="719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и</a:t>
            </a:r>
          </a:p>
        </p:txBody>
      </p:sp>
      <p:sp>
        <p:nvSpPr>
          <p:cNvPr id="288" name="TextBox 288"/>
          <p:cNvSpPr txBox="1"/>
          <p:nvPr/>
        </p:nvSpPr>
        <p:spPr>
          <a:xfrm>
            <a:off x="1537893" y="4402591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289" name="TextBox 289"/>
          <p:cNvSpPr txBox="1"/>
          <p:nvPr/>
        </p:nvSpPr>
        <p:spPr>
          <a:xfrm>
            <a:off x="1505596" y="4680889"/>
            <a:ext cx="645531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" name="TextBox 290"/>
          <p:cNvSpPr txBox="1"/>
          <p:nvPr/>
        </p:nvSpPr>
        <p:spPr>
          <a:xfrm>
            <a:off x="1427709" y="5065141"/>
            <a:ext cx="811473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" name="TextBox 291"/>
          <p:cNvSpPr txBox="1"/>
          <p:nvPr/>
        </p:nvSpPr>
        <p:spPr>
          <a:xfrm>
            <a:off x="2837233" y="4680889"/>
            <a:ext cx="735541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" name="TextBox 292"/>
          <p:cNvSpPr txBox="1"/>
          <p:nvPr/>
        </p:nvSpPr>
        <p:spPr>
          <a:xfrm>
            <a:off x="2718997" y="5010560"/>
            <a:ext cx="91847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" name="TextBox 293"/>
          <p:cNvSpPr txBox="1"/>
          <p:nvPr/>
        </p:nvSpPr>
        <p:spPr>
          <a:xfrm>
            <a:off x="2387888" y="4621969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294" name="TextBox 294"/>
          <p:cNvSpPr txBox="1"/>
          <p:nvPr/>
        </p:nvSpPr>
        <p:spPr>
          <a:xfrm>
            <a:off x="252143" y="6187197"/>
            <a:ext cx="714210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ы</a:t>
            </a:r>
          </a:p>
        </p:txBody>
      </p:sp>
      <p:sp>
        <p:nvSpPr>
          <p:cNvPr id="295" name="TextBox 295"/>
          <p:cNvSpPr txBox="1"/>
          <p:nvPr/>
        </p:nvSpPr>
        <p:spPr>
          <a:xfrm>
            <a:off x="1537893" y="6567318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296" name="TextBox 296"/>
          <p:cNvSpPr txBox="1"/>
          <p:nvPr/>
        </p:nvSpPr>
        <p:spPr>
          <a:xfrm>
            <a:off x="1505596" y="6866621"/>
            <a:ext cx="645531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" name="TextBox 297"/>
          <p:cNvSpPr txBox="1"/>
          <p:nvPr/>
        </p:nvSpPr>
        <p:spPr>
          <a:xfrm>
            <a:off x="1427709" y="7175287"/>
            <a:ext cx="840444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8" name="TextBox 298"/>
          <p:cNvSpPr txBox="1"/>
          <p:nvPr/>
        </p:nvSpPr>
        <p:spPr>
          <a:xfrm>
            <a:off x="2837233" y="6845616"/>
            <a:ext cx="70855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TextBox 299"/>
          <p:cNvSpPr txBox="1"/>
          <p:nvPr/>
        </p:nvSpPr>
        <p:spPr>
          <a:xfrm>
            <a:off x="2718997" y="7175287"/>
            <a:ext cx="930376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" name="TextBox 300"/>
          <p:cNvSpPr txBox="1"/>
          <p:nvPr/>
        </p:nvSpPr>
        <p:spPr>
          <a:xfrm>
            <a:off x="2387888" y="6786696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301" name="TextBox 301"/>
          <p:cNvSpPr txBox="1"/>
          <p:nvPr/>
        </p:nvSpPr>
        <p:spPr>
          <a:xfrm>
            <a:off x="156098" y="8492854"/>
            <a:ext cx="516434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1"/>
              </a:lnSpc>
            </a:pPr>
            <a:r>
              <a:rPr lang="en-US" sz="71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У</a:t>
            </a:r>
          </a:p>
        </p:txBody>
      </p:sp>
      <p:sp>
        <p:nvSpPr>
          <p:cNvPr id="302" name="TextBox 302"/>
          <p:cNvSpPr txBox="1"/>
          <p:nvPr/>
        </p:nvSpPr>
        <p:spPr>
          <a:xfrm>
            <a:off x="682946" y="8459442"/>
            <a:ext cx="436893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2"/>
              </a:lnSpc>
            </a:pPr>
            <a:r>
              <a:rPr lang="en-US" sz="719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у</a:t>
            </a:r>
          </a:p>
        </p:txBody>
      </p:sp>
      <p:sp>
        <p:nvSpPr>
          <p:cNvPr id="303" name="TextBox 303"/>
          <p:cNvSpPr txBox="1"/>
          <p:nvPr/>
        </p:nvSpPr>
        <p:spPr>
          <a:xfrm>
            <a:off x="1537893" y="8732045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304" name="TextBox 304"/>
          <p:cNvSpPr txBox="1"/>
          <p:nvPr/>
        </p:nvSpPr>
        <p:spPr>
          <a:xfrm>
            <a:off x="1505596" y="9010343"/>
            <a:ext cx="68635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5" name="TextBox 305"/>
          <p:cNvSpPr txBox="1"/>
          <p:nvPr/>
        </p:nvSpPr>
        <p:spPr>
          <a:xfrm>
            <a:off x="1427710" y="9292204"/>
            <a:ext cx="89678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" name="TextBox 306"/>
          <p:cNvSpPr txBox="1"/>
          <p:nvPr/>
        </p:nvSpPr>
        <p:spPr>
          <a:xfrm>
            <a:off x="2841511" y="9010343"/>
            <a:ext cx="740687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" name="TextBox 307"/>
          <p:cNvSpPr txBox="1"/>
          <p:nvPr/>
        </p:nvSpPr>
        <p:spPr>
          <a:xfrm>
            <a:off x="2723275" y="9340014"/>
            <a:ext cx="933907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TextBox 308"/>
          <p:cNvSpPr txBox="1"/>
          <p:nvPr/>
        </p:nvSpPr>
        <p:spPr>
          <a:xfrm>
            <a:off x="2387888" y="8951423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309" name="TextBox 309"/>
          <p:cNvSpPr txBox="1"/>
          <p:nvPr/>
        </p:nvSpPr>
        <p:spPr>
          <a:xfrm>
            <a:off x="1108301" y="7706703"/>
            <a:ext cx="184382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4"/>
              </a:lnSpc>
            </a:pPr>
            <a:r>
              <a:rPr lang="en-US" sz="114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[а]</a:t>
            </a:r>
          </a:p>
        </p:txBody>
      </p:sp>
      <p:sp>
        <p:nvSpPr>
          <p:cNvPr id="310" name="TextBox 310"/>
          <p:cNvSpPr txBox="1"/>
          <p:nvPr/>
        </p:nvSpPr>
        <p:spPr>
          <a:xfrm>
            <a:off x="1777768" y="7706703"/>
            <a:ext cx="220100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4"/>
              </a:lnSpc>
            </a:pPr>
            <a:r>
              <a:rPr lang="en-US" sz="114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[ы]</a:t>
            </a:r>
          </a:p>
        </p:txBody>
      </p:sp>
      <p:sp>
        <p:nvSpPr>
          <p:cNvPr id="311" name="TextBox 311"/>
          <p:cNvSpPr txBox="1"/>
          <p:nvPr/>
        </p:nvSpPr>
        <p:spPr>
          <a:xfrm>
            <a:off x="2491705" y="7706703"/>
            <a:ext cx="18653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4"/>
              </a:lnSpc>
            </a:pPr>
            <a:r>
              <a:rPr lang="en-US" sz="114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[о]</a:t>
            </a:r>
          </a:p>
        </p:txBody>
      </p:sp>
      <p:sp>
        <p:nvSpPr>
          <p:cNvPr id="312" name="TextBox 312"/>
          <p:cNvSpPr txBox="1"/>
          <p:nvPr/>
        </p:nvSpPr>
        <p:spPr>
          <a:xfrm>
            <a:off x="57840" y="7546046"/>
            <a:ext cx="2895513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4"/>
              </a:lnSpc>
            </a:pPr>
            <a:r>
              <a:rPr lang="en-US" sz="94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Соедини звук и слово, в котором он “живет”.</a:t>
            </a:r>
          </a:p>
        </p:txBody>
      </p:sp>
      <p:sp>
        <p:nvSpPr>
          <p:cNvPr id="313" name="TextBox 313"/>
          <p:cNvSpPr txBox="1"/>
          <p:nvPr/>
        </p:nvSpPr>
        <p:spPr>
          <a:xfrm>
            <a:off x="252143" y="3236866"/>
            <a:ext cx="343530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5"/>
              </a:lnSpc>
            </a:pP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Рассмотри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картинку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прочитай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слово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Подумай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каким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из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слов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его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можно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заменить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это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32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слово</a:t>
            </a:r>
            <a:r>
              <a:rPr lang="en-US" sz="83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314" name="TextBox 314"/>
          <p:cNvSpPr txBox="1"/>
          <p:nvPr/>
        </p:nvSpPr>
        <p:spPr>
          <a:xfrm>
            <a:off x="-113395" y="9701714"/>
            <a:ext cx="2895513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4"/>
              </a:lnSpc>
            </a:pPr>
            <a:r>
              <a:rPr lang="en-US" sz="94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Раскрась все буквы У красным цветом.</a:t>
            </a:r>
          </a:p>
        </p:txBody>
      </p:sp>
      <p:sp>
        <p:nvSpPr>
          <p:cNvPr id="315" name="TextBox 315"/>
          <p:cNvSpPr txBox="1"/>
          <p:nvPr/>
        </p:nvSpPr>
        <p:spPr>
          <a:xfrm>
            <a:off x="2815555" y="9864948"/>
            <a:ext cx="115818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  <a:spcBef>
                <a:spcPct val="0"/>
              </a:spcBef>
            </a:pPr>
            <a:r>
              <a:rPr lang="en-US" sz="16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316" name="TextBox 316"/>
          <p:cNvSpPr txBox="1"/>
          <p:nvPr/>
        </p:nvSpPr>
        <p:spPr>
          <a:xfrm>
            <a:off x="1953020" y="3517437"/>
            <a:ext cx="19810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21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он</a:t>
            </a:r>
          </a:p>
        </p:txBody>
      </p:sp>
      <p:sp>
        <p:nvSpPr>
          <p:cNvPr id="317" name="TextBox 317"/>
          <p:cNvSpPr txBox="1"/>
          <p:nvPr/>
        </p:nvSpPr>
        <p:spPr>
          <a:xfrm>
            <a:off x="1900581" y="3769082"/>
            <a:ext cx="29137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21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она</a:t>
            </a:r>
          </a:p>
        </p:txBody>
      </p:sp>
      <p:sp>
        <p:nvSpPr>
          <p:cNvPr id="318" name="TextBox 318"/>
          <p:cNvSpPr txBox="1"/>
          <p:nvPr/>
        </p:nvSpPr>
        <p:spPr>
          <a:xfrm>
            <a:off x="1898266" y="4020730"/>
            <a:ext cx="293688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21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оно</a:t>
            </a:r>
          </a:p>
        </p:txBody>
      </p:sp>
      <p:sp>
        <p:nvSpPr>
          <p:cNvPr id="319" name="TextBox 319"/>
          <p:cNvSpPr txBox="1"/>
          <p:nvPr/>
        </p:nvSpPr>
        <p:spPr>
          <a:xfrm>
            <a:off x="588215" y="3970010"/>
            <a:ext cx="79854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ка-ран-даш</a:t>
            </a:r>
          </a:p>
        </p:txBody>
      </p:sp>
      <p:sp>
        <p:nvSpPr>
          <p:cNvPr id="320" name="TextBox 320"/>
          <p:cNvSpPr txBox="1"/>
          <p:nvPr/>
        </p:nvSpPr>
        <p:spPr>
          <a:xfrm>
            <a:off x="82448" y="5391312"/>
            <a:ext cx="1977926" cy="16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5"/>
              </a:lnSpc>
            </a:pPr>
            <a:r>
              <a:rPr lang="en-US" sz="93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Найди место звука [и] в слове.  </a:t>
            </a:r>
          </a:p>
        </p:txBody>
      </p:sp>
      <p:sp>
        <p:nvSpPr>
          <p:cNvPr id="321" name="Freeform 321"/>
          <p:cNvSpPr/>
          <p:nvPr/>
        </p:nvSpPr>
        <p:spPr>
          <a:xfrm rot="5796199">
            <a:off x="2575832" y="6148791"/>
            <a:ext cx="128813" cy="370927"/>
          </a:xfrm>
          <a:custGeom>
            <a:avLst/>
            <a:gdLst/>
            <a:ahLst/>
            <a:cxnLst/>
            <a:rect l="l" t="t" r="r" b="b"/>
            <a:pathLst>
              <a:path w="128813" h="370927">
                <a:moveTo>
                  <a:pt x="0" y="0"/>
                </a:moveTo>
                <a:lnTo>
                  <a:pt x="128813" y="0"/>
                </a:lnTo>
                <a:lnTo>
                  <a:pt x="128813" y="370927"/>
                </a:lnTo>
                <a:lnTo>
                  <a:pt x="0" y="3709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22" name="Freeform 322"/>
          <p:cNvSpPr/>
          <p:nvPr/>
        </p:nvSpPr>
        <p:spPr>
          <a:xfrm rot="4588063">
            <a:off x="2489983" y="5639043"/>
            <a:ext cx="100408" cy="289132"/>
          </a:xfrm>
          <a:custGeom>
            <a:avLst/>
            <a:gdLst/>
            <a:ahLst/>
            <a:cxnLst/>
            <a:rect l="l" t="t" r="r" b="b"/>
            <a:pathLst>
              <a:path w="100408" h="289132">
                <a:moveTo>
                  <a:pt x="0" y="0"/>
                </a:moveTo>
                <a:lnTo>
                  <a:pt x="100407" y="0"/>
                </a:lnTo>
                <a:lnTo>
                  <a:pt x="100407" y="289132"/>
                </a:lnTo>
                <a:lnTo>
                  <a:pt x="0" y="28913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323" name="Group 323"/>
          <p:cNvGrpSpPr/>
          <p:nvPr/>
        </p:nvGrpSpPr>
        <p:grpSpPr>
          <a:xfrm>
            <a:off x="3850303" y="-126774"/>
            <a:ext cx="3565662" cy="2227242"/>
            <a:chOff x="0" y="-142875"/>
            <a:chExt cx="4754216" cy="2969657"/>
          </a:xfrm>
        </p:grpSpPr>
        <p:grpSp>
          <p:nvGrpSpPr>
            <p:cNvPr id="324" name="Group 324"/>
            <p:cNvGrpSpPr/>
            <p:nvPr/>
          </p:nvGrpSpPr>
          <p:grpSpPr>
            <a:xfrm>
              <a:off x="0" y="108055"/>
              <a:ext cx="1505596" cy="1324993"/>
              <a:chOff x="0" y="0"/>
              <a:chExt cx="437274" cy="384821"/>
            </a:xfrm>
          </p:grpSpPr>
          <p:sp>
            <p:nvSpPr>
              <p:cNvPr id="325" name="Freeform 325"/>
              <p:cNvSpPr/>
              <p:nvPr/>
            </p:nvSpPr>
            <p:spPr>
              <a:xfrm>
                <a:off x="0" y="0"/>
                <a:ext cx="437274" cy="384821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91053" y="0"/>
                    </a:moveTo>
                    <a:lnTo>
                      <a:pt x="346221" y="0"/>
                    </a:lnTo>
                    <a:cubicBezTo>
                      <a:pt x="370369" y="0"/>
                      <a:pt x="393529" y="9593"/>
                      <a:pt x="410605" y="26669"/>
                    </a:cubicBezTo>
                    <a:cubicBezTo>
                      <a:pt x="427681" y="43745"/>
                      <a:pt x="437274" y="66904"/>
                      <a:pt x="437274" y="91053"/>
                    </a:cubicBezTo>
                    <a:lnTo>
                      <a:pt x="437274" y="293768"/>
                    </a:lnTo>
                    <a:cubicBezTo>
                      <a:pt x="437274" y="344055"/>
                      <a:pt x="396508" y="384821"/>
                      <a:pt x="346221" y="384821"/>
                    </a:cubicBezTo>
                    <a:lnTo>
                      <a:pt x="91053" y="384821"/>
                    </a:lnTo>
                    <a:cubicBezTo>
                      <a:pt x="66904" y="384821"/>
                      <a:pt x="43745" y="375228"/>
                      <a:pt x="26669" y="358152"/>
                    </a:cubicBezTo>
                    <a:cubicBezTo>
                      <a:pt x="9593" y="341076"/>
                      <a:pt x="0" y="317916"/>
                      <a:pt x="0" y="293768"/>
                    </a:cubicBezTo>
                    <a:lnTo>
                      <a:pt x="0" y="91053"/>
                    </a:lnTo>
                    <a:cubicBezTo>
                      <a:pt x="0" y="66904"/>
                      <a:pt x="9593" y="43745"/>
                      <a:pt x="26669" y="26669"/>
                    </a:cubicBezTo>
                    <a:cubicBezTo>
                      <a:pt x="43745" y="9593"/>
                      <a:pt x="66904" y="0"/>
                      <a:pt x="910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26" name="TextBox 326"/>
              <p:cNvSpPr txBox="1"/>
              <p:nvPr/>
            </p:nvSpPr>
            <p:spPr>
              <a:xfrm>
                <a:off x="0" y="-19050"/>
                <a:ext cx="437274" cy="403871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327" name="Group 327"/>
            <p:cNvGrpSpPr/>
            <p:nvPr/>
          </p:nvGrpSpPr>
          <p:grpSpPr>
            <a:xfrm>
              <a:off x="3484768" y="440086"/>
              <a:ext cx="1258312" cy="374465"/>
              <a:chOff x="0" y="0"/>
              <a:chExt cx="365455" cy="108757"/>
            </a:xfrm>
          </p:grpSpPr>
          <p:sp>
            <p:nvSpPr>
              <p:cNvPr id="328" name="Freeform 328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29" name="TextBox 329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30" name="Group 330"/>
            <p:cNvGrpSpPr/>
            <p:nvPr/>
          </p:nvGrpSpPr>
          <p:grpSpPr>
            <a:xfrm>
              <a:off x="1673229" y="875298"/>
              <a:ext cx="1258312" cy="374465"/>
              <a:chOff x="0" y="0"/>
              <a:chExt cx="365455" cy="108757"/>
            </a:xfrm>
          </p:grpSpPr>
          <p:sp>
            <p:nvSpPr>
              <p:cNvPr id="331" name="Freeform 331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32" name="TextBox 332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33" name="Group 333"/>
            <p:cNvGrpSpPr/>
            <p:nvPr/>
          </p:nvGrpSpPr>
          <p:grpSpPr>
            <a:xfrm>
              <a:off x="1673229" y="440086"/>
              <a:ext cx="1258312" cy="374465"/>
              <a:chOff x="0" y="0"/>
              <a:chExt cx="365455" cy="108757"/>
            </a:xfrm>
          </p:grpSpPr>
          <p:sp>
            <p:nvSpPr>
              <p:cNvPr id="334" name="Freeform 334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35" name="TextBox 335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36" name="Group 336"/>
            <p:cNvGrpSpPr/>
            <p:nvPr/>
          </p:nvGrpSpPr>
          <p:grpSpPr>
            <a:xfrm>
              <a:off x="3484768" y="875298"/>
              <a:ext cx="1258312" cy="374465"/>
              <a:chOff x="0" y="0"/>
              <a:chExt cx="365455" cy="108757"/>
            </a:xfrm>
          </p:grpSpPr>
          <p:sp>
            <p:nvSpPr>
              <p:cNvPr id="337" name="Freeform 337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27237" y="0"/>
                    </a:moveTo>
                    <a:lnTo>
                      <a:pt x="338218" y="0"/>
                    </a:lnTo>
                    <a:cubicBezTo>
                      <a:pt x="345441" y="0"/>
                      <a:pt x="352369" y="2870"/>
                      <a:pt x="357477" y="7977"/>
                    </a:cubicBezTo>
                    <a:cubicBezTo>
                      <a:pt x="362585" y="13085"/>
                      <a:pt x="365455" y="20013"/>
                      <a:pt x="365455" y="27237"/>
                    </a:cubicBezTo>
                    <a:lnTo>
                      <a:pt x="365455" y="81520"/>
                    </a:lnTo>
                    <a:cubicBezTo>
                      <a:pt x="365455" y="96562"/>
                      <a:pt x="353260" y="108757"/>
                      <a:pt x="338218" y="108757"/>
                    </a:cubicBezTo>
                    <a:lnTo>
                      <a:pt x="27237" y="108757"/>
                    </a:lnTo>
                    <a:cubicBezTo>
                      <a:pt x="12194" y="108757"/>
                      <a:pt x="0" y="96562"/>
                      <a:pt x="0" y="81520"/>
                    </a:cubicBezTo>
                    <a:lnTo>
                      <a:pt x="0" y="27237"/>
                    </a:lnTo>
                    <a:cubicBezTo>
                      <a:pt x="0" y="12194"/>
                      <a:pt x="12194" y="0"/>
                      <a:pt x="272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38" name="TextBox 338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339" name="Freeform 339"/>
            <p:cNvSpPr/>
            <p:nvPr/>
          </p:nvSpPr>
          <p:spPr>
            <a:xfrm>
              <a:off x="0" y="1864358"/>
              <a:ext cx="1253593" cy="920345"/>
            </a:xfrm>
            <a:custGeom>
              <a:avLst/>
              <a:gdLst/>
              <a:ahLst/>
              <a:cxnLst/>
              <a:rect l="l" t="t" r="r" b="b"/>
              <a:pathLst>
                <a:path w="1253593" h="920345">
                  <a:moveTo>
                    <a:pt x="0" y="0"/>
                  </a:moveTo>
                  <a:lnTo>
                    <a:pt x="1253593" y="0"/>
                  </a:lnTo>
                  <a:lnTo>
                    <a:pt x="1253593" y="920345"/>
                  </a:lnTo>
                  <a:lnTo>
                    <a:pt x="0" y="920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744" b="-4223"/>
              </a:stretch>
            </a:blipFill>
          </p:spPr>
        </p:sp>
        <p:sp>
          <p:nvSpPr>
            <p:cNvPr id="340" name="AutoShape 340"/>
            <p:cNvSpPr/>
            <p:nvPr/>
          </p:nvSpPr>
          <p:spPr>
            <a:xfrm>
              <a:off x="1039393" y="2719684"/>
              <a:ext cx="573362" cy="2713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41" name="Group 341"/>
            <p:cNvGrpSpPr/>
            <p:nvPr/>
          </p:nvGrpSpPr>
          <p:grpSpPr>
            <a:xfrm rot="-5400000">
              <a:off x="1176169" y="2299076"/>
              <a:ext cx="281704" cy="574673"/>
              <a:chOff x="0" y="0"/>
              <a:chExt cx="5121355" cy="10447511"/>
            </a:xfrm>
          </p:grpSpPr>
          <p:sp>
            <p:nvSpPr>
              <p:cNvPr id="342" name="Freeform 342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43" name="AutoShape 343"/>
            <p:cNvSpPr/>
            <p:nvPr/>
          </p:nvSpPr>
          <p:spPr>
            <a:xfrm>
              <a:off x="1610302" y="2722397"/>
              <a:ext cx="561666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44" name="Group 344"/>
            <p:cNvGrpSpPr/>
            <p:nvPr/>
          </p:nvGrpSpPr>
          <p:grpSpPr>
            <a:xfrm rot="-5400000">
              <a:off x="1743780" y="2299076"/>
              <a:ext cx="281704" cy="574673"/>
              <a:chOff x="0" y="0"/>
              <a:chExt cx="5121355" cy="10447511"/>
            </a:xfrm>
          </p:grpSpPr>
          <p:sp>
            <p:nvSpPr>
              <p:cNvPr id="345" name="Freeform 345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46" name="AutoShape 346"/>
            <p:cNvSpPr/>
            <p:nvPr/>
          </p:nvSpPr>
          <p:spPr>
            <a:xfrm flipV="1">
              <a:off x="1044664" y="2445561"/>
              <a:ext cx="0" cy="27187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47" name="Freeform 347"/>
            <p:cNvSpPr/>
            <p:nvPr/>
          </p:nvSpPr>
          <p:spPr>
            <a:xfrm rot="415104">
              <a:off x="4176903" y="1659114"/>
              <a:ext cx="558282" cy="1167668"/>
            </a:xfrm>
            <a:custGeom>
              <a:avLst/>
              <a:gdLst/>
              <a:ahLst/>
              <a:cxnLst/>
              <a:rect l="l" t="t" r="r" b="b"/>
              <a:pathLst>
                <a:path w="558282" h="1167668">
                  <a:moveTo>
                    <a:pt x="0" y="0"/>
                  </a:moveTo>
                  <a:lnTo>
                    <a:pt x="558282" y="0"/>
                  </a:lnTo>
                  <a:lnTo>
                    <a:pt x="558282" y="1167668"/>
                  </a:lnTo>
                  <a:lnTo>
                    <a:pt x="0" y="1167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9153"/>
              </a:stretch>
            </a:blipFill>
          </p:spPr>
        </p:sp>
        <p:grpSp>
          <p:nvGrpSpPr>
            <p:cNvPr id="348" name="Group 348"/>
            <p:cNvGrpSpPr/>
            <p:nvPr/>
          </p:nvGrpSpPr>
          <p:grpSpPr>
            <a:xfrm>
              <a:off x="2139785" y="1994106"/>
              <a:ext cx="335597" cy="330424"/>
              <a:chOff x="0" y="0"/>
              <a:chExt cx="90203" cy="88813"/>
            </a:xfrm>
          </p:grpSpPr>
          <p:sp>
            <p:nvSpPr>
              <p:cNvPr id="349" name="Freeform 349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0" name="TextBox 350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351" name="AutoShape 351"/>
            <p:cNvSpPr/>
            <p:nvPr/>
          </p:nvSpPr>
          <p:spPr>
            <a:xfrm>
              <a:off x="2464270" y="2312512"/>
              <a:ext cx="666700" cy="3154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52" name="Group 352"/>
            <p:cNvGrpSpPr/>
            <p:nvPr/>
          </p:nvGrpSpPr>
          <p:grpSpPr>
            <a:xfrm rot="-5400000">
              <a:off x="2623311" y="1823432"/>
              <a:ext cx="327563" cy="668225"/>
              <a:chOff x="0" y="0"/>
              <a:chExt cx="5121355" cy="10447511"/>
            </a:xfrm>
          </p:grpSpPr>
          <p:sp>
            <p:nvSpPr>
              <p:cNvPr id="353" name="Freeform 353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54" name="AutoShape 354"/>
            <p:cNvSpPr/>
            <p:nvPr/>
          </p:nvSpPr>
          <p:spPr>
            <a:xfrm>
              <a:off x="3123619" y="2316009"/>
              <a:ext cx="653101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55" name="Group 355"/>
            <p:cNvGrpSpPr/>
            <p:nvPr/>
          </p:nvGrpSpPr>
          <p:grpSpPr>
            <a:xfrm rot="-5400000">
              <a:off x="3278826" y="1823775"/>
              <a:ext cx="327563" cy="668225"/>
              <a:chOff x="0" y="0"/>
              <a:chExt cx="5121355" cy="10447511"/>
            </a:xfrm>
          </p:grpSpPr>
          <p:sp>
            <p:nvSpPr>
              <p:cNvPr id="356" name="Freeform 356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57" name="AutoShape 357"/>
            <p:cNvSpPr/>
            <p:nvPr/>
          </p:nvSpPr>
          <p:spPr>
            <a:xfrm flipV="1">
              <a:off x="2470399" y="1993763"/>
              <a:ext cx="0" cy="31613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58" name="Group 358"/>
            <p:cNvGrpSpPr/>
            <p:nvPr/>
          </p:nvGrpSpPr>
          <p:grpSpPr>
            <a:xfrm>
              <a:off x="3768514" y="1994448"/>
              <a:ext cx="335597" cy="330424"/>
              <a:chOff x="0" y="0"/>
              <a:chExt cx="90203" cy="88813"/>
            </a:xfrm>
          </p:grpSpPr>
          <p:sp>
            <p:nvSpPr>
              <p:cNvPr id="359" name="Freeform 359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0" name="TextBox 360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202" tIns="61202" rIns="61202" bIns="61202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361" name="TextBox 361"/>
            <p:cNvSpPr txBox="1"/>
            <p:nvPr/>
          </p:nvSpPr>
          <p:spPr>
            <a:xfrm>
              <a:off x="89533" y="-142875"/>
              <a:ext cx="733557" cy="1709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21"/>
                </a:lnSpc>
              </a:pPr>
              <a:r>
                <a:rPr lang="en-US" sz="7158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А</a:t>
              </a:r>
            </a:p>
          </p:txBody>
        </p:sp>
        <p:sp>
          <p:nvSpPr>
            <p:cNvPr id="362" name="TextBox 362"/>
            <p:cNvSpPr txBox="1"/>
            <p:nvPr/>
          </p:nvSpPr>
          <p:spPr>
            <a:xfrm>
              <a:off x="880793" y="-115674"/>
              <a:ext cx="604352" cy="1726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72"/>
                </a:lnSpc>
              </a:pPr>
              <a:r>
                <a:rPr lang="en-US" sz="7194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а</a:t>
              </a:r>
            </a:p>
          </p:txBody>
        </p:sp>
        <p:sp>
          <p:nvSpPr>
            <p:cNvPr id="363" name="TextBox 363"/>
            <p:cNvSpPr txBox="1"/>
            <p:nvPr/>
          </p:nvSpPr>
          <p:spPr>
            <a:xfrm>
              <a:off x="1954416" y="134770"/>
              <a:ext cx="2456877" cy="239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55"/>
                </a:lnSpc>
              </a:pPr>
              <a:r>
                <a:rPr lang="en-US" sz="96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 правильный ответ. </a:t>
              </a:r>
            </a:p>
          </p:txBody>
        </p:sp>
        <p:sp>
          <p:nvSpPr>
            <p:cNvPr id="364" name="TextBox 364"/>
            <p:cNvSpPr txBox="1"/>
            <p:nvPr/>
          </p:nvSpPr>
          <p:spPr>
            <a:xfrm>
              <a:off x="1911352" y="502660"/>
              <a:ext cx="945631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5" name="TextBox 365"/>
            <p:cNvSpPr txBox="1"/>
            <p:nvPr/>
          </p:nvSpPr>
          <p:spPr>
            <a:xfrm>
              <a:off x="1807503" y="942221"/>
              <a:ext cx="1064793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6" name="TextBox 366"/>
            <p:cNvSpPr txBox="1"/>
            <p:nvPr/>
          </p:nvSpPr>
          <p:spPr>
            <a:xfrm>
              <a:off x="3702387" y="443147"/>
              <a:ext cx="955013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7" name="TextBox 367"/>
            <p:cNvSpPr txBox="1"/>
            <p:nvPr/>
          </p:nvSpPr>
          <p:spPr>
            <a:xfrm>
              <a:off x="3544737" y="942221"/>
              <a:ext cx="1209479" cy="273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"/>
                </a:lnSpc>
              </a:pPr>
              <a:r>
                <a:rPr lang="en-US" sz="1135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  <a:endParaRPr lang="en-US" sz="1135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68" name="TextBox 368"/>
            <p:cNvSpPr txBox="1"/>
            <p:nvPr/>
          </p:nvSpPr>
          <p:spPr>
            <a:xfrm>
              <a:off x="3087741" y="443147"/>
              <a:ext cx="286191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57"/>
                </a:lnSpc>
              </a:pPr>
              <a:r>
                <a:rPr lang="en-US" sz="3541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369" name="TextBox 369"/>
            <p:cNvSpPr txBox="1"/>
            <p:nvPr/>
          </p:nvSpPr>
          <p:spPr>
            <a:xfrm>
              <a:off x="15284" y="1499102"/>
              <a:ext cx="4328142" cy="222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5"/>
                </a:lnSpc>
              </a:pPr>
              <a:r>
                <a:rPr lang="en-US" sz="932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Найди место звука [а] в слове. Закрась схемы слов. </a:t>
              </a:r>
            </a:p>
          </p:txBody>
        </p:sp>
      </p:grpSp>
      <p:grpSp>
        <p:nvGrpSpPr>
          <p:cNvPr id="370" name="Group 370"/>
          <p:cNvGrpSpPr/>
          <p:nvPr/>
        </p:nvGrpSpPr>
        <p:grpSpPr>
          <a:xfrm>
            <a:off x="3842660" y="2222592"/>
            <a:ext cx="1129197" cy="993745"/>
            <a:chOff x="0" y="0"/>
            <a:chExt cx="437274" cy="384821"/>
          </a:xfrm>
        </p:grpSpPr>
        <p:sp>
          <p:nvSpPr>
            <p:cNvPr id="371" name="Freeform 371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2" name="TextBox 372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73" name="Group 373"/>
          <p:cNvGrpSpPr/>
          <p:nvPr/>
        </p:nvGrpSpPr>
        <p:grpSpPr>
          <a:xfrm>
            <a:off x="6472231" y="2471615"/>
            <a:ext cx="943734" cy="280849"/>
            <a:chOff x="0" y="0"/>
            <a:chExt cx="365455" cy="108757"/>
          </a:xfrm>
        </p:grpSpPr>
        <p:sp>
          <p:nvSpPr>
            <p:cNvPr id="374" name="Freeform 37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5" name="TextBox 37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76" name="Group 376"/>
          <p:cNvGrpSpPr/>
          <p:nvPr/>
        </p:nvGrpSpPr>
        <p:grpSpPr>
          <a:xfrm>
            <a:off x="5097582" y="2798024"/>
            <a:ext cx="943734" cy="280849"/>
            <a:chOff x="0" y="0"/>
            <a:chExt cx="365455" cy="108757"/>
          </a:xfrm>
        </p:grpSpPr>
        <p:sp>
          <p:nvSpPr>
            <p:cNvPr id="377" name="Freeform 37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8" name="TextBox 378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79" name="Group 379"/>
          <p:cNvGrpSpPr/>
          <p:nvPr/>
        </p:nvGrpSpPr>
        <p:grpSpPr>
          <a:xfrm>
            <a:off x="5097582" y="2471615"/>
            <a:ext cx="943734" cy="280849"/>
            <a:chOff x="0" y="0"/>
            <a:chExt cx="365455" cy="108757"/>
          </a:xfrm>
        </p:grpSpPr>
        <p:sp>
          <p:nvSpPr>
            <p:cNvPr id="380" name="Freeform 38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1" name="TextBox 381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82" name="Group 382"/>
          <p:cNvGrpSpPr/>
          <p:nvPr/>
        </p:nvGrpSpPr>
        <p:grpSpPr>
          <a:xfrm>
            <a:off x="6472231" y="2798024"/>
            <a:ext cx="943734" cy="280849"/>
            <a:chOff x="0" y="0"/>
            <a:chExt cx="365455" cy="108757"/>
          </a:xfrm>
        </p:grpSpPr>
        <p:sp>
          <p:nvSpPr>
            <p:cNvPr id="383" name="Freeform 38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4" name="TextBox 384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85" name="Group 385"/>
          <p:cNvGrpSpPr/>
          <p:nvPr/>
        </p:nvGrpSpPr>
        <p:grpSpPr>
          <a:xfrm>
            <a:off x="3842660" y="4387319"/>
            <a:ext cx="1129197" cy="993745"/>
            <a:chOff x="0" y="0"/>
            <a:chExt cx="437274" cy="384821"/>
          </a:xfrm>
        </p:grpSpPr>
        <p:sp>
          <p:nvSpPr>
            <p:cNvPr id="386" name="Freeform 386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7" name="TextBox 387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88" name="Group 388"/>
          <p:cNvGrpSpPr/>
          <p:nvPr/>
        </p:nvGrpSpPr>
        <p:grpSpPr>
          <a:xfrm>
            <a:off x="6444597" y="4635206"/>
            <a:ext cx="943734" cy="280849"/>
            <a:chOff x="0" y="0"/>
            <a:chExt cx="365455" cy="108757"/>
          </a:xfrm>
        </p:grpSpPr>
        <p:sp>
          <p:nvSpPr>
            <p:cNvPr id="389" name="Freeform 38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90" name="TextBox 390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91" name="Group 391"/>
          <p:cNvGrpSpPr/>
          <p:nvPr/>
        </p:nvGrpSpPr>
        <p:grpSpPr>
          <a:xfrm>
            <a:off x="5097582" y="4962751"/>
            <a:ext cx="943734" cy="280849"/>
            <a:chOff x="0" y="0"/>
            <a:chExt cx="365455" cy="108757"/>
          </a:xfrm>
        </p:grpSpPr>
        <p:sp>
          <p:nvSpPr>
            <p:cNvPr id="392" name="Freeform 39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93" name="TextBox 393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94" name="Group 394"/>
          <p:cNvGrpSpPr/>
          <p:nvPr/>
        </p:nvGrpSpPr>
        <p:grpSpPr>
          <a:xfrm>
            <a:off x="5097582" y="4636342"/>
            <a:ext cx="943734" cy="280849"/>
            <a:chOff x="0" y="0"/>
            <a:chExt cx="365455" cy="108757"/>
          </a:xfrm>
        </p:grpSpPr>
        <p:sp>
          <p:nvSpPr>
            <p:cNvPr id="395" name="Freeform 39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96" name="TextBox 396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97" name="Group 397"/>
          <p:cNvGrpSpPr/>
          <p:nvPr/>
        </p:nvGrpSpPr>
        <p:grpSpPr>
          <a:xfrm>
            <a:off x="6432257" y="4961614"/>
            <a:ext cx="1025769" cy="298929"/>
            <a:chOff x="0" y="0"/>
            <a:chExt cx="365455" cy="108757"/>
          </a:xfrm>
        </p:grpSpPr>
        <p:sp>
          <p:nvSpPr>
            <p:cNvPr id="398" name="Freeform 39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99" name="TextBox 399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00" name="Group 400"/>
          <p:cNvGrpSpPr/>
          <p:nvPr/>
        </p:nvGrpSpPr>
        <p:grpSpPr>
          <a:xfrm>
            <a:off x="3842660" y="6552046"/>
            <a:ext cx="1129197" cy="993745"/>
            <a:chOff x="0" y="0"/>
            <a:chExt cx="437274" cy="384821"/>
          </a:xfrm>
        </p:grpSpPr>
        <p:sp>
          <p:nvSpPr>
            <p:cNvPr id="401" name="Freeform 401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2" name="TextBox 402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03" name="Group 403"/>
          <p:cNvGrpSpPr/>
          <p:nvPr/>
        </p:nvGrpSpPr>
        <p:grpSpPr>
          <a:xfrm>
            <a:off x="6444597" y="6799933"/>
            <a:ext cx="943734" cy="280849"/>
            <a:chOff x="0" y="0"/>
            <a:chExt cx="365455" cy="108757"/>
          </a:xfrm>
        </p:grpSpPr>
        <p:sp>
          <p:nvSpPr>
            <p:cNvPr id="404" name="Freeform 40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5" name="TextBox 40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06" name="Group 406"/>
          <p:cNvGrpSpPr/>
          <p:nvPr/>
        </p:nvGrpSpPr>
        <p:grpSpPr>
          <a:xfrm>
            <a:off x="5097582" y="7127478"/>
            <a:ext cx="943734" cy="280849"/>
            <a:chOff x="0" y="0"/>
            <a:chExt cx="365455" cy="108757"/>
          </a:xfrm>
        </p:grpSpPr>
        <p:sp>
          <p:nvSpPr>
            <p:cNvPr id="407" name="Freeform 40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8" name="TextBox 408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09" name="Group 409"/>
          <p:cNvGrpSpPr/>
          <p:nvPr/>
        </p:nvGrpSpPr>
        <p:grpSpPr>
          <a:xfrm>
            <a:off x="5097582" y="6801069"/>
            <a:ext cx="943734" cy="280849"/>
            <a:chOff x="0" y="0"/>
            <a:chExt cx="365455" cy="108757"/>
          </a:xfrm>
        </p:grpSpPr>
        <p:sp>
          <p:nvSpPr>
            <p:cNvPr id="410" name="Freeform 41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1" name="TextBox 411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12" name="Group 412"/>
          <p:cNvGrpSpPr/>
          <p:nvPr/>
        </p:nvGrpSpPr>
        <p:grpSpPr>
          <a:xfrm>
            <a:off x="6444597" y="7126341"/>
            <a:ext cx="943734" cy="280849"/>
            <a:chOff x="0" y="0"/>
            <a:chExt cx="365455" cy="108757"/>
          </a:xfrm>
        </p:grpSpPr>
        <p:sp>
          <p:nvSpPr>
            <p:cNvPr id="413" name="Freeform 41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4" name="TextBox 414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15" name="Group 415"/>
          <p:cNvGrpSpPr/>
          <p:nvPr/>
        </p:nvGrpSpPr>
        <p:grpSpPr>
          <a:xfrm>
            <a:off x="3842660" y="8716773"/>
            <a:ext cx="1129197" cy="993745"/>
            <a:chOff x="0" y="0"/>
            <a:chExt cx="437274" cy="384821"/>
          </a:xfrm>
        </p:grpSpPr>
        <p:sp>
          <p:nvSpPr>
            <p:cNvPr id="416" name="Freeform 416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7" name="TextBox 417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18" name="Group 418"/>
          <p:cNvGrpSpPr/>
          <p:nvPr/>
        </p:nvGrpSpPr>
        <p:grpSpPr>
          <a:xfrm>
            <a:off x="6448875" y="8965796"/>
            <a:ext cx="943734" cy="280849"/>
            <a:chOff x="0" y="0"/>
            <a:chExt cx="365455" cy="108757"/>
          </a:xfrm>
        </p:grpSpPr>
        <p:sp>
          <p:nvSpPr>
            <p:cNvPr id="419" name="Freeform 41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20" name="TextBox 420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21" name="Group 421"/>
          <p:cNvGrpSpPr/>
          <p:nvPr/>
        </p:nvGrpSpPr>
        <p:grpSpPr>
          <a:xfrm>
            <a:off x="5097582" y="9292205"/>
            <a:ext cx="943734" cy="280849"/>
            <a:chOff x="0" y="0"/>
            <a:chExt cx="365455" cy="108757"/>
          </a:xfrm>
        </p:grpSpPr>
        <p:sp>
          <p:nvSpPr>
            <p:cNvPr id="422" name="Freeform 42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23" name="TextBox 423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24" name="Group 424"/>
          <p:cNvGrpSpPr/>
          <p:nvPr/>
        </p:nvGrpSpPr>
        <p:grpSpPr>
          <a:xfrm>
            <a:off x="5097582" y="8965796"/>
            <a:ext cx="943734" cy="280849"/>
            <a:chOff x="0" y="0"/>
            <a:chExt cx="365455" cy="108757"/>
          </a:xfrm>
        </p:grpSpPr>
        <p:sp>
          <p:nvSpPr>
            <p:cNvPr id="425" name="Freeform 42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26" name="TextBox 426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27" name="Group 427"/>
          <p:cNvGrpSpPr/>
          <p:nvPr/>
        </p:nvGrpSpPr>
        <p:grpSpPr>
          <a:xfrm>
            <a:off x="6448875" y="9292205"/>
            <a:ext cx="943734" cy="280849"/>
            <a:chOff x="0" y="0"/>
            <a:chExt cx="365455" cy="108757"/>
          </a:xfrm>
        </p:grpSpPr>
        <p:sp>
          <p:nvSpPr>
            <p:cNvPr id="428" name="Freeform 42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29" name="TextBox 429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30" name="Group 430"/>
          <p:cNvGrpSpPr/>
          <p:nvPr/>
        </p:nvGrpSpPr>
        <p:grpSpPr>
          <a:xfrm>
            <a:off x="4037173" y="8355596"/>
            <a:ext cx="240910" cy="237197"/>
            <a:chOff x="0" y="0"/>
            <a:chExt cx="90203" cy="88813"/>
          </a:xfrm>
        </p:grpSpPr>
        <p:sp>
          <p:nvSpPr>
            <p:cNvPr id="431" name="Freeform 431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2" name="TextBox 432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33" name="Group 433"/>
          <p:cNvGrpSpPr/>
          <p:nvPr/>
        </p:nvGrpSpPr>
        <p:grpSpPr>
          <a:xfrm>
            <a:off x="4262107" y="8355596"/>
            <a:ext cx="240910" cy="237197"/>
            <a:chOff x="0" y="0"/>
            <a:chExt cx="90203" cy="88813"/>
          </a:xfrm>
        </p:grpSpPr>
        <p:sp>
          <p:nvSpPr>
            <p:cNvPr id="434" name="Freeform 434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5" name="TextBox 435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36" name="Group 436"/>
          <p:cNvGrpSpPr/>
          <p:nvPr/>
        </p:nvGrpSpPr>
        <p:grpSpPr>
          <a:xfrm>
            <a:off x="4488519" y="8355596"/>
            <a:ext cx="240910" cy="237197"/>
            <a:chOff x="0" y="0"/>
            <a:chExt cx="90203" cy="88813"/>
          </a:xfrm>
        </p:grpSpPr>
        <p:sp>
          <p:nvSpPr>
            <p:cNvPr id="437" name="Freeform 437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8" name="TextBox 438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39" name="Group 439"/>
          <p:cNvGrpSpPr/>
          <p:nvPr/>
        </p:nvGrpSpPr>
        <p:grpSpPr>
          <a:xfrm>
            <a:off x="5312268" y="8355180"/>
            <a:ext cx="240910" cy="237197"/>
            <a:chOff x="0" y="0"/>
            <a:chExt cx="90203" cy="88813"/>
          </a:xfrm>
        </p:grpSpPr>
        <p:sp>
          <p:nvSpPr>
            <p:cNvPr id="440" name="Freeform 440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41" name="TextBox 441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42" name="Group 442"/>
          <p:cNvGrpSpPr/>
          <p:nvPr/>
        </p:nvGrpSpPr>
        <p:grpSpPr>
          <a:xfrm>
            <a:off x="5537202" y="8355180"/>
            <a:ext cx="240910" cy="237197"/>
            <a:chOff x="0" y="0"/>
            <a:chExt cx="90203" cy="88813"/>
          </a:xfrm>
        </p:grpSpPr>
        <p:sp>
          <p:nvSpPr>
            <p:cNvPr id="443" name="Freeform 443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44" name="TextBox 444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45" name="Group 445"/>
          <p:cNvGrpSpPr/>
          <p:nvPr/>
        </p:nvGrpSpPr>
        <p:grpSpPr>
          <a:xfrm>
            <a:off x="5763616" y="8355180"/>
            <a:ext cx="240910" cy="237197"/>
            <a:chOff x="0" y="0"/>
            <a:chExt cx="90203" cy="88813"/>
          </a:xfrm>
        </p:grpSpPr>
        <p:sp>
          <p:nvSpPr>
            <p:cNvPr id="446" name="Freeform 446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47" name="TextBox 447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48" name="Group 448"/>
          <p:cNvGrpSpPr/>
          <p:nvPr/>
        </p:nvGrpSpPr>
        <p:grpSpPr>
          <a:xfrm>
            <a:off x="6513835" y="8354763"/>
            <a:ext cx="240910" cy="237612"/>
            <a:chOff x="0" y="0"/>
            <a:chExt cx="90203" cy="88968"/>
          </a:xfrm>
        </p:grpSpPr>
        <p:sp>
          <p:nvSpPr>
            <p:cNvPr id="449" name="Freeform 449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50" name="TextBox 450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451" name="Freeform 451"/>
          <p:cNvSpPr/>
          <p:nvPr/>
        </p:nvSpPr>
        <p:spPr>
          <a:xfrm>
            <a:off x="4059494" y="7871862"/>
            <a:ext cx="640662" cy="502564"/>
          </a:xfrm>
          <a:custGeom>
            <a:avLst/>
            <a:gdLst/>
            <a:ahLst/>
            <a:cxnLst/>
            <a:rect l="l" t="t" r="r" b="b"/>
            <a:pathLst>
              <a:path w="640662" h="502564">
                <a:moveTo>
                  <a:pt x="0" y="0"/>
                </a:moveTo>
                <a:lnTo>
                  <a:pt x="640662" y="0"/>
                </a:lnTo>
                <a:lnTo>
                  <a:pt x="640662" y="502564"/>
                </a:lnTo>
                <a:lnTo>
                  <a:pt x="0" y="5025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52" name="Freeform 452"/>
          <p:cNvSpPr/>
          <p:nvPr/>
        </p:nvSpPr>
        <p:spPr>
          <a:xfrm>
            <a:off x="5438021" y="7915790"/>
            <a:ext cx="458010" cy="414708"/>
          </a:xfrm>
          <a:custGeom>
            <a:avLst/>
            <a:gdLst/>
            <a:ahLst/>
            <a:cxnLst/>
            <a:rect l="l" t="t" r="r" b="b"/>
            <a:pathLst>
              <a:path w="458010" h="414708">
                <a:moveTo>
                  <a:pt x="0" y="0"/>
                </a:moveTo>
                <a:lnTo>
                  <a:pt x="458010" y="0"/>
                </a:lnTo>
                <a:lnTo>
                  <a:pt x="458010" y="414708"/>
                </a:lnTo>
                <a:lnTo>
                  <a:pt x="0" y="4147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53" name="Group 453"/>
          <p:cNvGrpSpPr/>
          <p:nvPr/>
        </p:nvGrpSpPr>
        <p:grpSpPr>
          <a:xfrm>
            <a:off x="7195909" y="8354763"/>
            <a:ext cx="240910" cy="237612"/>
            <a:chOff x="0" y="0"/>
            <a:chExt cx="90203" cy="88968"/>
          </a:xfrm>
        </p:grpSpPr>
        <p:sp>
          <p:nvSpPr>
            <p:cNvPr id="454" name="Freeform 454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55" name="TextBox 455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456" name="Freeform 456"/>
          <p:cNvSpPr/>
          <p:nvPr/>
        </p:nvSpPr>
        <p:spPr>
          <a:xfrm>
            <a:off x="6716500" y="7859731"/>
            <a:ext cx="492700" cy="477303"/>
          </a:xfrm>
          <a:custGeom>
            <a:avLst/>
            <a:gdLst/>
            <a:ahLst/>
            <a:cxnLst/>
            <a:rect l="l" t="t" r="r" b="b"/>
            <a:pathLst>
              <a:path w="492700" h="477303">
                <a:moveTo>
                  <a:pt x="0" y="0"/>
                </a:moveTo>
                <a:lnTo>
                  <a:pt x="492700" y="0"/>
                </a:lnTo>
                <a:lnTo>
                  <a:pt x="492700" y="477304"/>
                </a:lnTo>
                <a:lnTo>
                  <a:pt x="0" y="4773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457" name="Group 457"/>
          <p:cNvGrpSpPr/>
          <p:nvPr/>
        </p:nvGrpSpPr>
        <p:grpSpPr>
          <a:xfrm>
            <a:off x="4818113" y="10330677"/>
            <a:ext cx="306377" cy="301655"/>
            <a:chOff x="0" y="0"/>
            <a:chExt cx="90203" cy="88813"/>
          </a:xfrm>
        </p:grpSpPr>
        <p:sp>
          <p:nvSpPr>
            <p:cNvPr id="458" name="Freeform 458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59" name="TextBox 459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460" name="AutoShape 460"/>
          <p:cNvSpPr/>
          <p:nvPr/>
        </p:nvSpPr>
        <p:spPr>
          <a:xfrm>
            <a:off x="5119485" y="10624550"/>
            <a:ext cx="596236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61" name="Group 461"/>
          <p:cNvGrpSpPr/>
          <p:nvPr/>
        </p:nvGrpSpPr>
        <p:grpSpPr>
          <a:xfrm rot="-5400000">
            <a:off x="5260641" y="10174974"/>
            <a:ext cx="298638" cy="610043"/>
            <a:chOff x="0" y="0"/>
            <a:chExt cx="5114429" cy="10447511"/>
          </a:xfrm>
        </p:grpSpPr>
        <p:sp>
          <p:nvSpPr>
            <p:cNvPr id="462" name="Freeform 462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463" name="Group 463"/>
          <p:cNvGrpSpPr/>
          <p:nvPr/>
        </p:nvGrpSpPr>
        <p:grpSpPr>
          <a:xfrm>
            <a:off x="4516008" y="10330677"/>
            <a:ext cx="306377" cy="301655"/>
            <a:chOff x="0" y="0"/>
            <a:chExt cx="90203" cy="88813"/>
          </a:xfrm>
        </p:grpSpPr>
        <p:sp>
          <p:nvSpPr>
            <p:cNvPr id="464" name="Freeform 464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65" name="TextBox 465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466" name="Freeform 466"/>
          <p:cNvSpPr/>
          <p:nvPr/>
        </p:nvSpPr>
        <p:spPr>
          <a:xfrm>
            <a:off x="5881194" y="10225902"/>
            <a:ext cx="709155" cy="549273"/>
          </a:xfrm>
          <a:custGeom>
            <a:avLst/>
            <a:gdLst/>
            <a:ahLst/>
            <a:cxnLst/>
            <a:rect l="l" t="t" r="r" b="b"/>
            <a:pathLst>
              <a:path w="709155" h="549273">
                <a:moveTo>
                  <a:pt x="0" y="0"/>
                </a:moveTo>
                <a:lnTo>
                  <a:pt x="709155" y="0"/>
                </a:lnTo>
                <a:lnTo>
                  <a:pt x="709155" y="549273"/>
                </a:lnTo>
                <a:lnTo>
                  <a:pt x="0" y="5492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467" name="Group 467"/>
          <p:cNvGrpSpPr/>
          <p:nvPr/>
        </p:nvGrpSpPr>
        <p:grpSpPr>
          <a:xfrm>
            <a:off x="3897235" y="9899672"/>
            <a:ext cx="306815" cy="306815"/>
            <a:chOff x="0" y="0"/>
            <a:chExt cx="812800" cy="812800"/>
          </a:xfrm>
        </p:grpSpPr>
        <p:sp>
          <p:nvSpPr>
            <p:cNvPr id="468" name="Freeform 46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69" name="TextBox 46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70" name="Group 470"/>
          <p:cNvGrpSpPr/>
          <p:nvPr/>
        </p:nvGrpSpPr>
        <p:grpSpPr>
          <a:xfrm>
            <a:off x="4220511" y="9899709"/>
            <a:ext cx="306815" cy="306815"/>
            <a:chOff x="0" y="0"/>
            <a:chExt cx="812800" cy="812800"/>
          </a:xfrm>
        </p:grpSpPr>
        <p:sp>
          <p:nvSpPr>
            <p:cNvPr id="471" name="Freeform 47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72" name="TextBox 47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73" name="Group 473"/>
          <p:cNvGrpSpPr/>
          <p:nvPr/>
        </p:nvGrpSpPr>
        <p:grpSpPr>
          <a:xfrm>
            <a:off x="4543788" y="9899745"/>
            <a:ext cx="306815" cy="306815"/>
            <a:chOff x="0" y="0"/>
            <a:chExt cx="812800" cy="812800"/>
          </a:xfrm>
        </p:grpSpPr>
        <p:sp>
          <p:nvSpPr>
            <p:cNvPr id="474" name="Freeform 47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75" name="TextBox 47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76" name="Group 476"/>
          <p:cNvGrpSpPr/>
          <p:nvPr/>
        </p:nvGrpSpPr>
        <p:grpSpPr>
          <a:xfrm>
            <a:off x="4867065" y="9899782"/>
            <a:ext cx="306815" cy="306815"/>
            <a:chOff x="0" y="0"/>
            <a:chExt cx="812800" cy="812800"/>
          </a:xfrm>
        </p:grpSpPr>
        <p:sp>
          <p:nvSpPr>
            <p:cNvPr id="477" name="Freeform 47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78" name="TextBox 47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79" name="Group 479"/>
          <p:cNvGrpSpPr/>
          <p:nvPr/>
        </p:nvGrpSpPr>
        <p:grpSpPr>
          <a:xfrm>
            <a:off x="5190342" y="9899818"/>
            <a:ext cx="306815" cy="306815"/>
            <a:chOff x="0" y="0"/>
            <a:chExt cx="812800" cy="812800"/>
          </a:xfrm>
        </p:grpSpPr>
        <p:sp>
          <p:nvSpPr>
            <p:cNvPr id="480" name="Freeform 48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81" name="TextBox 48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82" name="Group 482"/>
          <p:cNvGrpSpPr/>
          <p:nvPr/>
        </p:nvGrpSpPr>
        <p:grpSpPr>
          <a:xfrm>
            <a:off x="5513619" y="9899855"/>
            <a:ext cx="306815" cy="306815"/>
            <a:chOff x="0" y="0"/>
            <a:chExt cx="812800" cy="812800"/>
          </a:xfrm>
        </p:grpSpPr>
        <p:sp>
          <p:nvSpPr>
            <p:cNvPr id="483" name="Freeform 48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84" name="TextBox 48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85" name="Group 485"/>
          <p:cNvGrpSpPr/>
          <p:nvPr/>
        </p:nvGrpSpPr>
        <p:grpSpPr>
          <a:xfrm>
            <a:off x="5836896" y="9899891"/>
            <a:ext cx="306815" cy="306815"/>
            <a:chOff x="0" y="0"/>
            <a:chExt cx="812800" cy="812800"/>
          </a:xfrm>
        </p:grpSpPr>
        <p:sp>
          <p:nvSpPr>
            <p:cNvPr id="486" name="Freeform 48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87" name="TextBox 48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88" name="Group 488"/>
          <p:cNvGrpSpPr/>
          <p:nvPr/>
        </p:nvGrpSpPr>
        <p:grpSpPr>
          <a:xfrm>
            <a:off x="6160173" y="9899928"/>
            <a:ext cx="306815" cy="306815"/>
            <a:chOff x="0" y="0"/>
            <a:chExt cx="812800" cy="812800"/>
          </a:xfrm>
        </p:grpSpPr>
        <p:sp>
          <p:nvSpPr>
            <p:cNvPr id="489" name="Freeform 48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0" name="TextBox 49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91" name="Group 491"/>
          <p:cNvGrpSpPr/>
          <p:nvPr/>
        </p:nvGrpSpPr>
        <p:grpSpPr>
          <a:xfrm>
            <a:off x="6483449" y="9899964"/>
            <a:ext cx="306815" cy="306815"/>
            <a:chOff x="0" y="0"/>
            <a:chExt cx="812800" cy="812800"/>
          </a:xfrm>
        </p:grpSpPr>
        <p:sp>
          <p:nvSpPr>
            <p:cNvPr id="492" name="Freeform 49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3" name="TextBox 49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94" name="Group 494"/>
          <p:cNvGrpSpPr/>
          <p:nvPr/>
        </p:nvGrpSpPr>
        <p:grpSpPr>
          <a:xfrm>
            <a:off x="6806725" y="9900000"/>
            <a:ext cx="306815" cy="306815"/>
            <a:chOff x="0" y="0"/>
            <a:chExt cx="812800" cy="812800"/>
          </a:xfrm>
        </p:grpSpPr>
        <p:sp>
          <p:nvSpPr>
            <p:cNvPr id="495" name="Freeform 49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6" name="TextBox 49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97" name="Group 497"/>
          <p:cNvGrpSpPr/>
          <p:nvPr/>
        </p:nvGrpSpPr>
        <p:grpSpPr>
          <a:xfrm>
            <a:off x="7130002" y="9900037"/>
            <a:ext cx="306815" cy="306815"/>
            <a:chOff x="0" y="0"/>
            <a:chExt cx="812800" cy="812800"/>
          </a:xfrm>
        </p:grpSpPr>
        <p:sp>
          <p:nvSpPr>
            <p:cNvPr id="498" name="Freeform 49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9" name="TextBox 49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500" name="AutoShape 500"/>
          <p:cNvSpPr/>
          <p:nvPr/>
        </p:nvSpPr>
        <p:spPr>
          <a:xfrm>
            <a:off x="6748099" y="8582032"/>
            <a:ext cx="46110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01" name="Group 501"/>
          <p:cNvGrpSpPr/>
          <p:nvPr/>
        </p:nvGrpSpPr>
        <p:grpSpPr>
          <a:xfrm rot="-5400000">
            <a:off x="6857263" y="8234351"/>
            <a:ext cx="230952" cy="471779"/>
            <a:chOff x="0" y="0"/>
            <a:chExt cx="5114429" cy="10447511"/>
          </a:xfrm>
        </p:grpSpPr>
        <p:sp>
          <p:nvSpPr>
            <p:cNvPr id="502" name="Freeform 502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03" name="Freeform 503"/>
          <p:cNvSpPr/>
          <p:nvPr/>
        </p:nvSpPr>
        <p:spPr>
          <a:xfrm rot="2953951">
            <a:off x="3882545" y="3360937"/>
            <a:ext cx="809054" cy="1050719"/>
          </a:xfrm>
          <a:custGeom>
            <a:avLst/>
            <a:gdLst/>
            <a:ahLst/>
            <a:cxnLst/>
            <a:rect l="l" t="t" r="r" b="b"/>
            <a:pathLst>
              <a:path w="809054" h="1050719">
                <a:moveTo>
                  <a:pt x="0" y="0"/>
                </a:moveTo>
                <a:lnTo>
                  <a:pt x="809053" y="0"/>
                </a:lnTo>
                <a:lnTo>
                  <a:pt x="809053" y="1050719"/>
                </a:lnTo>
                <a:lnTo>
                  <a:pt x="0" y="10507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504" name="Group 504"/>
          <p:cNvGrpSpPr/>
          <p:nvPr/>
        </p:nvGrpSpPr>
        <p:grpSpPr>
          <a:xfrm>
            <a:off x="5638600" y="3797659"/>
            <a:ext cx="371161" cy="204021"/>
            <a:chOff x="0" y="0"/>
            <a:chExt cx="134066" cy="73694"/>
          </a:xfrm>
        </p:grpSpPr>
        <p:sp>
          <p:nvSpPr>
            <p:cNvPr id="505" name="Freeform 505"/>
            <p:cNvSpPr/>
            <p:nvPr/>
          </p:nvSpPr>
          <p:spPr>
            <a:xfrm>
              <a:off x="0" y="0"/>
              <a:ext cx="134066" cy="73694"/>
            </a:xfrm>
            <a:custGeom>
              <a:avLst/>
              <a:gdLst/>
              <a:ahLst/>
              <a:cxnLst/>
              <a:rect l="l" t="t" r="r" b="b"/>
              <a:pathLst>
                <a:path w="134066" h="73694">
                  <a:moveTo>
                    <a:pt x="36847" y="0"/>
                  </a:moveTo>
                  <a:lnTo>
                    <a:pt x="97219" y="0"/>
                  </a:lnTo>
                  <a:cubicBezTo>
                    <a:pt x="106992" y="0"/>
                    <a:pt x="116364" y="3882"/>
                    <a:pt x="123274" y="10792"/>
                  </a:cubicBezTo>
                  <a:cubicBezTo>
                    <a:pt x="130184" y="17702"/>
                    <a:pt x="134066" y="27075"/>
                    <a:pt x="134066" y="36847"/>
                  </a:cubicBezTo>
                  <a:lnTo>
                    <a:pt x="134066" y="36847"/>
                  </a:lnTo>
                  <a:cubicBezTo>
                    <a:pt x="134066" y="57197"/>
                    <a:pt x="117569" y="73694"/>
                    <a:pt x="97219" y="73694"/>
                  </a:cubicBezTo>
                  <a:lnTo>
                    <a:pt x="36847" y="73694"/>
                  </a:lnTo>
                  <a:cubicBezTo>
                    <a:pt x="16497" y="73694"/>
                    <a:pt x="0" y="57197"/>
                    <a:pt x="0" y="36847"/>
                  </a:cubicBezTo>
                  <a:lnTo>
                    <a:pt x="0" y="36847"/>
                  </a:lnTo>
                  <a:cubicBezTo>
                    <a:pt x="0" y="16497"/>
                    <a:pt x="16497" y="0"/>
                    <a:pt x="368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06" name="TextBox 506"/>
            <p:cNvSpPr txBox="1"/>
            <p:nvPr/>
          </p:nvSpPr>
          <p:spPr>
            <a:xfrm>
              <a:off x="0" y="-28575"/>
              <a:ext cx="134066" cy="102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07" name="Group 507"/>
          <p:cNvGrpSpPr/>
          <p:nvPr/>
        </p:nvGrpSpPr>
        <p:grpSpPr>
          <a:xfrm>
            <a:off x="5646768" y="3546013"/>
            <a:ext cx="362992" cy="204021"/>
            <a:chOff x="0" y="0"/>
            <a:chExt cx="131115" cy="73694"/>
          </a:xfrm>
        </p:grpSpPr>
        <p:sp>
          <p:nvSpPr>
            <p:cNvPr id="508" name="Freeform 508"/>
            <p:cNvSpPr/>
            <p:nvPr/>
          </p:nvSpPr>
          <p:spPr>
            <a:xfrm>
              <a:off x="0" y="0"/>
              <a:ext cx="131115" cy="73694"/>
            </a:xfrm>
            <a:custGeom>
              <a:avLst/>
              <a:gdLst/>
              <a:ahLst/>
              <a:cxnLst/>
              <a:rect l="l" t="t" r="r" b="b"/>
              <a:pathLst>
                <a:path w="131115" h="73694">
                  <a:moveTo>
                    <a:pt x="36847" y="0"/>
                  </a:moveTo>
                  <a:lnTo>
                    <a:pt x="94268" y="0"/>
                  </a:lnTo>
                  <a:cubicBezTo>
                    <a:pt x="114618" y="0"/>
                    <a:pt x="131115" y="16497"/>
                    <a:pt x="131115" y="36847"/>
                  </a:cubicBezTo>
                  <a:lnTo>
                    <a:pt x="131115" y="36847"/>
                  </a:lnTo>
                  <a:cubicBezTo>
                    <a:pt x="131115" y="57197"/>
                    <a:pt x="114618" y="73694"/>
                    <a:pt x="94268" y="73694"/>
                  </a:cubicBezTo>
                  <a:lnTo>
                    <a:pt x="36847" y="73694"/>
                  </a:lnTo>
                  <a:cubicBezTo>
                    <a:pt x="16497" y="73694"/>
                    <a:pt x="0" y="57197"/>
                    <a:pt x="0" y="36847"/>
                  </a:cubicBezTo>
                  <a:lnTo>
                    <a:pt x="0" y="36847"/>
                  </a:lnTo>
                  <a:cubicBezTo>
                    <a:pt x="0" y="16497"/>
                    <a:pt x="16497" y="0"/>
                    <a:pt x="368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09" name="TextBox 509"/>
            <p:cNvSpPr txBox="1"/>
            <p:nvPr/>
          </p:nvSpPr>
          <p:spPr>
            <a:xfrm>
              <a:off x="0" y="-28575"/>
              <a:ext cx="131115" cy="102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0" name="Group 510"/>
          <p:cNvGrpSpPr/>
          <p:nvPr/>
        </p:nvGrpSpPr>
        <p:grpSpPr>
          <a:xfrm>
            <a:off x="5638600" y="4049306"/>
            <a:ext cx="371161" cy="204021"/>
            <a:chOff x="0" y="0"/>
            <a:chExt cx="134066" cy="73694"/>
          </a:xfrm>
        </p:grpSpPr>
        <p:sp>
          <p:nvSpPr>
            <p:cNvPr id="511" name="Freeform 511"/>
            <p:cNvSpPr/>
            <p:nvPr/>
          </p:nvSpPr>
          <p:spPr>
            <a:xfrm>
              <a:off x="0" y="0"/>
              <a:ext cx="134066" cy="73694"/>
            </a:xfrm>
            <a:custGeom>
              <a:avLst/>
              <a:gdLst/>
              <a:ahLst/>
              <a:cxnLst/>
              <a:rect l="l" t="t" r="r" b="b"/>
              <a:pathLst>
                <a:path w="134066" h="73694">
                  <a:moveTo>
                    <a:pt x="36847" y="0"/>
                  </a:moveTo>
                  <a:lnTo>
                    <a:pt x="97219" y="0"/>
                  </a:lnTo>
                  <a:cubicBezTo>
                    <a:pt x="106992" y="0"/>
                    <a:pt x="116364" y="3882"/>
                    <a:pt x="123274" y="10792"/>
                  </a:cubicBezTo>
                  <a:cubicBezTo>
                    <a:pt x="130184" y="17702"/>
                    <a:pt x="134066" y="27075"/>
                    <a:pt x="134066" y="36847"/>
                  </a:cubicBezTo>
                  <a:lnTo>
                    <a:pt x="134066" y="36847"/>
                  </a:lnTo>
                  <a:cubicBezTo>
                    <a:pt x="134066" y="57197"/>
                    <a:pt x="117569" y="73694"/>
                    <a:pt x="97219" y="73694"/>
                  </a:cubicBezTo>
                  <a:lnTo>
                    <a:pt x="36847" y="73694"/>
                  </a:lnTo>
                  <a:cubicBezTo>
                    <a:pt x="16497" y="73694"/>
                    <a:pt x="0" y="57197"/>
                    <a:pt x="0" y="36847"/>
                  </a:cubicBezTo>
                  <a:lnTo>
                    <a:pt x="0" y="36847"/>
                  </a:lnTo>
                  <a:cubicBezTo>
                    <a:pt x="0" y="16497"/>
                    <a:pt x="16497" y="0"/>
                    <a:pt x="368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12" name="TextBox 512"/>
            <p:cNvSpPr txBox="1"/>
            <p:nvPr/>
          </p:nvSpPr>
          <p:spPr>
            <a:xfrm>
              <a:off x="0" y="-28575"/>
              <a:ext cx="134066" cy="102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3" name="Group 513"/>
          <p:cNvGrpSpPr/>
          <p:nvPr/>
        </p:nvGrpSpPr>
        <p:grpSpPr>
          <a:xfrm>
            <a:off x="6146847" y="3546013"/>
            <a:ext cx="208073" cy="204021"/>
            <a:chOff x="0" y="0"/>
            <a:chExt cx="74568" cy="73117"/>
          </a:xfrm>
        </p:grpSpPr>
        <p:sp>
          <p:nvSpPr>
            <p:cNvPr id="514" name="Freeform 514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15" name="TextBox 515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6" name="Group 516"/>
          <p:cNvGrpSpPr/>
          <p:nvPr/>
        </p:nvGrpSpPr>
        <p:grpSpPr>
          <a:xfrm>
            <a:off x="6344527" y="3546013"/>
            <a:ext cx="208073" cy="204021"/>
            <a:chOff x="0" y="0"/>
            <a:chExt cx="74568" cy="73117"/>
          </a:xfrm>
        </p:grpSpPr>
        <p:sp>
          <p:nvSpPr>
            <p:cNvPr id="517" name="Freeform 517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18" name="TextBox 518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9" name="Group 519"/>
          <p:cNvGrpSpPr/>
          <p:nvPr/>
        </p:nvGrpSpPr>
        <p:grpSpPr>
          <a:xfrm>
            <a:off x="6143562" y="3797659"/>
            <a:ext cx="208073" cy="204021"/>
            <a:chOff x="0" y="0"/>
            <a:chExt cx="74568" cy="73117"/>
          </a:xfrm>
        </p:grpSpPr>
        <p:sp>
          <p:nvSpPr>
            <p:cNvPr id="520" name="Freeform 520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1" name="TextBox 521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22" name="Group 522"/>
          <p:cNvGrpSpPr/>
          <p:nvPr/>
        </p:nvGrpSpPr>
        <p:grpSpPr>
          <a:xfrm>
            <a:off x="6146847" y="4049306"/>
            <a:ext cx="208073" cy="204021"/>
            <a:chOff x="0" y="0"/>
            <a:chExt cx="74568" cy="73117"/>
          </a:xfrm>
        </p:grpSpPr>
        <p:sp>
          <p:nvSpPr>
            <p:cNvPr id="523" name="Freeform 523"/>
            <p:cNvSpPr/>
            <p:nvPr/>
          </p:nvSpPr>
          <p:spPr>
            <a:xfrm>
              <a:off x="0" y="0"/>
              <a:ext cx="74568" cy="73117"/>
            </a:xfrm>
            <a:custGeom>
              <a:avLst/>
              <a:gdLst/>
              <a:ahLst/>
              <a:cxnLst/>
              <a:rect l="l" t="t" r="r" b="b"/>
              <a:pathLst>
                <a:path w="74568" h="73117">
                  <a:moveTo>
                    <a:pt x="0" y="0"/>
                  </a:moveTo>
                  <a:lnTo>
                    <a:pt x="74568" y="0"/>
                  </a:lnTo>
                  <a:lnTo>
                    <a:pt x="74568" y="73117"/>
                  </a:lnTo>
                  <a:lnTo>
                    <a:pt x="0" y="7311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4" name="TextBox 524"/>
            <p:cNvSpPr txBox="1"/>
            <p:nvPr/>
          </p:nvSpPr>
          <p:spPr>
            <a:xfrm>
              <a:off x="0" y="-28575"/>
              <a:ext cx="74568" cy="101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25" name="AutoShape 525"/>
          <p:cNvSpPr/>
          <p:nvPr/>
        </p:nvSpPr>
        <p:spPr>
          <a:xfrm>
            <a:off x="6344666" y="4245829"/>
            <a:ext cx="39872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6" name="Group 526"/>
          <p:cNvGrpSpPr/>
          <p:nvPr/>
        </p:nvGrpSpPr>
        <p:grpSpPr>
          <a:xfrm rot="-5400000">
            <a:off x="6439061" y="3945181"/>
            <a:ext cx="199710" cy="407958"/>
            <a:chOff x="0" y="0"/>
            <a:chExt cx="5114429" cy="10447511"/>
          </a:xfrm>
        </p:grpSpPr>
        <p:sp>
          <p:nvSpPr>
            <p:cNvPr id="527" name="Freeform 527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28" name="AutoShape 528"/>
          <p:cNvSpPr/>
          <p:nvPr/>
        </p:nvSpPr>
        <p:spPr>
          <a:xfrm>
            <a:off x="6344666" y="3995549"/>
            <a:ext cx="39872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29" name="Group 529"/>
          <p:cNvGrpSpPr/>
          <p:nvPr/>
        </p:nvGrpSpPr>
        <p:grpSpPr>
          <a:xfrm rot="-5400000">
            <a:off x="6439061" y="3694901"/>
            <a:ext cx="199710" cy="407958"/>
            <a:chOff x="0" y="0"/>
            <a:chExt cx="5114429" cy="10447511"/>
          </a:xfrm>
        </p:grpSpPr>
        <p:sp>
          <p:nvSpPr>
            <p:cNvPr id="530" name="Freeform 530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31" name="AutoShape 531"/>
          <p:cNvSpPr/>
          <p:nvPr/>
        </p:nvSpPr>
        <p:spPr>
          <a:xfrm>
            <a:off x="3834640" y="6104159"/>
            <a:ext cx="438742" cy="20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2" name="Group 532"/>
          <p:cNvGrpSpPr/>
          <p:nvPr/>
        </p:nvGrpSpPr>
        <p:grpSpPr>
          <a:xfrm rot="-5400000">
            <a:off x="3939301" y="5782307"/>
            <a:ext cx="215562" cy="439745"/>
            <a:chOff x="0" y="0"/>
            <a:chExt cx="5121355" cy="10447511"/>
          </a:xfrm>
        </p:grpSpPr>
        <p:sp>
          <p:nvSpPr>
            <p:cNvPr id="533" name="Freeform 53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34" name="AutoShape 534"/>
          <p:cNvSpPr/>
          <p:nvPr/>
        </p:nvSpPr>
        <p:spPr>
          <a:xfrm flipV="1">
            <a:off x="3839120" y="5894415"/>
            <a:ext cx="0" cy="21615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5" name="AutoShape 535"/>
          <p:cNvSpPr/>
          <p:nvPr/>
        </p:nvSpPr>
        <p:spPr>
          <a:xfrm>
            <a:off x="4258239" y="6103705"/>
            <a:ext cx="438742" cy="207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36" name="Group 536"/>
          <p:cNvGrpSpPr/>
          <p:nvPr/>
        </p:nvGrpSpPr>
        <p:grpSpPr>
          <a:xfrm rot="-5400000">
            <a:off x="4362901" y="5781853"/>
            <a:ext cx="215562" cy="439745"/>
            <a:chOff x="0" y="0"/>
            <a:chExt cx="5121355" cy="10447511"/>
          </a:xfrm>
        </p:grpSpPr>
        <p:sp>
          <p:nvSpPr>
            <p:cNvPr id="537" name="Freeform 537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38" name="AutoShape 538"/>
          <p:cNvSpPr/>
          <p:nvPr/>
        </p:nvSpPr>
        <p:spPr>
          <a:xfrm flipV="1">
            <a:off x="4262272" y="5893945"/>
            <a:ext cx="0" cy="20804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9" name="Freeform 539"/>
          <p:cNvSpPr/>
          <p:nvPr/>
        </p:nvSpPr>
        <p:spPr>
          <a:xfrm>
            <a:off x="4727560" y="5633502"/>
            <a:ext cx="786058" cy="786058"/>
          </a:xfrm>
          <a:custGeom>
            <a:avLst/>
            <a:gdLst/>
            <a:ahLst/>
            <a:cxnLst/>
            <a:rect l="l" t="t" r="r" b="b"/>
            <a:pathLst>
              <a:path w="786058" h="786058">
                <a:moveTo>
                  <a:pt x="0" y="0"/>
                </a:moveTo>
                <a:lnTo>
                  <a:pt x="786058" y="0"/>
                </a:lnTo>
                <a:lnTo>
                  <a:pt x="786058" y="786058"/>
                </a:lnTo>
                <a:lnTo>
                  <a:pt x="0" y="7860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540" name="Freeform 540"/>
          <p:cNvSpPr/>
          <p:nvPr/>
        </p:nvSpPr>
        <p:spPr>
          <a:xfrm>
            <a:off x="5819190" y="5348372"/>
            <a:ext cx="551770" cy="611214"/>
          </a:xfrm>
          <a:custGeom>
            <a:avLst/>
            <a:gdLst/>
            <a:ahLst/>
            <a:cxnLst/>
            <a:rect l="l" t="t" r="r" b="b"/>
            <a:pathLst>
              <a:path w="551770" h="611214">
                <a:moveTo>
                  <a:pt x="0" y="0"/>
                </a:moveTo>
                <a:lnTo>
                  <a:pt x="551770" y="0"/>
                </a:lnTo>
                <a:lnTo>
                  <a:pt x="551770" y="611214"/>
                </a:lnTo>
                <a:lnTo>
                  <a:pt x="0" y="61121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541" name="Group 541"/>
          <p:cNvGrpSpPr/>
          <p:nvPr/>
        </p:nvGrpSpPr>
        <p:grpSpPr>
          <a:xfrm>
            <a:off x="6730819" y="5521289"/>
            <a:ext cx="229555" cy="226017"/>
            <a:chOff x="0" y="0"/>
            <a:chExt cx="90203" cy="88813"/>
          </a:xfrm>
        </p:grpSpPr>
        <p:sp>
          <p:nvSpPr>
            <p:cNvPr id="542" name="Freeform 542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3" name="TextBox 543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6513835" y="5521289"/>
            <a:ext cx="229555" cy="226017"/>
            <a:chOff x="0" y="0"/>
            <a:chExt cx="90203" cy="88813"/>
          </a:xfrm>
        </p:grpSpPr>
        <p:sp>
          <p:nvSpPr>
            <p:cNvPr id="545" name="Freeform 545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6" name="TextBox 546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47" name="AutoShape 547"/>
          <p:cNvSpPr/>
          <p:nvPr/>
        </p:nvSpPr>
        <p:spPr>
          <a:xfrm>
            <a:off x="6948084" y="5742138"/>
            <a:ext cx="44807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48" name="Group 548"/>
          <p:cNvGrpSpPr/>
          <p:nvPr/>
        </p:nvGrpSpPr>
        <p:grpSpPr>
          <a:xfrm rot="-5400000">
            <a:off x="7054165" y="5404275"/>
            <a:ext cx="224430" cy="458455"/>
            <a:chOff x="0" y="0"/>
            <a:chExt cx="5114429" cy="10447511"/>
          </a:xfrm>
        </p:grpSpPr>
        <p:sp>
          <p:nvSpPr>
            <p:cNvPr id="549" name="Freeform 549"/>
            <p:cNvSpPr/>
            <p:nvPr/>
          </p:nvSpPr>
          <p:spPr>
            <a:xfrm>
              <a:off x="-95377" y="-95377"/>
              <a:ext cx="5305183" cy="10638264"/>
            </a:xfrm>
            <a:custGeom>
              <a:avLst/>
              <a:gdLst/>
              <a:ahLst/>
              <a:cxnLst/>
              <a:rect l="l" t="t" r="r" b="b"/>
              <a:pathLst>
                <a:path w="5305183" h="10638264">
                  <a:moveTo>
                    <a:pt x="5305183" y="0"/>
                  </a:moveTo>
                  <a:lnTo>
                    <a:pt x="0" y="10638264"/>
                  </a:lnTo>
                  <a:lnTo>
                    <a:pt x="5305183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50" name="Freeform 550"/>
          <p:cNvSpPr/>
          <p:nvPr/>
        </p:nvSpPr>
        <p:spPr>
          <a:xfrm>
            <a:off x="5520139" y="5991030"/>
            <a:ext cx="1037184" cy="397902"/>
          </a:xfrm>
          <a:custGeom>
            <a:avLst/>
            <a:gdLst/>
            <a:ahLst/>
            <a:cxnLst/>
            <a:rect l="l" t="t" r="r" b="b"/>
            <a:pathLst>
              <a:path w="1037184" h="397902">
                <a:moveTo>
                  <a:pt x="0" y="0"/>
                </a:moveTo>
                <a:lnTo>
                  <a:pt x="1037184" y="0"/>
                </a:lnTo>
                <a:lnTo>
                  <a:pt x="1037184" y="397901"/>
                </a:lnTo>
                <a:lnTo>
                  <a:pt x="0" y="39790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551" name="AutoShape 551"/>
          <p:cNvSpPr/>
          <p:nvPr/>
        </p:nvSpPr>
        <p:spPr>
          <a:xfrm>
            <a:off x="6722208" y="6300777"/>
            <a:ext cx="44655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52" name="Group 552"/>
          <p:cNvGrpSpPr/>
          <p:nvPr/>
        </p:nvGrpSpPr>
        <p:grpSpPr>
          <a:xfrm rot="-5400000">
            <a:off x="6828329" y="5964217"/>
            <a:ext cx="223968" cy="456892"/>
            <a:chOff x="0" y="0"/>
            <a:chExt cx="5121355" cy="10447511"/>
          </a:xfrm>
        </p:grpSpPr>
        <p:sp>
          <p:nvSpPr>
            <p:cNvPr id="553" name="Freeform 55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554" name="Group 554"/>
          <p:cNvGrpSpPr/>
          <p:nvPr/>
        </p:nvGrpSpPr>
        <p:grpSpPr>
          <a:xfrm>
            <a:off x="7163148" y="6080913"/>
            <a:ext cx="229461" cy="225924"/>
            <a:chOff x="0" y="0"/>
            <a:chExt cx="90203" cy="88813"/>
          </a:xfrm>
        </p:grpSpPr>
        <p:sp>
          <p:nvSpPr>
            <p:cNvPr id="555" name="Freeform 555"/>
            <p:cNvSpPr/>
            <p:nvPr/>
          </p:nvSpPr>
          <p:spPr>
            <a:xfrm>
              <a:off x="0" y="0"/>
              <a:ext cx="90203" cy="88813"/>
            </a:xfrm>
            <a:custGeom>
              <a:avLst/>
              <a:gdLst/>
              <a:ahLst/>
              <a:cxnLst/>
              <a:rect l="l" t="t" r="r" b="b"/>
              <a:pathLst>
                <a:path w="90203" h="88813">
                  <a:moveTo>
                    <a:pt x="0" y="0"/>
                  </a:moveTo>
                  <a:lnTo>
                    <a:pt x="90203" y="0"/>
                  </a:lnTo>
                  <a:lnTo>
                    <a:pt x="90203" y="88813"/>
                  </a:lnTo>
                  <a:lnTo>
                    <a:pt x="0" y="8881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6" name="TextBox 556"/>
            <p:cNvSpPr txBox="1"/>
            <p:nvPr/>
          </p:nvSpPr>
          <p:spPr>
            <a:xfrm>
              <a:off x="0" y="-28575"/>
              <a:ext cx="90203" cy="117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57" name="AutoShape 557"/>
          <p:cNvSpPr/>
          <p:nvPr/>
        </p:nvSpPr>
        <p:spPr>
          <a:xfrm flipV="1">
            <a:off x="6719168" y="6084669"/>
            <a:ext cx="0" cy="21997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58" name="Freeform 558"/>
          <p:cNvSpPr/>
          <p:nvPr/>
        </p:nvSpPr>
        <p:spPr>
          <a:xfrm rot="-5528618">
            <a:off x="4639344" y="5560255"/>
            <a:ext cx="128813" cy="370927"/>
          </a:xfrm>
          <a:custGeom>
            <a:avLst/>
            <a:gdLst/>
            <a:ahLst/>
            <a:cxnLst/>
            <a:rect l="l" t="t" r="r" b="b"/>
            <a:pathLst>
              <a:path w="128813" h="370927">
                <a:moveTo>
                  <a:pt x="0" y="0"/>
                </a:moveTo>
                <a:lnTo>
                  <a:pt x="128813" y="0"/>
                </a:lnTo>
                <a:lnTo>
                  <a:pt x="128813" y="370927"/>
                </a:lnTo>
                <a:lnTo>
                  <a:pt x="0" y="3709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559" name="TextBox 559"/>
          <p:cNvSpPr txBox="1"/>
          <p:nvPr/>
        </p:nvSpPr>
        <p:spPr>
          <a:xfrm>
            <a:off x="3977913" y="9889671"/>
            <a:ext cx="14545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</a:p>
        </p:txBody>
      </p:sp>
      <p:sp>
        <p:nvSpPr>
          <p:cNvPr id="560" name="TextBox 560"/>
          <p:cNvSpPr txBox="1"/>
          <p:nvPr/>
        </p:nvSpPr>
        <p:spPr>
          <a:xfrm>
            <a:off x="4285498" y="9871096"/>
            <a:ext cx="1768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ы</a:t>
            </a:r>
          </a:p>
        </p:txBody>
      </p:sp>
      <p:sp>
        <p:nvSpPr>
          <p:cNvPr id="561" name="TextBox 561"/>
          <p:cNvSpPr txBox="1"/>
          <p:nvPr/>
        </p:nvSpPr>
        <p:spPr>
          <a:xfrm>
            <a:off x="4642248" y="9864948"/>
            <a:ext cx="115818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  <a:spcBef>
                <a:spcPct val="0"/>
              </a:spcBef>
            </a:pPr>
            <a:r>
              <a:rPr lang="en-US" sz="16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562" name="TextBox 562"/>
          <p:cNvSpPr txBox="1"/>
          <p:nvPr/>
        </p:nvSpPr>
        <p:spPr>
          <a:xfrm>
            <a:off x="4949113" y="9896731"/>
            <a:ext cx="14271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563" name="TextBox 563"/>
          <p:cNvSpPr txBox="1"/>
          <p:nvPr/>
        </p:nvSpPr>
        <p:spPr>
          <a:xfrm>
            <a:off x="5586233" y="9871096"/>
            <a:ext cx="1768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ы</a:t>
            </a:r>
          </a:p>
        </p:txBody>
      </p:sp>
      <p:sp>
        <p:nvSpPr>
          <p:cNvPr id="564" name="TextBox 564"/>
          <p:cNvSpPr txBox="1"/>
          <p:nvPr/>
        </p:nvSpPr>
        <p:spPr>
          <a:xfrm>
            <a:off x="6249693" y="9870732"/>
            <a:ext cx="127774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</a:p>
        </p:txBody>
      </p:sp>
      <p:sp>
        <p:nvSpPr>
          <p:cNvPr id="565" name="TextBox 565"/>
          <p:cNvSpPr txBox="1"/>
          <p:nvPr/>
        </p:nvSpPr>
        <p:spPr>
          <a:xfrm>
            <a:off x="6887280" y="9871096"/>
            <a:ext cx="145707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</a:t>
            </a:r>
          </a:p>
        </p:txBody>
      </p:sp>
      <p:sp>
        <p:nvSpPr>
          <p:cNvPr id="566" name="TextBox 566"/>
          <p:cNvSpPr txBox="1"/>
          <p:nvPr/>
        </p:nvSpPr>
        <p:spPr>
          <a:xfrm>
            <a:off x="5257207" y="9890036"/>
            <a:ext cx="17883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567" name="TextBox 567"/>
          <p:cNvSpPr txBox="1"/>
          <p:nvPr/>
        </p:nvSpPr>
        <p:spPr>
          <a:xfrm>
            <a:off x="5921681" y="9890036"/>
            <a:ext cx="14271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568" name="TextBox 568"/>
          <p:cNvSpPr txBox="1"/>
          <p:nvPr/>
        </p:nvSpPr>
        <p:spPr>
          <a:xfrm>
            <a:off x="7214043" y="9870732"/>
            <a:ext cx="13873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0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569" name="TextBox 569"/>
          <p:cNvSpPr txBox="1"/>
          <p:nvPr/>
        </p:nvSpPr>
        <p:spPr>
          <a:xfrm>
            <a:off x="3853026" y="2000453"/>
            <a:ext cx="60920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1"/>
              </a:lnSpc>
            </a:pPr>
            <a:r>
              <a:rPr lang="en-US" sz="71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О</a:t>
            </a:r>
          </a:p>
        </p:txBody>
      </p:sp>
      <p:sp>
        <p:nvSpPr>
          <p:cNvPr id="570" name="TextBox 570"/>
          <p:cNvSpPr txBox="1"/>
          <p:nvPr/>
        </p:nvSpPr>
        <p:spPr>
          <a:xfrm>
            <a:off x="4453524" y="2009979"/>
            <a:ext cx="490637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2"/>
              </a:lnSpc>
            </a:pPr>
            <a:r>
              <a:rPr lang="en-US" sz="719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о</a:t>
            </a:r>
          </a:p>
        </p:txBody>
      </p:sp>
      <p:sp>
        <p:nvSpPr>
          <p:cNvPr id="571" name="TextBox 571"/>
          <p:cNvSpPr txBox="1"/>
          <p:nvPr/>
        </p:nvSpPr>
        <p:spPr>
          <a:xfrm>
            <a:off x="5308471" y="2237864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572" name="TextBox 572"/>
          <p:cNvSpPr txBox="1"/>
          <p:nvPr/>
        </p:nvSpPr>
        <p:spPr>
          <a:xfrm>
            <a:off x="5276174" y="2516162"/>
            <a:ext cx="716866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3" name="TextBox 573"/>
          <p:cNvSpPr txBox="1"/>
          <p:nvPr/>
        </p:nvSpPr>
        <p:spPr>
          <a:xfrm>
            <a:off x="5198287" y="2845833"/>
            <a:ext cx="86611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4" name="TextBox 574"/>
          <p:cNvSpPr txBox="1"/>
          <p:nvPr/>
        </p:nvSpPr>
        <p:spPr>
          <a:xfrm>
            <a:off x="6635445" y="2516162"/>
            <a:ext cx="752885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5" name="TextBox 575"/>
          <p:cNvSpPr txBox="1"/>
          <p:nvPr/>
        </p:nvSpPr>
        <p:spPr>
          <a:xfrm>
            <a:off x="6517209" y="2845833"/>
            <a:ext cx="919609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6" name="TextBox 576"/>
          <p:cNvSpPr txBox="1"/>
          <p:nvPr/>
        </p:nvSpPr>
        <p:spPr>
          <a:xfrm>
            <a:off x="6158466" y="2457241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577" name="TextBox 577"/>
          <p:cNvSpPr txBox="1"/>
          <p:nvPr/>
        </p:nvSpPr>
        <p:spPr>
          <a:xfrm>
            <a:off x="3882111" y="4163400"/>
            <a:ext cx="605565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1"/>
              </a:lnSpc>
            </a:pPr>
            <a:r>
              <a:rPr lang="en-US" sz="71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И</a:t>
            </a:r>
          </a:p>
        </p:txBody>
      </p:sp>
      <p:sp>
        <p:nvSpPr>
          <p:cNvPr id="578" name="TextBox 578"/>
          <p:cNvSpPr txBox="1"/>
          <p:nvPr/>
        </p:nvSpPr>
        <p:spPr>
          <a:xfrm>
            <a:off x="4427239" y="4164424"/>
            <a:ext cx="498078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2"/>
              </a:lnSpc>
            </a:pPr>
            <a:r>
              <a:rPr lang="en-US" sz="719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и</a:t>
            </a:r>
          </a:p>
        </p:txBody>
      </p:sp>
      <p:sp>
        <p:nvSpPr>
          <p:cNvPr id="579" name="TextBox 579"/>
          <p:cNvSpPr txBox="1"/>
          <p:nvPr/>
        </p:nvSpPr>
        <p:spPr>
          <a:xfrm>
            <a:off x="5308471" y="4402591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580" name="TextBox 580"/>
          <p:cNvSpPr txBox="1"/>
          <p:nvPr/>
        </p:nvSpPr>
        <p:spPr>
          <a:xfrm>
            <a:off x="5334937" y="4679753"/>
            <a:ext cx="658103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1" name="TextBox 581"/>
          <p:cNvSpPr txBox="1"/>
          <p:nvPr/>
        </p:nvSpPr>
        <p:spPr>
          <a:xfrm>
            <a:off x="5198288" y="5010560"/>
            <a:ext cx="84302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2" name="TextBox 582"/>
          <p:cNvSpPr txBox="1"/>
          <p:nvPr/>
        </p:nvSpPr>
        <p:spPr>
          <a:xfrm>
            <a:off x="6607810" y="4679752"/>
            <a:ext cx="735541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3" name="TextBox 583"/>
          <p:cNvSpPr txBox="1"/>
          <p:nvPr/>
        </p:nvSpPr>
        <p:spPr>
          <a:xfrm>
            <a:off x="6489575" y="5009424"/>
            <a:ext cx="947243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4" name="TextBox 584"/>
          <p:cNvSpPr txBox="1"/>
          <p:nvPr/>
        </p:nvSpPr>
        <p:spPr>
          <a:xfrm>
            <a:off x="6158466" y="4621969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 dirty="0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585" name="TextBox 585"/>
          <p:cNvSpPr txBox="1"/>
          <p:nvPr/>
        </p:nvSpPr>
        <p:spPr>
          <a:xfrm>
            <a:off x="4022720" y="6187197"/>
            <a:ext cx="714210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ы</a:t>
            </a:r>
          </a:p>
        </p:txBody>
      </p:sp>
      <p:sp>
        <p:nvSpPr>
          <p:cNvPr id="586" name="TextBox 586"/>
          <p:cNvSpPr txBox="1"/>
          <p:nvPr/>
        </p:nvSpPr>
        <p:spPr>
          <a:xfrm>
            <a:off x="5308471" y="6567318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587" name="TextBox 587"/>
          <p:cNvSpPr txBox="1"/>
          <p:nvPr/>
        </p:nvSpPr>
        <p:spPr>
          <a:xfrm>
            <a:off x="5276174" y="6845616"/>
            <a:ext cx="672343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8" name="TextBox 588"/>
          <p:cNvSpPr txBox="1"/>
          <p:nvPr/>
        </p:nvSpPr>
        <p:spPr>
          <a:xfrm>
            <a:off x="5198287" y="7174151"/>
            <a:ext cx="86611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9" name="TextBox 589"/>
          <p:cNvSpPr txBox="1"/>
          <p:nvPr/>
        </p:nvSpPr>
        <p:spPr>
          <a:xfrm>
            <a:off x="6607811" y="6866621"/>
            <a:ext cx="70855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0" name="TextBox 590"/>
          <p:cNvSpPr txBox="1"/>
          <p:nvPr/>
        </p:nvSpPr>
        <p:spPr>
          <a:xfrm>
            <a:off x="6489575" y="7174151"/>
            <a:ext cx="968452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1" name="TextBox 591"/>
          <p:cNvSpPr txBox="1"/>
          <p:nvPr/>
        </p:nvSpPr>
        <p:spPr>
          <a:xfrm>
            <a:off x="6158466" y="6786696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592" name="TextBox 592"/>
          <p:cNvSpPr txBox="1"/>
          <p:nvPr/>
        </p:nvSpPr>
        <p:spPr>
          <a:xfrm>
            <a:off x="3926676" y="8492854"/>
            <a:ext cx="516434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1"/>
              </a:lnSpc>
            </a:pPr>
            <a:r>
              <a:rPr lang="en-US" sz="71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У</a:t>
            </a:r>
          </a:p>
        </p:txBody>
      </p:sp>
      <p:sp>
        <p:nvSpPr>
          <p:cNvPr id="593" name="TextBox 593"/>
          <p:cNvSpPr txBox="1"/>
          <p:nvPr/>
        </p:nvSpPr>
        <p:spPr>
          <a:xfrm>
            <a:off x="4453524" y="8459442"/>
            <a:ext cx="436893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2"/>
              </a:lnSpc>
            </a:pPr>
            <a:r>
              <a:rPr lang="en-US" sz="719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у</a:t>
            </a:r>
          </a:p>
        </p:txBody>
      </p:sp>
      <p:sp>
        <p:nvSpPr>
          <p:cNvPr id="594" name="TextBox 594"/>
          <p:cNvSpPr txBox="1"/>
          <p:nvPr/>
        </p:nvSpPr>
        <p:spPr>
          <a:xfrm>
            <a:off x="5308471" y="8732045"/>
            <a:ext cx="184265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"/>
              </a:lnSpc>
            </a:pPr>
            <a:r>
              <a:rPr lang="en-US" sz="96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595" name="TextBox 595"/>
          <p:cNvSpPr txBox="1"/>
          <p:nvPr/>
        </p:nvSpPr>
        <p:spPr>
          <a:xfrm>
            <a:off x="5276174" y="8965795"/>
            <a:ext cx="686358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6" name="TextBox 596"/>
          <p:cNvSpPr txBox="1"/>
          <p:nvPr/>
        </p:nvSpPr>
        <p:spPr>
          <a:xfrm>
            <a:off x="5198287" y="9340014"/>
            <a:ext cx="811473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7" name="TextBox 597"/>
          <p:cNvSpPr txBox="1"/>
          <p:nvPr/>
        </p:nvSpPr>
        <p:spPr>
          <a:xfrm>
            <a:off x="6612089" y="9010343"/>
            <a:ext cx="740687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8" name="TextBox 598"/>
          <p:cNvSpPr txBox="1"/>
          <p:nvPr/>
        </p:nvSpPr>
        <p:spPr>
          <a:xfrm>
            <a:off x="6493853" y="9292204"/>
            <a:ext cx="942964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  <a:endParaRPr lang="en-US" sz="1135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9" name="TextBox 599"/>
          <p:cNvSpPr txBox="1"/>
          <p:nvPr/>
        </p:nvSpPr>
        <p:spPr>
          <a:xfrm>
            <a:off x="6158466" y="8951423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600" name="TextBox 600"/>
          <p:cNvSpPr txBox="1"/>
          <p:nvPr/>
        </p:nvSpPr>
        <p:spPr>
          <a:xfrm>
            <a:off x="4878879" y="7706703"/>
            <a:ext cx="184382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4"/>
              </a:lnSpc>
            </a:pPr>
            <a:r>
              <a:rPr lang="en-US" sz="114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[а]</a:t>
            </a:r>
          </a:p>
        </p:txBody>
      </p:sp>
      <p:sp>
        <p:nvSpPr>
          <p:cNvPr id="601" name="TextBox 601"/>
          <p:cNvSpPr txBox="1"/>
          <p:nvPr/>
        </p:nvSpPr>
        <p:spPr>
          <a:xfrm>
            <a:off x="5548346" y="7706703"/>
            <a:ext cx="220100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4"/>
              </a:lnSpc>
            </a:pPr>
            <a:r>
              <a:rPr lang="en-US" sz="114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[ы]</a:t>
            </a:r>
          </a:p>
        </p:txBody>
      </p:sp>
      <p:sp>
        <p:nvSpPr>
          <p:cNvPr id="602" name="TextBox 602"/>
          <p:cNvSpPr txBox="1"/>
          <p:nvPr/>
        </p:nvSpPr>
        <p:spPr>
          <a:xfrm>
            <a:off x="6262282" y="7706703"/>
            <a:ext cx="18653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4"/>
              </a:lnSpc>
            </a:pPr>
            <a:r>
              <a:rPr lang="en-US" sz="114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[о]</a:t>
            </a:r>
          </a:p>
        </p:txBody>
      </p:sp>
      <p:sp>
        <p:nvSpPr>
          <p:cNvPr id="603" name="TextBox 603"/>
          <p:cNvSpPr txBox="1"/>
          <p:nvPr/>
        </p:nvSpPr>
        <p:spPr>
          <a:xfrm>
            <a:off x="3828418" y="7546046"/>
            <a:ext cx="2895513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4"/>
              </a:lnSpc>
            </a:pPr>
            <a:r>
              <a:rPr lang="en-US" sz="94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Соедини звук и слово, в котором он “живет”.</a:t>
            </a:r>
          </a:p>
        </p:txBody>
      </p:sp>
      <p:sp>
        <p:nvSpPr>
          <p:cNvPr id="604" name="TextBox 604"/>
          <p:cNvSpPr txBox="1"/>
          <p:nvPr/>
        </p:nvSpPr>
        <p:spPr>
          <a:xfrm>
            <a:off x="3857289" y="3236866"/>
            <a:ext cx="360073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5"/>
              </a:lnSpc>
            </a:pPr>
            <a:r>
              <a:rPr lang="en-US" sz="83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Рассмотри картинку, прочитай слово. Подумай, каким из слов его можно заменить. Закрась это слово.</a:t>
            </a:r>
          </a:p>
        </p:txBody>
      </p:sp>
      <p:sp>
        <p:nvSpPr>
          <p:cNvPr id="605" name="TextBox 605"/>
          <p:cNvSpPr txBox="1"/>
          <p:nvPr/>
        </p:nvSpPr>
        <p:spPr>
          <a:xfrm>
            <a:off x="3657183" y="9701714"/>
            <a:ext cx="2895513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4"/>
              </a:lnSpc>
            </a:pPr>
            <a:r>
              <a:rPr lang="en-US" sz="94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Раскрась все буквы У красным цветом.</a:t>
            </a:r>
          </a:p>
        </p:txBody>
      </p:sp>
      <p:sp>
        <p:nvSpPr>
          <p:cNvPr id="606" name="TextBox 606"/>
          <p:cNvSpPr txBox="1"/>
          <p:nvPr/>
        </p:nvSpPr>
        <p:spPr>
          <a:xfrm>
            <a:off x="6586133" y="9864948"/>
            <a:ext cx="115818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  <a:spcBef>
                <a:spcPct val="0"/>
              </a:spcBef>
            </a:pPr>
            <a:r>
              <a:rPr lang="en-US" sz="160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</a:t>
            </a:r>
          </a:p>
        </p:txBody>
      </p:sp>
      <p:sp>
        <p:nvSpPr>
          <p:cNvPr id="607" name="TextBox 607"/>
          <p:cNvSpPr txBox="1"/>
          <p:nvPr/>
        </p:nvSpPr>
        <p:spPr>
          <a:xfrm>
            <a:off x="5723598" y="3517437"/>
            <a:ext cx="19810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21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он</a:t>
            </a:r>
          </a:p>
        </p:txBody>
      </p:sp>
      <p:sp>
        <p:nvSpPr>
          <p:cNvPr id="608" name="TextBox 608"/>
          <p:cNvSpPr txBox="1"/>
          <p:nvPr/>
        </p:nvSpPr>
        <p:spPr>
          <a:xfrm>
            <a:off x="5671159" y="3769082"/>
            <a:ext cx="291372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21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она</a:t>
            </a:r>
          </a:p>
        </p:txBody>
      </p:sp>
      <p:sp>
        <p:nvSpPr>
          <p:cNvPr id="609" name="TextBox 609"/>
          <p:cNvSpPr txBox="1"/>
          <p:nvPr/>
        </p:nvSpPr>
        <p:spPr>
          <a:xfrm>
            <a:off x="5668844" y="4020730"/>
            <a:ext cx="293688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21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оно</a:t>
            </a:r>
          </a:p>
        </p:txBody>
      </p:sp>
      <p:sp>
        <p:nvSpPr>
          <p:cNvPr id="610" name="TextBox 610"/>
          <p:cNvSpPr txBox="1"/>
          <p:nvPr/>
        </p:nvSpPr>
        <p:spPr>
          <a:xfrm>
            <a:off x="4358792" y="3970010"/>
            <a:ext cx="79854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ка-ран-даш</a:t>
            </a:r>
          </a:p>
        </p:txBody>
      </p:sp>
      <p:sp>
        <p:nvSpPr>
          <p:cNvPr id="611" name="TextBox 611"/>
          <p:cNvSpPr txBox="1"/>
          <p:nvPr/>
        </p:nvSpPr>
        <p:spPr>
          <a:xfrm>
            <a:off x="3853026" y="5391312"/>
            <a:ext cx="1977926" cy="16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5"/>
              </a:lnSpc>
            </a:pPr>
            <a:r>
              <a:rPr lang="en-US" sz="93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Найди место звука [и] в слове.  </a:t>
            </a:r>
          </a:p>
        </p:txBody>
      </p:sp>
      <p:sp>
        <p:nvSpPr>
          <p:cNvPr id="612" name="Freeform 612"/>
          <p:cNvSpPr/>
          <p:nvPr/>
        </p:nvSpPr>
        <p:spPr>
          <a:xfrm rot="5796199">
            <a:off x="6346410" y="6148791"/>
            <a:ext cx="128813" cy="370927"/>
          </a:xfrm>
          <a:custGeom>
            <a:avLst/>
            <a:gdLst/>
            <a:ahLst/>
            <a:cxnLst/>
            <a:rect l="l" t="t" r="r" b="b"/>
            <a:pathLst>
              <a:path w="128813" h="370927">
                <a:moveTo>
                  <a:pt x="0" y="0"/>
                </a:moveTo>
                <a:lnTo>
                  <a:pt x="128813" y="0"/>
                </a:lnTo>
                <a:lnTo>
                  <a:pt x="128813" y="370927"/>
                </a:lnTo>
                <a:lnTo>
                  <a:pt x="0" y="3709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613" name="Freeform 613"/>
          <p:cNvSpPr/>
          <p:nvPr/>
        </p:nvSpPr>
        <p:spPr>
          <a:xfrm rot="4588063">
            <a:off x="6260561" y="5639043"/>
            <a:ext cx="100408" cy="289132"/>
          </a:xfrm>
          <a:custGeom>
            <a:avLst/>
            <a:gdLst/>
            <a:ahLst/>
            <a:cxnLst/>
            <a:rect l="l" t="t" r="r" b="b"/>
            <a:pathLst>
              <a:path w="100408" h="289132">
                <a:moveTo>
                  <a:pt x="0" y="0"/>
                </a:moveTo>
                <a:lnTo>
                  <a:pt x="100407" y="0"/>
                </a:lnTo>
                <a:lnTo>
                  <a:pt x="100407" y="289132"/>
                </a:lnTo>
                <a:lnTo>
                  <a:pt x="0" y="28913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767738" cy="2160000"/>
            <a:chOff x="0" y="0"/>
            <a:chExt cx="1350272" cy="7740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67738" y="0"/>
            <a:ext cx="3767738" cy="2160000"/>
            <a:chOff x="0" y="0"/>
            <a:chExt cx="1350272" cy="7740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2160000"/>
            <a:ext cx="3767738" cy="2160000"/>
            <a:chOff x="0" y="0"/>
            <a:chExt cx="1350272" cy="7740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767738" y="2160000"/>
            <a:ext cx="3767738" cy="2160000"/>
            <a:chOff x="0" y="0"/>
            <a:chExt cx="1350272" cy="7740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4320000"/>
            <a:ext cx="3767738" cy="2160000"/>
            <a:chOff x="0" y="0"/>
            <a:chExt cx="1350272" cy="7740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767738" y="4320000"/>
            <a:ext cx="3767738" cy="2160000"/>
            <a:chOff x="0" y="0"/>
            <a:chExt cx="1350272" cy="7740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0" y="6480000"/>
            <a:ext cx="3767738" cy="2160000"/>
            <a:chOff x="0" y="0"/>
            <a:chExt cx="1350272" cy="7740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767738" y="6480000"/>
            <a:ext cx="3767738" cy="2160000"/>
            <a:chOff x="0" y="0"/>
            <a:chExt cx="1350272" cy="77409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8640000"/>
            <a:ext cx="3767738" cy="2160000"/>
            <a:chOff x="0" y="0"/>
            <a:chExt cx="1350272" cy="77409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767738" y="8640000"/>
            <a:ext cx="3767738" cy="2160000"/>
            <a:chOff x="0" y="0"/>
            <a:chExt cx="1350272" cy="77409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2064" y="61425"/>
            <a:ext cx="1129197" cy="993745"/>
            <a:chOff x="0" y="0"/>
            <a:chExt cx="437274" cy="38482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698279" y="303410"/>
            <a:ext cx="943734" cy="280849"/>
            <a:chOff x="0" y="0"/>
            <a:chExt cx="365455" cy="10875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46985" y="636856"/>
            <a:ext cx="943734" cy="280849"/>
            <a:chOff x="0" y="0"/>
            <a:chExt cx="365455" cy="10875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46985" y="310449"/>
            <a:ext cx="943734" cy="280849"/>
            <a:chOff x="0" y="0"/>
            <a:chExt cx="365455" cy="108757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698279" y="629820"/>
            <a:ext cx="943734" cy="280849"/>
            <a:chOff x="0" y="0"/>
            <a:chExt cx="365455" cy="10875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2082" y="2222592"/>
            <a:ext cx="1129197" cy="993745"/>
            <a:chOff x="0" y="0"/>
            <a:chExt cx="437274" cy="38482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2082" y="4387319"/>
            <a:ext cx="1129197" cy="993745"/>
            <a:chOff x="0" y="0"/>
            <a:chExt cx="437274" cy="38482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2082" y="8716773"/>
            <a:ext cx="1129197" cy="993745"/>
            <a:chOff x="0" y="0"/>
            <a:chExt cx="437274" cy="38482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2082" y="6561044"/>
            <a:ext cx="1264161" cy="993745"/>
            <a:chOff x="0" y="0"/>
            <a:chExt cx="489538" cy="38482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89538" cy="384821"/>
            </a:xfrm>
            <a:custGeom>
              <a:avLst/>
              <a:gdLst/>
              <a:ahLst/>
              <a:cxnLst/>
              <a:rect l="l" t="t" r="r" b="b"/>
              <a:pathLst>
                <a:path w="489538" h="384821">
                  <a:moveTo>
                    <a:pt x="97986" y="0"/>
                  </a:moveTo>
                  <a:lnTo>
                    <a:pt x="391551" y="0"/>
                  </a:lnTo>
                  <a:cubicBezTo>
                    <a:pt x="417539" y="0"/>
                    <a:pt x="442462" y="10324"/>
                    <a:pt x="460838" y="28700"/>
                  </a:cubicBezTo>
                  <a:cubicBezTo>
                    <a:pt x="479214" y="47076"/>
                    <a:pt x="489538" y="71999"/>
                    <a:pt x="489538" y="97986"/>
                  </a:cubicBezTo>
                  <a:lnTo>
                    <a:pt x="489538" y="286834"/>
                  </a:lnTo>
                  <a:cubicBezTo>
                    <a:pt x="489538" y="312822"/>
                    <a:pt x="479214" y="337745"/>
                    <a:pt x="460838" y="356121"/>
                  </a:cubicBezTo>
                  <a:cubicBezTo>
                    <a:pt x="442462" y="374497"/>
                    <a:pt x="417539" y="384821"/>
                    <a:pt x="391551" y="384821"/>
                  </a:cubicBezTo>
                  <a:lnTo>
                    <a:pt x="97986" y="384821"/>
                  </a:lnTo>
                  <a:cubicBezTo>
                    <a:pt x="71999" y="384821"/>
                    <a:pt x="47076" y="374497"/>
                    <a:pt x="28700" y="356121"/>
                  </a:cubicBezTo>
                  <a:cubicBezTo>
                    <a:pt x="10324" y="337745"/>
                    <a:pt x="0" y="312822"/>
                    <a:pt x="0" y="286834"/>
                  </a:cubicBezTo>
                  <a:lnTo>
                    <a:pt x="0" y="97986"/>
                  </a:lnTo>
                  <a:cubicBezTo>
                    <a:pt x="0" y="71999"/>
                    <a:pt x="10324" y="47076"/>
                    <a:pt x="28700" y="28700"/>
                  </a:cubicBezTo>
                  <a:cubicBezTo>
                    <a:pt x="47076" y="10324"/>
                    <a:pt x="71999" y="0"/>
                    <a:pt x="9798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489538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2688288" y="2499835"/>
            <a:ext cx="943734" cy="280849"/>
            <a:chOff x="0" y="0"/>
            <a:chExt cx="365455" cy="108757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336995" y="2833281"/>
            <a:ext cx="943734" cy="280849"/>
            <a:chOff x="0" y="0"/>
            <a:chExt cx="365455" cy="108757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336995" y="2506872"/>
            <a:ext cx="943734" cy="280849"/>
            <a:chOff x="0" y="0"/>
            <a:chExt cx="365455" cy="108757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2688288" y="2826243"/>
            <a:ext cx="943734" cy="280849"/>
            <a:chOff x="0" y="0"/>
            <a:chExt cx="365455" cy="10875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673480" y="4650310"/>
            <a:ext cx="943734" cy="280849"/>
            <a:chOff x="0" y="0"/>
            <a:chExt cx="365455" cy="108757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322185" y="4983756"/>
            <a:ext cx="943734" cy="280849"/>
            <a:chOff x="0" y="0"/>
            <a:chExt cx="365455" cy="108757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322185" y="4657347"/>
            <a:ext cx="943734" cy="280849"/>
            <a:chOff x="0" y="0"/>
            <a:chExt cx="365455" cy="108757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2673480" y="4976718"/>
            <a:ext cx="943734" cy="280849"/>
            <a:chOff x="0" y="0"/>
            <a:chExt cx="365455" cy="108757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2749000" y="6820594"/>
            <a:ext cx="943734" cy="280849"/>
            <a:chOff x="0" y="0"/>
            <a:chExt cx="365455" cy="108757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397706" y="7154040"/>
            <a:ext cx="943734" cy="280849"/>
            <a:chOff x="0" y="0"/>
            <a:chExt cx="365455" cy="108757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397706" y="6827632"/>
            <a:ext cx="943734" cy="280849"/>
            <a:chOff x="0" y="0"/>
            <a:chExt cx="365455" cy="108757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2749000" y="7147003"/>
            <a:ext cx="943734" cy="280849"/>
            <a:chOff x="0" y="0"/>
            <a:chExt cx="365455" cy="108757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sp>
        <p:nvSpPr>
          <p:cNvPr id="95" name="AutoShape 95"/>
          <p:cNvSpPr/>
          <p:nvPr/>
        </p:nvSpPr>
        <p:spPr>
          <a:xfrm>
            <a:off x="1953339" y="962864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6" name="AutoShape 96"/>
          <p:cNvSpPr/>
          <p:nvPr/>
        </p:nvSpPr>
        <p:spPr>
          <a:xfrm flipH="1">
            <a:off x="1536135" y="967175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7" name="AutoShape 97"/>
          <p:cNvSpPr/>
          <p:nvPr/>
        </p:nvSpPr>
        <p:spPr>
          <a:xfrm>
            <a:off x="2049346" y="5323106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8" name="AutoShape 98"/>
          <p:cNvSpPr/>
          <p:nvPr/>
        </p:nvSpPr>
        <p:spPr>
          <a:xfrm flipH="1">
            <a:off x="1551546" y="5327417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9" name="AutoShape 99"/>
          <p:cNvSpPr/>
          <p:nvPr/>
        </p:nvSpPr>
        <p:spPr>
          <a:xfrm>
            <a:off x="2112209" y="7484185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0" name="AutoShape 100"/>
          <p:cNvSpPr/>
          <p:nvPr/>
        </p:nvSpPr>
        <p:spPr>
          <a:xfrm flipH="1">
            <a:off x="1614410" y="7488495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1" name="Freeform 101"/>
          <p:cNvSpPr/>
          <p:nvPr/>
        </p:nvSpPr>
        <p:spPr>
          <a:xfrm>
            <a:off x="274489" y="5449072"/>
            <a:ext cx="762664" cy="661518"/>
          </a:xfrm>
          <a:custGeom>
            <a:avLst/>
            <a:gdLst/>
            <a:ahLst/>
            <a:cxnLst/>
            <a:rect l="l" t="t" r="r" b="b"/>
            <a:pathLst>
              <a:path w="762664" h="661518">
                <a:moveTo>
                  <a:pt x="0" y="0"/>
                </a:moveTo>
                <a:lnTo>
                  <a:pt x="762664" y="0"/>
                </a:lnTo>
                <a:lnTo>
                  <a:pt x="762664" y="661517"/>
                </a:lnTo>
                <a:lnTo>
                  <a:pt x="0" y="6615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" b="-7"/>
            </a:stretch>
          </a:blipFill>
        </p:spPr>
      </p:sp>
      <p:sp>
        <p:nvSpPr>
          <p:cNvPr id="102" name="Freeform 102"/>
          <p:cNvSpPr/>
          <p:nvPr/>
        </p:nvSpPr>
        <p:spPr>
          <a:xfrm>
            <a:off x="2989948" y="1066708"/>
            <a:ext cx="737755" cy="737755"/>
          </a:xfrm>
          <a:custGeom>
            <a:avLst/>
            <a:gdLst/>
            <a:ahLst/>
            <a:cxnLst/>
            <a:rect l="l" t="t" r="r" b="b"/>
            <a:pathLst>
              <a:path w="737755" h="737755">
                <a:moveTo>
                  <a:pt x="0" y="0"/>
                </a:moveTo>
                <a:lnTo>
                  <a:pt x="737756" y="0"/>
                </a:lnTo>
                <a:lnTo>
                  <a:pt x="737756" y="737756"/>
                </a:lnTo>
                <a:lnTo>
                  <a:pt x="0" y="7377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3" name="Freeform 103"/>
          <p:cNvSpPr/>
          <p:nvPr/>
        </p:nvSpPr>
        <p:spPr>
          <a:xfrm>
            <a:off x="60970" y="1076967"/>
            <a:ext cx="595692" cy="772372"/>
          </a:xfrm>
          <a:custGeom>
            <a:avLst/>
            <a:gdLst/>
            <a:ahLst/>
            <a:cxnLst/>
            <a:rect l="l" t="t" r="r" b="b"/>
            <a:pathLst>
              <a:path w="595692" h="772372">
                <a:moveTo>
                  <a:pt x="0" y="0"/>
                </a:moveTo>
                <a:lnTo>
                  <a:pt x="595692" y="0"/>
                </a:lnTo>
                <a:lnTo>
                  <a:pt x="595692" y="772372"/>
                </a:lnTo>
                <a:lnTo>
                  <a:pt x="0" y="772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4" name="Group 104"/>
          <p:cNvGrpSpPr/>
          <p:nvPr/>
        </p:nvGrpSpPr>
        <p:grpSpPr>
          <a:xfrm>
            <a:off x="258782" y="1863293"/>
            <a:ext cx="856713" cy="211580"/>
            <a:chOff x="0" y="0"/>
            <a:chExt cx="1142284" cy="282107"/>
          </a:xfrm>
        </p:grpSpPr>
        <p:sp>
          <p:nvSpPr>
            <p:cNvPr id="105" name="AutoShape 105"/>
            <p:cNvSpPr/>
            <p:nvPr/>
          </p:nvSpPr>
          <p:spPr>
            <a:xfrm>
              <a:off x="9709" y="274124"/>
              <a:ext cx="573362" cy="2713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06" name="Group 106"/>
            <p:cNvGrpSpPr/>
            <p:nvPr/>
          </p:nvGrpSpPr>
          <p:grpSpPr>
            <a:xfrm rot="-5400000">
              <a:off x="146484" y="-146484"/>
              <a:ext cx="281704" cy="574673"/>
              <a:chOff x="0" y="0"/>
              <a:chExt cx="5121355" cy="10447511"/>
            </a:xfrm>
          </p:grpSpPr>
          <p:sp>
            <p:nvSpPr>
              <p:cNvPr id="107" name="Freeform 107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108" name="AutoShape 108"/>
            <p:cNvSpPr/>
            <p:nvPr/>
          </p:nvSpPr>
          <p:spPr>
            <a:xfrm>
              <a:off x="580618" y="276836"/>
              <a:ext cx="561666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09" name="Group 109"/>
            <p:cNvGrpSpPr/>
            <p:nvPr/>
          </p:nvGrpSpPr>
          <p:grpSpPr>
            <a:xfrm rot="-5400000">
              <a:off x="714096" y="-146484"/>
              <a:ext cx="281704" cy="574673"/>
              <a:chOff x="0" y="0"/>
              <a:chExt cx="5121355" cy="10447511"/>
            </a:xfrm>
          </p:grpSpPr>
          <p:sp>
            <p:nvSpPr>
              <p:cNvPr id="110" name="Freeform 110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111" name="AutoShape 111"/>
            <p:cNvSpPr/>
            <p:nvPr/>
          </p:nvSpPr>
          <p:spPr>
            <a:xfrm flipV="1">
              <a:off x="14980" y="0"/>
              <a:ext cx="0" cy="27187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112" name="Group 112"/>
          <p:cNvGrpSpPr/>
          <p:nvPr/>
        </p:nvGrpSpPr>
        <p:grpSpPr>
          <a:xfrm>
            <a:off x="1104752" y="1863293"/>
            <a:ext cx="231490" cy="211580"/>
            <a:chOff x="0" y="0"/>
            <a:chExt cx="68155" cy="62293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68155" cy="62293"/>
            </a:xfrm>
            <a:custGeom>
              <a:avLst/>
              <a:gdLst/>
              <a:ahLst/>
              <a:cxnLst/>
              <a:rect l="l" t="t" r="r" b="b"/>
              <a:pathLst>
                <a:path w="68155" h="62293">
                  <a:moveTo>
                    <a:pt x="0" y="0"/>
                  </a:moveTo>
                  <a:lnTo>
                    <a:pt x="68155" y="0"/>
                  </a:lnTo>
                  <a:lnTo>
                    <a:pt x="68155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0" y="-28575"/>
              <a:ext cx="68155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2131414" y="1842566"/>
            <a:ext cx="1263264" cy="213471"/>
            <a:chOff x="0" y="0"/>
            <a:chExt cx="1684352" cy="284628"/>
          </a:xfrm>
        </p:grpSpPr>
        <p:sp>
          <p:nvSpPr>
            <p:cNvPr id="116" name="AutoShape 116"/>
            <p:cNvSpPr/>
            <p:nvPr/>
          </p:nvSpPr>
          <p:spPr>
            <a:xfrm>
              <a:off x="9709" y="275565"/>
              <a:ext cx="573362" cy="2713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17" name="Group 117"/>
            <p:cNvGrpSpPr/>
            <p:nvPr/>
          </p:nvGrpSpPr>
          <p:grpSpPr>
            <a:xfrm rot="-5400000">
              <a:off x="146484" y="-145043"/>
              <a:ext cx="281704" cy="574673"/>
              <a:chOff x="0" y="0"/>
              <a:chExt cx="5121355" cy="10447511"/>
            </a:xfrm>
          </p:grpSpPr>
          <p:sp>
            <p:nvSpPr>
              <p:cNvPr id="118" name="Freeform 118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119" name="AutoShape 119"/>
            <p:cNvSpPr/>
            <p:nvPr/>
          </p:nvSpPr>
          <p:spPr>
            <a:xfrm>
              <a:off x="580618" y="278278"/>
              <a:ext cx="561666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20" name="Group 120"/>
            <p:cNvGrpSpPr/>
            <p:nvPr/>
          </p:nvGrpSpPr>
          <p:grpSpPr>
            <a:xfrm rot="-5400000">
              <a:off x="714096" y="-145043"/>
              <a:ext cx="281704" cy="574673"/>
              <a:chOff x="0" y="0"/>
              <a:chExt cx="5121355" cy="10447511"/>
            </a:xfrm>
          </p:grpSpPr>
          <p:sp>
            <p:nvSpPr>
              <p:cNvPr id="121" name="Freeform 121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122" name="AutoShape 122"/>
            <p:cNvSpPr/>
            <p:nvPr/>
          </p:nvSpPr>
          <p:spPr>
            <a:xfrm flipV="1">
              <a:off x="9709" y="0"/>
              <a:ext cx="0" cy="271877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3" name="AutoShape 123"/>
            <p:cNvSpPr/>
            <p:nvPr/>
          </p:nvSpPr>
          <p:spPr>
            <a:xfrm>
              <a:off x="1122685" y="278278"/>
              <a:ext cx="561666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24" name="Group 124"/>
            <p:cNvGrpSpPr/>
            <p:nvPr/>
          </p:nvGrpSpPr>
          <p:grpSpPr>
            <a:xfrm rot="-5400000">
              <a:off x="1256163" y="-145043"/>
              <a:ext cx="281704" cy="574673"/>
              <a:chOff x="0" y="0"/>
              <a:chExt cx="5121355" cy="10447511"/>
            </a:xfrm>
          </p:grpSpPr>
          <p:sp>
            <p:nvSpPr>
              <p:cNvPr id="125" name="Freeform 125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</p:grpSp>
      <p:sp>
        <p:nvSpPr>
          <p:cNvPr id="126" name="AutoShape 126"/>
          <p:cNvSpPr/>
          <p:nvPr/>
        </p:nvSpPr>
        <p:spPr>
          <a:xfrm>
            <a:off x="133692" y="4228843"/>
            <a:ext cx="430021" cy="203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7" name="Group 127"/>
          <p:cNvGrpSpPr/>
          <p:nvPr/>
        </p:nvGrpSpPr>
        <p:grpSpPr>
          <a:xfrm rot="-5400000">
            <a:off x="236272" y="3913386"/>
            <a:ext cx="211278" cy="431005"/>
            <a:chOff x="0" y="0"/>
            <a:chExt cx="5121355" cy="10447511"/>
          </a:xfrm>
        </p:grpSpPr>
        <p:sp>
          <p:nvSpPr>
            <p:cNvPr id="128" name="Freeform 128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29" name="AutoShape 129"/>
          <p:cNvSpPr/>
          <p:nvPr/>
        </p:nvSpPr>
        <p:spPr>
          <a:xfrm flipV="1">
            <a:off x="137644" y="4023249"/>
            <a:ext cx="0" cy="2039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0" name="Group 130"/>
          <p:cNvGrpSpPr/>
          <p:nvPr/>
        </p:nvGrpSpPr>
        <p:grpSpPr>
          <a:xfrm>
            <a:off x="553698" y="4023249"/>
            <a:ext cx="222510" cy="211580"/>
            <a:chOff x="0" y="0"/>
            <a:chExt cx="65511" cy="62293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65511" cy="62293"/>
            </a:xfrm>
            <a:custGeom>
              <a:avLst/>
              <a:gdLst/>
              <a:ahLst/>
              <a:cxnLst/>
              <a:rect l="l" t="t" r="r" b="b"/>
              <a:pathLst>
                <a:path w="65511" h="62293">
                  <a:moveTo>
                    <a:pt x="0" y="0"/>
                  </a:moveTo>
                  <a:lnTo>
                    <a:pt x="65511" y="0"/>
                  </a:lnTo>
                  <a:lnTo>
                    <a:pt x="65511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2" name="TextBox 132"/>
            <p:cNvSpPr txBox="1"/>
            <p:nvPr/>
          </p:nvSpPr>
          <p:spPr>
            <a:xfrm>
              <a:off x="0" y="-28575"/>
              <a:ext cx="65511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761384" y="4023249"/>
            <a:ext cx="856713" cy="211580"/>
            <a:chOff x="0" y="0"/>
            <a:chExt cx="1142284" cy="282107"/>
          </a:xfrm>
        </p:grpSpPr>
        <p:sp>
          <p:nvSpPr>
            <p:cNvPr id="134" name="AutoShape 134"/>
            <p:cNvSpPr/>
            <p:nvPr/>
          </p:nvSpPr>
          <p:spPr>
            <a:xfrm>
              <a:off x="9709" y="274124"/>
              <a:ext cx="573362" cy="2713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35" name="Group 135"/>
            <p:cNvGrpSpPr/>
            <p:nvPr/>
          </p:nvGrpSpPr>
          <p:grpSpPr>
            <a:xfrm rot="-5400000">
              <a:off x="146484" y="-146484"/>
              <a:ext cx="281704" cy="574673"/>
              <a:chOff x="0" y="0"/>
              <a:chExt cx="5121355" cy="10447511"/>
            </a:xfrm>
          </p:grpSpPr>
          <p:sp>
            <p:nvSpPr>
              <p:cNvPr id="136" name="Freeform 136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137" name="AutoShape 137"/>
            <p:cNvSpPr/>
            <p:nvPr/>
          </p:nvSpPr>
          <p:spPr>
            <a:xfrm>
              <a:off x="580618" y="276836"/>
              <a:ext cx="561666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38" name="Group 138"/>
            <p:cNvGrpSpPr/>
            <p:nvPr/>
          </p:nvGrpSpPr>
          <p:grpSpPr>
            <a:xfrm rot="-5400000">
              <a:off x="714096" y="-146484"/>
              <a:ext cx="281704" cy="574673"/>
              <a:chOff x="0" y="0"/>
              <a:chExt cx="5121355" cy="10447511"/>
            </a:xfrm>
          </p:grpSpPr>
          <p:sp>
            <p:nvSpPr>
              <p:cNvPr id="139" name="Freeform 139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140" name="AutoShape 140"/>
            <p:cNvSpPr/>
            <p:nvPr/>
          </p:nvSpPr>
          <p:spPr>
            <a:xfrm flipV="1">
              <a:off x="14980" y="0"/>
              <a:ext cx="0" cy="27187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1" name="Freeform 141"/>
          <p:cNvSpPr/>
          <p:nvPr/>
        </p:nvSpPr>
        <p:spPr>
          <a:xfrm>
            <a:off x="154333" y="3235386"/>
            <a:ext cx="636757" cy="701837"/>
          </a:xfrm>
          <a:custGeom>
            <a:avLst/>
            <a:gdLst/>
            <a:ahLst/>
            <a:cxnLst/>
            <a:rect l="l" t="t" r="r" b="b"/>
            <a:pathLst>
              <a:path w="636757" h="701837">
                <a:moveTo>
                  <a:pt x="0" y="0"/>
                </a:moveTo>
                <a:lnTo>
                  <a:pt x="636758" y="0"/>
                </a:lnTo>
                <a:lnTo>
                  <a:pt x="636758" y="701837"/>
                </a:lnTo>
                <a:lnTo>
                  <a:pt x="0" y="7018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2" name="Freeform 142"/>
          <p:cNvSpPr/>
          <p:nvPr/>
        </p:nvSpPr>
        <p:spPr>
          <a:xfrm>
            <a:off x="2968020" y="3192356"/>
            <a:ext cx="724715" cy="782966"/>
          </a:xfrm>
          <a:custGeom>
            <a:avLst/>
            <a:gdLst/>
            <a:ahLst/>
            <a:cxnLst/>
            <a:rect l="l" t="t" r="r" b="b"/>
            <a:pathLst>
              <a:path w="724715" h="782966">
                <a:moveTo>
                  <a:pt x="0" y="0"/>
                </a:moveTo>
                <a:lnTo>
                  <a:pt x="724715" y="0"/>
                </a:lnTo>
                <a:lnTo>
                  <a:pt x="724715" y="782965"/>
                </a:lnTo>
                <a:lnTo>
                  <a:pt x="0" y="7829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799" r="-3873" b="-18335"/>
            </a:stretch>
          </a:blipFill>
        </p:spPr>
      </p:sp>
      <p:sp>
        <p:nvSpPr>
          <p:cNvPr id="143" name="AutoShape 143"/>
          <p:cNvSpPr/>
          <p:nvPr/>
        </p:nvSpPr>
        <p:spPr>
          <a:xfrm>
            <a:off x="2271830" y="4224081"/>
            <a:ext cx="430021" cy="203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4" name="Group 144"/>
          <p:cNvGrpSpPr/>
          <p:nvPr/>
        </p:nvGrpSpPr>
        <p:grpSpPr>
          <a:xfrm rot="-5400000">
            <a:off x="2374411" y="3908624"/>
            <a:ext cx="211278" cy="431005"/>
            <a:chOff x="0" y="0"/>
            <a:chExt cx="5121355" cy="10447511"/>
          </a:xfrm>
        </p:grpSpPr>
        <p:sp>
          <p:nvSpPr>
            <p:cNvPr id="145" name="Freeform 145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46" name="AutoShape 146"/>
          <p:cNvSpPr/>
          <p:nvPr/>
        </p:nvSpPr>
        <p:spPr>
          <a:xfrm>
            <a:off x="2700011" y="4226114"/>
            <a:ext cx="42125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7" name="Group 147"/>
          <p:cNvGrpSpPr/>
          <p:nvPr/>
        </p:nvGrpSpPr>
        <p:grpSpPr>
          <a:xfrm rot="-5400000">
            <a:off x="2800120" y="3908624"/>
            <a:ext cx="211278" cy="431005"/>
            <a:chOff x="0" y="0"/>
            <a:chExt cx="5121355" cy="10447511"/>
          </a:xfrm>
        </p:grpSpPr>
        <p:sp>
          <p:nvSpPr>
            <p:cNvPr id="148" name="Freeform 148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49" name="AutoShape 149"/>
          <p:cNvSpPr/>
          <p:nvPr/>
        </p:nvSpPr>
        <p:spPr>
          <a:xfrm flipV="1">
            <a:off x="2271829" y="4017405"/>
            <a:ext cx="0" cy="2039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0" name="AutoShape 150"/>
          <p:cNvSpPr/>
          <p:nvPr/>
        </p:nvSpPr>
        <p:spPr>
          <a:xfrm>
            <a:off x="3106562" y="4226114"/>
            <a:ext cx="42125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1" name="Group 151"/>
          <p:cNvGrpSpPr/>
          <p:nvPr/>
        </p:nvGrpSpPr>
        <p:grpSpPr>
          <a:xfrm rot="-5400000">
            <a:off x="3206670" y="3908624"/>
            <a:ext cx="211278" cy="431005"/>
            <a:chOff x="0" y="0"/>
            <a:chExt cx="5121355" cy="10447511"/>
          </a:xfrm>
        </p:grpSpPr>
        <p:sp>
          <p:nvSpPr>
            <p:cNvPr id="152" name="Freeform 152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53" name="AutoShape 153"/>
          <p:cNvSpPr/>
          <p:nvPr/>
        </p:nvSpPr>
        <p:spPr>
          <a:xfrm>
            <a:off x="1953339" y="3153901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54" name="AutoShape 154"/>
          <p:cNvSpPr/>
          <p:nvPr/>
        </p:nvSpPr>
        <p:spPr>
          <a:xfrm flipH="1">
            <a:off x="1536135" y="3158211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55" name="AutoShape 155"/>
          <p:cNvSpPr/>
          <p:nvPr/>
        </p:nvSpPr>
        <p:spPr>
          <a:xfrm>
            <a:off x="2082380" y="6373599"/>
            <a:ext cx="470821" cy="222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6" name="Group 156"/>
          <p:cNvGrpSpPr/>
          <p:nvPr/>
        </p:nvGrpSpPr>
        <p:grpSpPr>
          <a:xfrm rot="-5400000">
            <a:off x="2194693" y="6028213"/>
            <a:ext cx="231324" cy="471898"/>
            <a:chOff x="0" y="0"/>
            <a:chExt cx="5121355" cy="10447511"/>
          </a:xfrm>
        </p:grpSpPr>
        <p:sp>
          <p:nvSpPr>
            <p:cNvPr id="157" name="Freeform 157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58" name="AutoShape 158"/>
          <p:cNvSpPr/>
          <p:nvPr/>
        </p:nvSpPr>
        <p:spPr>
          <a:xfrm>
            <a:off x="2551187" y="6375827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9" name="Group 159"/>
          <p:cNvGrpSpPr/>
          <p:nvPr/>
        </p:nvGrpSpPr>
        <p:grpSpPr>
          <a:xfrm rot="-5400000">
            <a:off x="2660792" y="6028213"/>
            <a:ext cx="231324" cy="471898"/>
            <a:chOff x="0" y="0"/>
            <a:chExt cx="5121355" cy="10447511"/>
          </a:xfrm>
        </p:grpSpPr>
        <p:sp>
          <p:nvSpPr>
            <p:cNvPr id="160" name="Freeform 160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61" name="AutoShape 161"/>
          <p:cNvSpPr/>
          <p:nvPr/>
        </p:nvSpPr>
        <p:spPr>
          <a:xfrm flipV="1">
            <a:off x="2082379" y="6147318"/>
            <a:ext cx="0" cy="22325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2" name="AutoShape 162"/>
          <p:cNvSpPr/>
          <p:nvPr/>
        </p:nvSpPr>
        <p:spPr>
          <a:xfrm>
            <a:off x="2996310" y="6375827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3" name="Group 163"/>
          <p:cNvGrpSpPr/>
          <p:nvPr/>
        </p:nvGrpSpPr>
        <p:grpSpPr>
          <a:xfrm rot="-5400000">
            <a:off x="3105916" y="6028213"/>
            <a:ext cx="231324" cy="471898"/>
            <a:chOff x="0" y="0"/>
            <a:chExt cx="5121355" cy="10447511"/>
          </a:xfrm>
        </p:grpSpPr>
        <p:sp>
          <p:nvSpPr>
            <p:cNvPr id="164" name="Freeform 16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65" name="Group 165"/>
          <p:cNvGrpSpPr/>
          <p:nvPr/>
        </p:nvGrpSpPr>
        <p:grpSpPr>
          <a:xfrm>
            <a:off x="3450077" y="6147318"/>
            <a:ext cx="225914" cy="233171"/>
            <a:chOff x="0" y="0"/>
            <a:chExt cx="60749" cy="62701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60749" cy="62701"/>
            </a:xfrm>
            <a:custGeom>
              <a:avLst/>
              <a:gdLst/>
              <a:ahLst/>
              <a:cxnLst/>
              <a:rect l="l" t="t" r="r" b="b"/>
              <a:pathLst>
                <a:path w="60749" h="62701">
                  <a:moveTo>
                    <a:pt x="0" y="0"/>
                  </a:moveTo>
                  <a:lnTo>
                    <a:pt x="60749" y="0"/>
                  </a:lnTo>
                  <a:lnTo>
                    <a:pt x="60749" y="62701"/>
                  </a:lnTo>
                  <a:lnTo>
                    <a:pt x="0" y="62701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7" name="TextBox 167"/>
            <p:cNvSpPr txBox="1"/>
            <p:nvPr/>
          </p:nvSpPr>
          <p:spPr>
            <a:xfrm>
              <a:off x="0" y="-28575"/>
              <a:ext cx="60749" cy="91276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68" name="AutoShape 168"/>
          <p:cNvSpPr/>
          <p:nvPr/>
        </p:nvSpPr>
        <p:spPr>
          <a:xfrm>
            <a:off x="148324" y="6380589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9" name="Group 169"/>
          <p:cNvGrpSpPr/>
          <p:nvPr/>
        </p:nvGrpSpPr>
        <p:grpSpPr>
          <a:xfrm rot="-5400000">
            <a:off x="257931" y="6032975"/>
            <a:ext cx="231324" cy="471898"/>
            <a:chOff x="0" y="0"/>
            <a:chExt cx="5121355" cy="10447511"/>
          </a:xfrm>
        </p:grpSpPr>
        <p:sp>
          <p:nvSpPr>
            <p:cNvPr id="170" name="Freeform 170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71" name="AutoShape 171"/>
          <p:cNvSpPr/>
          <p:nvPr/>
        </p:nvSpPr>
        <p:spPr>
          <a:xfrm>
            <a:off x="593449" y="6380589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2" name="Group 172"/>
          <p:cNvGrpSpPr/>
          <p:nvPr/>
        </p:nvGrpSpPr>
        <p:grpSpPr>
          <a:xfrm rot="-5400000">
            <a:off x="703055" y="6032975"/>
            <a:ext cx="231324" cy="471898"/>
            <a:chOff x="0" y="0"/>
            <a:chExt cx="5121355" cy="10447511"/>
          </a:xfrm>
        </p:grpSpPr>
        <p:sp>
          <p:nvSpPr>
            <p:cNvPr id="173" name="Freeform 17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74" name="Group 174"/>
          <p:cNvGrpSpPr/>
          <p:nvPr/>
        </p:nvGrpSpPr>
        <p:grpSpPr>
          <a:xfrm>
            <a:off x="1047216" y="6153597"/>
            <a:ext cx="228062" cy="231655"/>
            <a:chOff x="0" y="0"/>
            <a:chExt cx="61327" cy="62293"/>
          </a:xfrm>
        </p:grpSpPr>
        <p:sp>
          <p:nvSpPr>
            <p:cNvPr id="175" name="Freeform 175"/>
            <p:cNvSpPr/>
            <p:nvPr/>
          </p:nvSpPr>
          <p:spPr>
            <a:xfrm>
              <a:off x="0" y="0"/>
              <a:ext cx="61327" cy="62293"/>
            </a:xfrm>
            <a:custGeom>
              <a:avLst/>
              <a:gdLst/>
              <a:ahLst/>
              <a:cxnLst/>
              <a:rect l="l" t="t" r="r" b="b"/>
              <a:pathLst>
                <a:path w="61327" h="62293">
                  <a:moveTo>
                    <a:pt x="0" y="0"/>
                  </a:moveTo>
                  <a:lnTo>
                    <a:pt x="61327" y="0"/>
                  </a:lnTo>
                  <a:lnTo>
                    <a:pt x="61327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6" name="TextBox 176"/>
            <p:cNvSpPr txBox="1"/>
            <p:nvPr/>
          </p:nvSpPr>
          <p:spPr>
            <a:xfrm>
              <a:off x="0" y="-28575"/>
              <a:ext cx="61327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77" name="AutoShape 177"/>
          <p:cNvSpPr/>
          <p:nvPr/>
        </p:nvSpPr>
        <p:spPr>
          <a:xfrm flipV="1">
            <a:off x="148324" y="6153262"/>
            <a:ext cx="0" cy="22325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8" name="Freeform 178"/>
          <p:cNvSpPr/>
          <p:nvPr/>
        </p:nvSpPr>
        <p:spPr>
          <a:xfrm rot="1023285">
            <a:off x="2593463" y="5370528"/>
            <a:ext cx="1076412" cy="861129"/>
          </a:xfrm>
          <a:custGeom>
            <a:avLst/>
            <a:gdLst/>
            <a:ahLst/>
            <a:cxnLst/>
            <a:rect l="l" t="t" r="r" b="b"/>
            <a:pathLst>
              <a:path w="1076412" h="861129">
                <a:moveTo>
                  <a:pt x="0" y="0"/>
                </a:moveTo>
                <a:lnTo>
                  <a:pt x="1076412" y="0"/>
                </a:lnTo>
                <a:lnTo>
                  <a:pt x="1076412" y="861129"/>
                </a:lnTo>
                <a:lnTo>
                  <a:pt x="0" y="8611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9" name="Freeform 179"/>
          <p:cNvSpPr/>
          <p:nvPr/>
        </p:nvSpPr>
        <p:spPr>
          <a:xfrm>
            <a:off x="2742463" y="7483288"/>
            <a:ext cx="706437" cy="802769"/>
          </a:xfrm>
          <a:custGeom>
            <a:avLst/>
            <a:gdLst/>
            <a:ahLst/>
            <a:cxnLst/>
            <a:rect l="l" t="t" r="r" b="b"/>
            <a:pathLst>
              <a:path w="706437" h="802769">
                <a:moveTo>
                  <a:pt x="0" y="0"/>
                </a:moveTo>
                <a:lnTo>
                  <a:pt x="706437" y="0"/>
                </a:lnTo>
                <a:lnTo>
                  <a:pt x="706437" y="802769"/>
                </a:lnTo>
                <a:lnTo>
                  <a:pt x="0" y="8027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0" name="Freeform 180"/>
          <p:cNvSpPr/>
          <p:nvPr/>
        </p:nvSpPr>
        <p:spPr>
          <a:xfrm>
            <a:off x="163855" y="7598100"/>
            <a:ext cx="983933" cy="651508"/>
          </a:xfrm>
          <a:custGeom>
            <a:avLst/>
            <a:gdLst/>
            <a:ahLst/>
            <a:cxnLst/>
            <a:rect l="l" t="t" r="r" b="b"/>
            <a:pathLst>
              <a:path w="983933" h="651508">
                <a:moveTo>
                  <a:pt x="0" y="0"/>
                </a:moveTo>
                <a:lnTo>
                  <a:pt x="983933" y="0"/>
                </a:lnTo>
                <a:lnTo>
                  <a:pt x="983933" y="651508"/>
                </a:lnTo>
                <a:lnTo>
                  <a:pt x="0" y="6515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413" t="-48207" r="-9081" b="-29238"/>
            </a:stretch>
          </a:blipFill>
        </p:spPr>
      </p:sp>
      <p:sp>
        <p:nvSpPr>
          <p:cNvPr id="181" name="TextBox 181"/>
          <p:cNvSpPr txBox="1"/>
          <p:nvPr/>
        </p:nvSpPr>
        <p:spPr>
          <a:xfrm>
            <a:off x="200296" y="-152968"/>
            <a:ext cx="4680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Е</a:t>
            </a:r>
          </a:p>
        </p:txBody>
      </p:sp>
      <p:sp>
        <p:nvSpPr>
          <p:cNvPr id="182" name="TextBox 182"/>
          <p:cNvSpPr txBox="1"/>
          <p:nvPr/>
        </p:nvSpPr>
        <p:spPr>
          <a:xfrm>
            <a:off x="668300" y="-154111"/>
            <a:ext cx="45544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е</a:t>
            </a:r>
          </a:p>
        </p:txBody>
      </p:sp>
      <p:sp>
        <p:nvSpPr>
          <p:cNvPr id="183" name="TextBox 183"/>
          <p:cNvSpPr txBox="1"/>
          <p:nvPr/>
        </p:nvSpPr>
        <p:spPr>
          <a:xfrm>
            <a:off x="1567952" y="68352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84" name="TextBox 184"/>
          <p:cNvSpPr txBox="1"/>
          <p:nvPr/>
        </p:nvSpPr>
        <p:spPr>
          <a:xfrm>
            <a:off x="1463571" y="339389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185" name="TextBox 185"/>
          <p:cNvSpPr txBox="1"/>
          <p:nvPr/>
        </p:nvSpPr>
        <p:spPr>
          <a:xfrm>
            <a:off x="1480280" y="663393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186" name="TextBox 186"/>
          <p:cNvSpPr txBox="1"/>
          <p:nvPr/>
        </p:nvSpPr>
        <p:spPr>
          <a:xfrm>
            <a:off x="2888969" y="347958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187" name="TextBox 187"/>
          <p:cNvSpPr txBox="1"/>
          <p:nvPr/>
        </p:nvSpPr>
        <p:spPr>
          <a:xfrm>
            <a:off x="2806453" y="657010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188" name="TextBox 188"/>
          <p:cNvSpPr txBox="1"/>
          <p:nvPr/>
        </p:nvSpPr>
        <p:spPr>
          <a:xfrm>
            <a:off x="2414545" y="296075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189" name="TextBox 189"/>
          <p:cNvSpPr txBox="1"/>
          <p:nvPr/>
        </p:nvSpPr>
        <p:spPr>
          <a:xfrm>
            <a:off x="154332" y="2008198"/>
            <a:ext cx="519966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Я</a:t>
            </a:r>
          </a:p>
        </p:txBody>
      </p:sp>
      <p:sp>
        <p:nvSpPr>
          <p:cNvPr id="190" name="TextBox 190"/>
          <p:cNvSpPr txBox="1"/>
          <p:nvPr/>
        </p:nvSpPr>
        <p:spPr>
          <a:xfrm>
            <a:off x="668300" y="2010570"/>
            <a:ext cx="4510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я</a:t>
            </a:r>
          </a:p>
        </p:txBody>
      </p:sp>
      <p:sp>
        <p:nvSpPr>
          <p:cNvPr id="191" name="TextBox 191"/>
          <p:cNvSpPr txBox="1"/>
          <p:nvPr/>
        </p:nvSpPr>
        <p:spPr>
          <a:xfrm>
            <a:off x="168677" y="4253325"/>
            <a:ext cx="4680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Ё</a:t>
            </a:r>
          </a:p>
        </p:txBody>
      </p:sp>
      <p:sp>
        <p:nvSpPr>
          <p:cNvPr id="192" name="TextBox 192"/>
          <p:cNvSpPr txBox="1"/>
          <p:nvPr/>
        </p:nvSpPr>
        <p:spPr>
          <a:xfrm>
            <a:off x="630276" y="4255697"/>
            <a:ext cx="45544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ё</a:t>
            </a:r>
          </a:p>
        </p:txBody>
      </p:sp>
      <p:sp>
        <p:nvSpPr>
          <p:cNvPr id="193" name="TextBox 193"/>
          <p:cNvSpPr txBox="1"/>
          <p:nvPr/>
        </p:nvSpPr>
        <p:spPr>
          <a:xfrm>
            <a:off x="189584" y="8502379"/>
            <a:ext cx="51457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Э</a:t>
            </a:r>
          </a:p>
        </p:txBody>
      </p:sp>
      <p:sp>
        <p:nvSpPr>
          <p:cNvPr id="194" name="TextBox 194"/>
          <p:cNvSpPr txBox="1"/>
          <p:nvPr/>
        </p:nvSpPr>
        <p:spPr>
          <a:xfrm>
            <a:off x="707783" y="8503566"/>
            <a:ext cx="41151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э</a:t>
            </a:r>
          </a:p>
        </p:txBody>
      </p:sp>
      <p:sp>
        <p:nvSpPr>
          <p:cNvPr id="195" name="TextBox 195"/>
          <p:cNvSpPr txBox="1"/>
          <p:nvPr/>
        </p:nvSpPr>
        <p:spPr>
          <a:xfrm>
            <a:off x="87060" y="6490286"/>
            <a:ext cx="714824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84"/>
              </a:lnSpc>
            </a:pPr>
            <a:r>
              <a:rPr lang="en-US" sz="627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Ю</a:t>
            </a:r>
          </a:p>
        </p:txBody>
      </p:sp>
      <p:sp>
        <p:nvSpPr>
          <p:cNvPr id="196" name="TextBox 196"/>
          <p:cNvSpPr txBox="1"/>
          <p:nvPr/>
        </p:nvSpPr>
        <p:spPr>
          <a:xfrm>
            <a:off x="771727" y="6575734"/>
            <a:ext cx="53063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68"/>
              </a:lnSpc>
            </a:pPr>
            <a:r>
              <a:rPr lang="en-US" sz="5691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ю</a:t>
            </a:r>
          </a:p>
        </p:txBody>
      </p:sp>
      <p:sp>
        <p:nvSpPr>
          <p:cNvPr id="197" name="TextBox 197"/>
          <p:cNvSpPr txBox="1"/>
          <p:nvPr/>
        </p:nvSpPr>
        <p:spPr>
          <a:xfrm>
            <a:off x="1557961" y="2264776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98" name="TextBox 198"/>
          <p:cNvSpPr txBox="1"/>
          <p:nvPr/>
        </p:nvSpPr>
        <p:spPr>
          <a:xfrm>
            <a:off x="1453580" y="2535813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199" name="TextBox 199"/>
          <p:cNvSpPr txBox="1"/>
          <p:nvPr/>
        </p:nvSpPr>
        <p:spPr>
          <a:xfrm>
            <a:off x="1470289" y="2859816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200" name="TextBox 200"/>
          <p:cNvSpPr txBox="1"/>
          <p:nvPr/>
        </p:nvSpPr>
        <p:spPr>
          <a:xfrm>
            <a:off x="2878978" y="2544382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201" name="TextBox 201"/>
          <p:cNvSpPr txBox="1"/>
          <p:nvPr/>
        </p:nvSpPr>
        <p:spPr>
          <a:xfrm>
            <a:off x="2796463" y="2853434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202" name="TextBox 202"/>
          <p:cNvSpPr txBox="1"/>
          <p:nvPr/>
        </p:nvSpPr>
        <p:spPr>
          <a:xfrm>
            <a:off x="2404553" y="2492498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203" name="TextBox 203"/>
          <p:cNvSpPr txBox="1"/>
          <p:nvPr/>
        </p:nvSpPr>
        <p:spPr>
          <a:xfrm>
            <a:off x="1543153" y="4415251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204" name="TextBox 204"/>
          <p:cNvSpPr txBox="1"/>
          <p:nvPr/>
        </p:nvSpPr>
        <p:spPr>
          <a:xfrm>
            <a:off x="1438771" y="4686288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205" name="TextBox 205"/>
          <p:cNvSpPr txBox="1"/>
          <p:nvPr/>
        </p:nvSpPr>
        <p:spPr>
          <a:xfrm>
            <a:off x="1455481" y="5010292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206" name="TextBox 206"/>
          <p:cNvSpPr txBox="1"/>
          <p:nvPr/>
        </p:nvSpPr>
        <p:spPr>
          <a:xfrm>
            <a:off x="2864169" y="4694857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207" name="TextBox 207"/>
          <p:cNvSpPr txBox="1"/>
          <p:nvPr/>
        </p:nvSpPr>
        <p:spPr>
          <a:xfrm>
            <a:off x="2781653" y="5003909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208" name="TextBox 208"/>
          <p:cNvSpPr txBox="1"/>
          <p:nvPr/>
        </p:nvSpPr>
        <p:spPr>
          <a:xfrm>
            <a:off x="2389746" y="4642973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209" name="TextBox 209"/>
          <p:cNvSpPr txBox="1"/>
          <p:nvPr/>
        </p:nvSpPr>
        <p:spPr>
          <a:xfrm>
            <a:off x="1618673" y="6585536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210" name="TextBox 210"/>
          <p:cNvSpPr txBox="1"/>
          <p:nvPr/>
        </p:nvSpPr>
        <p:spPr>
          <a:xfrm>
            <a:off x="1514293" y="6856572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211" name="TextBox 211"/>
          <p:cNvSpPr txBox="1"/>
          <p:nvPr/>
        </p:nvSpPr>
        <p:spPr>
          <a:xfrm>
            <a:off x="1531001" y="7180577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212" name="TextBox 212"/>
          <p:cNvSpPr txBox="1"/>
          <p:nvPr/>
        </p:nvSpPr>
        <p:spPr>
          <a:xfrm>
            <a:off x="2939690" y="6865141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213" name="TextBox 213"/>
          <p:cNvSpPr txBox="1"/>
          <p:nvPr/>
        </p:nvSpPr>
        <p:spPr>
          <a:xfrm>
            <a:off x="2857175" y="7174193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214" name="TextBox 214"/>
          <p:cNvSpPr txBox="1"/>
          <p:nvPr/>
        </p:nvSpPr>
        <p:spPr>
          <a:xfrm>
            <a:off x="2465265" y="6813258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215" name="TextBox 215"/>
          <p:cNvSpPr txBox="1"/>
          <p:nvPr/>
        </p:nvSpPr>
        <p:spPr>
          <a:xfrm>
            <a:off x="1546800" y="8735251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216" name="TextBox 216"/>
          <p:cNvSpPr txBox="1"/>
          <p:nvPr/>
        </p:nvSpPr>
        <p:spPr>
          <a:xfrm>
            <a:off x="1231307" y="1107688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17" name="TextBox 217"/>
          <p:cNvSpPr txBox="1"/>
          <p:nvPr/>
        </p:nvSpPr>
        <p:spPr>
          <a:xfrm>
            <a:off x="1848284" y="1107688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18" name="TextBox 218"/>
          <p:cNvSpPr txBox="1"/>
          <p:nvPr/>
        </p:nvSpPr>
        <p:spPr>
          <a:xfrm>
            <a:off x="1275277" y="5563413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19" name="TextBox 219"/>
          <p:cNvSpPr txBox="1"/>
          <p:nvPr/>
        </p:nvSpPr>
        <p:spPr>
          <a:xfrm>
            <a:off x="1904868" y="5563413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20" name="TextBox 220"/>
          <p:cNvSpPr txBox="1"/>
          <p:nvPr/>
        </p:nvSpPr>
        <p:spPr>
          <a:xfrm>
            <a:off x="1338140" y="7724492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21" name="TextBox 221"/>
          <p:cNvSpPr txBox="1"/>
          <p:nvPr/>
        </p:nvSpPr>
        <p:spPr>
          <a:xfrm>
            <a:off x="1967731" y="7724492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22" name="TextBox 222"/>
          <p:cNvSpPr txBox="1"/>
          <p:nvPr/>
        </p:nvSpPr>
        <p:spPr>
          <a:xfrm>
            <a:off x="2042380" y="1539193"/>
            <a:ext cx="92563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4"/>
              </a:lnSpc>
            </a:pPr>
            <a:r>
              <a:rPr lang="en-US" sz="15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д__рево</a:t>
            </a:r>
          </a:p>
        </p:txBody>
      </p:sp>
      <p:sp>
        <p:nvSpPr>
          <p:cNvPr id="223" name="TextBox 223"/>
          <p:cNvSpPr txBox="1"/>
          <p:nvPr/>
        </p:nvSpPr>
        <p:spPr>
          <a:xfrm>
            <a:off x="626518" y="1543709"/>
            <a:ext cx="9277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__нот</a:t>
            </a:r>
          </a:p>
        </p:txBody>
      </p:sp>
      <p:sp>
        <p:nvSpPr>
          <p:cNvPr id="224" name="TextBox 224"/>
          <p:cNvSpPr txBox="1"/>
          <p:nvPr/>
        </p:nvSpPr>
        <p:spPr>
          <a:xfrm>
            <a:off x="1231307" y="3298725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25" name="TextBox 225"/>
          <p:cNvSpPr txBox="1"/>
          <p:nvPr/>
        </p:nvSpPr>
        <p:spPr>
          <a:xfrm>
            <a:off x="1848284" y="3298725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226" name="TextBox 226"/>
          <p:cNvSpPr txBox="1"/>
          <p:nvPr/>
        </p:nvSpPr>
        <p:spPr>
          <a:xfrm>
            <a:off x="811380" y="3714568"/>
            <a:ext cx="9277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__блоко</a:t>
            </a:r>
          </a:p>
        </p:txBody>
      </p:sp>
      <p:sp>
        <p:nvSpPr>
          <p:cNvPr id="227" name="TextBox 227"/>
          <p:cNvSpPr txBox="1"/>
          <p:nvPr/>
        </p:nvSpPr>
        <p:spPr>
          <a:xfrm>
            <a:off x="2157424" y="3689977"/>
            <a:ext cx="9277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р__бина</a:t>
            </a:r>
          </a:p>
        </p:txBody>
      </p:sp>
      <p:grpSp>
        <p:nvGrpSpPr>
          <p:cNvPr id="228" name="Group 228"/>
          <p:cNvGrpSpPr/>
          <p:nvPr/>
        </p:nvGrpSpPr>
        <p:grpSpPr>
          <a:xfrm>
            <a:off x="574491" y="8307588"/>
            <a:ext cx="238387" cy="226678"/>
            <a:chOff x="0" y="0"/>
            <a:chExt cx="65511" cy="62293"/>
          </a:xfrm>
        </p:grpSpPr>
        <p:sp>
          <p:nvSpPr>
            <p:cNvPr id="229" name="Freeform 229"/>
            <p:cNvSpPr/>
            <p:nvPr/>
          </p:nvSpPr>
          <p:spPr>
            <a:xfrm>
              <a:off x="0" y="0"/>
              <a:ext cx="65511" cy="62293"/>
            </a:xfrm>
            <a:custGeom>
              <a:avLst/>
              <a:gdLst/>
              <a:ahLst/>
              <a:cxnLst/>
              <a:rect l="l" t="t" r="r" b="b"/>
              <a:pathLst>
                <a:path w="65511" h="62293">
                  <a:moveTo>
                    <a:pt x="0" y="0"/>
                  </a:moveTo>
                  <a:lnTo>
                    <a:pt x="65511" y="0"/>
                  </a:lnTo>
                  <a:lnTo>
                    <a:pt x="65511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0" name="TextBox 230"/>
            <p:cNvSpPr txBox="1"/>
            <p:nvPr/>
          </p:nvSpPr>
          <p:spPr>
            <a:xfrm>
              <a:off x="0" y="-28575"/>
              <a:ext cx="65511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31" name="Group 231"/>
          <p:cNvGrpSpPr/>
          <p:nvPr/>
        </p:nvGrpSpPr>
        <p:grpSpPr>
          <a:xfrm>
            <a:off x="2734687" y="8303313"/>
            <a:ext cx="240910" cy="237612"/>
            <a:chOff x="0" y="0"/>
            <a:chExt cx="90203" cy="88968"/>
          </a:xfrm>
        </p:grpSpPr>
        <p:sp>
          <p:nvSpPr>
            <p:cNvPr id="232" name="Freeform 232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3" name="TextBox 233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34" name="Group 234"/>
          <p:cNvGrpSpPr/>
          <p:nvPr/>
        </p:nvGrpSpPr>
        <p:grpSpPr>
          <a:xfrm>
            <a:off x="3416759" y="8303313"/>
            <a:ext cx="240910" cy="237612"/>
            <a:chOff x="0" y="0"/>
            <a:chExt cx="90203" cy="88968"/>
          </a:xfrm>
        </p:grpSpPr>
        <p:sp>
          <p:nvSpPr>
            <p:cNvPr id="235" name="Freeform 235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6" name="TextBox 236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37" name="Group 237"/>
          <p:cNvGrpSpPr/>
          <p:nvPr/>
        </p:nvGrpSpPr>
        <p:grpSpPr>
          <a:xfrm>
            <a:off x="2505199" y="8303313"/>
            <a:ext cx="240910" cy="237612"/>
            <a:chOff x="0" y="0"/>
            <a:chExt cx="90203" cy="88968"/>
          </a:xfrm>
        </p:grpSpPr>
        <p:sp>
          <p:nvSpPr>
            <p:cNvPr id="238" name="Freeform 238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9" name="TextBox 239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40" name="Group 240"/>
          <p:cNvGrpSpPr/>
          <p:nvPr/>
        </p:nvGrpSpPr>
        <p:grpSpPr>
          <a:xfrm>
            <a:off x="2673480" y="8977347"/>
            <a:ext cx="943734" cy="280849"/>
            <a:chOff x="0" y="0"/>
            <a:chExt cx="365455" cy="108757"/>
          </a:xfrm>
        </p:grpSpPr>
        <p:sp>
          <p:nvSpPr>
            <p:cNvPr id="241" name="Freeform 24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2" name="TextBox 242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43" name="Group 243"/>
          <p:cNvGrpSpPr/>
          <p:nvPr/>
        </p:nvGrpSpPr>
        <p:grpSpPr>
          <a:xfrm>
            <a:off x="1322185" y="9303756"/>
            <a:ext cx="943734" cy="280849"/>
            <a:chOff x="0" y="0"/>
            <a:chExt cx="365455" cy="108757"/>
          </a:xfrm>
        </p:grpSpPr>
        <p:sp>
          <p:nvSpPr>
            <p:cNvPr id="244" name="Freeform 24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5" name="TextBox 24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46" name="Group 246"/>
          <p:cNvGrpSpPr/>
          <p:nvPr/>
        </p:nvGrpSpPr>
        <p:grpSpPr>
          <a:xfrm>
            <a:off x="1322185" y="8977347"/>
            <a:ext cx="943734" cy="280849"/>
            <a:chOff x="0" y="0"/>
            <a:chExt cx="365455" cy="108757"/>
          </a:xfrm>
        </p:grpSpPr>
        <p:sp>
          <p:nvSpPr>
            <p:cNvPr id="247" name="Freeform 24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8" name="TextBox 248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49" name="Group 249"/>
          <p:cNvGrpSpPr/>
          <p:nvPr/>
        </p:nvGrpSpPr>
        <p:grpSpPr>
          <a:xfrm>
            <a:off x="2673480" y="9303756"/>
            <a:ext cx="943734" cy="280849"/>
            <a:chOff x="0" y="0"/>
            <a:chExt cx="365455" cy="108757"/>
          </a:xfrm>
        </p:grpSpPr>
        <p:sp>
          <p:nvSpPr>
            <p:cNvPr id="250" name="Freeform 25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1" name="TextBox 251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2" name="TextBox 252"/>
          <p:cNvSpPr txBox="1"/>
          <p:nvPr/>
        </p:nvSpPr>
        <p:spPr>
          <a:xfrm>
            <a:off x="1500778" y="9021895"/>
            <a:ext cx="58654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253" name="TextBox 253"/>
          <p:cNvSpPr txBox="1"/>
          <p:nvPr/>
        </p:nvSpPr>
        <p:spPr>
          <a:xfrm>
            <a:off x="1422892" y="9351566"/>
            <a:ext cx="7423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</a:p>
        </p:txBody>
      </p:sp>
      <p:sp>
        <p:nvSpPr>
          <p:cNvPr id="254" name="TextBox 254"/>
          <p:cNvSpPr txBox="1"/>
          <p:nvPr/>
        </p:nvSpPr>
        <p:spPr>
          <a:xfrm>
            <a:off x="2836694" y="9021895"/>
            <a:ext cx="61730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</a:p>
        </p:txBody>
      </p:sp>
      <p:sp>
        <p:nvSpPr>
          <p:cNvPr id="255" name="TextBox 255"/>
          <p:cNvSpPr txBox="1"/>
          <p:nvPr/>
        </p:nvSpPr>
        <p:spPr>
          <a:xfrm>
            <a:off x="2718458" y="9351566"/>
            <a:ext cx="85377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</a:p>
        </p:txBody>
      </p:sp>
      <p:sp>
        <p:nvSpPr>
          <p:cNvPr id="256" name="TextBox 256"/>
          <p:cNvSpPr txBox="1"/>
          <p:nvPr/>
        </p:nvSpPr>
        <p:spPr>
          <a:xfrm>
            <a:off x="2383070" y="8962974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grpSp>
        <p:nvGrpSpPr>
          <p:cNvPr id="257" name="Group 257"/>
          <p:cNvGrpSpPr/>
          <p:nvPr/>
        </p:nvGrpSpPr>
        <p:grpSpPr>
          <a:xfrm>
            <a:off x="56058" y="9930726"/>
            <a:ext cx="316874" cy="316874"/>
            <a:chOff x="0" y="0"/>
            <a:chExt cx="812800" cy="812800"/>
          </a:xfrm>
        </p:grpSpPr>
        <p:sp>
          <p:nvSpPr>
            <p:cNvPr id="258" name="Freeform 2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9" name="TextBox 25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60" name="Group 260"/>
          <p:cNvGrpSpPr/>
          <p:nvPr/>
        </p:nvGrpSpPr>
        <p:grpSpPr>
          <a:xfrm>
            <a:off x="389933" y="9930764"/>
            <a:ext cx="316874" cy="316874"/>
            <a:chOff x="0" y="0"/>
            <a:chExt cx="812800" cy="812800"/>
          </a:xfrm>
        </p:grpSpPr>
        <p:sp>
          <p:nvSpPr>
            <p:cNvPr id="261" name="Freeform 2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2" name="TextBox 26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63" name="Group 263"/>
          <p:cNvGrpSpPr/>
          <p:nvPr/>
        </p:nvGrpSpPr>
        <p:grpSpPr>
          <a:xfrm>
            <a:off x="723809" y="9930802"/>
            <a:ext cx="316874" cy="316874"/>
            <a:chOff x="0" y="0"/>
            <a:chExt cx="812800" cy="812800"/>
          </a:xfrm>
        </p:grpSpPr>
        <p:sp>
          <p:nvSpPr>
            <p:cNvPr id="264" name="Freeform 2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5" name="TextBox 26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66" name="Group 266"/>
          <p:cNvGrpSpPr/>
          <p:nvPr/>
        </p:nvGrpSpPr>
        <p:grpSpPr>
          <a:xfrm>
            <a:off x="1057683" y="9930839"/>
            <a:ext cx="316874" cy="316874"/>
            <a:chOff x="0" y="0"/>
            <a:chExt cx="812800" cy="812800"/>
          </a:xfrm>
        </p:grpSpPr>
        <p:sp>
          <p:nvSpPr>
            <p:cNvPr id="267" name="Freeform 2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8" name="TextBox 26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69" name="Group 269"/>
          <p:cNvGrpSpPr/>
          <p:nvPr/>
        </p:nvGrpSpPr>
        <p:grpSpPr>
          <a:xfrm>
            <a:off x="1391557" y="9930877"/>
            <a:ext cx="316874" cy="316874"/>
            <a:chOff x="0" y="0"/>
            <a:chExt cx="812800" cy="812800"/>
          </a:xfrm>
        </p:grpSpPr>
        <p:sp>
          <p:nvSpPr>
            <p:cNvPr id="270" name="Freeform 27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1" name="TextBox 27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72" name="Group 272"/>
          <p:cNvGrpSpPr/>
          <p:nvPr/>
        </p:nvGrpSpPr>
        <p:grpSpPr>
          <a:xfrm>
            <a:off x="1725432" y="9930915"/>
            <a:ext cx="316874" cy="316874"/>
            <a:chOff x="0" y="0"/>
            <a:chExt cx="812800" cy="812800"/>
          </a:xfrm>
        </p:grpSpPr>
        <p:sp>
          <p:nvSpPr>
            <p:cNvPr id="273" name="Freeform 2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4" name="TextBox 27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75" name="Group 275"/>
          <p:cNvGrpSpPr/>
          <p:nvPr/>
        </p:nvGrpSpPr>
        <p:grpSpPr>
          <a:xfrm>
            <a:off x="2059308" y="9930952"/>
            <a:ext cx="316874" cy="316874"/>
            <a:chOff x="0" y="0"/>
            <a:chExt cx="812800" cy="812800"/>
          </a:xfrm>
        </p:grpSpPr>
        <p:sp>
          <p:nvSpPr>
            <p:cNvPr id="276" name="Freeform 27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7" name="TextBox 27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78" name="Group 278"/>
          <p:cNvGrpSpPr/>
          <p:nvPr/>
        </p:nvGrpSpPr>
        <p:grpSpPr>
          <a:xfrm>
            <a:off x="2393183" y="9930990"/>
            <a:ext cx="316874" cy="316874"/>
            <a:chOff x="0" y="0"/>
            <a:chExt cx="812800" cy="812800"/>
          </a:xfrm>
        </p:grpSpPr>
        <p:sp>
          <p:nvSpPr>
            <p:cNvPr id="279" name="Freeform 27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0" name="TextBox 28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81" name="Group 281"/>
          <p:cNvGrpSpPr/>
          <p:nvPr/>
        </p:nvGrpSpPr>
        <p:grpSpPr>
          <a:xfrm>
            <a:off x="2727057" y="9931028"/>
            <a:ext cx="316874" cy="316874"/>
            <a:chOff x="0" y="0"/>
            <a:chExt cx="812800" cy="812800"/>
          </a:xfrm>
        </p:grpSpPr>
        <p:sp>
          <p:nvSpPr>
            <p:cNvPr id="282" name="Freeform 28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3" name="TextBox 28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84" name="Group 284"/>
          <p:cNvGrpSpPr/>
          <p:nvPr/>
        </p:nvGrpSpPr>
        <p:grpSpPr>
          <a:xfrm>
            <a:off x="3060931" y="9931065"/>
            <a:ext cx="316874" cy="316874"/>
            <a:chOff x="0" y="0"/>
            <a:chExt cx="812800" cy="812800"/>
          </a:xfrm>
        </p:grpSpPr>
        <p:sp>
          <p:nvSpPr>
            <p:cNvPr id="285" name="Freeform 28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6" name="TextBox 286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87" name="Group 287"/>
          <p:cNvGrpSpPr/>
          <p:nvPr/>
        </p:nvGrpSpPr>
        <p:grpSpPr>
          <a:xfrm>
            <a:off x="3394806" y="9931103"/>
            <a:ext cx="316874" cy="316874"/>
            <a:chOff x="0" y="0"/>
            <a:chExt cx="812800" cy="812800"/>
          </a:xfrm>
        </p:grpSpPr>
        <p:sp>
          <p:nvSpPr>
            <p:cNvPr id="288" name="Freeform 28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9" name="TextBox 28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290" name="TextBox 290"/>
          <p:cNvSpPr txBox="1"/>
          <p:nvPr/>
        </p:nvSpPr>
        <p:spPr>
          <a:xfrm>
            <a:off x="139382" y="9902287"/>
            <a:ext cx="15022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</a:p>
        </p:txBody>
      </p:sp>
      <p:sp>
        <p:nvSpPr>
          <p:cNvPr id="291" name="TextBox 291"/>
          <p:cNvSpPr txBox="1"/>
          <p:nvPr/>
        </p:nvSpPr>
        <p:spPr>
          <a:xfrm>
            <a:off x="457050" y="9883103"/>
            <a:ext cx="18263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92" name="TextBox 292"/>
          <p:cNvSpPr txBox="1"/>
          <p:nvPr/>
        </p:nvSpPr>
        <p:spPr>
          <a:xfrm>
            <a:off x="822437" y="9904777"/>
            <a:ext cx="119615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  <a:spcBef>
                <a:spcPct val="0"/>
              </a:spcBef>
            </a:pPr>
            <a:r>
              <a:rPr lang="en-US" sz="166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</a:p>
        </p:txBody>
      </p:sp>
      <p:sp>
        <p:nvSpPr>
          <p:cNvPr id="293" name="TextBox 293"/>
          <p:cNvSpPr txBox="1"/>
          <p:nvPr/>
        </p:nvSpPr>
        <p:spPr>
          <a:xfrm>
            <a:off x="1142422" y="9909578"/>
            <a:ext cx="14739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94" name="TextBox 294"/>
          <p:cNvSpPr txBox="1"/>
          <p:nvPr/>
        </p:nvSpPr>
        <p:spPr>
          <a:xfrm>
            <a:off x="1796966" y="9870954"/>
            <a:ext cx="18263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95" name="TextBox 295"/>
          <p:cNvSpPr txBox="1"/>
          <p:nvPr/>
        </p:nvSpPr>
        <p:spPr>
          <a:xfrm>
            <a:off x="2479591" y="9902287"/>
            <a:ext cx="13196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</a:p>
        </p:txBody>
      </p:sp>
      <p:sp>
        <p:nvSpPr>
          <p:cNvPr id="296" name="TextBox 296"/>
          <p:cNvSpPr txBox="1"/>
          <p:nvPr/>
        </p:nvSpPr>
        <p:spPr>
          <a:xfrm>
            <a:off x="3144126" y="9883103"/>
            <a:ext cx="150484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</a:p>
        </p:txBody>
      </p:sp>
      <p:sp>
        <p:nvSpPr>
          <p:cNvPr id="297" name="TextBox 297"/>
          <p:cNvSpPr txBox="1"/>
          <p:nvPr/>
        </p:nvSpPr>
        <p:spPr>
          <a:xfrm>
            <a:off x="1457646" y="9906265"/>
            <a:ext cx="18469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298" name="TextBox 298"/>
          <p:cNvSpPr txBox="1"/>
          <p:nvPr/>
        </p:nvSpPr>
        <p:spPr>
          <a:xfrm>
            <a:off x="2162253" y="9902664"/>
            <a:ext cx="14739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99" name="TextBox 299"/>
          <p:cNvSpPr txBox="1"/>
          <p:nvPr/>
        </p:nvSpPr>
        <p:spPr>
          <a:xfrm rot="-10800000">
            <a:off x="3486015" y="9946893"/>
            <a:ext cx="14328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300" name="TextBox 300"/>
          <p:cNvSpPr txBox="1"/>
          <p:nvPr/>
        </p:nvSpPr>
        <p:spPr>
          <a:xfrm>
            <a:off x="31834" y="9726563"/>
            <a:ext cx="3133082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4"/>
              </a:lnSpc>
            </a:pPr>
            <a:r>
              <a:rPr lang="en-US" sz="94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Найди и раскрась все буквы Э красным цветом.</a:t>
            </a:r>
          </a:p>
        </p:txBody>
      </p:sp>
      <p:sp>
        <p:nvSpPr>
          <p:cNvPr id="301" name="TextBox 301"/>
          <p:cNvSpPr txBox="1"/>
          <p:nvPr/>
        </p:nvSpPr>
        <p:spPr>
          <a:xfrm>
            <a:off x="2842944" y="9905952"/>
            <a:ext cx="119615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  <a:spcBef>
                <a:spcPct val="0"/>
              </a:spcBef>
            </a:pPr>
            <a:r>
              <a:rPr lang="en-US" sz="166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302" name="TextBox 302"/>
          <p:cNvSpPr txBox="1"/>
          <p:nvPr/>
        </p:nvSpPr>
        <p:spPr>
          <a:xfrm>
            <a:off x="163855" y="10323801"/>
            <a:ext cx="30982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"/>
              </a:lnSpc>
            </a:pPr>
            <a:r>
              <a:rPr lang="en-US" sz="19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СЭ</a:t>
            </a:r>
          </a:p>
        </p:txBody>
      </p:sp>
      <p:sp>
        <p:nvSpPr>
          <p:cNvPr id="303" name="TextBox 303"/>
          <p:cNvSpPr txBox="1"/>
          <p:nvPr/>
        </p:nvSpPr>
        <p:spPr>
          <a:xfrm>
            <a:off x="1388124" y="10323801"/>
            <a:ext cx="376920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"/>
              </a:lnSpc>
            </a:pPr>
            <a:r>
              <a:rPr lang="en-US" sz="19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МЭ</a:t>
            </a:r>
          </a:p>
        </p:txBody>
      </p:sp>
      <p:sp>
        <p:nvSpPr>
          <p:cNvPr id="304" name="TextBox 304"/>
          <p:cNvSpPr txBox="1"/>
          <p:nvPr/>
        </p:nvSpPr>
        <p:spPr>
          <a:xfrm>
            <a:off x="2688348" y="10323801"/>
            <a:ext cx="31038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"/>
              </a:lnSpc>
            </a:pPr>
            <a:r>
              <a:rPr lang="en-US" sz="19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АЭ</a:t>
            </a:r>
          </a:p>
        </p:txBody>
      </p:sp>
      <p:sp>
        <p:nvSpPr>
          <p:cNvPr id="305" name="AutoShape 305"/>
          <p:cNvSpPr/>
          <p:nvPr/>
        </p:nvSpPr>
        <p:spPr>
          <a:xfrm flipV="1">
            <a:off x="1866653" y="10636897"/>
            <a:ext cx="485997" cy="32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6" name="Group 306"/>
          <p:cNvGrpSpPr/>
          <p:nvPr/>
        </p:nvGrpSpPr>
        <p:grpSpPr>
          <a:xfrm rot="-5400000">
            <a:off x="1982933" y="10268565"/>
            <a:ext cx="251320" cy="493920"/>
            <a:chOff x="0" y="0"/>
            <a:chExt cx="5315985" cy="10447511"/>
          </a:xfrm>
        </p:grpSpPr>
        <p:sp>
          <p:nvSpPr>
            <p:cNvPr id="307" name="Freeform 307"/>
            <p:cNvSpPr/>
            <p:nvPr/>
          </p:nvSpPr>
          <p:spPr>
            <a:xfrm>
              <a:off x="-95377" y="-95377"/>
              <a:ext cx="5506739" cy="10638264"/>
            </a:xfrm>
            <a:custGeom>
              <a:avLst/>
              <a:gdLst/>
              <a:ahLst/>
              <a:cxnLst/>
              <a:rect l="l" t="t" r="r" b="b"/>
              <a:pathLst>
                <a:path w="5506739" h="10638264">
                  <a:moveTo>
                    <a:pt x="5506739" y="0"/>
                  </a:moveTo>
                  <a:lnTo>
                    <a:pt x="0" y="10638264"/>
                  </a:lnTo>
                  <a:lnTo>
                    <a:pt x="550673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308" name="AutoShape 308"/>
          <p:cNvSpPr/>
          <p:nvPr/>
        </p:nvSpPr>
        <p:spPr>
          <a:xfrm flipH="1" flipV="1">
            <a:off x="1866312" y="10389894"/>
            <a:ext cx="2090" cy="2504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9" name="Group 309"/>
          <p:cNvGrpSpPr/>
          <p:nvPr/>
        </p:nvGrpSpPr>
        <p:grpSpPr>
          <a:xfrm>
            <a:off x="3074556" y="10385685"/>
            <a:ext cx="240910" cy="251252"/>
            <a:chOff x="0" y="0"/>
            <a:chExt cx="90203" cy="94075"/>
          </a:xfrm>
        </p:grpSpPr>
        <p:sp>
          <p:nvSpPr>
            <p:cNvPr id="310" name="Freeform 310"/>
            <p:cNvSpPr/>
            <p:nvPr/>
          </p:nvSpPr>
          <p:spPr>
            <a:xfrm>
              <a:off x="0" y="0"/>
              <a:ext cx="90203" cy="94075"/>
            </a:xfrm>
            <a:custGeom>
              <a:avLst/>
              <a:gdLst/>
              <a:ahLst/>
              <a:cxnLst/>
              <a:rect l="l" t="t" r="r" b="b"/>
              <a:pathLst>
                <a:path w="90203" h="94075">
                  <a:moveTo>
                    <a:pt x="0" y="0"/>
                  </a:moveTo>
                  <a:lnTo>
                    <a:pt x="90203" y="0"/>
                  </a:lnTo>
                  <a:lnTo>
                    <a:pt x="90203" y="94075"/>
                  </a:lnTo>
                  <a:lnTo>
                    <a:pt x="0" y="9407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1" name="TextBox 311"/>
            <p:cNvSpPr txBox="1"/>
            <p:nvPr/>
          </p:nvSpPr>
          <p:spPr>
            <a:xfrm>
              <a:off x="0" y="-28575"/>
              <a:ext cx="90203" cy="1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12" name="AutoShape 312"/>
          <p:cNvSpPr/>
          <p:nvPr/>
        </p:nvSpPr>
        <p:spPr>
          <a:xfrm flipV="1">
            <a:off x="570979" y="10636937"/>
            <a:ext cx="485997" cy="32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13" name="Group 313"/>
          <p:cNvGrpSpPr/>
          <p:nvPr/>
        </p:nvGrpSpPr>
        <p:grpSpPr>
          <a:xfrm rot="-5400000">
            <a:off x="687260" y="10268605"/>
            <a:ext cx="251320" cy="493920"/>
            <a:chOff x="0" y="0"/>
            <a:chExt cx="5315985" cy="10447511"/>
          </a:xfrm>
        </p:grpSpPr>
        <p:sp>
          <p:nvSpPr>
            <p:cNvPr id="314" name="Freeform 314"/>
            <p:cNvSpPr/>
            <p:nvPr/>
          </p:nvSpPr>
          <p:spPr>
            <a:xfrm>
              <a:off x="-95377" y="-95377"/>
              <a:ext cx="5506739" cy="10638264"/>
            </a:xfrm>
            <a:custGeom>
              <a:avLst/>
              <a:gdLst/>
              <a:ahLst/>
              <a:cxnLst/>
              <a:rect l="l" t="t" r="r" b="b"/>
              <a:pathLst>
                <a:path w="5506739" h="10638264">
                  <a:moveTo>
                    <a:pt x="5506739" y="0"/>
                  </a:moveTo>
                  <a:lnTo>
                    <a:pt x="0" y="10638264"/>
                  </a:lnTo>
                  <a:lnTo>
                    <a:pt x="550673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315" name="AutoShape 315"/>
          <p:cNvSpPr/>
          <p:nvPr/>
        </p:nvSpPr>
        <p:spPr>
          <a:xfrm flipH="1" flipV="1">
            <a:off x="570639" y="10389934"/>
            <a:ext cx="2090" cy="2504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16" name="Group 316"/>
          <p:cNvGrpSpPr/>
          <p:nvPr/>
        </p:nvGrpSpPr>
        <p:grpSpPr>
          <a:xfrm>
            <a:off x="3301497" y="10385685"/>
            <a:ext cx="240910" cy="251252"/>
            <a:chOff x="0" y="0"/>
            <a:chExt cx="90203" cy="94075"/>
          </a:xfrm>
        </p:grpSpPr>
        <p:sp>
          <p:nvSpPr>
            <p:cNvPr id="317" name="Freeform 317"/>
            <p:cNvSpPr/>
            <p:nvPr/>
          </p:nvSpPr>
          <p:spPr>
            <a:xfrm>
              <a:off x="0" y="0"/>
              <a:ext cx="90203" cy="94075"/>
            </a:xfrm>
            <a:custGeom>
              <a:avLst/>
              <a:gdLst/>
              <a:ahLst/>
              <a:cxnLst/>
              <a:rect l="l" t="t" r="r" b="b"/>
              <a:pathLst>
                <a:path w="90203" h="94075">
                  <a:moveTo>
                    <a:pt x="0" y="0"/>
                  </a:moveTo>
                  <a:lnTo>
                    <a:pt x="90203" y="0"/>
                  </a:lnTo>
                  <a:lnTo>
                    <a:pt x="90203" y="94075"/>
                  </a:lnTo>
                  <a:lnTo>
                    <a:pt x="0" y="9407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8" name="TextBox 318"/>
            <p:cNvSpPr txBox="1"/>
            <p:nvPr/>
          </p:nvSpPr>
          <p:spPr>
            <a:xfrm>
              <a:off x="0" y="-28575"/>
              <a:ext cx="90203" cy="1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19" name="Group 319"/>
          <p:cNvGrpSpPr/>
          <p:nvPr/>
        </p:nvGrpSpPr>
        <p:grpSpPr>
          <a:xfrm>
            <a:off x="3841511" y="67530"/>
            <a:ext cx="1129197" cy="993745"/>
            <a:chOff x="0" y="0"/>
            <a:chExt cx="437274" cy="384821"/>
          </a:xfrm>
        </p:grpSpPr>
        <p:sp>
          <p:nvSpPr>
            <p:cNvPr id="320" name="Freeform 320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1" name="TextBox 321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22" name="Group 322"/>
          <p:cNvGrpSpPr/>
          <p:nvPr/>
        </p:nvGrpSpPr>
        <p:grpSpPr>
          <a:xfrm>
            <a:off x="6447727" y="309516"/>
            <a:ext cx="943734" cy="280849"/>
            <a:chOff x="0" y="0"/>
            <a:chExt cx="365455" cy="108757"/>
          </a:xfrm>
        </p:grpSpPr>
        <p:sp>
          <p:nvSpPr>
            <p:cNvPr id="323" name="Freeform 32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4" name="TextBox 324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25" name="Group 325"/>
          <p:cNvGrpSpPr/>
          <p:nvPr/>
        </p:nvGrpSpPr>
        <p:grpSpPr>
          <a:xfrm>
            <a:off x="5096432" y="642962"/>
            <a:ext cx="943734" cy="280849"/>
            <a:chOff x="0" y="0"/>
            <a:chExt cx="365455" cy="108757"/>
          </a:xfrm>
        </p:grpSpPr>
        <p:sp>
          <p:nvSpPr>
            <p:cNvPr id="326" name="Freeform 32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7" name="TextBox 327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28" name="Group 328"/>
          <p:cNvGrpSpPr/>
          <p:nvPr/>
        </p:nvGrpSpPr>
        <p:grpSpPr>
          <a:xfrm>
            <a:off x="5096432" y="316553"/>
            <a:ext cx="943734" cy="280849"/>
            <a:chOff x="0" y="0"/>
            <a:chExt cx="365455" cy="108757"/>
          </a:xfrm>
        </p:grpSpPr>
        <p:sp>
          <p:nvSpPr>
            <p:cNvPr id="329" name="Freeform 32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0" name="TextBox 330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31" name="Group 331"/>
          <p:cNvGrpSpPr/>
          <p:nvPr/>
        </p:nvGrpSpPr>
        <p:grpSpPr>
          <a:xfrm>
            <a:off x="6447727" y="635925"/>
            <a:ext cx="943734" cy="280849"/>
            <a:chOff x="0" y="0"/>
            <a:chExt cx="365455" cy="108757"/>
          </a:xfrm>
        </p:grpSpPr>
        <p:sp>
          <p:nvSpPr>
            <p:cNvPr id="332" name="Freeform 33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3" name="TextBox 333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34" name="Group 334"/>
          <p:cNvGrpSpPr/>
          <p:nvPr/>
        </p:nvGrpSpPr>
        <p:grpSpPr>
          <a:xfrm>
            <a:off x="3821529" y="2228697"/>
            <a:ext cx="1129197" cy="993745"/>
            <a:chOff x="0" y="0"/>
            <a:chExt cx="437274" cy="384821"/>
          </a:xfrm>
        </p:grpSpPr>
        <p:sp>
          <p:nvSpPr>
            <p:cNvPr id="335" name="Freeform 335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6" name="TextBox 336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37" name="Group 337"/>
          <p:cNvGrpSpPr/>
          <p:nvPr/>
        </p:nvGrpSpPr>
        <p:grpSpPr>
          <a:xfrm>
            <a:off x="3821529" y="4393424"/>
            <a:ext cx="1129197" cy="993745"/>
            <a:chOff x="0" y="0"/>
            <a:chExt cx="437274" cy="384821"/>
          </a:xfrm>
        </p:grpSpPr>
        <p:sp>
          <p:nvSpPr>
            <p:cNvPr id="338" name="Freeform 338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9" name="TextBox 339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40" name="Group 340"/>
          <p:cNvGrpSpPr/>
          <p:nvPr/>
        </p:nvGrpSpPr>
        <p:grpSpPr>
          <a:xfrm>
            <a:off x="3821529" y="8722878"/>
            <a:ext cx="1129197" cy="993745"/>
            <a:chOff x="0" y="0"/>
            <a:chExt cx="437274" cy="384821"/>
          </a:xfrm>
        </p:grpSpPr>
        <p:sp>
          <p:nvSpPr>
            <p:cNvPr id="341" name="Freeform 341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09698" y="0"/>
                  </a:moveTo>
                  <a:lnTo>
                    <a:pt x="327576" y="0"/>
                  </a:lnTo>
                  <a:cubicBezTo>
                    <a:pt x="388160" y="0"/>
                    <a:pt x="437274" y="49113"/>
                    <a:pt x="437274" y="109698"/>
                  </a:cubicBezTo>
                  <a:lnTo>
                    <a:pt x="437274" y="275123"/>
                  </a:lnTo>
                  <a:cubicBezTo>
                    <a:pt x="437274" y="335707"/>
                    <a:pt x="388160" y="384821"/>
                    <a:pt x="327576" y="384821"/>
                  </a:cubicBezTo>
                  <a:lnTo>
                    <a:pt x="109698" y="384821"/>
                  </a:lnTo>
                  <a:cubicBezTo>
                    <a:pt x="49113" y="384821"/>
                    <a:pt x="0" y="335707"/>
                    <a:pt x="0" y="275123"/>
                  </a:cubicBezTo>
                  <a:lnTo>
                    <a:pt x="0" y="109698"/>
                  </a:lnTo>
                  <a:cubicBezTo>
                    <a:pt x="0" y="49113"/>
                    <a:pt x="49113" y="0"/>
                    <a:pt x="109698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2" name="TextBox 342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43" name="Group 343"/>
          <p:cNvGrpSpPr/>
          <p:nvPr/>
        </p:nvGrpSpPr>
        <p:grpSpPr>
          <a:xfrm>
            <a:off x="3821528" y="6567146"/>
            <a:ext cx="1264161" cy="993745"/>
            <a:chOff x="0" y="0"/>
            <a:chExt cx="489538" cy="384821"/>
          </a:xfrm>
        </p:grpSpPr>
        <p:sp>
          <p:nvSpPr>
            <p:cNvPr id="344" name="Freeform 344"/>
            <p:cNvSpPr/>
            <p:nvPr/>
          </p:nvSpPr>
          <p:spPr>
            <a:xfrm>
              <a:off x="0" y="0"/>
              <a:ext cx="489538" cy="384821"/>
            </a:xfrm>
            <a:custGeom>
              <a:avLst/>
              <a:gdLst/>
              <a:ahLst/>
              <a:cxnLst/>
              <a:rect l="l" t="t" r="r" b="b"/>
              <a:pathLst>
                <a:path w="489538" h="384821">
                  <a:moveTo>
                    <a:pt x="97986" y="0"/>
                  </a:moveTo>
                  <a:lnTo>
                    <a:pt x="391551" y="0"/>
                  </a:lnTo>
                  <a:cubicBezTo>
                    <a:pt x="417539" y="0"/>
                    <a:pt x="442462" y="10324"/>
                    <a:pt x="460838" y="28700"/>
                  </a:cubicBezTo>
                  <a:cubicBezTo>
                    <a:pt x="479214" y="47076"/>
                    <a:pt x="489538" y="71999"/>
                    <a:pt x="489538" y="97986"/>
                  </a:cubicBezTo>
                  <a:lnTo>
                    <a:pt x="489538" y="286834"/>
                  </a:lnTo>
                  <a:cubicBezTo>
                    <a:pt x="489538" y="312822"/>
                    <a:pt x="479214" y="337745"/>
                    <a:pt x="460838" y="356121"/>
                  </a:cubicBezTo>
                  <a:cubicBezTo>
                    <a:pt x="442462" y="374497"/>
                    <a:pt x="417539" y="384821"/>
                    <a:pt x="391551" y="384821"/>
                  </a:cubicBezTo>
                  <a:lnTo>
                    <a:pt x="97986" y="384821"/>
                  </a:lnTo>
                  <a:cubicBezTo>
                    <a:pt x="71999" y="384821"/>
                    <a:pt x="47076" y="374497"/>
                    <a:pt x="28700" y="356121"/>
                  </a:cubicBezTo>
                  <a:cubicBezTo>
                    <a:pt x="10324" y="337745"/>
                    <a:pt x="0" y="312822"/>
                    <a:pt x="0" y="286834"/>
                  </a:cubicBezTo>
                  <a:lnTo>
                    <a:pt x="0" y="97986"/>
                  </a:lnTo>
                  <a:cubicBezTo>
                    <a:pt x="0" y="71999"/>
                    <a:pt x="10324" y="47076"/>
                    <a:pt x="28700" y="28700"/>
                  </a:cubicBezTo>
                  <a:cubicBezTo>
                    <a:pt x="47076" y="10324"/>
                    <a:pt x="71999" y="0"/>
                    <a:pt x="9798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5" name="TextBox 345"/>
            <p:cNvSpPr txBox="1"/>
            <p:nvPr/>
          </p:nvSpPr>
          <p:spPr>
            <a:xfrm>
              <a:off x="0" y="-28575"/>
              <a:ext cx="489538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46" name="Group 346"/>
          <p:cNvGrpSpPr/>
          <p:nvPr/>
        </p:nvGrpSpPr>
        <p:grpSpPr>
          <a:xfrm>
            <a:off x="6437735" y="2505940"/>
            <a:ext cx="943734" cy="280849"/>
            <a:chOff x="0" y="0"/>
            <a:chExt cx="365455" cy="108757"/>
          </a:xfrm>
        </p:grpSpPr>
        <p:sp>
          <p:nvSpPr>
            <p:cNvPr id="347" name="Freeform 34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8" name="TextBox 348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49" name="Group 349"/>
          <p:cNvGrpSpPr/>
          <p:nvPr/>
        </p:nvGrpSpPr>
        <p:grpSpPr>
          <a:xfrm>
            <a:off x="5086441" y="2839386"/>
            <a:ext cx="943734" cy="280849"/>
            <a:chOff x="0" y="0"/>
            <a:chExt cx="365455" cy="108757"/>
          </a:xfrm>
        </p:grpSpPr>
        <p:sp>
          <p:nvSpPr>
            <p:cNvPr id="350" name="Freeform 35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1" name="TextBox 351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52" name="Group 352"/>
          <p:cNvGrpSpPr/>
          <p:nvPr/>
        </p:nvGrpSpPr>
        <p:grpSpPr>
          <a:xfrm>
            <a:off x="5086441" y="2512977"/>
            <a:ext cx="943734" cy="280849"/>
            <a:chOff x="0" y="0"/>
            <a:chExt cx="365455" cy="108757"/>
          </a:xfrm>
        </p:grpSpPr>
        <p:sp>
          <p:nvSpPr>
            <p:cNvPr id="353" name="Freeform 35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4" name="TextBox 354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55" name="Group 355"/>
          <p:cNvGrpSpPr/>
          <p:nvPr/>
        </p:nvGrpSpPr>
        <p:grpSpPr>
          <a:xfrm>
            <a:off x="6437735" y="2832348"/>
            <a:ext cx="943734" cy="280849"/>
            <a:chOff x="0" y="0"/>
            <a:chExt cx="365455" cy="108757"/>
          </a:xfrm>
        </p:grpSpPr>
        <p:sp>
          <p:nvSpPr>
            <p:cNvPr id="356" name="Freeform 35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7" name="TextBox 357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58" name="Group 358"/>
          <p:cNvGrpSpPr/>
          <p:nvPr/>
        </p:nvGrpSpPr>
        <p:grpSpPr>
          <a:xfrm>
            <a:off x="6422927" y="4656415"/>
            <a:ext cx="943734" cy="280849"/>
            <a:chOff x="0" y="0"/>
            <a:chExt cx="365455" cy="108757"/>
          </a:xfrm>
        </p:grpSpPr>
        <p:sp>
          <p:nvSpPr>
            <p:cNvPr id="359" name="Freeform 35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0" name="TextBox 360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61" name="Group 361"/>
          <p:cNvGrpSpPr/>
          <p:nvPr/>
        </p:nvGrpSpPr>
        <p:grpSpPr>
          <a:xfrm>
            <a:off x="5071634" y="4989861"/>
            <a:ext cx="943734" cy="280849"/>
            <a:chOff x="0" y="0"/>
            <a:chExt cx="365455" cy="108757"/>
          </a:xfrm>
        </p:grpSpPr>
        <p:sp>
          <p:nvSpPr>
            <p:cNvPr id="362" name="Freeform 36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3" name="TextBox 363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64" name="Group 364"/>
          <p:cNvGrpSpPr/>
          <p:nvPr/>
        </p:nvGrpSpPr>
        <p:grpSpPr>
          <a:xfrm>
            <a:off x="5071634" y="4663452"/>
            <a:ext cx="943734" cy="280849"/>
            <a:chOff x="0" y="0"/>
            <a:chExt cx="365455" cy="108757"/>
          </a:xfrm>
        </p:grpSpPr>
        <p:sp>
          <p:nvSpPr>
            <p:cNvPr id="365" name="Freeform 36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6" name="TextBox 366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67" name="Group 367"/>
          <p:cNvGrpSpPr/>
          <p:nvPr/>
        </p:nvGrpSpPr>
        <p:grpSpPr>
          <a:xfrm>
            <a:off x="6422927" y="4982823"/>
            <a:ext cx="943734" cy="280849"/>
            <a:chOff x="0" y="0"/>
            <a:chExt cx="365455" cy="108757"/>
          </a:xfrm>
        </p:grpSpPr>
        <p:sp>
          <p:nvSpPr>
            <p:cNvPr id="368" name="Freeform 36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9" name="TextBox 369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70" name="Group 370"/>
          <p:cNvGrpSpPr/>
          <p:nvPr/>
        </p:nvGrpSpPr>
        <p:grpSpPr>
          <a:xfrm>
            <a:off x="6498449" y="6826699"/>
            <a:ext cx="943734" cy="280849"/>
            <a:chOff x="0" y="0"/>
            <a:chExt cx="365455" cy="108757"/>
          </a:xfrm>
        </p:grpSpPr>
        <p:sp>
          <p:nvSpPr>
            <p:cNvPr id="371" name="Freeform 37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2" name="TextBox 372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73" name="Group 373"/>
          <p:cNvGrpSpPr/>
          <p:nvPr/>
        </p:nvGrpSpPr>
        <p:grpSpPr>
          <a:xfrm>
            <a:off x="5147154" y="7160145"/>
            <a:ext cx="943734" cy="280849"/>
            <a:chOff x="0" y="0"/>
            <a:chExt cx="365455" cy="108757"/>
          </a:xfrm>
        </p:grpSpPr>
        <p:sp>
          <p:nvSpPr>
            <p:cNvPr id="374" name="Freeform 37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5" name="TextBox 375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76" name="Group 376"/>
          <p:cNvGrpSpPr/>
          <p:nvPr/>
        </p:nvGrpSpPr>
        <p:grpSpPr>
          <a:xfrm>
            <a:off x="5147154" y="6833737"/>
            <a:ext cx="943734" cy="280849"/>
            <a:chOff x="0" y="0"/>
            <a:chExt cx="365455" cy="108757"/>
          </a:xfrm>
        </p:grpSpPr>
        <p:sp>
          <p:nvSpPr>
            <p:cNvPr id="377" name="Freeform 37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8" name="TextBox 378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379" name="Group 379"/>
          <p:cNvGrpSpPr/>
          <p:nvPr/>
        </p:nvGrpSpPr>
        <p:grpSpPr>
          <a:xfrm>
            <a:off x="6498449" y="7153108"/>
            <a:ext cx="943734" cy="280849"/>
            <a:chOff x="0" y="0"/>
            <a:chExt cx="365455" cy="108757"/>
          </a:xfrm>
        </p:grpSpPr>
        <p:sp>
          <p:nvSpPr>
            <p:cNvPr id="380" name="Freeform 38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1" name="TextBox 381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sp>
        <p:nvSpPr>
          <p:cNvPr id="382" name="AutoShape 382"/>
          <p:cNvSpPr/>
          <p:nvPr/>
        </p:nvSpPr>
        <p:spPr>
          <a:xfrm>
            <a:off x="5702787" y="968969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3" name="AutoShape 383"/>
          <p:cNvSpPr/>
          <p:nvPr/>
        </p:nvSpPr>
        <p:spPr>
          <a:xfrm flipH="1">
            <a:off x="5285583" y="973280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4" name="AutoShape 384"/>
          <p:cNvSpPr/>
          <p:nvPr/>
        </p:nvSpPr>
        <p:spPr>
          <a:xfrm>
            <a:off x="5798795" y="5329211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5" name="AutoShape 385"/>
          <p:cNvSpPr/>
          <p:nvPr/>
        </p:nvSpPr>
        <p:spPr>
          <a:xfrm flipH="1">
            <a:off x="5300995" y="5333522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6" name="AutoShape 386"/>
          <p:cNvSpPr/>
          <p:nvPr/>
        </p:nvSpPr>
        <p:spPr>
          <a:xfrm>
            <a:off x="5861657" y="7490290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7" name="AutoShape 387"/>
          <p:cNvSpPr/>
          <p:nvPr/>
        </p:nvSpPr>
        <p:spPr>
          <a:xfrm flipH="1">
            <a:off x="5363857" y="7494601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88" name="Freeform 388"/>
          <p:cNvSpPr/>
          <p:nvPr/>
        </p:nvSpPr>
        <p:spPr>
          <a:xfrm>
            <a:off x="4023936" y="5455176"/>
            <a:ext cx="762664" cy="661518"/>
          </a:xfrm>
          <a:custGeom>
            <a:avLst/>
            <a:gdLst/>
            <a:ahLst/>
            <a:cxnLst/>
            <a:rect l="l" t="t" r="r" b="b"/>
            <a:pathLst>
              <a:path w="762664" h="661518">
                <a:moveTo>
                  <a:pt x="0" y="0"/>
                </a:moveTo>
                <a:lnTo>
                  <a:pt x="762664" y="0"/>
                </a:lnTo>
                <a:lnTo>
                  <a:pt x="762664" y="661518"/>
                </a:lnTo>
                <a:lnTo>
                  <a:pt x="0" y="661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" b="-7"/>
            </a:stretch>
          </a:blipFill>
        </p:spPr>
      </p:sp>
      <p:sp>
        <p:nvSpPr>
          <p:cNvPr id="389" name="Freeform 389"/>
          <p:cNvSpPr/>
          <p:nvPr/>
        </p:nvSpPr>
        <p:spPr>
          <a:xfrm>
            <a:off x="6739396" y="1072815"/>
            <a:ext cx="737755" cy="737755"/>
          </a:xfrm>
          <a:custGeom>
            <a:avLst/>
            <a:gdLst/>
            <a:ahLst/>
            <a:cxnLst/>
            <a:rect l="l" t="t" r="r" b="b"/>
            <a:pathLst>
              <a:path w="737755" h="737755">
                <a:moveTo>
                  <a:pt x="0" y="0"/>
                </a:moveTo>
                <a:lnTo>
                  <a:pt x="737755" y="0"/>
                </a:lnTo>
                <a:lnTo>
                  <a:pt x="737755" y="737755"/>
                </a:lnTo>
                <a:lnTo>
                  <a:pt x="0" y="737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90" name="Freeform 390"/>
          <p:cNvSpPr/>
          <p:nvPr/>
        </p:nvSpPr>
        <p:spPr>
          <a:xfrm>
            <a:off x="3810417" y="1083072"/>
            <a:ext cx="595692" cy="772372"/>
          </a:xfrm>
          <a:custGeom>
            <a:avLst/>
            <a:gdLst/>
            <a:ahLst/>
            <a:cxnLst/>
            <a:rect l="l" t="t" r="r" b="b"/>
            <a:pathLst>
              <a:path w="595692" h="772372">
                <a:moveTo>
                  <a:pt x="0" y="0"/>
                </a:moveTo>
                <a:lnTo>
                  <a:pt x="595692" y="0"/>
                </a:lnTo>
                <a:lnTo>
                  <a:pt x="595692" y="772372"/>
                </a:lnTo>
                <a:lnTo>
                  <a:pt x="0" y="772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91" name="Group 391"/>
          <p:cNvGrpSpPr/>
          <p:nvPr/>
        </p:nvGrpSpPr>
        <p:grpSpPr>
          <a:xfrm>
            <a:off x="4008230" y="1869398"/>
            <a:ext cx="856713" cy="211580"/>
            <a:chOff x="0" y="0"/>
            <a:chExt cx="1142284" cy="282107"/>
          </a:xfrm>
        </p:grpSpPr>
        <p:sp>
          <p:nvSpPr>
            <p:cNvPr id="392" name="AutoShape 392"/>
            <p:cNvSpPr/>
            <p:nvPr/>
          </p:nvSpPr>
          <p:spPr>
            <a:xfrm>
              <a:off x="9709" y="274124"/>
              <a:ext cx="573362" cy="2713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93" name="Group 393"/>
            <p:cNvGrpSpPr/>
            <p:nvPr/>
          </p:nvGrpSpPr>
          <p:grpSpPr>
            <a:xfrm rot="-5400000">
              <a:off x="146484" y="-146484"/>
              <a:ext cx="281704" cy="574673"/>
              <a:chOff x="0" y="0"/>
              <a:chExt cx="5121355" cy="10447511"/>
            </a:xfrm>
          </p:grpSpPr>
          <p:sp>
            <p:nvSpPr>
              <p:cNvPr id="394" name="Freeform 394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95" name="AutoShape 395"/>
            <p:cNvSpPr/>
            <p:nvPr/>
          </p:nvSpPr>
          <p:spPr>
            <a:xfrm>
              <a:off x="580618" y="276836"/>
              <a:ext cx="561666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96" name="Group 396"/>
            <p:cNvGrpSpPr/>
            <p:nvPr/>
          </p:nvGrpSpPr>
          <p:grpSpPr>
            <a:xfrm rot="-5400000">
              <a:off x="714096" y="-146484"/>
              <a:ext cx="281704" cy="574673"/>
              <a:chOff x="0" y="0"/>
              <a:chExt cx="5121355" cy="10447511"/>
            </a:xfrm>
          </p:grpSpPr>
          <p:sp>
            <p:nvSpPr>
              <p:cNvPr id="397" name="Freeform 397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98" name="AutoShape 398"/>
            <p:cNvSpPr/>
            <p:nvPr/>
          </p:nvSpPr>
          <p:spPr>
            <a:xfrm flipV="1">
              <a:off x="14980" y="0"/>
              <a:ext cx="0" cy="27187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399" name="Group 399"/>
          <p:cNvGrpSpPr/>
          <p:nvPr/>
        </p:nvGrpSpPr>
        <p:grpSpPr>
          <a:xfrm>
            <a:off x="4854200" y="1869398"/>
            <a:ext cx="231490" cy="211580"/>
            <a:chOff x="0" y="0"/>
            <a:chExt cx="68155" cy="62293"/>
          </a:xfrm>
        </p:grpSpPr>
        <p:sp>
          <p:nvSpPr>
            <p:cNvPr id="400" name="Freeform 400"/>
            <p:cNvSpPr/>
            <p:nvPr/>
          </p:nvSpPr>
          <p:spPr>
            <a:xfrm>
              <a:off x="0" y="0"/>
              <a:ext cx="68155" cy="62293"/>
            </a:xfrm>
            <a:custGeom>
              <a:avLst/>
              <a:gdLst/>
              <a:ahLst/>
              <a:cxnLst/>
              <a:rect l="l" t="t" r="r" b="b"/>
              <a:pathLst>
                <a:path w="68155" h="62293">
                  <a:moveTo>
                    <a:pt x="0" y="0"/>
                  </a:moveTo>
                  <a:lnTo>
                    <a:pt x="68155" y="0"/>
                  </a:lnTo>
                  <a:lnTo>
                    <a:pt x="68155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1" name="TextBox 401"/>
            <p:cNvSpPr txBox="1"/>
            <p:nvPr/>
          </p:nvSpPr>
          <p:spPr>
            <a:xfrm>
              <a:off x="0" y="-28575"/>
              <a:ext cx="68155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02" name="Group 402"/>
          <p:cNvGrpSpPr/>
          <p:nvPr/>
        </p:nvGrpSpPr>
        <p:grpSpPr>
          <a:xfrm>
            <a:off x="5880861" y="1848669"/>
            <a:ext cx="1263264" cy="213471"/>
            <a:chOff x="0" y="0"/>
            <a:chExt cx="1684352" cy="284628"/>
          </a:xfrm>
        </p:grpSpPr>
        <p:sp>
          <p:nvSpPr>
            <p:cNvPr id="403" name="AutoShape 403"/>
            <p:cNvSpPr/>
            <p:nvPr/>
          </p:nvSpPr>
          <p:spPr>
            <a:xfrm>
              <a:off x="9709" y="275565"/>
              <a:ext cx="573362" cy="2713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04" name="Group 404"/>
            <p:cNvGrpSpPr/>
            <p:nvPr/>
          </p:nvGrpSpPr>
          <p:grpSpPr>
            <a:xfrm rot="-5400000">
              <a:off x="146484" y="-145043"/>
              <a:ext cx="281704" cy="574673"/>
              <a:chOff x="0" y="0"/>
              <a:chExt cx="5121355" cy="10447511"/>
            </a:xfrm>
          </p:grpSpPr>
          <p:sp>
            <p:nvSpPr>
              <p:cNvPr id="405" name="Freeform 405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06" name="AutoShape 406"/>
            <p:cNvSpPr/>
            <p:nvPr/>
          </p:nvSpPr>
          <p:spPr>
            <a:xfrm>
              <a:off x="580618" y="278278"/>
              <a:ext cx="561666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07" name="Group 407"/>
            <p:cNvGrpSpPr/>
            <p:nvPr/>
          </p:nvGrpSpPr>
          <p:grpSpPr>
            <a:xfrm rot="-5400000">
              <a:off x="714096" y="-145043"/>
              <a:ext cx="281704" cy="574673"/>
              <a:chOff x="0" y="0"/>
              <a:chExt cx="5121355" cy="10447511"/>
            </a:xfrm>
          </p:grpSpPr>
          <p:sp>
            <p:nvSpPr>
              <p:cNvPr id="408" name="Freeform 408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09" name="AutoShape 409"/>
            <p:cNvSpPr/>
            <p:nvPr/>
          </p:nvSpPr>
          <p:spPr>
            <a:xfrm flipV="1">
              <a:off x="9709" y="0"/>
              <a:ext cx="0" cy="271877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10" name="AutoShape 410"/>
            <p:cNvSpPr/>
            <p:nvPr/>
          </p:nvSpPr>
          <p:spPr>
            <a:xfrm>
              <a:off x="1122685" y="278278"/>
              <a:ext cx="561666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11" name="Group 411"/>
            <p:cNvGrpSpPr/>
            <p:nvPr/>
          </p:nvGrpSpPr>
          <p:grpSpPr>
            <a:xfrm rot="-5400000">
              <a:off x="1256163" y="-145043"/>
              <a:ext cx="281704" cy="574673"/>
              <a:chOff x="0" y="0"/>
              <a:chExt cx="5121355" cy="10447511"/>
            </a:xfrm>
          </p:grpSpPr>
          <p:sp>
            <p:nvSpPr>
              <p:cNvPr id="412" name="Freeform 412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</p:grpSp>
      <p:sp>
        <p:nvSpPr>
          <p:cNvPr id="413" name="AutoShape 413"/>
          <p:cNvSpPr/>
          <p:nvPr/>
        </p:nvSpPr>
        <p:spPr>
          <a:xfrm>
            <a:off x="3883139" y="4234948"/>
            <a:ext cx="430021" cy="203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14" name="Group 414"/>
          <p:cNvGrpSpPr/>
          <p:nvPr/>
        </p:nvGrpSpPr>
        <p:grpSpPr>
          <a:xfrm rot="-5400000">
            <a:off x="3985720" y="3919491"/>
            <a:ext cx="211278" cy="431005"/>
            <a:chOff x="0" y="0"/>
            <a:chExt cx="5121355" cy="10447511"/>
          </a:xfrm>
        </p:grpSpPr>
        <p:sp>
          <p:nvSpPr>
            <p:cNvPr id="415" name="Freeform 415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16" name="AutoShape 416"/>
          <p:cNvSpPr/>
          <p:nvPr/>
        </p:nvSpPr>
        <p:spPr>
          <a:xfrm flipV="1">
            <a:off x="3887091" y="4029354"/>
            <a:ext cx="0" cy="2039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17" name="Group 417"/>
          <p:cNvGrpSpPr/>
          <p:nvPr/>
        </p:nvGrpSpPr>
        <p:grpSpPr>
          <a:xfrm>
            <a:off x="4303147" y="4029354"/>
            <a:ext cx="222510" cy="211580"/>
            <a:chOff x="0" y="0"/>
            <a:chExt cx="65511" cy="62293"/>
          </a:xfrm>
        </p:grpSpPr>
        <p:sp>
          <p:nvSpPr>
            <p:cNvPr id="418" name="Freeform 418"/>
            <p:cNvSpPr/>
            <p:nvPr/>
          </p:nvSpPr>
          <p:spPr>
            <a:xfrm>
              <a:off x="0" y="0"/>
              <a:ext cx="65511" cy="62293"/>
            </a:xfrm>
            <a:custGeom>
              <a:avLst/>
              <a:gdLst/>
              <a:ahLst/>
              <a:cxnLst/>
              <a:rect l="l" t="t" r="r" b="b"/>
              <a:pathLst>
                <a:path w="65511" h="62293">
                  <a:moveTo>
                    <a:pt x="0" y="0"/>
                  </a:moveTo>
                  <a:lnTo>
                    <a:pt x="65511" y="0"/>
                  </a:lnTo>
                  <a:lnTo>
                    <a:pt x="65511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9" name="TextBox 419"/>
            <p:cNvSpPr txBox="1"/>
            <p:nvPr/>
          </p:nvSpPr>
          <p:spPr>
            <a:xfrm>
              <a:off x="0" y="-28575"/>
              <a:ext cx="65511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420" name="Group 420"/>
          <p:cNvGrpSpPr/>
          <p:nvPr/>
        </p:nvGrpSpPr>
        <p:grpSpPr>
          <a:xfrm>
            <a:off x="4510832" y="4029354"/>
            <a:ext cx="856713" cy="211580"/>
            <a:chOff x="0" y="0"/>
            <a:chExt cx="1142284" cy="282107"/>
          </a:xfrm>
        </p:grpSpPr>
        <p:sp>
          <p:nvSpPr>
            <p:cNvPr id="421" name="AutoShape 421"/>
            <p:cNvSpPr/>
            <p:nvPr/>
          </p:nvSpPr>
          <p:spPr>
            <a:xfrm>
              <a:off x="9709" y="274124"/>
              <a:ext cx="573362" cy="2713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22" name="Group 422"/>
            <p:cNvGrpSpPr/>
            <p:nvPr/>
          </p:nvGrpSpPr>
          <p:grpSpPr>
            <a:xfrm rot="-5400000">
              <a:off x="146484" y="-146484"/>
              <a:ext cx="281704" cy="574673"/>
              <a:chOff x="0" y="0"/>
              <a:chExt cx="5121355" cy="10447511"/>
            </a:xfrm>
          </p:grpSpPr>
          <p:sp>
            <p:nvSpPr>
              <p:cNvPr id="423" name="Freeform 423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24" name="AutoShape 424"/>
            <p:cNvSpPr/>
            <p:nvPr/>
          </p:nvSpPr>
          <p:spPr>
            <a:xfrm>
              <a:off x="580618" y="276836"/>
              <a:ext cx="561666" cy="0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25" name="Group 425"/>
            <p:cNvGrpSpPr/>
            <p:nvPr/>
          </p:nvGrpSpPr>
          <p:grpSpPr>
            <a:xfrm rot="-5400000">
              <a:off x="714096" y="-146484"/>
              <a:ext cx="281704" cy="574673"/>
              <a:chOff x="0" y="0"/>
              <a:chExt cx="5121355" cy="10447511"/>
            </a:xfrm>
          </p:grpSpPr>
          <p:sp>
            <p:nvSpPr>
              <p:cNvPr id="426" name="Freeform 426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27" name="AutoShape 427"/>
            <p:cNvSpPr/>
            <p:nvPr/>
          </p:nvSpPr>
          <p:spPr>
            <a:xfrm flipV="1">
              <a:off x="14980" y="0"/>
              <a:ext cx="0" cy="271877"/>
            </a:xfrm>
            <a:prstGeom prst="line">
              <a:avLst/>
            </a:prstGeom>
            <a:ln w="10541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428" name="Freeform 428"/>
          <p:cNvSpPr/>
          <p:nvPr/>
        </p:nvSpPr>
        <p:spPr>
          <a:xfrm>
            <a:off x="3903780" y="3241491"/>
            <a:ext cx="636757" cy="701837"/>
          </a:xfrm>
          <a:custGeom>
            <a:avLst/>
            <a:gdLst/>
            <a:ahLst/>
            <a:cxnLst/>
            <a:rect l="l" t="t" r="r" b="b"/>
            <a:pathLst>
              <a:path w="636757" h="701837">
                <a:moveTo>
                  <a:pt x="0" y="0"/>
                </a:moveTo>
                <a:lnTo>
                  <a:pt x="636757" y="0"/>
                </a:lnTo>
                <a:lnTo>
                  <a:pt x="636757" y="701837"/>
                </a:lnTo>
                <a:lnTo>
                  <a:pt x="0" y="7018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29" name="Freeform 429"/>
          <p:cNvSpPr/>
          <p:nvPr/>
        </p:nvSpPr>
        <p:spPr>
          <a:xfrm>
            <a:off x="6717467" y="3198461"/>
            <a:ext cx="724715" cy="782966"/>
          </a:xfrm>
          <a:custGeom>
            <a:avLst/>
            <a:gdLst/>
            <a:ahLst/>
            <a:cxnLst/>
            <a:rect l="l" t="t" r="r" b="b"/>
            <a:pathLst>
              <a:path w="724715" h="782966">
                <a:moveTo>
                  <a:pt x="0" y="0"/>
                </a:moveTo>
                <a:lnTo>
                  <a:pt x="724716" y="0"/>
                </a:lnTo>
                <a:lnTo>
                  <a:pt x="724716" y="782965"/>
                </a:lnTo>
                <a:lnTo>
                  <a:pt x="0" y="7829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799" r="-3873" b="-18335"/>
            </a:stretch>
          </a:blipFill>
        </p:spPr>
      </p:sp>
      <p:sp>
        <p:nvSpPr>
          <p:cNvPr id="430" name="AutoShape 430"/>
          <p:cNvSpPr/>
          <p:nvPr/>
        </p:nvSpPr>
        <p:spPr>
          <a:xfrm>
            <a:off x="6021278" y="4230186"/>
            <a:ext cx="430021" cy="203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31" name="Group 431"/>
          <p:cNvGrpSpPr/>
          <p:nvPr/>
        </p:nvGrpSpPr>
        <p:grpSpPr>
          <a:xfrm rot="-5400000">
            <a:off x="6123858" y="3914729"/>
            <a:ext cx="211278" cy="431005"/>
            <a:chOff x="0" y="0"/>
            <a:chExt cx="5121355" cy="10447511"/>
          </a:xfrm>
        </p:grpSpPr>
        <p:sp>
          <p:nvSpPr>
            <p:cNvPr id="432" name="Freeform 432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33" name="AutoShape 433"/>
          <p:cNvSpPr/>
          <p:nvPr/>
        </p:nvSpPr>
        <p:spPr>
          <a:xfrm>
            <a:off x="6449458" y="4232218"/>
            <a:ext cx="42125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34" name="Group 434"/>
          <p:cNvGrpSpPr/>
          <p:nvPr/>
        </p:nvGrpSpPr>
        <p:grpSpPr>
          <a:xfrm rot="-5400000">
            <a:off x="6549567" y="3914729"/>
            <a:ext cx="211278" cy="431005"/>
            <a:chOff x="0" y="0"/>
            <a:chExt cx="5121355" cy="10447511"/>
          </a:xfrm>
        </p:grpSpPr>
        <p:sp>
          <p:nvSpPr>
            <p:cNvPr id="435" name="Freeform 435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36" name="AutoShape 436"/>
          <p:cNvSpPr/>
          <p:nvPr/>
        </p:nvSpPr>
        <p:spPr>
          <a:xfrm flipV="1">
            <a:off x="6021277" y="4023510"/>
            <a:ext cx="0" cy="2039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7" name="AutoShape 437"/>
          <p:cNvSpPr/>
          <p:nvPr/>
        </p:nvSpPr>
        <p:spPr>
          <a:xfrm>
            <a:off x="6856009" y="4232218"/>
            <a:ext cx="421250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38" name="Group 438"/>
          <p:cNvGrpSpPr/>
          <p:nvPr/>
        </p:nvGrpSpPr>
        <p:grpSpPr>
          <a:xfrm rot="-5400000">
            <a:off x="6956118" y="3914729"/>
            <a:ext cx="211278" cy="431005"/>
            <a:chOff x="0" y="0"/>
            <a:chExt cx="5121355" cy="10447511"/>
          </a:xfrm>
        </p:grpSpPr>
        <p:sp>
          <p:nvSpPr>
            <p:cNvPr id="439" name="Freeform 439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40" name="AutoShape 440"/>
          <p:cNvSpPr/>
          <p:nvPr/>
        </p:nvSpPr>
        <p:spPr>
          <a:xfrm>
            <a:off x="5702787" y="3160006"/>
            <a:ext cx="81723" cy="21773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41" name="AutoShape 441"/>
          <p:cNvSpPr/>
          <p:nvPr/>
        </p:nvSpPr>
        <p:spPr>
          <a:xfrm flipH="1">
            <a:off x="5285583" y="3164316"/>
            <a:ext cx="90323" cy="21510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442" name="AutoShape 442"/>
          <p:cNvSpPr/>
          <p:nvPr/>
        </p:nvSpPr>
        <p:spPr>
          <a:xfrm>
            <a:off x="5831827" y="6379704"/>
            <a:ext cx="470821" cy="222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43" name="Group 443"/>
          <p:cNvGrpSpPr/>
          <p:nvPr/>
        </p:nvGrpSpPr>
        <p:grpSpPr>
          <a:xfrm rot="-5400000">
            <a:off x="5944140" y="6034318"/>
            <a:ext cx="231324" cy="471898"/>
            <a:chOff x="0" y="0"/>
            <a:chExt cx="5121355" cy="10447511"/>
          </a:xfrm>
        </p:grpSpPr>
        <p:sp>
          <p:nvSpPr>
            <p:cNvPr id="444" name="Freeform 44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45" name="AutoShape 445"/>
          <p:cNvSpPr/>
          <p:nvPr/>
        </p:nvSpPr>
        <p:spPr>
          <a:xfrm>
            <a:off x="6300633" y="6381932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46" name="Group 446"/>
          <p:cNvGrpSpPr/>
          <p:nvPr/>
        </p:nvGrpSpPr>
        <p:grpSpPr>
          <a:xfrm rot="-5400000">
            <a:off x="6410240" y="6034318"/>
            <a:ext cx="231324" cy="471898"/>
            <a:chOff x="0" y="0"/>
            <a:chExt cx="5121355" cy="10447511"/>
          </a:xfrm>
        </p:grpSpPr>
        <p:sp>
          <p:nvSpPr>
            <p:cNvPr id="447" name="Freeform 447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48" name="AutoShape 448"/>
          <p:cNvSpPr/>
          <p:nvPr/>
        </p:nvSpPr>
        <p:spPr>
          <a:xfrm flipV="1">
            <a:off x="5831826" y="6153423"/>
            <a:ext cx="0" cy="22325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9" name="AutoShape 449"/>
          <p:cNvSpPr/>
          <p:nvPr/>
        </p:nvSpPr>
        <p:spPr>
          <a:xfrm>
            <a:off x="6745758" y="6381932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0" name="Group 450"/>
          <p:cNvGrpSpPr/>
          <p:nvPr/>
        </p:nvGrpSpPr>
        <p:grpSpPr>
          <a:xfrm rot="-5400000">
            <a:off x="6855364" y="6034318"/>
            <a:ext cx="231324" cy="471898"/>
            <a:chOff x="0" y="0"/>
            <a:chExt cx="5121355" cy="10447511"/>
          </a:xfrm>
        </p:grpSpPr>
        <p:sp>
          <p:nvSpPr>
            <p:cNvPr id="451" name="Freeform 451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452" name="Group 452"/>
          <p:cNvGrpSpPr/>
          <p:nvPr/>
        </p:nvGrpSpPr>
        <p:grpSpPr>
          <a:xfrm>
            <a:off x="7199525" y="6153423"/>
            <a:ext cx="225914" cy="233171"/>
            <a:chOff x="0" y="0"/>
            <a:chExt cx="60749" cy="62701"/>
          </a:xfrm>
        </p:grpSpPr>
        <p:sp>
          <p:nvSpPr>
            <p:cNvPr id="453" name="Freeform 453"/>
            <p:cNvSpPr/>
            <p:nvPr/>
          </p:nvSpPr>
          <p:spPr>
            <a:xfrm>
              <a:off x="0" y="0"/>
              <a:ext cx="60749" cy="62701"/>
            </a:xfrm>
            <a:custGeom>
              <a:avLst/>
              <a:gdLst/>
              <a:ahLst/>
              <a:cxnLst/>
              <a:rect l="l" t="t" r="r" b="b"/>
              <a:pathLst>
                <a:path w="60749" h="62701">
                  <a:moveTo>
                    <a:pt x="0" y="0"/>
                  </a:moveTo>
                  <a:lnTo>
                    <a:pt x="60749" y="0"/>
                  </a:lnTo>
                  <a:lnTo>
                    <a:pt x="60749" y="62701"/>
                  </a:lnTo>
                  <a:lnTo>
                    <a:pt x="0" y="62701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54" name="TextBox 454"/>
            <p:cNvSpPr txBox="1"/>
            <p:nvPr/>
          </p:nvSpPr>
          <p:spPr>
            <a:xfrm>
              <a:off x="0" y="-28575"/>
              <a:ext cx="60749" cy="91276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455" name="AutoShape 455"/>
          <p:cNvSpPr/>
          <p:nvPr/>
        </p:nvSpPr>
        <p:spPr>
          <a:xfrm>
            <a:off x="3897772" y="6386694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6" name="Group 456"/>
          <p:cNvGrpSpPr/>
          <p:nvPr/>
        </p:nvGrpSpPr>
        <p:grpSpPr>
          <a:xfrm rot="-5400000">
            <a:off x="4007378" y="6039080"/>
            <a:ext cx="231324" cy="471898"/>
            <a:chOff x="0" y="0"/>
            <a:chExt cx="5121355" cy="10447511"/>
          </a:xfrm>
        </p:grpSpPr>
        <p:sp>
          <p:nvSpPr>
            <p:cNvPr id="457" name="Freeform 457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458" name="AutoShape 458"/>
          <p:cNvSpPr/>
          <p:nvPr/>
        </p:nvSpPr>
        <p:spPr>
          <a:xfrm>
            <a:off x="4342895" y="6386694"/>
            <a:ext cx="46121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59" name="Group 459"/>
          <p:cNvGrpSpPr/>
          <p:nvPr/>
        </p:nvGrpSpPr>
        <p:grpSpPr>
          <a:xfrm rot="-5400000">
            <a:off x="4452502" y="6039080"/>
            <a:ext cx="231324" cy="471898"/>
            <a:chOff x="0" y="0"/>
            <a:chExt cx="5121355" cy="10447511"/>
          </a:xfrm>
        </p:grpSpPr>
        <p:sp>
          <p:nvSpPr>
            <p:cNvPr id="460" name="Freeform 460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461" name="Group 461"/>
          <p:cNvGrpSpPr/>
          <p:nvPr/>
        </p:nvGrpSpPr>
        <p:grpSpPr>
          <a:xfrm>
            <a:off x="4796663" y="6159702"/>
            <a:ext cx="228062" cy="231655"/>
            <a:chOff x="0" y="0"/>
            <a:chExt cx="61327" cy="62293"/>
          </a:xfrm>
        </p:grpSpPr>
        <p:sp>
          <p:nvSpPr>
            <p:cNvPr id="462" name="Freeform 462"/>
            <p:cNvSpPr/>
            <p:nvPr/>
          </p:nvSpPr>
          <p:spPr>
            <a:xfrm>
              <a:off x="0" y="0"/>
              <a:ext cx="61327" cy="62293"/>
            </a:xfrm>
            <a:custGeom>
              <a:avLst/>
              <a:gdLst/>
              <a:ahLst/>
              <a:cxnLst/>
              <a:rect l="l" t="t" r="r" b="b"/>
              <a:pathLst>
                <a:path w="61327" h="62293">
                  <a:moveTo>
                    <a:pt x="0" y="0"/>
                  </a:moveTo>
                  <a:lnTo>
                    <a:pt x="61327" y="0"/>
                  </a:lnTo>
                  <a:lnTo>
                    <a:pt x="61327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63" name="TextBox 463"/>
            <p:cNvSpPr txBox="1"/>
            <p:nvPr/>
          </p:nvSpPr>
          <p:spPr>
            <a:xfrm>
              <a:off x="0" y="-28575"/>
              <a:ext cx="61327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464" name="AutoShape 464"/>
          <p:cNvSpPr/>
          <p:nvPr/>
        </p:nvSpPr>
        <p:spPr>
          <a:xfrm flipV="1">
            <a:off x="3897772" y="6159369"/>
            <a:ext cx="0" cy="22325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5" name="Freeform 465"/>
          <p:cNvSpPr/>
          <p:nvPr/>
        </p:nvSpPr>
        <p:spPr>
          <a:xfrm rot="1023285">
            <a:off x="6342911" y="5376634"/>
            <a:ext cx="1076412" cy="861129"/>
          </a:xfrm>
          <a:custGeom>
            <a:avLst/>
            <a:gdLst/>
            <a:ahLst/>
            <a:cxnLst/>
            <a:rect l="l" t="t" r="r" b="b"/>
            <a:pathLst>
              <a:path w="1076412" h="861129">
                <a:moveTo>
                  <a:pt x="0" y="0"/>
                </a:moveTo>
                <a:lnTo>
                  <a:pt x="1076411" y="0"/>
                </a:lnTo>
                <a:lnTo>
                  <a:pt x="1076411" y="861130"/>
                </a:lnTo>
                <a:lnTo>
                  <a:pt x="0" y="8611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66" name="Freeform 466"/>
          <p:cNvSpPr/>
          <p:nvPr/>
        </p:nvSpPr>
        <p:spPr>
          <a:xfrm>
            <a:off x="6491910" y="7489393"/>
            <a:ext cx="706437" cy="802769"/>
          </a:xfrm>
          <a:custGeom>
            <a:avLst/>
            <a:gdLst/>
            <a:ahLst/>
            <a:cxnLst/>
            <a:rect l="l" t="t" r="r" b="b"/>
            <a:pathLst>
              <a:path w="706437" h="802769">
                <a:moveTo>
                  <a:pt x="0" y="0"/>
                </a:moveTo>
                <a:lnTo>
                  <a:pt x="706437" y="0"/>
                </a:lnTo>
                <a:lnTo>
                  <a:pt x="706437" y="802769"/>
                </a:lnTo>
                <a:lnTo>
                  <a:pt x="0" y="8027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67" name="Freeform 467"/>
          <p:cNvSpPr/>
          <p:nvPr/>
        </p:nvSpPr>
        <p:spPr>
          <a:xfrm>
            <a:off x="3913303" y="7604205"/>
            <a:ext cx="983933" cy="651508"/>
          </a:xfrm>
          <a:custGeom>
            <a:avLst/>
            <a:gdLst/>
            <a:ahLst/>
            <a:cxnLst/>
            <a:rect l="l" t="t" r="r" b="b"/>
            <a:pathLst>
              <a:path w="983933" h="651508">
                <a:moveTo>
                  <a:pt x="0" y="0"/>
                </a:moveTo>
                <a:lnTo>
                  <a:pt x="983932" y="0"/>
                </a:lnTo>
                <a:lnTo>
                  <a:pt x="983932" y="651508"/>
                </a:lnTo>
                <a:lnTo>
                  <a:pt x="0" y="6515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413" t="-48207" r="-9081" b="-29238"/>
            </a:stretch>
          </a:blipFill>
        </p:spPr>
      </p:sp>
      <p:sp>
        <p:nvSpPr>
          <p:cNvPr id="468" name="TextBox 468"/>
          <p:cNvSpPr txBox="1"/>
          <p:nvPr/>
        </p:nvSpPr>
        <p:spPr>
          <a:xfrm>
            <a:off x="3949744" y="-146863"/>
            <a:ext cx="4680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Е</a:t>
            </a:r>
          </a:p>
        </p:txBody>
      </p:sp>
      <p:sp>
        <p:nvSpPr>
          <p:cNvPr id="469" name="TextBox 469"/>
          <p:cNvSpPr txBox="1"/>
          <p:nvPr/>
        </p:nvSpPr>
        <p:spPr>
          <a:xfrm>
            <a:off x="4417747" y="-148006"/>
            <a:ext cx="45544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е</a:t>
            </a:r>
          </a:p>
        </p:txBody>
      </p:sp>
      <p:sp>
        <p:nvSpPr>
          <p:cNvPr id="470" name="TextBox 470"/>
          <p:cNvSpPr txBox="1"/>
          <p:nvPr/>
        </p:nvSpPr>
        <p:spPr>
          <a:xfrm>
            <a:off x="5317400" y="74457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471" name="TextBox 471"/>
          <p:cNvSpPr txBox="1"/>
          <p:nvPr/>
        </p:nvSpPr>
        <p:spPr>
          <a:xfrm>
            <a:off x="5213018" y="345494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472" name="TextBox 472"/>
          <p:cNvSpPr txBox="1"/>
          <p:nvPr/>
        </p:nvSpPr>
        <p:spPr>
          <a:xfrm>
            <a:off x="5229727" y="669499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473" name="TextBox 473"/>
          <p:cNvSpPr txBox="1"/>
          <p:nvPr/>
        </p:nvSpPr>
        <p:spPr>
          <a:xfrm>
            <a:off x="6638416" y="354063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474" name="TextBox 474"/>
          <p:cNvSpPr txBox="1"/>
          <p:nvPr/>
        </p:nvSpPr>
        <p:spPr>
          <a:xfrm>
            <a:off x="6555900" y="663115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475" name="TextBox 475"/>
          <p:cNvSpPr txBox="1"/>
          <p:nvPr/>
        </p:nvSpPr>
        <p:spPr>
          <a:xfrm>
            <a:off x="6163992" y="302179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476" name="TextBox 476"/>
          <p:cNvSpPr txBox="1"/>
          <p:nvPr/>
        </p:nvSpPr>
        <p:spPr>
          <a:xfrm>
            <a:off x="3903781" y="2014303"/>
            <a:ext cx="519966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Я</a:t>
            </a:r>
          </a:p>
        </p:txBody>
      </p:sp>
      <p:sp>
        <p:nvSpPr>
          <p:cNvPr id="477" name="TextBox 477"/>
          <p:cNvSpPr txBox="1"/>
          <p:nvPr/>
        </p:nvSpPr>
        <p:spPr>
          <a:xfrm>
            <a:off x="4417747" y="2016675"/>
            <a:ext cx="4510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я</a:t>
            </a:r>
          </a:p>
        </p:txBody>
      </p:sp>
      <p:sp>
        <p:nvSpPr>
          <p:cNvPr id="478" name="TextBox 478"/>
          <p:cNvSpPr txBox="1"/>
          <p:nvPr/>
        </p:nvSpPr>
        <p:spPr>
          <a:xfrm>
            <a:off x="3918125" y="4259430"/>
            <a:ext cx="46800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Ё</a:t>
            </a:r>
          </a:p>
        </p:txBody>
      </p:sp>
      <p:sp>
        <p:nvSpPr>
          <p:cNvPr id="479" name="TextBox 479"/>
          <p:cNvSpPr txBox="1"/>
          <p:nvPr/>
        </p:nvSpPr>
        <p:spPr>
          <a:xfrm>
            <a:off x="4379724" y="4261802"/>
            <a:ext cx="45544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ё</a:t>
            </a:r>
          </a:p>
        </p:txBody>
      </p:sp>
      <p:sp>
        <p:nvSpPr>
          <p:cNvPr id="480" name="TextBox 480"/>
          <p:cNvSpPr txBox="1"/>
          <p:nvPr/>
        </p:nvSpPr>
        <p:spPr>
          <a:xfrm>
            <a:off x="3939031" y="8508484"/>
            <a:ext cx="51457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Э</a:t>
            </a:r>
          </a:p>
        </p:txBody>
      </p:sp>
      <p:sp>
        <p:nvSpPr>
          <p:cNvPr id="481" name="TextBox 481"/>
          <p:cNvSpPr txBox="1"/>
          <p:nvPr/>
        </p:nvSpPr>
        <p:spPr>
          <a:xfrm>
            <a:off x="4457231" y="8509671"/>
            <a:ext cx="41151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э</a:t>
            </a:r>
          </a:p>
        </p:txBody>
      </p:sp>
      <p:sp>
        <p:nvSpPr>
          <p:cNvPr id="482" name="TextBox 482"/>
          <p:cNvSpPr txBox="1"/>
          <p:nvPr/>
        </p:nvSpPr>
        <p:spPr>
          <a:xfrm>
            <a:off x="3836507" y="6496390"/>
            <a:ext cx="714824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84"/>
              </a:lnSpc>
            </a:pPr>
            <a:r>
              <a:rPr lang="en-US" sz="627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Ю</a:t>
            </a:r>
          </a:p>
        </p:txBody>
      </p:sp>
      <p:sp>
        <p:nvSpPr>
          <p:cNvPr id="483" name="TextBox 483"/>
          <p:cNvSpPr txBox="1"/>
          <p:nvPr/>
        </p:nvSpPr>
        <p:spPr>
          <a:xfrm>
            <a:off x="4521175" y="6581839"/>
            <a:ext cx="53063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68"/>
              </a:lnSpc>
            </a:pPr>
            <a:r>
              <a:rPr lang="en-US" sz="5691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ю</a:t>
            </a:r>
          </a:p>
        </p:txBody>
      </p:sp>
      <p:sp>
        <p:nvSpPr>
          <p:cNvPr id="484" name="TextBox 484"/>
          <p:cNvSpPr txBox="1"/>
          <p:nvPr/>
        </p:nvSpPr>
        <p:spPr>
          <a:xfrm>
            <a:off x="5307409" y="2270881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485" name="TextBox 485"/>
          <p:cNvSpPr txBox="1"/>
          <p:nvPr/>
        </p:nvSpPr>
        <p:spPr>
          <a:xfrm>
            <a:off x="5203028" y="2541918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486" name="TextBox 486"/>
          <p:cNvSpPr txBox="1"/>
          <p:nvPr/>
        </p:nvSpPr>
        <p:spPr>
          <a:xfrm>
            <a:off x="5219736" y="2865922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487" name="TextBox 487"/>
          <p:cNvSpPr txBox="1"/>
          <p:nvPr/>
        </p:nvSpPr>
        <p:spPr>
          <a:xfrm>
            <a:off x="6628425" y="2550486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488" name="TextBox 488"/>
          <p:cNvSpPr txBox="1"/>
          <p:nvPr/>
        </p:nvSpPr>
        <p:spPr>
          <a:xfrm>
            <a:off x="6545910" y="2859539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489" name="TextBox 489"/>
          <p:cNvSpPr txBox="1"/>
          <p:nvPr/>
        </p:nvSpPr>
        <p:spPr>
          <a:xfrm>
            <a:off x="6154001" y="2498603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490" name="TextBox 490"/>
          <p:cNvSpPr txBox="1"/>
          <p:nvPr/>
        </p:nvSpPr>
        <p:spPr>
          <a:xfrm>
            <a:off x="5292600" y="4421356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491" name="TextBox 491"/>
          <p:cNvSpPr txBox="1"/>
          <p:nvPr/>
        </p:nvSpPr>
        <p:spPr>
          <a:xfrm>
            <a:off x="5188218" y="4692393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492" name="TextBox 492"/>
          <p:cNvSpPr txBox="1"/>
          <p:nvPr/>
        </p:nvSpPr>
        <p:spPr>
          <a:xfrm>
            <a:off x="5204928" y="5016397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493" name="TextBox 493"/>
          <p:cNvSpPr txBox="1"/>
          <p:nvPr/>
        </p:nvSpPr>
        <p:spPr>
          <a:xfrm>
            <a:off x="6613617" y="4700961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494" name="TextBox 494"/>
          <p:cNvSpPr txBox="1"/>
          <p:nvPr/>
        </p:nvSpPr>
        <p:spPr>
          <a:xfrm>
            <a:off x="6531102" y="5010014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495" name="TextBox 495"/>
          <p:cNvSpPr txBox="1"/>
          <p:nvPr/>
        </p:nvSpPr>
        <p:spPr>
          <a:xfrm>
            <a:off x="6139192" y="4649078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496" name="TextBox 496"/>
          <p:cNvSpPr txBox="1"/>
          <p:nvPr/>
        </p:nvSpPr>
        <p:spPr>
          <a:xfrm>
            <a:off x="5368122" y="6591639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497" name="TextBox 497"/>
          <p:cNvSpPr txBox="1"/>
          <p:nvPr/>
        </p:nvSpPr>
        <p:spPr>
          <a:xfrm>
            <a:off x="5263740" y="6862677"/>
            <a:ext cx="69379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1"/>
              </a:lnSpc>
            </a:pPr>
            <a:r>
              <a:rPr lang="en-US" sz="1143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498" name="TextBox 498"/>
          <p:cNvSpPr txBox="1"/>
          <p:nvPr/>
        </p:nvSpPr>
        <p:spPr>
          <a:xfrm>
            <a:off x="5280449" y="7186682"/>
            <a:ext cx="67714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499" name="TextBox 499"/>
          <p:cNvSpPr txBox="1"/>
          <p:nvPr/>
        </p:nvSpPr>
        <p:spPr>
          <a:xfrm>
            <a:off x="6689138" y="6871246"/>
            <a:ext cx="5886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500" name="TextBox 500"/>
          <p:cNvSpPr txBox="1"/>
          <p:nvPr/>
        </p:nvSpPr>
        <p:spPr>
          <a:xfrm>
            <a:off x="6606621" y="7180298"/>
            <a:ext cx="7169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7"/>
              </a:lnSpc>
            </a:pPr>
            <a:r>
              <a:rPr lang="en-US" sz="108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501" name="TextBox 501"/>
          <p:cNvSpPr txBox="1"/>
          <p:nvPr/>
        </p:nvSpPr>
        <p:spPr>
          <a:xfrm>
            <a:off x="6214714" y="6819362"/>
            <a:ext cx="20129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3319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502" name="TextBox 502"/>
          <p:cNvSpPr txBox="1"/>
          <p:nvPr/>
        </p:nvSpPr>
        <p:spPr>
          <a:xfrm>
            <a:off x="5296247" y="8741356"/>
            <a:ext cx="1845800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"/>
              </a:lnSpc>
            </a:pPr>
            <a:r>
              <a:rPr lang="en-US" sz="96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503" name="TextBox 503"/>
          <p:cNvSpPr txBox="1"/>
          <p:nvPr/>
        </p:nvSpPr>
        <p:spPr>
          <a:xfrm>
            <a:off x="4980755" y="1113793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04" name="TextBox 504"/>
          <p:cNvSpPr txBox="1"/>
          <p:nvPr/>
        </p:nvSpPr>
        <p:spPr>
          <a:xfrm>
            <a:off x="5597731" y="1113793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05" name="TextBox 505"/>
          <p:cNvSpPr txBox="1"/>
          <p:nvPr/>
        </p:nvSpPr>
        <p:spPr>
          <a:xfrm>
            <a:off x="5024725" y="5569517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06" name="TextBox 506"/>
          <p:cNvSpPr txBox="1"/>
          <p:nvPr/>
        </p:nvSpPr>
        <p:spPr>
          <a:xfrm>
            <a:off x="5654316" y="5569517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07" name="TextBox 507"/>
          <p:cNvSpPr txBox="1"/>
          <p:nvPr/>
        </p:nvSpPr>
        <p:spPr>
          <a:xfrm>
            <a:off x="5087587" y="7730597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08" name="TextBox 508"/>
          <p:cNvSpPr txBox="1"/>
          <p:nvPr/>
        </p:nvSpPr>
        <p:spPr>
          <a:xfrm>
            <a:off x="5717178" y="7730597"/>
            <a:ext cx="50386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6"/>
              </a:lnSpc>
            </a:pPr>
            <a:r>
              <a:rPr lang="en-US" sz="202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09" name="TextBox 509"/>
          <p:cNvSpPr txBox="1"/>
          <p:nvPr/>
        </p:nvSpPr>
        <p:spPr>
          <a:xfrm>
            <a:off x="5791828" y="1545298"/>
            <a:ext cx="92563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4"/>
              </a:lnSpc>
            </a:pPr>
            <a:r>
              <a:rPr lang="en-US" sz="15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д__рево</a:t>
            </a:r>
          </a:p>
        </p:txBody>
      </p:sp>
      <p:sp>
        <p:nvSpPr>
          <p:cNvPr id="510" name="TextBox 510"/>
          <p:cNvSpPr txBox="1"/>
          <p:nvPr/>
        </p:nvSpPr>
        <p:spPr>
          <a:xfrm>
            <a:off x="4375967" y="1549815"/>
            <a:ext cx="9277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__нот</a:t>
            </a:r>
          </a:p>
        </p:txBody>
      </p:sp>
      <p:sp>
        <p:nvSpPr>
          <p:cNvPr id="511" name="TextBox 511"/>
          <p:cNvSpPr txBox="1"/>
          <p:nvPr/>
        </p:nvSpPr>
        <p:spPr>
          <a:xfrm>
            <a:off x="4980755" y="3304830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12" name="TextBox 512"/>
          <p:cNvSpPr txBox="1"/>
          <p:nvPr/>
        </p:nvSpPr>
        <p:spPr>
          <a:xfrm>
            <a:off x="5597731" y="3304830"/>
            <a:ext cx="56626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276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513" name="TextBox 513"/>
          <p:cNvSpPr txBox="1"/>
          <p:nvPr/>
        </p:nvSpPr>
        <p:spPr>
          <a:xfrm>
            <a:off x="4560827" y="3720673"/>
            <a:ext cx="9277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__блоко</a:t>
            </a:r>
          </a:p>
        </p:txBody>
      </p:sp>
      <p:sp>
        <p:nvSpPr>
          <p:cNvPr id="514" name="TextBox 514"/>
          <p:cNvSpPr txBox="1"/>
          <p:nvPr/>
        </p:nvSpPr>
        <p:spPr>
          <a:xfrm>
            <a:off x="5906871" y="3696082"/>
            <a:ext cx="92779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54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р__бина</a:t>
            </a:r>
          </a:p>
        </p:txBody>
      </p:sp>
      <p:grpSp>
        <p:nvGrpSpPr>
          <p:cNvPr id="515" name="Group 515"/>
          <p:cNvGrpSpPr/>
          <p:nvPr/>
        </p:nvGrpSpPr>
        <p:grpSpPr>
          <a:xfrm>
            <a:off x="6484134" y="8309418"/>
            <a:ext cx="240910" cy="237612"/>
            <a:chOff x="0" y="0"/>
            <a:chExt cx="90203" cy="88968"/>
          </a:xfrm>
        </p:grpSpPr>
        <p:sp>
          <p:nvSpPr>
            <p:cNvPr id="516" name="Freeform 516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17" name="TextBox 517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18" name="Group 518"/>
          <p:cNvGrpSpPr/>
          <p:nvPr/>
        </p:nvGrpSpPr>
        <p:grpSpPr>
          <a:xfrm>
            <a:off x="7174391" y="8309572"/>
            <a:ext cx="240910" cy="237612"/>
            <a:chOff x="0" y="0"/>
            <a:chExt cx="90203" cy="88968"/>
          </a:xfrm>
        </p:grpSpPr>
        <p:sp>
          <p:nvSpPr>
            <p:cNvPr id="519" name="Freeform 519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0" name="TextBox 520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21" name="Group 521"/>
          <p:cNvGrpSpPr/>
          <p:nvPr/>
        </p:nvGrpSpPr>
        <p:grpSpPr>
          <a:xfrm>
            <a:off x="6254647" y="8309418"/>
            <a:ext cx="240910" cy="237612"/>
            <a:chOff x="0" y="0"/>
            <a:chExt cx="90203" cy="88968"/>
          </a:xfrm>
        </p:grpSpPr>
        <p:sp>
          <p:nvSpPr>
            <p:cNvPr id="522" name="Freeform 522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3" name="TextBox 523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24" name="Group 524"/>
          <p:cNvGrpSpPr/>
          <p:nvPr/>
        </p:nvGrpSpPr>
        <p:grpSpPr>
          <a:xfrm>
            <a:off x="6422927" y="8983452"/>
            <a:ext cx="943734" cy="280849"/>
            <a:chOff x="0" y="0"/>
            <a:chExt cx="365455" cy="108757"/>
          </a:xfrm>
        </p:grpSpPr>
        <p:sp>
          <p:nvSpPr>
            <p:cNvPr id="525" name="Freeform 52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6" name="TextBox 526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27" name="Group 527"/>
          <p:cNvGrpSpPr/>
          <p:nvPr/>
        </p:nvGrpSpPr>
        <p:grpSpPr>
          <a:xfrm>
            <a:off x="5071634" y="9309861"/>
            <a:ext cx="943734" cy="280849"/>
            <a:chOff x="0" y="0"/>
            <a:chExt cx="365455" cy="108757"/>
          </a:xfrm>
        </p:grpSpPr>
        <p:sp>
          <p:nvSpPr>
            <p:cNvPr id="528" name="Freeform 52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9" name="TextBox 529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30" name="Group 530"/>
          <p:cNvGrpSpPr/>
          <p:nvPr/>
        </p:nvGrpSpPr>
        <p:grpSpPr>
          <a:xfrm>
            <a:off x="5071634" y="8983452"/>
            <a:ext cx="943734" cy="280849"/>
            <a:chOff x="0" y="0"/>
            <a:chExt cx="365455" cy="108757"/>
          </a:xfrm>
        </p:grpSpPr>
        <p:sp>
          <p:nvSpPr>
            <p:cNvPr id="531" name="Freeform 53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32" name="TextBox 532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33" name="Group 533"/>
          <p:cNvGrpSpPr/>
          <p:nvPr/>
        </p:nvGrpSpPr>
        <p:grpSpPr>
          <a:xfrm>
            <a:off x="6422927" y="9309861"/>
            <a:ext cx="943734" cy="280849"/>
            <a:chOff x="0" y="0"/>
            <a:chExt cx="365455" cy="108757"/>
          </a:xfrm>
        </p:grpSpPr>
        <p:sp>
          <p:nvSpPr>
            <p:cNvPr id="534" name="Freeform 53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2814" y="0"/>
                  </a:moveTo>
                  <a:lnTo>
                    <a:pt x="332641" y="0"/>
                  </a:lnTo>
                  <a:cubicBezTo>
                    <a:pt x="341343" y="0"/>
                    <a:pt x="349690" y="3457"/>
                    <a:pt x="355844" y="9611"/>
                  </a:cubicBezTo>
                  <a:cubicBezTo>
                    <a:pt x="361997" y="15765"/>
                    <a:pt x="365455" y="24111"/>
                    <a:pt x="365455" y="32814"/>
                  </a:cubicBezTo>
                  <a:lnTo>
                    <a:pt x="365455" y="75943"/>
                  </a:lnTo>
                  <a:cubicBezTo>
                    <a:pt x="365455" y="94065"/>
                    <a:pt x="350763" y="108757"/>
                    <a:pt x="332641" y="108757"/>
                  </a:cubicBezTo>
                  <a:lnTo>
                    <a:pt x="32814" y="108757"/>
                  </a:lnTo>
                  <a:cubicBezTo>
                    <a:pt x="14691" y="108757"/>
                    <a:pt x="0" y="94065"/>
                    <a:pt x="0" y="75943"/>
                  </a:cubicBezTo>
                  <a:lnTo>
                    <a:pt x="0" y="32814"/>
                  </a:lnTo>
                  <a:cubicBezTo>
                    <a:pt x="0" y="14691"/>
                    <a:pt x="14691" y="0"/>
                    <a:pt x="3281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35" name="TextBox 53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36" name="TextBox 536"/>
          <p:cNvSpPr txBox="1"/>
          <p:nvPr/>
        </p:nvSpPr>
        <p:spPr>
          <a:xfrm>
            <a:off x="5250226" y="9028000"/>
            <a:ext cx="58654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537" name="TextBox 537"/>
          <p:cNvSpPr txBox="1"/>
          <p:nvPr/>
        </p:nvSpPr>
        <p:spPr>
          <a:xfrm>
            <a:off x="5172340" y="9357671"/>
            <a:ext cx="7423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</a:p>
        </p:txBody>
      </p:sp>
      <p:sp>
        <p:nvSpPr>
          <p:cNvPr id="538" name="TextBox 538"/>
          <p:cNvSpPr txBox="1"/>
          <p:nvPr/>
        </p:nvSpPr>
        <p:spPr>
          <a:xfrm>
            <a:off x="6586141" y="9028000"/>
            <a:ext cx="61730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</a:p>
        </p:txBody>
      </p:sp>
      <p:sp>
        <p:nvSpPr>
          <p:cNvPr id="539" name="TextBox 539"/>
          <p:cNvSpPr txBox="1"/>
          <p:nvPr/>
        </p:nvSpPr>
        <p:spPr>
          <a:xfrm>
            <a:off x="6467906" y="9357671"/>
            <a:ext cx="853777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9"/>
              </a:lnSpc>
            </a:pPr>
            <a:r>
              <a:rPr lang="en-US" sz="11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</a:p>
        </p:txBody>
      </p:sp>
      <p:sp>
        <p:nvSpPr>
          <p:cNvPr id="540" name="TextBox 540"/>
          <p:cNvSpPr txBox="1"/>
          <p:nvPr/>
        </p:nvSpPr>
        <p:spPr>
          <a:xfrm>
            <a:off x="6132518" y="8969079"/>
            <a:ext cx="21464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3541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grpSp>
        <p:nvGrpSpPr>
          <p:cNvPr id="541" name="Group 541"/>
          <p:cNvGrpSpPr/>
          <p:nvPr/>
        </p:nvGrpSpPr>
        <p:grpSpPr>
          <a:xfrm>
            <a:off x="3805506" y="9936831"/>
            <a:ext cx="316874" cy="316874"/>
            <a:chOff x="0" y="0"/>
            <a:chExt cx="812800" cy="812800"/>
          </a:xfrm>
        </p:grpSpPr>
        <p:sp>
          <p:nvSpPr>
            <p:cNvPr id="542" name="Freeform 5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3" name="TextBox 54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4139381" y="9936869"/>
            <a:ext cx="316874" cy="316874"/>
            <a:chOff x="0" y="0"/>
            <a:chExt cx="812800" cy="812800"/>
          </a:xfrm>
        </p:grpSpPr>
        <p:sp>
          <p:nvSpPr>
            <p:cNvPr id="545" name="Freeform 5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6" name="TextBox 546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47" name="Group 547"/>
          <p:cNvGrpSpPr/>
          <p:nvPr/>
        </p:nvGrpSpPr>
        <p:grpSpPr>
          <a:xfrm>
            <a:off x="4473256" y="9936907"/>
            <a:ext cx="316874" cy="316874"/>
            <a:chOff x="0" y="0"/>
            <a:chExt cx="812800" cy="812800"/>
          </a:xfrm>
        </p:grpSpPr>
        <p:sp>
          <p:nvSpPr>
            <p:cNvPr id="548" name="Freeform 5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9" name="TextBox 54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50" name="Group 550"/>
          <p:cNvGrpSpPr/>
          <p:nvPr/>
        </p:nvGrpSpPr>
        <p:grpSpPr>
          <a:xfrm>
            <a:off x="4807130" y="9936944"/>
            <a:ext cx="316874" cy="316874"/>
            <a:chOff x="0" y="0"/>
            <a:chExt cx="812800" cy="812800"/>
          </a:xfrm>
        </p:grpSpPr>
        <p:sp>
          <p:nvSpPr>
            <p:cNvPr id="551" name="Freeform 5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2" name="TextBox 55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53" name="Group 553"/>
          <p:cNvGrpSpPr/>
          <p:nvPr/>
        </p:nvGrpSpPr>
        <p:grpSpPr>
          <a:xfrm>
            <a:off x="5141005" y="9936982"/>
            <a:ext cx="316874" cy="316874"/>
            <a:chOff x="0" y="0"/>
            <a:chExt cx="812800" cy="812800"/>
          </a:xfrm>
        </p:grpSpPr>
        <p:sp>
          <p:nvSpPr>
            <p:cNvPr id="554" name="Freeform 5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5" name="TextBox 55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56" name="Group 556"/>
          <p:cNvGrpSpPr/>
          <p:nvPr/>
        </p:nvGrpSpPr>
        <p:grpSpPr>
          <a:xfrm>
            <a:off x="5474880" y="9937020"/>
            <a:ext cx="316874" cy="316874"/>
            <a:chOff x="0" y="0"/>
            <a:chExt cx="812800" cy="812800"/>
          </a:xfrm>
        </p:grpSpPr>
        <p:sp>
          <p:nvSpPr>
            <p:cNvPr id="557" name="Freeform 55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8" name="TextBox 55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59" name="Group 559"/>
          <p:cNvGrpSpPr/>
          <p:nvPr/>
        </p:nvGrpSpPr>
        <p:grpSpPr>
          <a:xfrm>
            <a:off x="5808755" y="9937057"/>
            <a:ext cx="316874" cy="316874"/>
            <a:chOff x="0" y="0"/>
            <a:chExt cx="812800" cy="812800"/>
          </a:xfrm>
        </p:grpSpPr>
        <p:sp>
          <p:nvSpPr>
            <p:cNvPr id="560" name="Freeform 56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61" name="TextBox 56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62" name="Group 562"/>
          <p:cNvGrpSpPr/>
          <p:nvPr/>
        </p:nvGrpSpPr>
        <p:grpSpPr>
          <a:xfrm>
            <a:off x="6142630" y="9937095"/>
            <a:ext cx="316874" cy="316874"/>
            <a:chOff x="0" y="0"/>
            <a:chExt cx="812800" cy="812800"/>
          </a:xfrm>
        </p:grpSpPr>
        <p:sp>
          <p:nvSpPr>
            <p:cNvPr id="563" name="Freeform 5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64" name="TextBox 56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65" name="Group 565"/>
          <p:cNvGrpSpPr/>
          <p:nvPr/>
        </p:nvGrpSpPr>
        <p:grpSpPr>
          <a:xfrm>
            <a:off x="6476504" y="9937133"/>
            <a:ext cx="316874" cy="316874"/>
            <a:chOff x="0" y="0"/>
            <a:chExt cx="812800" cy="812800"/>
          </a:xfrm>
        </p:grpSpPr>
        <p:sp>
          <p:nvSpPr>
            <p:cNvPr id="566" name="Freeform 56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67" name="TextBox 56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68" name="Group 568"/>
          <p:cNvGrpSpPr/>
          <p:nvPr/>
        </p:nvGrpSpPr>
        <p:grpSpPr>
          <a:xfrm>
            <a:off x="6810379" y="9937170"/>
            <a:ext cx="316874" cy="316874"/>
            <a:chOff x="0" y="0"/>
            <a:chExt cx="812800" cy="812800"/>
          </a:xfrm>
        </p:grpSpPr>
        <p:sp>
          <p:nvSpPr>
            <p:cNvPr id="569" name="Freeform 5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70" name="TextBox 57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71" name="Group 571"/>
          <p:cNvGrpSpPr/>
          <p:nvPr/>
        </p:nvGrpSpPr>
        <p:grpSpPr>
          <a:xfrm>
            <a:off x="7144255" y="9937208"/>
            <a:ext cx="316874" cy="316874"/>
            <a:chOff x="0" y="0"/>
            <a:chExt cx="812800" cy="812800"/>
          </a:xfrm>
        </p:grpSpPr>
        <p:sp>
          <p:nvSpPr>
            <p:cNvPr id="572" name="Freeform 57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73" name="TextBox 57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574" name="TextBox 574"/>
          <p:cNvSpPr txBox="1"/>
          <p:nvPr/>
        </p:nvSpPr>
        <p:spPr>
          <a:xfrm>
            <a:off x="3888830" y="9908392"/>
            <a:ext cx="15022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</a:p>
        </p:txBody>
      </p:sp>
      <p:sp>
        <p:nvSpPr>
          <p:cNvPr id="575" name="TextBox 575"/>
          <p:cNvSpPr txBox="1"/>
          <p:nvPr/>
        </p:nvSpPr>
        <p:spPr>
          <a:xfrm>
            <a:off x="4206498" y="9889208"/>
            <a:ext cx="18263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576" name="TextBox 576"/>
          <p:cNvSpPr txBox="1"/>
          <p:nvPr/>
        </p:nvSpPr>
        <p:spPr>
          <a:xfrm>
            <a:off x="4571884" y="9910882"/>
            <a:ext cx="119615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  <a:spcBef>
                <a:spcPct val="0"/>
              </a:spcBef>
            </a:pPr>
            <a:r>
              <a:rPr lang="en-US" sz="166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</a:p>
        </p:txBody>
      </p:sp>
      <p:sp>
        <p:nvSpPr>
          <p:cNvPr id="577" name="TextBox 577"/>
          <p:cNvSpPr txBox="1"/>
          <p:nvPr/>
        </p:nvSpPr>
        <p:spPr>
          <a:xfrm>
            <a:off x="4891869" y="9915683"/>
            <a:ext cx="14739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578" name="TextBox 578"/>
          <p:cNvSpPr txBox="1"/>
          <p:nvPr/>
        </p:nvSpPr>
        <p:spPr>
          <a:xfrm>
            <a:off x="5546414" y="9877058"/>
            <a:ext cx="18263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579" name="TextBox 579"/>
          <p:cNvSpPr txBox="1"/>
          <p:nvPr/>
        </p:nvSpPr>
        <p:spPr>
          <a:xfrm>
            <a:off x="6229038" y="9908392"/>
            <a:ext cx="13196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</a:p>
        </p:txBody>
      </p:sp>
      <p:sp>
        <p:nvSpPr>
          <p:cNvPr id="580" name="TextBox 580"/>
          <p:cNvSpPr txBox="1"/>
          <p:nvPr/>
        </p:nvSpPr>
        <p:spPr>
          <a:xfrm>
            <a:off x="6893574" y="9889208"/>
            <a:ext cx="150484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</a:p>
        </p:txBody>
      </p:sp>
      <p:sp>
        <p:nvSpPr>
          <p:cNvPr id="581" name="TextBox 581"/>
          <p:cNvSpPr txBox="1"/>
          <p:nvPr/>
        </p:nvSpPr>
        <p:spPr>
          <a:xfrm>
            <a:off x="5207093" y="9912370"/>
            <a:ext cx="184696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582" name="TextBox 582"/>
          <p:cNvSpPr txBox="1"/>
          <p:nvPr/>
        </p:nvSpPr>
        <p:spPr>
          <a:xfrm>
            <a:off x="5911700" y="9908769"/>
            <a:ext cx="147397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583" name="TextBox 583"/>
          <p:cNvSpPr txBox="1"/>
          <p:nvPr/>
        </p:nvSpPr>
        <p:spPr>
          <a:xfrm rot="-10800000">
            <a:off x="7235462" y="9952998"/>
            <a:ext cx="14328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584" name="TextBox 584"/>
          <p:cNvSpPr txBox="1"/>
          <p:nvPr/>
        </p:nvSpPr>
        <p:spPr>
          <a:xfrm>
            <a:off x="3781281" y="9732668"/>
            <a:ext cx="3133082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4"/>
              </a:lnSpc>
            </a:pPr>
            <a:r>
              <a:rPr lang="en-US" sz="945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Найди и раскрась все буквы Э красным цветом.</a:t>
            </a:r>
          </a:p>
        </p:txBody>
      </p:sp>
      <p:sp>
        <p:nvSpPr>
          <p:cNvPr id="585" name="TextBox 585"/>
          <p:cNvSpPr txBox="1"/>
          <p:nvPr/>
        </p:nvSpPr>
        <p:spPr>
          <a:xfrm>
            <a:off x="6592392" y="9912057"/>
            <a:ext cx="119615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  <a:spcBef>
                <a:spcPct val="0"/>
              </a:spcBef>
            </a:pPr>
            <a:r>
              <a:rPr lang="en-US" sz="166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586" name="TextBox 586"/>
          <p:cNvSpPr txBox="1"/>
          <p:nvPr/>
        </p:nvSpPr>
        <p:spPr>
          <a:xfrm>
            <a:off x="3913303" y="10329906"/>
            <a:ext cx="30982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"/>
              </a:lnSpc>
            </a:pPr>
            <a:r>
              <a:rPr lang="en-US" sz="19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СЭ</a:t>
            </a:r>
          </a:p>
        </p:txBody>
      </p:sp>
      <p:sp>
        <p:nvSpPr>
          <p:cNvPr id="587" name="TextBox 587"/>
          <p:cNvSpPr txBox="1"/>
          <p:nvPr/>
        </p:nvSpPr>
        <p:spPr>
          <a:xfrm>
            <a:off x="5137571" y="10329906"/>
            <a:ext cx="376920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"/>
              </a:lnSpc>
            </a:pPr>
            <a:r>
              <a:rPr lang="en-US" sz="19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МЭ</a:t>
            </a:r>
          </a:p>
        </p:txBody>
      </p:sp>
      <p:sp>
        <p:nvSpPr>
          <p:cNvPr id="588" name="TextBox 588"/>
          <p:cNvSpPr txBox="1"/>
          <p:nvPr/>
        </p:nvSpPr>
        <p:spPr>
          <a:xfrm>
            <a:off x="6437796" y="10329906"/>
            <a:ext cx="31038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"/>
              </a:lnSpc>
            </a:pPr>
            <a:r>
              <a:rPr lang="en-US" sz="193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АЭ</a:t>
            </a:r>
          </a:p>
        </p:txBody>
      </p:sp>
      <p:sp>
        <p:nvSpPr>
          <p:cNvPr id="589" name="AutoShape 589"/>
          <p:cNvSpPr/>
          <p:nvPr/>
        </p:nvSpPr>
        <p:spPr>
          <a:xfrm flipV="1">
            <a:off x="5616100" y="10643002"/>
            <a:ext cx="485997" cy="32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90" name="Group 590"/>
          <p:cNvGrpSpPr/>
          <p:nvPr/>
        </p:nvGrpSpPr>
        <p:grpSpPr>
          <a:xfrm rot="-5400000">
            <a:off x="5732381" y="10274670"/>
            <a:ext cx="251320" cy="493920"/>
            <a:chOff x="0" y="0"/>
            <a:chExt cx="5315985" cy="10447511"/>
          </a:xfrm>
        </p:grpSpPr>
        <p:sp>
          <p:nvSpPr>
            <p:cNvPr id="591" name="Freeform 591"/>
            <p:cNvSpPr/>
            <p:nvPr/>
          </p:nvSpPr>
          <p:spPr>
            <a:xfrm>
              <a:off x="-95377" y="-95377"/>
              <a:ext cx="5506739" cy="10638264"/>
            </a:xfrm>
            <a:custGeom>
              <a:avLst/>
              <a:gdLst/>
              <a:ahLst/>
              <a:cxnLst/>
              <a:rect l="l" t="t" r="r" b="b"/>
              <a:pathLst>
                <a:path w="5506739" h="10638264">
                  <a:moveTo>
                    <a:pt x="5506739" y="0"/>
                  </a:moveTo>
                  <a:lnTo>
                    <a:pt x="0" y="10638264"/>
                  </a:lnTo>
                  <a:lnTo>
                    <a:pt x="550673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92" name="AutoShape 592"/>
          <p:cNvSpPr/>
          <p:nvPr/>
        </p:nvSpPr>
        <p:spPr>
          <a:xfrm flipH="1" flipV="1">
            <a:off x="5615759" y="10395999"/>
            <a:ext cx="2090" cy="2504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93" name="Group 593"/>
          <p:cNvGrpSpPr/>
          <p:nvPr/>
        </p:nvGrpSpPr>
        <p:grpSpPr>
          <a:xfrm>
            <a:off x="6824003" y="10391790"/>
            <a:ext cx="240910" cy="251252"/>
            <a:chOff x="0" y="0"/>
            <a:chExt cx="90203" cy="94075"/>
          </a:xfrm>
        </p:grpSpPr>
        <p:sp>
          <p:nvSpPr>
            <p:cNvPr id="594" name="Freeform 594"/>
            <p:cNvSpPr/>
            <p:nvPr/>
          </p:nvSpPr>
          <p:spPr>
            <a:xfrm>
              <a:off x="0" y="0"/>
              <a:ext cx="90203" cy="94075"/>
            </a:xfrm>
            <a:custGeom>
              <a:avLst/>
              <a:gdLst/>
              <a:ahLst/>
              <a:cxnLst/>
              <a:rect l="l" t="t" r="r" b="b"/>
              <a:pathLst>
                <a:path w="90203" h="94075">
                  <a:moveTo>
                    <a:pt x="0" y="0"/>
                  </a:moveTo>
                  <a:lnTo>
                    <a:pt x="90203" y="0"/>
                  </a:lnTo>
                  <a:lnTo>
                    <a:pt x="90203" y="94075"/>
                  </a:lnTo>
                  <a:lnTo>
                    <a:pt x="0" y="9407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95" name="TextBox 595"/>
            <p:cNvSpPr txBox="1"/>
            <p:nvPr/>
          </p:nvSpPr>
          <p:spPr>
            <a:xfrm>
              <a:off x="0" y="-28575"/>
              <a:ext cx="90203" cy="1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96" name="AutoShape 596"/>
          <p:cNvSpPr/>
          <p:nvPr/>
        </p:nvSpPr>
        <p:spPr>
          <a:xfrm flipV="1">
            <a:off x="4320428" y="10643041"/>
            <a:ext cx="485997" cy="3292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97" name="Group 597"/>
          <p:cNvGrpSpPr/>
          <p:nvPr/>
        </p:nvGrpSpPr>
        <p:grpSpPr>
          <a:xfrm rot="-5400000">
            <a:off x="4436708" y="10274710"/>
            <a:ext cx="251320" cy="493920"/>
            <a:chOff x="0" y="0"/>
            <a:chExt cx="5315985" cy="10447511"/>
          </a:xfrm>
        </p:grpSpPr>
        <p:sp>
          <p:nvSpPr>
            <p:cNvPr id="598" name="Freeform 598"/>
            <p:cNvSpPr/>
            <p:nvPr/>
          </p:nvSpPr>
          <p:spPr>
            <a:xfrm>
              <a:off x="-95377" y="-95377"/>
              <a:ext cx="5506739" cy="10638264"/>
            </a:xfrm>
            <a:custGeom>
              <a:avLst/>
              <a:gdLst/>
              <a:ahLst/>
              <a:cxnLst/>
              <a:rect l="l" t="t" r="r" b="b"/>
              <a:pathLst>
                <a:path w="5506739" h="10638264">
                  <a:moveTo>
                    <a:pt x="5506739" y="0"/>
                  </a:moveTo>
                  <a:lnTo>
                    <a:pt x="0" y="10638264"/>
                  </a:lnTo>
                  <a:lnTo>
                    <a:pt x="550673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599" name="AutoShape 599"/>
          <p:cNvSpPr/>
          <p:nvPr/>
        </p:nvSpPr>
        <p:spPr>
          <a:xfrm flipH="1" flipV="1">
            <a:off x="4320085" y="10396039"/>
            <a:ext cx="2090" cy="2504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00" name="Group 600"/>
          <p:cNvGrpSpPr/>
          <p:nvPr/>
        </p:nvGrpSpPr>
        <p:grpSpPr>
          <a:xfrm>
            <a:off x="7050945" y="10391790"/>
            <a:ext cx="240910" cy="251252"/>
            <a:chOff x="0" y="0"/>
            <a:chExt cx="90203" cy="94075"/>
          </a:xfrm>
        </p:grpSpPr>
        <p:sp>
          <p:nvSpPr>
            <p:cNvPr id="601" name="Freeform 601"/>
            <p:cNvSpPr/>
            <p:nvPr/>
          </p:nvSpPr>
          <p:spPr>
            <a:xfrm>
              <a:off x="0" y="0"/>
              <a:ext cx="90203" cy="94075"/>
            </a:xfrm>
            <a:custGeom>
              <a:avLst/>
              <a:gdLst/>
              <a:ahLst/>
              <a:cxnLst/>
              <a:rect l="l" t="t" r="r" b="b"/>
              <a:pathLst>
                <a:path w="90203" h="94075">
                  <a:moveTo>
                    <a:pt x="0" y="0"/>
                  </a:moveTo>
                  <a:lnTo>
                    <a:pt x="90203" y="0"/>
                  </a:lnTo>
                  <a:lnTo>
                    <a:pt x="90203" y="94075"/>
                  </a:lnTo>
                  <a:lnTo>
                    <a:pt x="0" y="9407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02" name="TextBox 602"/>
            <p:cNvSpPr txBox="1"/>
            <p:nvPr/>
          </p:nvSpPr>
          <p:spPr>
            <a:xfrm>
              <a:off x="0" y="-28575"/>
              <a:ext cx="90203" cy="1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03" name="Group 603"/>
          <p:cNvGrpSpPr/>
          <p:nvPr/>
        </p:nvGrpSpPr>
        <p:grpSpPr>
          <a:xfrm>
            <a:off x="791501" y="8307588"/>
            <a:ext cx="452629" cy="226678"/>
            <a:chOff x="0" y="0"/>
            <a:chExt cx="124386" cy="62293"/>
          </a:xfrm>
        </p:grpSpPr>
        <p:sp>
          <p:nvSpPr>
            <p:cNvPr id="604" name="Freeform 604"/>
            <p:cNvSpPr/>
            <p:nvPr/>
          </p:nvSpPr>
          <p:spPr>
            <a:xfrm>
              <a:off x="0" y="0"/>
              <a:ext cx="124386" cy="62293"/>
            </a:xfrm>
            <a:custGeom>
              <a:avLst/>
              <a:gdLst/>
              <a:ahLst/>
              <a:cxnLst/>
              <a:rect l="l" t="t" r="r" b="b"/>
              <a:pathLst>
                <a:path w="124386" h="62293">
                  <a:moveTo>
                    <a:pt x="0" y="0"/>
                  </a:moveTo>
                  <a:lnTo>
                    <a:pt x="124386" y="0"/>
                  </a:lnTo>
                  <a:lnTo>
                    <a:pt x="124386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05" name="TextBox 605"/>
            <p:cNvSpPr txBox="1"/>
            <p:nvPr/>
          </p:nvSpPr>
          <p:spPr>
            <a:xfrm>
              <a:off x="0" y="-28575"/>
              <a:ext cx="124386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06" name="Group 606"/>
          <p:cNvGrpSpPr/>
          <p:nvPr/>
        </p:nvGrpSpPr>
        <p:grpSpPr>
          <a:xfrm rot="-5400000">
            <a:off x="906571" y="8192109"/>
            <a:ext cx="222079" cy="453039"/>
            <a:chOff x="0" y="0"/>
            <a:chExt cx="5121355" cy="10447511"/>
          </a:xfrm>
        </p:grpSpPr>
        <p:sp>
          <p:nvSpPr>
            <p:cNvPr id="607" name="Freeform 607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08" name="Group 608"/>
          <p:cNvGrpSpPr/>
          <p:nvPr/>
        </p:nvGrpSpPr>
        <p:grpSpPr>
          <a:xfrm>
            <a:off x="138048" y="8309418"/>
            <a:ext cx="444706" cy="222710"/>
            <a:chOff x="0" y="0"/>
            <a:chExt cx="124386" cy="62293"/>
          </a:xfrm>
        </p:grpSpPr>
        <p:sp>
          <p:nvSpPr>
            <p:cNvPr id="609" name="Freeform 609"/>
            <p:cNvSpPr/>
            <p:nvPr/>
          </p:nvSpPr>
          <p:spPr>
            <a:xfrm>
              <a:off x="0" y="0"/>
              <a:ext cx="124386" cy="62293"/>
            </a:xfrm>
            <a:custGeom>
              <a:avLst/>
              <a:gdLst/>
              <a:ahLst/>
              <a:cxnLst/>
              <a:rect l="l" t="t" r="r" b="b"/>
              <a:pathLst>
                <a:path w="124386" h="62293">
                  <a:moveTo>
                    <a:pt x="0" y="0"/>
                  </a:moveTo>
                  <a:lnTo>
                    <a:pt x="124386" y="0"/>
                  </a:lnTo>
                  <a:lnTo>
                    <a:pt x="124386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0" name="TextBox 610"/>
            <p:cNvSpPr txBox="1"/>
            <p:nvPr/>
          </p:nvSpPr>
          <p:spPr>
            <a:xfrm>
              <a:off x="0" y="-28575"/>
              <a:ext cx="124386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11" name="Group 611"/>
          <p:cNvGrpSpPr/>
          <p:nvPr/>
        </p:nvGrpSpPr>
        <p:grpSpPr>
          <a:xfrm rot="-5400000">
            <a:off x="251103" y="8195962"/>
            <a:ext cx="218192" cy="445109"/>
            <a:chOff x="0" y="0"/>
            <a:chExt cx="5121355" cy="10447511"/>
          </a:xfrm>
        </p:grpSpPr>
        <p:sp>
          <p:nvSpPr>
            <p:cNvPr id="612" name="Freeform 612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13" name="Group 613"/>
          <p:cNvGrpSpPr/>
          <p:nvPr/>
        </p:nvGrpSpPr>
        <p:grpSpPr>
          <a:xfrm>
            <a:off x="4334619" y="8307588"/>
            <a:ext cx="238387" cy="226678"/>
            <a:chOff x="0" y="0"/>
            <a:chExt cx="65511" cy="62293"/>
          </a:xfrm>
        </p:grpSpPr>
        <p:sp>
          <p:nvSpPr>
            <p:cNvPr id="614" name="Freeform 614"/>
            <p:cNvSpPr/>
            <p:nvPr/>
          </p:nvSpPr>
          <p:spPr>
            <a:xfrm>
              <a:off x="0" y="0"/>
              <a:ext cx="65511" cy="62293"/>
            </a:xfrm>
            <a:custGeom>
              <a:avLst/>
              <a:gdLst/>
              <a:ahLst/>
              <a:cxnLst/>
              <a:rect l="l" t="t" r="r" b="b"/>
              <a:pathLst>
                <a:path w="65511" h="62293">
                  <a:moveTo>
                    <a:pt x="0" y="0"/>
                  </a:moveTo>
                  <a:lnTo>
                    <a:pt x="65511" y="0"/>
                  </a:lnTo>
                  <a:lnTo>
                    <a:pt x="65511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5" name="TextBox 615"/>
            <p:cNvSpPr txBox="1"/>
            <p:nvPr/>
          </p:nvSpPr>
          <p:spPr>
            <a:xfrm>
              <a:off x="0" y="-28575"/>
              <a:ext cx="65511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16" name="Group 616"/>
          <p:cNvGrpSpPr/>
          <p:nvPr/>
        </p:nvGrpSpPr>
        <p:grpSpPr>
          <a:xfrm>
            <a:off x="4551628" y="8307588"/>
            <a:ext cx="452629" cy="226678"/>
            <a:chOff x="0" y="0"/>
            <a:chExt cx="124386" cy="62293"/>
          </a:xfrm>
        </p:grpSpPr>
        <p:sp>
          <p:nvSpPr>
            <p:cNvPr id="617" name="Freeform 617"/>
            <p:cNvSpPr/>
            <p:nvPr/>
          </p:nvSpPr>
          <p:spPr>
            <a:xfrm>
              <a:off x="0" y="0"/>
              <a:ext cx="124386" cy="62293"/>
            </a:xfrm>
            <a:custGeom>
              <a:avLst/>
              <a:gdLst/>
              <a:ahLst/>
              <a:cxnLst/>
              <a:rect l="l" t="t" r="r" b="b"/>
              <a:pathLst>
                <a:path w="124386" h="62293">
                  <a:moveTo>
                    <a:pt x="0" y="0"/>
                  </a:moveTo>
                  <a:lnTo>
                    <a:pt x="124386" y="0"/>
                  </a:lnTo>
                  <a:lnTo>
                    <a:pt x="124386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8" name="TextBox 618"/>
            <p:cNvSpPr txBox="1"/>
            <p:nvPr/>
          </p:nvSpPr>
          <p:spPr>
            <a:xfrm>
              <a:off x="0" y="-28575"/>
              <a:ext cx="124386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19" name="Group 619"/>
          <p:cNvGrpSpPr/>
          <p:nvPr/>
        </p:nvGrpSpPr>
        <p:grpSpPr>
          <a:xfrm rot="-5400000">
            <a:off x="4666698" y="8192109"/>
            <a:ext cx="222079" cy="453039"/>
            <a:chOff x="0" y="0"/>
            <a:chExt cx="5121355" cy="10447511"/>
          </a:xfrm>
        </p:grpSpPr>
        <p:sp>
          <p:nvSpPr>
            <p:cNvPr id="620" name="Freeform 620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21" name="Group 621"/>
          <p:cNvGrpSpPr/>
          <p:nvPr/>
        </p:nvGrpSpPr>
        <p:grpSpPr>
          <a:xfrm>
            <a:off x="3898176" y="8309418"/>
            <a:ext cx="444706" cy="222710"/>
            <a:chOff x="0" y="0"/>
            <a:chExt cx="124386" cy="62293"/>
          </a:xfrm>
        </p:grpSpPr>
        <p:sp>
          <p:nvSpPr>
            <p:cNvPr id="622" name="Freeform 622"/>
            <p:cNvSpPr/>
            <p:nvPr/>
          </p:nvSpPr>
          <p:spPr>
            <a:xfrm>
              <a:off x="0" y="0"/>
              <a:ext cx="124386" cy="62293"/>
            </a:xfrm>
            <a:custGeom>
              <a:avLst/>
              <a:gdLst/>
              <a:ahLst/>
              <a:cxnLst/>
              <a:rect l="l" t="t" r="r" b="b"/>
              <a:pathLst>
                <a:path w="124386" h="62293">
                  <a:moveTo>
                    <a:pt x="0" y="0"/>
                  </a:moveTo>
                  <a:lnTo>
                    <a:pt x="124386" y="0"/>
                  </a:lnTo>
                  <a:lnTo>
                    <a:pt x="124386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23" name="TextBox 623"/>
            <p:cNvSpPr txBox="1"/>
            <p:nvPr/>
          </p:nvSpPr>
          <p:spPr>
            <a:xfrm>
              <a:off x="0" y="-28575"/>
              <a:ext cx="124386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24" name="Group 624"/>
          <p:cNvGrpSpPr/>
          <p:nvPr/>
        </p:nvGrpSpPr>
        <p:grpSpPr>
          <a:xfrm rot="-5400000">
            <a:off x="4011230" y="8195962"/>
            <a:ext cx="218192" cy="445109"/>
            <a:chOff x="0" y="0"/>
            <a:chExt cx="5121355" cy="10447511"/>
          </a:xfrm>
        </p:grpSpPr>
        <p:sp>
          <p:nvSpPr>
            <p:cNvPr id="625" name="Freeform 625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26" name="Group 626"/>
          <p:cNvGrpSpPr/>
          <p:nvPr/>
        </p:nvGrpSpPr>
        <p:grpSpPr>
          <a:xfrm>
            <a:off x="2961138" y="8305451"/>
            <a:ext cx="469087" cy="234920"/>
            <a:chOff x="0" y="0"/>
            <a:chExt cx="124386" cy="62293"/>
          </a:xfrm>
        </p:grpSpPr>
        <p:sp>
          <p:nvSpPr>
            <p:cNvPr id="627" name="Freeform 627"/>
            <p:cNvSpPr/>
            <p:nvPr/>
          </p:nvSpPr>
          <p:spPr>
            <a:xfrm>
              <a:off x="0" y="0"/>
              <a:ext cx="124386" cy="62293"/>
            </a:xfrm>
            <a:custGeom>
              <a:avLst/>
              <a:gdLst/>
              <a:ahLst/>
              <a:cxnLst/>
              <a:rect l="l" t="t" r="r" b="b"/>
              <a:pathLst>
                <a:path w="124386" h="62293">
                  <a:moveTo>
                    <a:pt x="0" y="0"/>
                  </a:moveTo>
                  <a:lnTo>
                    <a:pt x="124386" y="0"/>
                  </a:lnTo>
                  <a:lnTo>
                    <a:pt x="124386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28" name="TextBox 628"/>
            <p:cNvSpPr txBox="1"/>
            <p:nvPr/>
          </p:nvSpPr>
          <p:spPr>
            <a:xfrm>
              <a:off x="0" y="-28575"/>
              <a:ext cx="124386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29" name="Group 629"/>
          <p:cNvGrpSpPr/>
          <p:nvPr/>
        </p:nvGrpSpPr>
        <p:grpSpPr>
          <a:xfrm rot="-5400000">
            <a:off x="3080391" y="8185773"/>
            <a:ext cx="230154" cy="469512"/>
            <a:chOff x="0" y="0"/>
            <a:chExt cx="5121355" cy="10447511"/>
          </a:xfrm>
        </p:grpSpPr>
        <p:sp>
          <p:nvSpPr>
            <p:cNvPr id="630" name="Freeform 630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31" name="Group 631"/>
          <p:cNvGrpSpPr/>
          <p:nvPr/>
        </p:nvGrpSpPr>
        <p:grpSpPr>
          <a:xfrm>
            <a:off x="6712425" y="8309572"/>
            <a:ext cx="461966" cy="231354"/>
            <a:chOff x="0" y="0"/>
            <a:chExt cx="124386" cy="62293"/>
          </a:xfrm>
        </p:grpSpPr>
        <p:sp>
          <p:nvSpPr>
            <p:cNvPr id="632" name="Freeform 632"/>
            <p:cNvSpPr/>
            <p:nvPr/>
          </p:nvSpPr>
          <p:spPr>
            <a:xfrm>
              <a:off x="0" y="0"/>
              <a:ext cx="124386" cy="62293"/>
            </a:xfrm>
            <a:custGeom>
              <a:avLst/>
              <a:gdLst/>
              <a:ahLst/>
              <a:cxnLst/>
              <a:rect l="l" t="t" r="r" b="b"/>
              <a:pathLst>
                <a:path w="124386" h="62293">
                  <a:moveTo>
                    <a:pt x="0" y="0"/>
                  </a:moveTo>
                  <a:lnTo>
                    <a:pt x="124386" y="0"/>
                  </a:lnTo>
                  <a:lnTo>
                    <a:pt x="124386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33" name="TextBox 633"/>
            <p:cNvSpPr txBox="1"/>
            <p:nvPr/>
          </p:nvSpPr>
          <p:spPr>
            <a:xfrm>
              <a:off x="0" y="-28575"/>
              <a:ext cx="124386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34" name="Group 634"/>
          <p:cNvGrpSpPr/>
          <p:nvPr/>
        </p:nvGrpSpPr>
        <p:grpSpPr>
          <a:xfrm rot="-5400000">
            <a:off x="6829868" y="8191712"/>
            <a:ext cx="226660" cy="462385"/>
            <a:chOff x="0" y="0"/>
            <a:chExt cx="5121355" cy="10447511"/>
          </a:xfrm>
        </p:grpSpPr>
        <p:sp>
          <p:nvSpPr>
            <p:cNvPr id="635" name="Freeform 635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FFF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B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64908" y="676904"/>
            <a:ext cx="3455458" cy="1980974"/>
            <a:chOff x="0" y="0"/>
            <a:chExt cx="1350272" cy="7740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64908" y="2657878"/>
            <a:ext cx="3455458" cy="1980974"/>
            <a:chOff x="0" y="0"/>
            <a:chExt cx="1350272" cy="7740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64908" y="4638852"/>
            <a:ext cx="3455458" cy="1980974"/>
            <a:chOff x="0" y="0"/>
            <a:chExt cx="1350272" cy="7740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764908" y="6619826"/>
            <a:ext cx="3455458" cy="1980974"/>
            <a:chOff x="0" y="0"/>
            <a:chExt cx="1350272" cy="7740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764908" y="8600800"/>
            <a:ext cx="3455458" cy="1980974"/>
            <a:chOff x="0" y="0"/>
            <a:chExt cx="1350272" cy="7740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0272" cy="774095"/>
            </a:xfrm>
            <a:custGeom>
              <a:avLst/>
              <a:gdLst/>
              <a:ahLst/>
              <a:cxnLst/>
              <a:rect l="l" t="t" r="r" b="b"/>
              <a:pathLst>
                <a:path w="1350272" h="774095">
                  <a:moveTo>
                    <a:pt x="0" y="0"/>
                  </a:moveTo>
                  <a:lnTo>
                    <a:pt x="1350272" y="0"/>
                  </a:lnTo>
                  <a:lnTo>
                    <a:pt x="1350272" y="774095"/>
                  </a:lnTo>
                  <a:lnTo>
                    <a:pt x="0" y="774095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350272" cy="802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832566" y="738838"/>
            <a:ext cx="1035606" cy="911381"/>
            <a:chOff x="0" y="0"/>
            <a:chExt cx="437274" cy="38482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19612" y="0"/>
                  </a:moveTo>
                  <a:lnTo>
                    <a:pt x="317662" y="0"/>
                  </a:lnTo>
                  <a:cubicBezTo>
                    <a:pt x="383722" y="0"/>
                    <a:pt x="437274" y="53552"/>
                    <a:pt x="437274" y="119612"/>
                  </a:cubicBezTo>
                  <a:lnTo>
                    <a:pt x="437274" y="265209"/>
                  </a:lnTo>
                  <a:cubicBezTo>
                    <a:pt x="437274" y="331269"/>
                    <a:pt x="383722" y="384821"/>
                    <a:pt x="317662" y="384821"/>
                  </a:cubicBezTo>
                  <a:lnTo>
                    <a:pt x="119612" y="384821"/>
                  </a:lnTo>
                  <a:cubicBezTo>
                    <a:pt x="87889" y="384821"/>
                    <a:pt x="57465" y="372219"/>
                    <a:pt x="35033" y="349787"/>
                  </a:cubicBezTo>
                  <a:cubicBezTo>
                    <a:pt x="12602" y="327356"/>
                    <a:pt x="0" y="296932"/>
                    <a:pt x="0" y="265209"/>
                  </a:cubicBezTo>
                  <a:lnTo>
                    <a:pt x="0" y="119612"/>
                  </a:lnTo>
                  <a:cubicBezTo>
                    <a:pt x="0" y="53552"/>
                    <a:pt x="53552" y="0"/>
                    <a:pt x="119612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22773" y="960767"/>
            <a:ext cx="865515" cy="257571"/>
            <a:chOff x="0" y="0"/>
            <a:chExt cx="365455" cy="10875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983478" y="1266576"/>
            <a:ext cx="865515" cy="257571"/>
            <a:chOff x="0" y="0"/>
            <a:chExt cx="365455" cy="10875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983478" y="967221"/>
            <a:ext cx="865515" cy="257571"/>
            <a:chOff x="0" y="0"/>
            <a:chExt cx="365455" cy="10875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222773" y="1260121"/>
            <a:ext cx="865515" cy="257571"/>
            <a:chOff x="0" y="0"/>
            <a:chExt cx="365455" cy="10875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814240" y="2720881"/>
            <a:ext cx="1035606" cy="911381"/>
            <a:chOff x="0" y="0"/>
            <a:chExt cx="437274" cy="38482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19612" y="0"/>
                  </a:moveTo>
                  <a:lnTo>
                    <a:pt x="317662" y="0"/>
                  </a:lnTo>
                  <a:cubicBezTo>
                    <a:pt x="383722" y="0"/>
                    <a:pt x="437274" y="53552"/>
                    <a:pt x="437274" y="119612"/>
                  </a:cubicBezTo>
                  <a:lnTo>
                    <a:pt x="437274" y="265209"/>
                  </a:lnTo>
                  <a:cubicBezTo>
                    <a:pt x="437274" y="331269"/>
                    <a:pt x="383722" y="384821"/>
                    <a:pt x="317662" y="384821"/>
                  </a:cubicBezTo>
                  <a:lnTo>
                    <a:pt x="119612" y="384821"/>
                  </a:lnTo>
                  <a:cubicBezTo>
                    <a:pt x="87889" y="384821"/>
                    <a:pt x="57465" y="372219"/>
                    <a:pt x="35033" y="349787"/>
                  </a:cubicBezTo>
                  <a:cubicBezTo>
                    <a:pt x="12602" y="327356"/>
                    <a:pt x="0" y="296932"/>
                    <a:pt x="0" y="265209"/>
                  </a:cubicBezTo>
                  <a:lnTo>
                    <a:pt x="0" y="119612"/>
                  </a:lnTo>
                  <a:cubicBezTo>
                    <a:pt x="0" y="53552"/>
                    <a:pt x="53552" y="0"/>
                    <a:pt x="119612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814240" y="4706191"/>
            <a:ext cx="1035606" cy="911381"/>
            <a:chOff x="0" y="0"/>
            <a:chExt cx="437274" cy="38482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19612" y="0"/>
                  </a:moveTo>
                  <a:lnTo>
                    <a:pt x="317662" y="0"/>
                  </a:lnTo>
                  <a:cubicBezTo>
                    <a:pt x="383722" y="0"/>
                    <a:pt x="437274" y="53552"/>
                    <a:pt x="437274" y="119612"/>
                  </a:cubicBezTo>
                  <a:lnTo>
                    <a:pt x="437274" y="265209"/>
                  </a:lnTo>
                  <a:cubicBezTo>
                    <a:pt x="437274" y="331269"/>
                    <a:pt x="383722" y="384821"/>
                    <a:pt x="317662" y="384821"/>
                  </a:cubicBezTo>
                  <a:lnTo>
                    <a:pt x="119612" y="384821"/>
                  </a:lnTo>
                  <a:cubicBezTo>
                    <a:pt x="87889" y="384821"/>
                    <a:pt x="57465" y="372219"/>
                    <a:pt x="35033" y="349787"/>
                  </a:cubicBezTo>
                  <a:cubicBezTo>
                    <a:pt x="12602" y="327356"/>
                    <a:pt x="0" y="296932"/>
                    <a:pt x="0" y="265209"/>
                  </a:cubicBezTo>
                  <a:lnTo>
                    <a:pt x="0" y="119612"/>
                  </a:lnTo>
                  <a:cubicBezTo>
                    <a:pt x="0" y="53552"/>
                    <a:pt x="53552" y="0"/>
                    <a:pt x="119612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814240" y="8676809"/>
            <a:ext cx="1035606" cy="911381"/>
            <a:chOff x="0" y="0"/>
            <a:chExt cx="437274" cy="38482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37274" cy="384821"/>
            </a:xfrm>
            <a:custGeom>
              <a:avLst/>
              <a:gdLst/>
              <a:ahLst/>
              <a:cxnLst/>
              <a:rect l="l" t="t" r="r" b="b"/>
              <a:pathLst>
                <a:path w="437274" h="384821">
                  <a:moveTo>
                    <a:pt x="119612" y="0"/>
                  </a:moveTo>
                  <a:lnTo>
                    <a:pt x="317662" y="0"/>
                  </a:lnTo>
                  <a:cubicBezTo>
                    <a:pt x="383722" y="0"/>
                    <a:pt x="437274" y="53552"/>
                    <a:pt x="437274" y="119612"/>
                  </a:cubicBezTo>
                  <a:lnTo>
                    <a:pt x="437274" y="265209"/>
                  </a:lnTo>
                  <a:cubicBezTo>
                    <a:pt x="437274" y="331269"/>
                    <a:pt x="383722" y="384821"/>
                    <a:pt x="317662" y="384821"/>
                  </a:cubicBezTo>
                  <a:lnTo>
                    <a:pt x="119612" y="384821"/>
                  </a:lnTo>
                  <a:cubicBezTo>
                    <a:pt x="87889" y="384821"/>
                    <a:pt x="57465" y="372219"/>
                    <a:pt x="35033" y="349787"/>
                  </a:cubicBezTo>
                  <a:cubicBezTo>
                    <a:pt x="12602" y="327356"/>
                    <a:pt x="0" y="296932"/>
                    <a:pt x="0" y="265209"/>
                  </a:cubicBezTo>
                  <a:lnTo>
                    <a:pt x="0" y="119612"/>
                  </a:lnTo>
                  <a:cubicBezTo>
                    <a:pt x="0" y="53552"/>
                    <a:pt x="53552" y="0"/>
                    <a:pt x="119612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437274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814240" y="6699752"/>
            <a:ext cx="1159384" cy="911381"/>
            <a:chOff x="0" y="0"/>
            <a:chExt cx="489538" cy="38482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89538" cy="384821"/>
            </a:xfrm>
            <a:custGeom>
              <a:avLst/>
              <a:gdLst/>
              <a:ahLst/>
              <a:cxnLst/>
              <a:rect l="l" t="t" r="r" b="b"/>
              <a:pathLst>
                <a:path w="489538" h="384821">
                  <a:moveTo>
                    <a:pt x="106842" y="0"/>
                  </a:moveTo>
                  <a:lnTo>
                    <a:pt x="382696" y="0"/>
                  </a:lnTo>
                  <a:cubicBezTo>
                    <a:pt x="441703" y="0"/>
                    <a:pt x="489538" y="47835"/>
                    <a:pt x="489538" y="106842"/>
                  </a:cubicBezTo>
                  <a:lnTo>
                    <a:pt x="489538" y="277979"/>
                  </a:lnTo>
                  <a:cubicBezTo>
                    <a:pt x="489538" y="336986"/>
                    <a:pt x="441703" y="384821"/>
                    <a:pt x="382696" y="384821"/>
                  </a:cubicBezTo>
                  <a:lnTo>
                    <a:pt x="106842" y="384821"/>
                  </a:lnTo>
                  <a:cubicBezTo>
                    <a:pt x="78506" y="384821"/>
                    <a:pt x="51330" y="373564"/>
                    <a:pt x="31293" y="353528"/>
                  </a:cubicBezTo>
                  <a:cubicBezTo>
                    <a:pt x="11257" y="333491"/>
                    <a:pt x="0" y="306315"/>
                    <a:pt x="0" y="277979"/>
                  </a:cubicBezTo>
                  <a:lnTo>
                    <a:pt x="0" y="106842"/>
                  </a:lnTo>
                  <a:cubicBezTo>
                    <a:pt x="0" y="47835"/>
                    <a:pt x="47835" y="0"/>
                    <a:pt x="106842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489538" cy="413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213610" y="2975144"/>
            <a:ext cx="865515" cy="257571"/>
            <a:chOff x="0" y="0"/>
            <a:chExt cx="365455" cy="10875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974315" y="3280955"/>
            <a:ext cx="865515" cy="257571"/>
            <a:chOff x="0" y="0"/>
            <a:chExt cx="365455" cy="10875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974315" y="2981600"/>
            <a:ext cx="865515" cy="257571"/>
            <a:chOff x="0" y="0"/>
            <a:chExt cx="365455" cy="10875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213610" y="3274499"/>
            <a:ext cx="865515" cy="257571"/>
            <a:chOff x="0" y="0"/>
            <a:chExt cx="365455" cy="10875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200029" y="4947384"/>
            <a:ext cx="865515" cy="257571"/>
            <a:chOff x="0" y="0"/>
            <a:chExt cx="365455" cy="108757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093316" y="2373342"/>
            <a:ext cx="383747" cy="194044"/>
            <a:chOff x="0" y="0"/>
            <a:chExt cx="123192" cy="6229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4960734" y="5253193"/>
            <a:ext cx="865515" cy="257571"/>
            <a:chOff x="0" y="0"/>
            <a:chExt cx="365455" cy="108757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4960734" y="4953838"/>
            <a:ext cx="865515" cy="257571"/>
            <a:chOff x="0" y="0"/>
            <a:chExt cx="365455" cy="108757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200029" y="5246739"/>
            <a:ext cx="865515" cy="257571"/>
            <a:chOff x="0" y="0"/>
            <a:chExt cx="365455" cy="10875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6269291" y="6937790"/>
            <a:ext cx="865515" cy="257571"/>
            <a:chOff x="0" y="0"/>
            <a:chExt cx="365455" cy="108757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5029995" y="7243600"/>
            <a:ext cx="865515" cy="257571"/>
            <a:chOff x="0" y="0"/>
            <a:chExt cx="365455" cy="108757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5029995" y="6944245"/>
            <a:ext cx="865515" cy="257571"/>
            <a:chOff x="0" y="0"/>
            <a:chExt cx="365455" cy="108757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365455" cy="146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6269291" y="7237145"/>
            <a:ext cx="865515" cy="257571"/>
            <a:chOff x="0" y="0"/>
            <a:chExt cx="365455" cy="108757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0" y="-9525"/>
              <a:ext cx="365455" cy="1182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56"/>
                </a:lnSpc>
              </a:pPr>
              <a:endParaRPr/>
            </a:p>
          </p:txBody>
        </p:sp>
      </p:grpSp>
      <p:sp>
        <p:nvSpPr>
          <p:cNvPr id="83" name="AutoShape 83"/>
          <p:cNvSpPr/>
          <p:nvPr/>
        </p:nvSpPr>
        <p:spPr>
          <a:xfrm>
            <a:off x="5539576" y="1565565"/>
            <a:ext cx="74949" cy="1996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4" name="AutoShape 84"/>
          <p:cNvSpPr/>
          <p:nvPr/>
        </p:nvSpPr>
        <p:spPr>
          <a:xfrm flipH="1">
            <a:off x="5156951" y="1569514"/>
            <a:ext cx="82837" cy="19727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5" name="AutoShape 85"/>
          <p:cNvSpPr/>
          <p:nvPr/>
        </p:nvSpPr>
        <p:spPr>
          <a:xfrm>
            <a:off x="5627626" y="5564420"/>
            <a:ext cx="74949" cy="1996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6" name="AutoShape 86"/>
          <p:cNvSpPr/>
          <p:nvPr/>
        </p:nvSpPr>
        <p:spPr>
          <a:xfrm flipH="1">
            <a:off x="5171085" y="5568369"/>
            <a:ext cx="82837" cy="19727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7" name="AutoShape 87"/>
          <p:cNvSpPr/>
          <p:nvPr/>
        </p:nvSpPr>
        <p:spPr>
          <a:xfrm>
            <a:off x="5685278" y="7546383"/>
            <a:ext cx="74949" cy="1996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8" name="AutoShape 88"/>
          <p:cNvSpPr/>
          <p:nvPr/>
        </p:nvSpPr>
        <p:spPr>
          <a:xfrm flipH="1">
            <a:off x="5228737" y="7550333"/>
            <a:ext cx="82837" cy="19727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89" name="Freeform 89"/>
          <p:cNvSpPr/>
          <p:nvPr/>
        </p:nvSpPr>
        <p:spPr>
          <a:xfrm>
            <a:off x="3999872" y="5679945"/>
            <a:ext cx="699452" cy="606689"/>
          </a:xfrm>
          <a:custGeom>
            <a:avLst/>
            <a:gdLst/>
            <a:ahLst/>
            <a:cxnLst/>
            <a:rect l="l" t="t" r="r" b="b"/>
            <a:pathLst>
              <a:path w="699452" h="606689">
                <a:moveTo>
                  <a:pt x="0" y="0"/>
                </a:moveTo>
                <a:lnTo>
                  <a:pt x="699452" y="0"/>
                </a:lnTo>
                <a:lnTo>
                  <a:pt x="699452" y="606689"/>
                </a:lnTo>
                <a:lnTo>
                  <a:pt x="0" y="606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" b="-7"/>
            </a:stretch>
          </a:blipFill>
        </p:spPr>
      </p:sp>
      <p:sp>
        <p:nvSpPr>
          <p:cNvPr id="90" name="Freeform 90"/>
          <p:cNvSpPr/>
          <p:nvPr/>
        </p:nvSpPr>
        <p:spPr>
          <a:xfrm>
            <a:off x="6490267" y="1660800"/>
            <a:ext cx="676608" cy="676608"/>
          </a:xfrm>
          <a:custGeom>
            <a:avLst/>
            <a:gdLst/>
            <a:ahLst/>
            <a:cxnLst/>
            <a:rect l="l" t="t" r="r" b="b"/>
            <a:pathLst>
              <a:path w="676608" h="676608">
                <a:moveTo>
                  <a:pt x="0" y="0"/>
                </a:moveTo>
                <a:lnTo>
                  <a:pt x="676608" y="0"/>
                </a:lnTo>
                <a:lnTo>
                  <a:pt x="676608" y="676609"/>
                </a:lnTo>
                <a:lnTo>
                  <a:pt x="0" y="676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1" name="Freeform 91"/>
          <p:cNvSpPr/>
          <p:nvPr/>
        </p:nvSpPr>
        <p:spPr>
          <a:xfrm>
            <a:off x="3804049" y="1670209"/>
            <a:ext cx="546320" cy="708356"/>
          </a:xfrm>
          <a:custGeom>
            <a:avLst/>
            <a:gdLst/>
            <a:ahLst/>
            <a:cxnLst/>
            <a:rect l="l" t="t" r="r" b="b"/>
            <a:pathLst>
              <a:path w="546320" h="708356">
                <a:moveTo>
                  <a:pt x="0" y="0"/>
                </a:moveTo>
                <a:lnTo>
                  <a:pt x="546320" y="0"/>
                </a:lnTo>
                <a:lnTo>
                  <a:pt x="546320" y="708356"/>
                </a:lnTo>
                <a:lnTo>
                  <a:pt x="0" y="7083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92" name="Group 92"/>
          <p:cNvGrpSpPr/>
          <p:nvPr/>
        </p:nvGrpSpPr>
        <p:grpSpPr>
          <a:xfrm>
            <a:off x="5709570" y="2370872"/>
            <a:ext cx="383747" cy="194044"/>
            <a:chOff x="0" y="0"/>
            <a:chExt cx="123192" cy="62293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5" name="AutoShape 95"/>
          <p:cNvSpPr/>
          <p:nvPr/>
        </p:nvSpPr>
        <p:spPr>
          <a:xfrm>
            <a:off x="3992145" y="2579915"/>
            <a:ext cx="394380" cy="186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6" name="Group 96"/>
          <p:cNvGrpSpPr/>
          <p:nvPr/>
        </p:nvGrpSpPr>
        <p:grpSpPr>
          <a:xfrm>
            <a:off x="3992146" y="2391084"/>
            <a:ext cx="383747" cy="194044"/>
            <a:chOff x="0" y="0"/>
            <a:chExt cx="123192" cy="62293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8" name="TextBox 98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 rot="-5400000">
            <a:off x="4086225" y="2290605"/>
            <a:ext cx="193767" cy="395282"/>
            <a:chOff x="0" y="0"/>
            <a:chExt cx="5121355" cy="10447511"/>
          </a:xfrm>
        </p:grpSpPr>
        <p:sp>
          <p:nvSpPr>
            <p:cNvPr id="100" name="Freeform 100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01" name="AutoShape 101"/>
          <p:cNvSpPr/>
          <p:nvPr/>
        </p:nvSpPr>
        <p:spPr>
          <a:xfrm>
            <a:off x="4384837" y="2581781"/>
            <a:ext cx="386336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2" name="Group 102"/>
          <p:cNvGrpSpPr/>
          <p:nvPr/>
        </p:nvGrpSpPr>
        <p:grpSpPr>
          <a:xfrm>
            <a:off x="4375892" y="2391362"/>
            <a:ext cx="383747" cy="194044"/>
            <a:chOff x="0" y="0"/>
            <a:chExt cx="123192" cy="62293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4" name="TextBox 104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 rot="-5400000">
            <a:off x="4476650" y="2290883"/>
            <a:ext cx="193767" cy="395282"/>
            <a:chOff x="0" y="0"/>
            <a:chExt cx="5121355" cy="10447511"/>
          </a:xfrm>
        </p:grpSpPr>
        <p:sp>
          <p:nvSpPr>
            <p:cNvPr id="106" name="Freeform 106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07" name="AutoShape 107"/>
          <p:cNvSpPr/>
          <p:nvPr/>
        </p:nvSpPr>
        <p:spPr>
          <a:xfrm flipV="1">
            <a:off x="3995770" y="2391362"/>
            <a:ext cx="0" cy="187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8" name="Group 108"/>
          <p:cNvGrpSpPr/>
          <p:nvPr/>
        </p:nvGrpSpPr>
        <p:grpSpPr>
          <a:xfrm>
            <a:off x="4761321" y="2391362"/>
            <a:ext cx="212304" cy="194044"/>
            <a:chOff x="0" y="0"/>
            <a:chExt cx="68155" cy="62293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68155" cy="62293"/>
            </a:xfrm>
            <a:custGeom>
              <a:avLst/>
              <a:gdLst/>
              <a:ahLst/>
              <a:cxnLst/>
              <a:rect l="l" t="t" r="r" b="b"/>
              <a:pathLst>
                <a:path w="68155" h="62293">
                  <a:moveTo>
                    <a:pt x="0" y="0"/>
                  </a:moveTo>
                  <a:lnTo>
                    <a:pt x="68155" y="0"/>
                  </a:lnTo>
                  <a:lnTo>
                    <a:pt x="68155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68155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1" name="AutoShape 111"/>
          <p:cNvSpPr/>
          <p:nvPr/>
        </p:nvSpPr>
        <p:spPr>
          <a:xfrm>
            <a:off x="5709569" y="2561895"/>
            <a:ext cx="394380" cy="186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2" name="Group 112"/>
          <p:cNvGrpSpPr/>
          <p:nvPr/>
        </p:nvGrpSpPr>
        <p:grpSpPr>
          <a:xfrm>
            <a:off x="6477063" y="2375813"/>
            <a:ext cx="383747" cy="194044"/>
            <a:chOff x="0" y="0"/>
            <a:chExt cx="123192" cy="62293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15" name="Group 115"/>
          <p:cNvGrpSpPr/>
          <p:nvPr/>
        </p:nvGrpSpPr>
        <p:grpSpPr>
          <a:xfrm rot="-5400000">
            <a:off x="5803649" y="2272586"/>
            <a:ext cx="193767" cy="395282"/>
            <a:chOff x="0" y="0"/>
            <a:chExt cx="5121355" cy="10447511"/>
          </a:xfrm>
        </p:grpSpPr>
        <p:sp>
          <p:nvSpPr>
            <p:cNvPr id="116" name="Freeform 116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17" name="AutoShape 117"/>
          <p:cNvSpPr/>
          <p:nvPr/>
        </p:nvSpPr>
        <p:spPr>
          <a:xfrm>
            <a:off x="6102262" y="2563761"/>
            <a:ext cx="386336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8" name="Group 118"/>
          <p:cNvGrpSpPr/>
          <p:nvPr/>
        </p:nvGrpSpPr>
        <p:grpSpPr>
          <a:xfrm rot="-5400000">
            <a:off x="6194074" y="2272586"/>
            <a:ext cx="193767" cy="395282"/>
            <a:chOff x="0" y="0"/>
            <a:chExt cx="5121355" cy="10447511"/>
          </a:xfrm>
        </p:grpSpPr>
        <p:sp>
          <p:nvSpPr>
            <p:cNvPr id="119" name="Freeform 119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20" name="AutoShape 120"/>
          <p:cNvSpPr/>
          <p:nvPr/>
        </p:nvSpPr>
        <p:spPr>
          <a:xfrm flipV="1">
            <a:off x="5709569" y="2372351"/>
            <a:ext cx="0" cy="187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1" name="AutoShape 121"/>
          <p:cNvSpPr/>
          <p:nvPr/>
        </p:nvSpPr>
        <p:spPr>
          <a:xfrm>
            <a:off x="6475116" y="2563761"/>
            <a:ext cx="386336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2" name="Group 122"/>
          <p:cNvGrpSpPr/>
          <p:nvPr/>
        </p:nvGrpSpPr>
        <p:grpSpPr>
          <a:xfrm rot="-5400000">
            <a:off x="6566929" y="2272586"/>
            <a:ext cx="193767" cy="395282"/>
            <a:chOff x="0" y="0"/>
            <a:chExt cx="5121355" cy="10447511"/>
          </a:xfrm>
        </p:grpSpPr>
        <p:sp>
          <p:nvSpPr>
            <p:cNvPr id="123" name="Freeform 12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24" name="Group 124"/>
          <p:cNvGrpSpPr/>
          <p:nvPr/>
        </p:nvGrpSpPr>
        <p:grpSpPr>
          <a:xfrm>
            <a:off x="4255940" y="4372295"/>
            <a:ext cx="204068" cy="194044"/>
            <a:chOff x="0" y="0"/>
            <a:chExt cx="65511" cy="62293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65511" cy="62293"/>
            </a:xfrm>
            <a:custGeom>
              <a:avLst/>
              <a:gdLst/>
              <a:ahLst/>
              <a:cxnLst/>
              <a:rect l="l" t="t" r="r" b="b"/>
              <a:pathLst>
                <a:path w="65511" h="62293">
                  <a:moveTo>
                    <a:pt x="0" y="0"/>
                  </a:moveTo>
                  <a:lnTo>
                    <a:pt x="65511" y="0"/>
                  </a:lnTo>
                  <a:lnTo>
                    <a:pt x="65511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6" name="TextBox 126"/>
            <p:cNvSpPr txBox="1"/>
            <p:nvPr/>
          </p:nvSpPr>
          <p:spPr>
            <a:xfrm>
              <a:off x="0" y="-28575"/>
              <a:ext cx="65511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27" name="AutoShape 127"/>
          <p:cNvSpPr/>
          <p:nvPr/>
        </p:nvSpPr>
        <p:spPr>
          <a:xfrm flipV="1">
            <a:off x="4456715" y="4372295"/>
            <a:ext cx="0" cy="187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8" name="Freeform 128"/>
          <p:cNvSpPr/>
          <p:nvPr/>
        </p:nvSpPr>
        <p:spPr>
          <a:xfrm>
            <a:off x="3889675" y="3649733"/>
            <a:ext cx="583981" cy="643667"/>
          </a:xfrm>
          <a:custGeom>
            <a:avLst/>
            <a:gdLst/>
            <a:ahLst/>
            <a:cxnLst/>
            <a:rect l="l" t="t" r="r" b="b"/>
            <a:pathLst>
              <a:path w="583981" h="643667">
                <a:moveTo>
                  <a:pt x="0" y="0"/>
                </a:moveTo>
                <a:lnTo>
                  <a:pt x="583982" y="0"/>
                </a:lnTo>
                <a:lnTo>
                  <a:pt x="583982" y="643667"/>
                </a:lnTo>
                <a:lnTo>
                  <a:pt x="0" y="6436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9" name="Freeform 129"/>
          <p:cNvSpPr/>
          <p:nvPr/>
        </p:nvSpPr>
        <p:spPr>
          <a:xfrm>
            <a:off x="6470157" y="3610269"/>
            <a:ext cx="664649" cy="718071"/>
          </a:xfrm>
          <a:custGeom>
            <a:avLst/>
            <a:gdLst/>
            <a:ahLst/>
            <a:cxnLst/>
            <a:rect l="l" t="t" r="r" b="b"/>
            <a:pathLst>
              <a:path w="664649" h="718071">
                <a:moveTo>
                  <a:pt x="0" y="0"/>
                </a:moveTo>
                <a:lnTo>
                  <a:pt x="664649" y="0"/>
                </a:lnTo>
                <a:lnTo>
                  <a:pt x="664649" y="718071"/>
                </a:lnTo>
                <a:lnTo>
                  <a:pt x="0" y="7180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799" r="-3873" b="-18335"/>
            </a:stretch>
          </a:blipFill>
        </p:spPr>
      </p:sp>
      <p:sp>
        <p:nvSpPr>
          <p:cNvPr id="130" name="AutoShape 130"/>
          <p:cNvSpPr/>
          <p:nvPr/>
        </p:nvSpPr>
        <p:spPr>
          <a:xfrm>
            <a:off x="5539576" y="3575003"/>
            <a:ext cx="74949" cy="19969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31" name="AutoShape 131"/>
          <p:cNvSpPr/>
          <p:nvPr/>
        </p:nvSpPr>
        <p:spPr>
          <a:xfrm flipH="1">
            <a:off x="5156951" y="3578953"/>
            <a:ext cx="82837" cy="19727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32" name="Group 132"/>
          <p:cNvGrpSpPr/>
          <p:nvPr/>
        </p:nvGrpSpPr>
        <p:grpSpPr>
          <a:xfrm>
            <a:off x="6895457" y="6331451"/>
            <a:ext cx="192831" cy="194044"/>
            <a:chOff x="0" y="0"/>
            <a:chExt cx="56539" cy="56895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56539" cy="56895"/>
            </a:xfrm>
            <a:custGeom>
              <a:avLst/>
              <a:gdLst/>
              <a:ahLst/>
              <a:cxnLst/>
              <a:rect l="l" t="t" r="r" b="b"/>
              <a:pathLst>
                <a:path w="56539" h="56895">
                  <a:moveTo>
                    <a:pt x="0" y="0"/>
                  </a:moveTo>
                  <a:lnTo>
                    <a:pt x="56539" y="0"/>
                  </a:lnTo>
                  <a:lnTo>
                    <a:pt x="56539" y="56895"/>
                  </a:lnTo>
                  <a:lnTo>
                    <a:pt x="0" y="56895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4" name="TextBox 134"/>
            <p:cNvSpPr txBox="1"/>
            <p:nvPr/>
          </p:nvSpPr>
          <p:spPr>
            <a:xfrm>
              <a:off x="0" y="-28575"/>
              <a:ext cx="56539" cy="85470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4681196" y="6328544"/>
            <a:ext cx="196191" cy="191574"/>
            <a:chOff x="0" y="0"/>
            <a:chExt cx="57524" cy="56171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57524" cy="56171"/>
            </a:xfrm>
            <a:custGeom>
              <a:avLst/>
              <a:gdLst/>
              <a:ahLst/>
              <a:cxnLst/>
              <a:rect l="l" t="t" r="r" b="b"/>
              <a:pathLst>
                <a:path w="57524" h="56171">
                  <a:moveTo>
                    <a:pt x="0" y="0"/>
                  </a:moveTo>
                  <a:lnTo>
                    <a:pt x="57524" y="0"/>
                  </a:lnTo>
                  <a:lnTo>
                    <a:pt x="57524" y="56171"/>
                  </a:lnTo>
                  <a:lnTo>
                    <a:pt x="0" y="56171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7" name="TextBox 137"/>
            <p:cNvSpPr txBox="1"/>
            <p:nvPr/>
          </p:nvSpPr>
          <p:spPr>
            <a:xfrm>
              <a:off x="0" y="-28575"/>
              <a:ext cx="57524" cy="84746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38" name="Freeform 138"/>
          <p:cNvSpPr/>
          <p:nvPr/>
        </p:nvSpPr>
        <p:spPr>
          <a:xfrm rot="1023285">
            <a:off x="6126643" y="5607910"/>
            <a:ext cx="987196" cy="789757"/>
          </a:xfrm>
          <a:custGeom>
            <a:avLst/>
            <a:gdLst/>
            <a:ahLst/>
            <a:cxnLst/>
            <a:rect l="l" t="t" r="r" b="b"/>
            <a:pathLst>
              <a:path w="987196" h="789757">
                <a:moveTo>
                  <a:pt x="0" y="0"/>
                </a:moveTo>
                <a:lnTo>
                  <a:pt x="987196" y="0"/>
                </a:lnTo>
                <a:lnTo>
                  <a:pt x="987196" y="789757"/>
                </a:lnTo>
                <a:lnTo>
                  <a:pt x="0" y="7897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9" name="Freeform 139"/>
          <p:cNvSpPr/>
          <p:nvPr/>
        </p:nvSpPr>
        <p:spPr>
          <a:xfrm>
            <a:off x="6263293" y="7545556"/>
            <a:ext cx="647886" cy="736234"/>
          </a:xfrm>
          <a:custGeom>
            <a:avLst/>
            <a:gdLst/>
            <a:ahLst/>
            <a:cxnLst/>
            <a:rect l="l" t="t" r="r" b="b"/>
            <a:pathLst>
              <a:path w="647886" h="736234">
                <a:moveTo>
                  <a:pt x="0" y="0"/>
                </a:moveTo>
                <a:lnTo>
                  <a:pt x="647886" y="0"/>
                </a:lnTo>
                <a:lnTo>
                  <a:pt x="647886" y="736234"/>
                </a:lnTo>
                <a:lnTo>
                  <a:pt x="0" y="7362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0" name="Freeform 140"/>
          <p:cNvSpPr/>
          <p:nvPr/>
        </p:nvSpPr>
        <p:spPr>
          <a:xfrm>
            <a:off x="3898407" y="7650854"/>
            <a:ext cx="902382" cy="597510"/>
          </a:xfrm>
          <a:custGeom>
            <a:avLst/>
            <a:gdLst/>
            <a:ahLst/>
            <a:cxnLst/>
            <a:rect l="l" t="t" r="r" b="b"/>
            <a:pathLst>
              <a:path w="902382" h="597510">
                <a:moveTo>
                  <a:pt x="0" y="0"/>
                </a:moveTo>
                <a:lnTo>
                  <a:pt x="902382" y="0"/>
                </a:lnTo>
                <a:lnTo>
                  <a:pt x="902382" y="597510"/>
                </a:lnTo>
                <a:lnTo>
                  <a:pt x="0" y="5975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413" t="-48207" r="-9081" b="-29238"/>
            </a:stretch>
          </a:blipFill>
        </p:spPr>
      </p:sp>
      <p:sp>
        <p:nvSpPr>
          <p:cNvPr id="141" name="TextBox 141"/>
          <p:cNvSpPr txBox="1"/>
          <p:nvPr/>
        </p:nvSpPr>
        <p:spPr>
          <a:xfrm>
            <a:off x="3931828" y="531162"/>
            <a:ext cx="429214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Е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4361043" y="530114"/>
            <a:ext cx="417693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е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5186130" y="743611"/>
            <a:ext cx="1692815" cy="153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5"/>
              </a:lnSpc>
            </a:pPr>
            <a:r>
              <a:rPr lang="en-US" sz="8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5090400" y="1001708"/>
            <a:ext cx="6362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8"/>
              </a:lnSpc>
            </a:pPr>
            <a:r>
              <a:rPr lang="en-US" sz="10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5105725" y="1298859"/>
            <a:ext cx="621021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2"/>
              </a:lnSpc>
            </a:pPr>
            <a:r>
              <a:rPr lang="en-US" sz="106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6397658" y="1000832"/>
            <a:ext cx="539905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3"/>
              </a:lnSpc>
            </a:pPr>
            <a:r>
              <a:rPr lang="en-US" sz="104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6321980" y="1269168"/>
            <a:ext cx="657506" cy="23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"/>
              </a:lnSpc>
            </a:pPr>
            <a:r>
              <a:rPr lang="en-US" sz="99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148" name="TextBox 148"/>
          <p:cNvSpPr txBox="1"/>
          <p:nvPr/>
        </p:nvSpPr>
        <p:spPr>
          <a:xfrm>
            <a:off x="5962554" y="958037"/>
            <a:ext cx="18460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2"/>
              </a:lnSpc>
            </a:pPr>
            <a:r>
              <a:rPr lang="en-US" sz="3044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149" name="TextBox 149"/>
          <p:cNvSpPr txBox="1"/>
          <p:nvPr/>
        </p:nvSpPr>
        <p:spPr>
          <a:xfrm>
            <a:off x="3889674" y="2513206"/>
            <a:ext cx="476870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Я</a:t>
            </a:r>
          </a:p>
        </p:txBody>
      </p:sp>
      <p:sp>
        <p:nvSpPr>
          <p:cNvPr id="150" name="TextBox 150"/>
          <p:cNvSpPr txBox="1"/>
          <p:nvPr/>
        </p:nvSpPr>
        <p:spPr>
          <a:xfrm>
            <a:off x="4361042" y="2515380"/>
            <a:ext cx="413623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я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3902829" y="4572251"/>
            <a:ext cx="429214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Ё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4326171" y="4574425"/>
            <a:ext cx="417693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ё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3922004" y="8469133"/>
            <a:ext cx="471929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Э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4397253" y="8470221"/>
            <a:ext cx="377412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2"/>
              </a:lnSpc>
            </a:pPr>
            <a:r>
              <a:rPr lang="en-US" sz="6473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э</a:t>
            </a:r>
          </a:p>
        </p:txBody>
      </p:sp>
      <p:sp>
        <p:nvSpPr>
          <p:cNvPr id="155" name="TextBox 155"/>
          <p:cNvSpPr txBox="1"/>
          <p:nvPr/>
        </p:nvSpPr>
        <p:spPr>
          <a:xfrm>
            <a:off x="3827977" y="6625384"/>
            <a:ext cx="655578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56"/>
              </a:lnSpc>
            </a:pPr>
            <a:r>
              <a:rPr lang="en-US" sz="5754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Ю</a:t>
            </a:r>
          </a:p>
        </p:txBody>
      </p:sp>
      <p:sp>
        <p:nvSpPr>
          <p:cNvPr id="156" name="TextBox 156"/>
          <p:cNvSpPr txBox="1"/>
          <p:nvPr/>
        </p:nvSpPr>
        <p:spPr>
          <a:xfrm>
            <a:off x="4455899" y="6722801"/>
            <a:ext cx="486655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7"/>
              </a:lnSpc>
            </a:pPr>
            <a:r>
              <a:rPr lang="en-US" sz="5219" b="1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ю</a:t>
            </a:r>
          </a:p>
        </p:txBody>
      </p:sp>
      <p:sp>
        <p:nvSpPr>
          <p:cNvPr id="157" name="TextBox 157"/>
          <p:cNvSpPr txBox="1"/>
          <p:nvPr/>
        </p:nvSpPr>
        <p:spPr>
          <a:xfrm>
            <a:off x="5176968" y="2757989"/>
            <a:ext cx="1692815" cy="153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5"/>
              </a:lnSpc>
            </a:pPr>
            <a:r>
              <a:rPr lang="en-US" sz="8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5081237" y="3016087"/>
            <a:ext cx="6362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8"/>
              </a:lnSpc>
            </a:pPr>
            <a:r>
              <a:rPr lang="en-US" sz="10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5096562" y="3313237"/>
            <a:ext cx="621021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2"/>
              </a:lnSpc>
            </a:pPr>
            <a:r>
              <a:rPr lang="en-US" sz="106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6388495" y="3015211"/>
            <a:ext cx="539905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3"/>
              </a:lnSpc>
            </a:pPr>
            <a:r>
              <a:rPr lang="en-US" sz="104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6312817" y="3283546"/>
            <a:ext cx="657506" cy="23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"/>
              </a:lnSpc>
            </a:pPr>
            <a:r>
              <a:rPr lang="en-US" sz="99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162" name="TextBox 162"/>
          <p:cNvSpPr txBox="1"/>
          <p:nvPr/>
        </p:nvSpPr>
        <p:spPr>
          <a:xfrm>
            <a:off x="5953391" y="2972416"/>
            <a:ext cx="18460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2"/>
              </a:lnSpc>
            </a:pPr>
            <a:r>
              <a:rPr lang="en-US" sz="3044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5163387" y="4730228"/>
            <a:ext cx="1692815" cy="153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5"/>
              </a:lnSpc>
            </a:pPr>
            <a:r>
              <a:rPr lang="en-US" sz="8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64" name="TextBox 164"/>
          <p:cNvSpPr txBox="1"/>
          <p:nvPr/>
        </p:nvSpPr>
        <p:spPr>
          <a:xfrm>
            <a:off x="5067656" y="4988325"/>
            <a:ext cx="6362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8"/>
              </a:lnSpc>
            </a:pPr>
            <a:r>
              <a:rPr lang="en-US" sz="10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165" name="TextBox 165"/>
          <p:cNvSpPr txBox="1"/>
          <p:nvPr/>
        </p:nvSpPr>
        <p:spPr>
          <a:xfrm>
            <a:off x="5082980" y="5285476"/>
            <a:ext cx="621021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2"/>
              </a:lnSpc>
            </a:pPr>
            <a:r>
              <a:rPr lang="en-US" sz="106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166" name="TextBox 166"/>
          <p:cNvSpPr txBox="1"/>
          <p:nvPr/>
        </p:nvSpPr>
        <p:spPr>
          <a:xfrm>
            <a:off x="6374914" y="4987449"/>
            <a:ext cx="539905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3"/>
              </a:lnSpc>
            </a:pPr>
            <a:r>
              <a:rPr lang="en-US" sz="104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167" name="TextBox 167"/>
          <p:cNvSpPr txBox="1"/>
          <p:nvPr/>
        </p:nvSpPr>
        <p:spPr>
          <a:xfrm>
            <a:off x="6299236" y="5255786"/>
            <a:ext cx="657506" cy="23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"/>
              </a:lnSpc>
            </a:pPr>
            <a:r>
              <a:rPr lang="en-US" sz="99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168" name="TextBox 168"/>
          <p:cNvSpPr txBox="1"/>
          <p:nvPr/>
        </p:nvSpPr>
        <p:spPr>
          <a:xfrm>
            <a:off x="5939811" y="4944654"/>
            <a:ext cx="18460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2"/>
              </a:lnSpc>
            </a:pPr>
            <a:r>
              <a:rPr lang="en-US" sz="3044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169" name="TextBox 169"/>
          <p:cNvSpPr txBox="1"/>
          <p:nvPr/>
        </p:nvSpPr>
        <p:spPr>
          <a:xfrm>
            <a:off x="5232648" y="6720634"/>
            <a:ext cx="1692815" cy="153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5"/>
              </a:lnSpc>
            </a:pPr>
            <a:r>
              <a:rPr lang="en-US" sz="8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70" name="TextBox 170"/>
          <p:cNvSpPr txBox="1"/>
          <p:nvPr/>
        </p:nvSpPr>
        <p:spPr>
          <a:xfrm>
            <a:off x="5136918" y="6978731"/>
            <a:ext cx="6362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8"/>
              </a:lnSpc>
            </a:pPr>
            <a:r>
              <a:rPr lang="en-US" sz="104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один звук</a:t>
            </a:r>
          </a:p>
        </p:txBody>
      </p:sp>
      <p:sp>
        <p:nvSpPr>
          <p:cNvPr id="171" name="TextBox 171"/>
          <p:cNvSpPr txBox="1"/>
          <p:nvPr/>
        </p:nvSpPr>
        <p:spPr>
          <a:xfrm>
            <a:off x="5152243" y="7275882"/>
            <a:ext cx="621021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2"/>
              </a:lnSpc>
            </a:pPr>
            <a:r>
              <a:rPr lang="en-US" sz="106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два звука</a:t>
            </a:r>
          </a:p>
        </p:txBody>
      </p:sp>
      <p:sp>
        <p:nvSpPr>
          <p:cNvPr id="172" name="TextBox 172"/>
          <p:cNvSpPr txBox="1"/>
          <p:nvPr/>
        </p:nvSpPr>
        <p:spPr>
          <a:xfrm>
            <a:off x="6444176" y="6977855"/>
            <a:ext cx="539905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3"/>
              </a:lnSpc>
            </a:pPr>
            <a:r>
              <a:rPr lang="en-US" sz="104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173" name="TextBox 173"/>
          <p:cNvSpPr txBox="1"/>
          <p:nvPr/>
        </p:nvSpPr>
        <p:spPr>
          <a:xfrm>
            <a:off x="6368498" y="7246192"/>
            <a:ext cx="657506" cy="23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4"/>
              </a:lnSpc>
            </a:pPr>
            <a:r>
              <a:rPr lang="en-US" sz="99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 и гласный</a:t>
            </a:r>
          </a:p>
        </p:txBody>
      </p:sp>
      <p:sp>
        <p:nvSpPr>
          <p:cNvPr id="174" name="TextBox 174"/>
          <p:cNvSpPr txBox="1"/>
          <p:nvPr/>
        </p:nvSpPr>
        <p:spPr>
          <a:xfrm>
            <a:off x="6009073" y="6935061"/>
            <a:ext cx="18460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2"/>
              </a:lnSpc>
            </a:pPr>
            <a:r>
              <a:rPr lang="en-US" sz="3044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175" name="TextBox 175"/>
          <p:cNvSpPr txBox="1"/>
          <p:nvPr/>
        </p:nvSpPr>
        <p:spPr>
          <a:xfrm>
            <a:off x="5166732" y="8692176"/>
            <a:ext cx="1692815" cy="153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5"/>
              </a:lnSpc>
            </a:pPr>
            <a:r>
              <a:rPr lang="en-US" sz="88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Закрась правильный ответ. </a:t>
            </a:r>
          </a:p>
        </p:txBody>
      </p:sp>
      <p:sp>
        <p:nvSpPr>
          <p:cNvPr id="176" name="TextBox 176"/>
          <p:cNvSpPr txBox="1"/>
          <p:nvPr/>
        </p:nvSpPr>
        <p:spPr>
          <a:xfrm>
            <a:off x="4877387" y="1695227"/>
            <a:ext cx="51932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77" name="TextBox 177"/>
          <p:cNvSpPr txBox="1"/>
          <p:nvPr/>
        </p:nvSpPr>
        <p:spPr>
          <a:xfrm>
            <a:off x="5443227" y="1695227"/>
            <a:ext cx="51932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78" name="TextBox 178"/>
          <p:cNvSpPr txBox="1"/>
          <p:nvPr/>
        </p:nvSpPr>
        <p:spPr>
          <a:xfrm>
            <a:off x="4917713" y="5780858"/>
            <a:ext cx="46210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858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79" name="TextBox 179"/>
          <p:cNvSpPr txBox="1"/>
          <p:nvPr/>
        </p:nvSpPr>
        <p:spPr>
          <a:xfrm>
            <a:off x="5495123" y="5780858"/>
            <a:ext cx="46210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858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80" name="TextBox 180"/>
          <p:cNvSpPr txBox="1"/>
          <p:nvPr/>
        </p:nvSpPr>
        <p:spPr>
          <a:xfrm>
            <a:off x="4975366" y="7762822"/>
            <a:ext cx="46210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858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81" name="TextBox 181"/>
          <p:cNvSpPr txBox="1"/>
          <p:nvPr/>
        </p:nvSpPr>
        <p:spPr>
          <a:xfrm>
            <a:off x="5552774" y="7762822"/>
            <a:ext cx="46210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858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82" name="TextBox 182"/>
          <p:cNvSpPr txBox="1"/>
          <p:nvPr/>
        </p:nvSpPr>
        <p:spPr>
          <a:xfrm>
            <a:off x="5621236" y="2101280"/>
            <a:ext cx="848920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5"/>
              </a:lnSpc>
            </a:pPr>
            <a:r>
              <a:rPr lang="en-US" sz="14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дерево</a:t>
            </a:r>
          </a:p>
        </p:txBody>
      </p:sp>
      <p:sp>
        <p:nvSpPr>
          <p:cNvPr id="183" name="TextBox 183"/>
          <p:cNvSpPr txBox="1"/>
          <p:nvPr/>
        </p:nvSpPr>
        <p:spPr>
          <a:xfrm>
            <a:off x="4322725" y="2105423"/>
            <a:ext cx="85089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41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енот</a:t>
            </a:r>
          </a:p>
        </p:txBody>
      </p:sp>
      <p:sp>
        <p:nvSpPr>
          <p:cNvPr id="184" name="TextBox 184"/>
          <p:cNvSpPr txBox="1"/>
          <p:nvPr/>
        </p:nvSpPr>
        <p:spPr>
          <a:xfrm>
            <a:off x="4877387" y="3704665"/>
            <a:ext cx="51932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>
                <a:solidFill>
                  <a:srgbClr val="04AC5B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85" name="TextBox 185"/>
          <p:cNvSpPr txBox="1"/>
          <p:nvPr/>
        </p:nvSpPr>
        <p:spPr>
          <a:xfrm>
            <a:off x="5443227" y="3704665"/>
            <a:ext cx="51932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>
                <a:solidFill>
                  <a:srgbClr val="FF3131"/>
                </a:solidFill>
                <a:latin typeface="Open Sans"/>
                <a:ea typeface="Open Sans"/>
                <a:cs typeface="Open Sans"/>
                <a:sym typeface="Open Sans"/>
              </a:rPr>
              <a:t>[     ]</a:t>
            </a:r>
          </a:p>
        </p:txBody>
      </p:sp>
      <p:sp>
        <p:nvSpPr>
          <p:cNvPr id="186" name="TextBox 186"/>
          <p:cNvSpPr txBox="1"/>
          <p:nvPr/>
        </p:nvSpPr>
        <p:spPr>
          <a:xfrm>
            <a:off x="4492265" y="4096355"/>
            <a:ext cx="85089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41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яблоко</a:t>
            </a:r>
          </a:p>
        </p:txBody>
      </p:sp>
      <p:sp>
        <p:nvSpPr>
          <p:cNvPr id="187" name="TextBox 187"/>
          <p:cNvSpPr txBox="1"/>
          <p:nvPr/>
        </p:nvSpPr>
        <p:spPr>
          <a:xfrm>
            <a:off x="5726746" y="4073802"/>
            <a:ext cx="85089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41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рябина</a:t>
            </a:r>
          </a:p>
        </p:txBody>
      </p:sp>
      <p:grpSp>
        <p:nvGrpSpPr>
          <p:cNvPr id="188" name="Group 188"/>
          <p:cNvGrpSpPr/>
          <p:nvPr/>
        </p:nvGrpSpPr>
        <p:grpSpPr>
          <a:xfrm>
            <a:off x="4282591" y="8302632"/>
            <a:ext cx="218629" cy="207890"/>
            <a:chOff x="0" y="0"/>
            <a:chExt cx="65511" cy="62293"/>
          </a:xfrm>
        </p:grpSpPr>
        <p:sp>
          <p:nvSpPr>
            <p:cNvPr id="189" name="Freeform 189"/>
            <p:cNvSpPr/>
            <p:nvPr/>
          </p:nvSpPr>
          <p:spPr>
            <a:xfrm>
              <a:off x="0" y="0"/>
              <a:ext cx="65511" cy="62293"/>
            </a:xfrm>
            <a:custGeom>
              <a:avLst/>
              <a:gdLst/>
              <a:ahLst/>
              <a:cxnLst/>
              <a:rect l="l" t="t" r="r" b="b"/>
              <a:pathLst>
                <a:path w="65511" h="62293">
                  <a:moveTo>
                    <a:pt x="0" y="0"/>
                  </a:moveTo>
                  <a:lnTo>
                    <a:pt x="65511" y="0"/>
                  </a:lnTo>
                  <a:lnTo>
                    <a:pt x="65511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0" name="TextBox 190"/>
            <p:cNvSpPr txBox="1"/>
            <p:nvPr/>
          </p:nvSpPr>
          <p:spPr>
            <a:xfrm>
              <a:off x="0" y="-28575"/>
              <a:ext cx="65511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1" name="Group 191"/>
          <p:cNvGrpSpPr/>
          <p:nvPr/>
        </p:nvGrpSpPr>
        <p:grpSpPr>
          <a:xfrm>
            <a:off x="6256163" y="8297620"/>
            <a:ext cx="220943" cy="217919"/>
            <a:chOff x="0" y="0"/>
            <a:chExt cx="90203" cy="88968"/>
          </a:xfrm>
        </p:grpSpPr>
        <p:sp>
          <p:nvSpPr>
            <p:cNvPr id="192" name="Freeform 192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3" name="TextBox 193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4" name="Group 194"/>
          <p:cNvGrpSpPr/>
          <p:nvPr/>
        </p:nvGrpSpPr>
        <p:grpSpPr>
          <a:xfrm>
            <a:off x="6900451" y="8297620"/>
            <a:ext cx="220943" cy="217919"/>
            <a:chOff x="0" y="0"/>
            <a:chExt cx="90203" cy="88968"/>
          </a:xfrm>
        </p:grpSpPr>
        <p:sp>
          <p:nvSpPr>
            <p:cNvPr id="195" name="Freeform 195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6" name="TextBox 196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97" name="Group 197"/>
          <p:cNvGrpSpPr/>
          <p:nvPr/>
        </p:nvGrpSpPr>
        <p:grpSpPr>
          <a:xfrm>
            <a:off x="6045696" y="8297620"/>
            <a:ext cx="220943" cy="217919"/>
            <a:chOff x="0" y="0"/>
            <a:chExt cx="90203" cy="88968"/>
          </a:xfrm>
        </p:grpSpPr>
        <p:sp>
          <p:nvSpPr>
            <p:cNvPr id="198" name="Freeform 198"/>
            <p:cNvSpPr/>
            <p:nvPr/>
          </p:nvSpPr>
          <p:spPr>
            <a:xfrm>
              <a:off x="0" y="0"/>
              <a:ext cx="90203" cy="88968"/>
            </a:xfrm>
            <a:custGeom>
              <a:avLst/>
              <a:gdLst/>
              <a:ahLst/>
              <a:cxnLst/>
              <a:rect l="l" t="t" r="r" b="b"/>
              <a:pathLst>
                <a:path w="90203" h="88968">
                  <a:moveTo>
                    <a:pt x="0" y="0"/>
                  </a:moveTo>
                  <a:lnTo>
                    <a:pt x="90203" y="0"/>
                  </a:lnTo>
                  <a:lnTo>
                    <a:pt x="90203" y="88968"/>
                  </a:lnTo>
                  <a:lnTo>
                    <a:pt x="0" y="88968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9" name="TextBox 199"/>
            <p:cNvSpPr txBox="1"/>
            <p:nvPr/>
          </p:nvSpPr>
          <p:spPr>
            <a:xfrm>
              <a:off x="0" y="-28575"/>
              <a:ext cx="90203" cy="11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00" name="Group 200"/>
          <p:cNvGrpSpPr/>
          <p:nvPr/>
        </p:nvGrpSpPr>
        <p:grpSpPr>
          <a:xfrm>
            <a:off x="6200029" y="8915786"/>
            <a:ext cx="865515" cy="257571"/>
            <a:chOff x="0" y="0"/>
            <a:chExt cx="365455" cy="108757"/>
          </a:xfrm>
        </p:grpSpPr>
        <p:sp>
          <p:nvSpPr>
            <p:cNvPr id="201" name="Freeform 201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2" name="TextBox 202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3" name="Group 203"/>
          <p:cNvGrpSpPr/>
          <p:nvPr/>
        </p:nvGrpSpPr>
        <p:grpSpPr>
          <a:xfrm>
            <a:off x="4960734" y="9215141"/>
            <a:ext cx="865515" cy="257571"/>
            <a:chOff x="0" y="0"/>
            <a:chExt cx="365455" cy="108757"/>
          </a:xfrm>
        </p:grpSpPr>
        <p:sp>
          <p:nvSpPr>
            <p:cNvPr id="204" name="Freeform 204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5" name="TextBox 205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6" name="Group 206"/>
          <p:cNvGrpSpPr/>
          <p:nvPr/>
        </p:nvGrpSpPr>
        <p:grpSpPr>
          <a:xfrm>
            <a:off x="4960734" y="8915786"/>
            <a:ext cx="865515" cy="257571"/>
            <a:chOff x="0" y="0"/>
            <a:chExt cx="365455" cy="108757"/>
          </a:xfrm>
        </p:grpSpPr>
        <p:sp>
          <p:nvSpPr>
            <p:cNvPr id="207" name="Freeform 207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8" name="TextBox 208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9" name="Group 209"/>
          <p:cNvGrpSpPr/>
          <p:nvPr/>
        </p:nvGrpSpPr>
        <p:grpSpPr>
          <a:xfrm>
            <a:off x="6200029" y="9215141"/>
            <a:ext cx="865515" cy="257571"/>
            <a:chOff x="0" y="0"/>
            <a:chExt cx="365455" cy="108757"/>
          </a:xfrm>
        </p:grpSpPr>
        <p:sp>
          <p:nvSpPr>
            <p:cNvPr id="210" name="Freeform 210"/>
            <p:cNvSpPr/>
            <p:nvPr/>
          </p:nvSpPr>
          <p:spPr>
            <a:xfrm>
              <a:off x="0" y="0"/>
              <a:ext cx="365455" cy="108757"/>
            </a:xfrm>
            <a:custGeom>
              <a:avLst/>
              <a:gdLst/>
              <a:ahLst/>
              <a:cxnLst/>
              <a:rect l="l" t="t" r="r" b="b"/>
              <a:pathLst>
                <a:path w="365455" h="108757">
                  <a:moveTo>
                    <a:pt x="35779" y="0"/>
                  </a:moveTo>
                  <a:lnTo>
                    <a:pt x="329675" y="0"/>
                  </a:lnTo>
                  <a:cubicBezTo>
                    <a:pt x="339164" y="0"/>
                    <a:pt x="348265" y="3770"/>
                    <a:pt x="354975" y="10480"/>
                  </a:cubicBezTo>
                  <a:cubicBezTo>
                    <a:pt x="361685" y="17190"/>
                    <a:pt x="365455" y="26290"/>
                    <a:pt x="365455" y="35779"/>
                  </a:cubicBezTo>
                  <a:lnTo>
                    <a:pt x="365455" y="72977"/>
                  </a:lnTo>
                  <a:cubicBezTo>
                    <a:pt x="365455" y="82467"/>
                    <a:pt x="361685" y="91567"/>
                    <a:pt x="354975" y="98277"/>
                  </a:cubicBezTo>
                  <a:cubicBezTo>
                    <a:pt x="348265" y="104987"/>
                    <a:pt x="339164" y="108757"/>
                    <a:pt x="329675" y="108757"/>
                  </a:cubicBezTo>
                  <a:lnTo>
                    <a:pt x="35779" y="108757"/>
                  </a:lnTo>
                  <a:cubicBezTo>
                    <a:pt x="26290" y="108757"/>
                    <a:pt x="17190" y="104987"/>
                    <a:pt x="10480" y="98277"/>
                  </a:cubicBezTo>
                  <a:cubicBezTo>
                    <a:pt x="3770" y="91567"/>
                    <a:pt x="0" y="82467"/>
                    <a:pt x="0" y="72977"/>
                  </a:cubicBezTo>
                  <a:lnTo>
                    <a:pt x="0" y="35779"/>
                  </a:lnTo>
                  <a:cubicBezTo>
                    <a:pt x="0" y="26290"/>
                    <a:pt x="3770" y="17190"/>
                    <a:pt x="10480" y="10480"/>
                  </a:cubicBezTo>
                  <a:cubicBezTo>
                    <a:pt x="17190" y="3770"/>
                    <a:pt x="26290" y="0"/>
                    <a:pt x="35779" y="0"/>
                  </a:cubicBez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1" name="TextBox 211"/>
            <p:cNvSpPr txBox="1"/>
            <p:nvPr/>
          </p:nvSpPr>
          <p:spPr>
            <a:xfrm>
              <a:off x="0" y="-28575"/>
              <a:ext cx="365455" cy="137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2" name="TextBox 212"/>
          <p:cNvSpPr txBox="1"/>
          <p:nvPr/>
        </p:nvSpPr>
        <p:spPr>
          <a:xfrm>
            <a:off x="5124524" y="8955852"/>
            <a:ext cx="53793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7"/>
              </a:lnSpc>
            </a:pPr>
            <a:r>
              <a:rPr lang="en-US" sz="1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гласный</a:t>
            </a:r>
          </a:p>
        </p:txBody>
      </p:sp>
      <p:sp>
        <p:nvSpPr>
          <p:cNvPr id="213" name="TextBox 213"/>
          <p:cNvSpPr txBox="1"/>
          <p:nvPr/>
        </p:nvSpPr>
        <p:spPr>
          <a:xfrm>
            <a:off x="5053093" y="9258200"/>
            <a:ext cx="680796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7"/>
              </a:lnSpc>
            </a:pPr>
            <a:r>
              <a:rPr lang="en-US" sz="1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согласный</a:t>
            </a:r>
          </a:p>
        </p:txBody>
      </p:sp>
      <p:sp>
        <p:nvSpPr>
          <p:cNvPr id="214" name="TextBox 214"/>
          <p:cNvSpPr txBox="1"/>
          <p:nvPr/>
        </p:nvSpPr>
        <p:spPr>
          <a:xfrm>
            <a:off x="6349715" y="8955852"/>
            <a:ext cx="566142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7"/>
              </a:lnSpc>
            </a:pPr>
            <a:r>
              <a:rPr lang="en-US" sz="1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ударный</a:t>
            </a:r>
          </a:p>
        </p:txBody>
      </p:sp>
      <p:sp>
        <p:nvSpPr>
          <p:cNvPr id="215" name="TextBox 215"/>
          <p:cNvSpPr txBox="1"/>
          <p:nvPr/>
        </p:nvSpPr>
        <p:spPr>
          <a:xfrm>
            <a:off x="6241279" y="9258200"/>
            <a:ext cx="78301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7"/>
              </a:lnSpc>
            </a:pPr>
            <a:r>
              <a:rPr lang="en-US" sz="10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безударный</a:t>
            </a:r>
          </a:p>
        </p:txBody>
      </p:sp>
      <p:sp>
        <p:nvSpPr>
          <p:cNvPr id="216" name="TextBox 216"/>
          <p:cNvSpPr txBox="1"/>
          <p:nvPr/>
        </p:nvSpPr>
        <p:spPr>
          <a:xfrm>
            <a:off x="5933689" y="8897077"/>
            <a:ext cx="196853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6"/>
              </a:lnSpc>
            </a:pPr>
            <a:r>
              <a:rPr lang="en-US" sz="3247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grpSp>
        <p:nvGrpSpPr>
          <p:cNvPr id="217" name="Group 217"/>
          <p:cNvGrpSpPr/>
          <p:nvPr/>
        </p:nvGrpSpPr>
        <p:grpSpPr>
          <a:xfrm>
            <a:off x="3799545" y="9790147"/>
            <a:ext cx="290610" cy="290610"/>
            <a:chOff x="0" y="0"/>
            <a:chExt cx="812800" cy="812800"/>
          </a:xfrm>
        </p:grpSpPr>
        <p:sp>
          <p:nvSpPr>
            <p:cNvPr id="218" name="Freeform 2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19" name="TextBox 21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4105748" y="9790181"/>
            <a:ext cx="290610" cy="290610"/>
            <a:chOff x="0" y="0"/>
            <a:chExt cx="812800" cy="812800"/>
          </a:xfrm>
        </p:grpSpPr>
        <p:sp>
          <p:nvSpPr>
            <p:cNvPr id="221" name="Freeform 2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2" name="TextBox 22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4411950" y="9790216"/>
            <a:ext cx="290610" cy="290610"/>
            <a:chOff x="0" y="0"/>
            <a:chExt cx="812800" cy="812800"/>
          </a:xfrm>
        </p:grpSpPr>
        <p:sp>
          <p:nvSpPr>
            <p:cNvPr id="224" name="Freeform 2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5" name="TextBox 22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4718153" y="9790251"/>
            <a:ext cx="290610" cy="290610"/>
            <a:chOff x="0" y="0"/>
            <a:chExt cx="812800" cy="812800"/>
          </a:xfrm>
        </p:grpSpPr>
        <p:sp>
          <p:nvSpPr>
            <p:cNvPr id="227" name="Freeform 2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8" name="TextBox 22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5024355" y="9790285"/>
            <a:ext cx="290610" cy="290610"/>
            <a:chOff x="0" y="0"/>
            <a:chExt cx="812800" cy="812800"/>
          </a:xfrm>
        </p:grpSpPr>
        <p:sp>
          <p:nvSpPr>
            <p:cNvPr id="230" name="Freeform 2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1" name="TextBox 23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32" name="Group 232"/>
          <p:cNvGrpSpPr/>
          <p:nvPr/>
        </p:nvGrpSpPr>
        <p:grpSpPr>
          <a:xfrm>
            <a:off x="5330557" y="9790320"/>
            <a:ext cx="290610" cy="290610"/>
            <a:chOff x="0" y="0"/>
            <a:chExt cx="812800" cy="812800"/>
          </a:xfrm>
        </p:grpSpPr>
        <p:sp>
          <p:nvSpPr>
            <p:cNvPr id="233" name="Freeform 2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4" name="TextBox 23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35" name="Group 235"/>
          <p:cNvGrpSpPr/>
          <p:nvPr/>
        </p:nvGrpSpPr>
        <p:grpSpPr>
          <a:xfrm>
            <a:off x="5636760" y="9790354"/>
            <a:ext cx="290610" cy="290610"/>
            <a:chOff x="0" y="0"/>
            <a:chExt cx="812800" cy="812800"/>
          </a:xfrm>
        </p:grpSpPr>
        <p:sp>
          <p:nvSpPr>
            <p:cNvPr id="236" name="Freeform 2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7" name="TextBox 23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38" name="Group 238"/>
          <p:cNvGrpSpPr/>
          <p:nvPr/>
        </p:nvGrpSpPr>
        <p:grpSpPr>
          <a:xfrm>
            <a:off x="5942962" y="9790389"/>
            <a:ext cx="290610" cy="290610"/>
            <a:chOff x="0" y="0"/>
            <a:chExt cx="812800" cy="812800"/>
          </a:xfrm>
        </p:grpSpPr>
        <p:sp>
          <p:nvSpPr>
            <p:cNvPr id="239" name="Freeform 2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0" name="TextBox 24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41" name="Group 241"/>
          <p:cNvGrpSpPr/>
          <p:nvPr/>
        </p:nvGrpSpPr>
        <p:grpSpPr>
          <a:xfrm>
            <a:off x="6249165" y="9790423"/>
            <a:ext cx="290610" cy="290610"/>
            <a:chOff x="0" y="0"/>
            <a:chExt cx="812800" cy="812800"/>
          </a:xfrm>
        </p:grpSpPr>
        <p:sp>
          <p:nvSpPr>
            <p:cNvPr id="242" name="Freeform 2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3" name="TextBox 24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44" name="Group 244"/>
          <p:cNvGrpSpPr/>
          <p:nvPr/>
        </p:nvGrpSpPr>
        <p:grpSpPr>
          <a:xfrm>
            <a:off x="6555367" y="9790458"/>
            <a:ext cx="290610" cy="290610"/>
            <a:chOff x="0" y="0"/>
            <a:chExt cx="812800" cy="812800"/>
          </a:xfrm>
        </p:grpSpPr>
        <p:sp>
          <p:nvSpPr>
            <p:cNvPr id="245" name="Freeform 2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6" name="TextBox 246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47" name="Group 247"/>
          <p:cNvGrpSpPr/>
          <p:nvPr/>
        </p:nvGrpSpPr>
        <p:grpSpPr>
          <a:xfrm>
            <a:off x="6861570" y="9790492"/>
            <a:ext cx="290610" cy="290610"/>
            <a:chOff x="0" y="0"/>
            <a:chExt cx="812800" cy="812800"/>
          </a:xfrm>
        </p:grpSpPr>
        <p:sp>
          <p:nvSpPr>
            <p:cNvPr id="248" name="Freeform 2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9" name="TextBox 24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49485" tIns="49485" rIns="49485" bIns="4948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250" name="TextBox 250"/>
          <p:cNvSpPr txBox="1"/>
          <p:nvPr/>
        </p:nvSpPr>
        <p:spPr>
          <a:xfrm>
            <a:off x="3875964" y="9788693"/>
            <a:ext cx="13777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</a:p>
        </p:txBody>
      </p:sp>
      <p:sp>
        <p:nvSpPr>
          <p:cNvPr id="251" name="TextBox 251"/>
          <p:cNvSpPr txBox="1"/>
          <p:nvPr/>
        </p:nvSpPr>
        <p:spPr>
          <a:xfrm>
            <a:off x="4167303" y="9771099"/>
            <a:ext cx="16750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52" name="TextBox 252"/>
          <p:cNvSpPr txBox="1"/>
          <p:nvPr/>
        </p:nvSpPr>
        <p:spPr>
          <a:xfrm>
            <a:off x="4502405" y="9772715"/>
            <a:ext cx="10970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1"/>
              </a:lnSpc>
              <a:spcBef>
                <a:spcPct val="0"/>
              </a:spcBef>
            </a:pPr>
            <a:r>
              <a:rPr lang="en-US" sz="152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</a:t>
            </a:r>
          </a:p>
        </p:txBody>
      </p:sp>
      <p:sp>
        <p:nvSpPr>
          <p:cNvPr id="253" name="TextBox 253"/>
          <p:cNvSpPr txBox="1"/>
          <p:nvPr/>
        </p:nvSpPr>
        <p:spPr>
          <a:xfrm>
            <a:off x="4795868" y="9795380"/>
            <a:ext cx="13518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54" name="TextBox 254"/>
          <p:cNvSpPr txBox="1"/>
          <p:nvPr/>
        </p:nvSpPr>
        <p:spPr>
          <a:xfrm>
            <a:off x="5396164" y="9759956"/>
            <a:ext cx="16750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55" name="TextBox 255"/>
          <p:cNvSpPr txBox="1"/>
          <p:nvPr/>
        </p:nvSpPr>
        <p:spPr>
          <a:xfrm>
            <a:off x="6022210" y="9788693"/>
            <a:ext cx="12102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</a:p>
        </p:txBody>
      </p:sp>
      <p:sp>
        <p:nvSpPr>
          <p:cNvPr id="256" name="TextBox 256"/>
          <p:cNvSpPr txBox="1"/>
          <p:nvPr/>
        </p:nvSpPr>
        <p:spPr>
          <a:xfrm>
            <a:off x="6631668" y="9771099"/>
            <a:ext cx="13801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</a:p>
        </p:txBody>
      </p:sp>
      <p:sp>
        <p:nvSpPr>
          <p:cNvPr id="257" name="TextBox 257"/>
          <p:cNvSpPr txBox="1"/>
          <p:nvPr/>
        </p:nvSpPr>
        <p:spPr>
          <a:xfrm>
            <a:off x="5084967" y="9792341"/>
            <a:ext cx="16938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</a:t>
            </a:r>
          </a:p>
        </p:txBody>
      </p:sp>
      <p:sp>
        <p:nvSpPr>
          <p:cNvPr id="258" name="TextBox 258"/>
          <p:cNvSpPr txBox="1"/>
          <p:nvPr/>
        </p:nvSpPr>
        <p:spPr>
          <a:xfrm>
            <a:off x="5731173" y="9789038"/>
            <a:ext cx="13518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59" name="TextBox 259"/>
          <p:cNvSpPr txBox="1"/>
          <p:nvPr/>
        </p:nvSpPr>
        <p:spPr>
          <a:xfrm rot="-10800000">
            <a:off x="6945219" y="9791667"/>
            <a:ext cx="131406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  <a:spcBef>
                <a:spcPct val="0"/>
              </a:spcBef>
            </a:pPr>
            <a:r>
              <a:rPr lang="en-US" sz="171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60" name="TextBox 260"/>
          <p:cNvSpPr txBox="1"/>
          <p:nvPr/>
        </p:nvSpPr>
        <p:spPr>
          <a:xfrm>
            <a:off x="3777330" y="9601327"/>
            <a:ext cx="2873405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4"/>
              </a:lnSpc>
            </a:pPr>
            <a:r>
              <a:rPr lang="en-US" sz="86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Найди и раскрась все буквы Э красным цветом.</a:t>
            </a:r>
          </a:p>
        </p:txBody>
      </p:sp>
      <p:sp>
        <p:nvSpPr>
          <p:cNvPr id="261" name="TextBox 261"/>
          <p:cNvSpPr txBox="1"/>
          <p:nvPr/>
        </p:nvSpPr>
        <p:spPr>
          <a:xfrm>
            <a:off x="6355448" y="9773792"/>
            <a:ext cx="10970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1"/>
              </a:lnSpc>
              <a:spcBef>
                <a:spcPct val="0"/>
              </a:spcBef>
            </a:pPr>
            <a:r>
              <a:rPr lang="en-US" sz="152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э</a:t>
            </a:r>
          </a:p>
        </p:txBody>
      </p:sp>
      <p:sp>
        <p:nvSpPr>
          <p:cNvPr id="262" name="TextBox 262"/>
          <p:cNvSpPr txBox="1"/>
          <p:nvPr/>
        </p:nvSpPr>
        <p:spPr>
          <a:xfrm>
            <a:off x="3898408" y="10165745"/>
            <a:ext cx="284145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5"/>
              </a:lnSpc>
            </a:pPr>
            <a:r>
              <a:rPr lang="en-US" sz="177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СЭ</a:t>
            </a:r>
          </a:p>
        </p:txBody>
      </p:sp>
      <p:sp>
        <p:nvSpPr>
          <p:cNvPr id="263" name="TextBox 263"/>
          <p:cNvSpPr txBox="1"/>
          <p:nvPr/>
        </p:nvSpPr>
        <p:spPr>
          <a:xfrm>
            <a:off x="5021206" y="10165745"/>
            <a:ext cx="345680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5"/>
              </a:lnSpc>
            </a:pPr>
            <a:r>
              <a:rPr lang="en-US" sz="177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МЭ</a:t>
            </a:r>
          </a:p>
        </p:txBody>
      </p:sp>
      <p:sp>
        <p:nvSpPr>
          <p:cNvPr id="264" name="TextBox 264"/>
          <p:cNvSpPr txBox="1"/>
          <p:nvPr/>
        </p:nvSpPr>
        <p:spPr>
          <a:xfrm>
            <a:off x="6213665" y="10165745"/>
            <a:ext cx="28466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5"/>
              </a:lnSpc>
            </a:pPr>
            <a:r>
              <a:rPr lang="en-US" sz="177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АЭ</a:t>
            </a:r>
          </a:p>
        </p:txBody>
      </p:sp>
      <p:grpSp>
        <p:nvGrpSpPr>
          <p:cNvPr id="265" name="Group 265"/>
          <p:cNvGrpSpPr/>
          <p:nvPr/>
        </p:nvGrpSpPr>
        <p:grpSpPr>
          <a:xfrm>
            <a:off x="6567862" y="10207399"/>
            <a:ext cx="220943" cy="230427"/>
            <a:chOff x="0" y="0"/>
            <a:chExt cx="90203" cy="94075"/>
          </a:xfrm>
        </p:grpSpPr>
        <p:sp>
          <p:nvSpPr>
            <p:cNvPr id="266" name="Freeform 266"/>
            <p:cNvSpPr/>
            <p:nvPr/>
          </p:nvSpPr>
          <p:spPr>
            <a:xfrm>
              <a:off x="0" y="0"/>
              <a:ext cx="90203" cy="94075"/>
            </a:xfrm>
            <a:custGeom>
              <a:avLst/>
              <a:gdLst/>
              <a:ahLst/>
              <a:cxnLst/>
              <a:rect l="l" t="t" r="r" b="b"/>
              <a:pathLst>
                <a:path w="90203" h="94075">
                  <a:moveTo>
                    <a:pt x="0" y="0"/>
                  </a:moveTo>
                  <a:lnTo>
                    <a:pt x="90203" y="0"/>
                  </a:lnTo>
                  <a:lnTo>
                    <a:pt x="90203" y="94075"/>
                  </a:lnTo>
                  <a:lnTo>
                    <a:pt x="0" y="94075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7" name="TextBox 267"/>
            <p:cNvSpPr txBox="1"/>
            <p:nvPr/>
          </p:nvSpPr>
          <p:spPr>
            <a:xfrm>
              <a:off x="0" y="-28575"/>
              <a:ext cx="90203" cy="1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68" name="Group 268"/>
          <p:cNvGrpSpPr/>
          <p:nvPr/>
        </p:nvGrpSpPr>
        <p:grpSpPr>
          <a:xfrm>
            <a:off x="6775996" y="10207399"/>
            <a:ext cx="220943" cy="230427"/>
            <a:chOff x="0" y="0"/>
            <a:chExt cx="90203" cy="94075"/>
          </a:xfrm>
        </p:grpSpPr>
        <p:sp>
          <p:nvSpPr>
            <p:cNvPr id="269" name="Freeform 269"/>
            <p:cNvSpPr/>
            <p:nvPr/>
          </p:nvSpPr>
          <p:spPr>
            <a:xfrm>
              <a:off x="0" y="0"/>
              <a:ext cx="90203" cy="94075"/>
            </a:xfrm>
            <a:custGeom>
              <a:avLst/>
              <a:gdLst/>
              <a:ahLst/>
              <a:cxnLst/>
              <a:rect l="l" t="t" r="r" b="b"/>
              <a:pathLst>
                <a:path w="90203" h="94075">
                  <a:moveTo>
                    <a:pt x="0" y="0"/>
                  </a:moveTo>
                  <a:lnTo>
                    <a:pt x="90203" y="0"/>
                  </a:lnTo>
                  <a:lnTo>
                    <a:pt x="90203" y="94075"/>
                  </a:lnTo>
                  <a:lnTo>
                    <a:pt x="0" y="94075"/>
                  </a:lnTo>
                  <a:close/>
                </a:path>
              </a:pathLst>
            </a:custGeom>
            <a:solidFill>
              <a:srgbClr val="FF313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0" name="TextBox 270"/>
            <p:cNvSpPr txBox="1"/>
            <p:nvPr/>
          </p:nvSpPr>
          <p:spPr>
            <a:xfrm>
              <a:off x="0" y="-28575"/>
              <a:ext cx="90203" cy="122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71" name="Group 271"/>
          <p:cNvGrpSpPr/>
          <p:nvPr/>
        </p:nvGrpSpPr>
        <p:grpSpPr>
          <a:xfrm>
            <a:off x="205453" y="566044"/>
            <a:ext cx="3559456" cy="10015731"/>
            <a:chOff x="39316" y="-123825"/>
            <a:chExt cx="4745942" cy="13354308"/>
          </a:xfrm>
        </p:grpSpPr>
        <p:grpSp>
          <p:nvGrpSpPr>
            <p:cNvPr id="272" name="Group 272"/>
            <p:cNvGrpSpPr/>
            <p:nvPr/>
          </p:nvGrpSpPr>
          <p:grpSpPr>
            <a:xfrm>
              <a:off x="177980" y="23990"/>
              <a:ext cx="4607278" cy="2641299"/>
              <a:chOff x="0" y="0"/>
              <a:chExt cx="1350272" cy="774095"/>
            </a:xfrm>
          </p:grpSpPr>
          <p:sp>
            <p:nvSpPr>
              <p:cNvPr id="273" name="Freeform 273"/>
              <p:cNvSpPr/>
              <p:nvPr/>
            </p:nvSpPr>
            <p:spPr>
              <a:xfrm>
                <a:off x="0" y="0"/>
                <a:ext cx="1350272" cy="774095"/>
              </a:xfrm>
              <a:custGeom>
                <a:avLst/>
                <a:gdLst/>
                <a:ahLst/>
                <a:cxnLst/>
                <a:rect l="l" t="t" r="r" b="b"/>
                <a:pathLst>
                  <a:path w="1350272" h="774095">
                    <a:moveTo>
                      <a:pt x="0" y="0"/>
                    </a:moveTo>
                    <a:lnTo>
                      <a:pt x="1350272" y="0"/>
                    </a:lnTo>
                    <a:lnTo>
                      <a:pt x="1350272" y="774095"/>
                    </a:lnTo>
                    <a:lnTo>
                      <a:pt x="0" y="7740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74" name="TextBox 274"/>
              <p:cNvSpPr txBox="1"/>
              <p:nvPr/>
            </p:nvSpPr>
            <p:spPr>
              <a:xfrm>
                <a:off x="0" y="-28575"/>
                <a:ext cx="1350272" cy="8026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5" name="Group 275"/>
            <p:cNvGrpSpPr/>
            <p:nvPr/>
          </p:nvGrpSpPr>
          <p:grpSpPr>
            <a:xfrm>
              <a:off x="177980" y="2665288"/>
              <a:ext cx="4607278" cy="2641299"/>
              <a:chOff x="0" y="0"/>
              <a:chExt cx="1350272" cy="774095"/>
            </a:xfrm>
          </p:grpSpPr>
          <p:sp>
            <p:nvSpPr>
              <p:cNvPr id="276" name="Freeform 276"/>
              <p:cNvSpPr/>
              <p:nvPr/>
            </p:nvSpPr>
            <p:spPr>
              <a:xfrm>
                <a:off x="0" y="0"/>
                <a:ext cx="1350272" cy="774095"/>
              </a:xfrm>
              <a:custGeom>
                <a:avLst/>
                <a:gdLst/>
                <a:ahLst/>
                <a:cxnLst/>
                <a:rect l="l" t="t" r="r" b="b"/>
                <a:pathLst>
                  <a:path w="1350272" h="774095">
                    <a:moveTo>
                      <a:pt x="0" y="0"/>
                    </a:moveTo>
                    <a:lnTo>
                      <a:pt x="1350272" y="0"/>
                    </a:lnTo>
                    <a:lnTo>
                      <a:pt x="1350272" y="774095"/>
                    </a:lnTo>
                    <a:lnTo>
                      <a:pt x="0" y="7740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77" name="TextBox 277"/>
              <p:cNvSpPr txBox="1"/>
              <p:nvPr/>
            </p:nvSpPr>
            <p:spPr>
              <a:xfrm>
                <a:off x="0" y="-28575"/>
                <a:ext cx="1350272" cy="8026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8" name="Group 278"/>
            <p:cNvGrpSpPr/>
            <p:nvPr/>
          </p:nvGrpSpPr>
          <p:grpSpPr>
            <a:xfrm>
              <a:off x="177980" y="5306587"/>
              <a:ext cx="4607278" cy="2641299"/>
              <a:chOff x="0" y="0"/>
              <a:chExt cx="1350272" cy="774095"/>
            </a:xfrm>
          </p:grpSpPr>
          <p:sp>
            <p:nvSpPr>
              <p:cNvPr id="279" name="Freeform 279"/>
              <p:cNvSpPr/>
              <p:nvPr/>
            </p:nvSpPr>
            <p:spPr>
              <a:xfrm>
                <a:off x="0" y="0"/>
                <a:ext cx="1350272" cy="774095"/>
              </a:xfrm>
              <a:custGeom>
                <a:avLst/>
                <a:gdLst/>
                <a:ahLst/>
                <a:cxnLst/>
                <a:rect l="l" t="t" r="r" b="b"/>
                <a:pathLst>
                  <a:path w="1350272" h="774095">
                    <a:moveTo>
                      <a:pt x="0" y="0"/>
                    </a:moveTo>
                    <a:lnTo>
                      <a:pt x="1350272" y="0"/>
                    </a:lnTo>
                    <a:lnTo>
                      <a:pt x="1350272" y="774095"/>
                    </a:lnTo>
                    <a:lnTo>
                      <a:pt x="0" y="7740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80" name="TextBox 280"/>
              <p:cNvSpPr txBox="1"/>
              <p:nvPr/>
            </p:nvSpPr>
            <p:spPr>
              <a:xfrm>
                <a:off x="0" y="-28575"/>
                <a:ext cx="1350272" cy="8026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1" name="Group 281"/>
            <p:cNvGrpSpPr/>
            <p:nvPr/>
          </p:nvGrpSpPr>
          <p:grpSpPr>
            <a:xfrm>
              <a:off x="177980" y="7947885"/>
              <a:ext cx="4607278" cy="2641299"/>
              <a:chOff x="0" y="0"/>
              <a:chExt cx="1350272" cy="774095"/>
            </a:xfrm>
          </p:grpSpPr>
          <p:sp>
            <p:nvSpPr>
              <p:cNvPr id="282" name="Freeform 282"/>
              <p:cNvSpPr/>
              <p:nvPr/>
            </p:nvSpPr>
            <p:spPr>
              <a:xfrm>
                <a:off x="0" y="0"/>
                <a:ext cx="1350272" cy="774095"/>
              </a:xfrm>
              <a:custGeom>
                <a:avLst/>
                <a:gdLst/>
                <a:ahLst/>
                <a:cxnLst/>
                <a:rect l="l" t="t" r="r" b="b"/>
                <a:pathLst>
                  <a:path w="1350272" h="774095">
                    <a:moveTo>
                      <a:pt x="0" y="0"/>
                    </a:moveTo>
                    <a:lnTo>
                      <a:pt x="1350272" y="0"/>
                    </a:lnTo>
                    <a:lnTo>
                      <a:pt x="1350272" y="774095"/>
                    </a:lnTo>
                    <a:lnTo>
                      <a:pt x="0" y="7740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83" name="TextBox 283"/>
              <p:cNvSpPr txBox="1"/>
              <p:nvPr/>
            </p:nvSpPr>
            <p:spPr>
              <a:xfrm>
                <a:off x="0" y="-28575"/>
                <a:ext cx="1350272" cy="8026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4" name="Group 284"/>
            <p:cNvGrpSpPr/>
            <p:nvPr/>
          </p:nvGrpSpPr>
          <p:grpSpPr>
            <a:xfrm>
              <a:off x="177980" y="10589184"/>
              <a:ext cx="4607278" cy="2641299"/>
              <a:chOff x="0" y="0"/>
              <a:chExt cx="1350272" cy="774095"/>
            </a:xfrm>
          </p:grpSpPr>
          <p:sp>
            <p:nvSpPr>
              <p:cNvPr id="285" name="Freeform 285"/>
              <p:cNvSpPr/>
              <p:nvPr/>
            </p:nvSpPr>
            <p:spPr>
              <a:xfrm>
                <a:off x="0" y="0"/>
                <a:ext cx="1350272" cy="774095"/>
              </a:xfrm>
              <a:custGeom>
                <a:avLst/>
                <a:gdLst/>
                <a:ahLst/>
                <a:cxnLst/>
                <a:rect l="l" t="t" r="r" b="b"/>
                <a:pathLst>
                  <a:path w="1350272" h="774095">
                    <a:moveTo>
                      <a:pt x="0" y="0"/>
                    </a:moveTo>
                    <a:lnTo>
                      <a:pt x="1350272" y="0"/>
                    </a:lnTo>
                    <a:lnTo>
                      <a:pt x="1350272" y="774095"/>
                    </a:lnTo>
                    <a:lnTo>
                      <a:pt x="0" y="7740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86" name="TextBox 286"/>
              <p:cNvSpPr txBox="1"/>
              <p:nvPr/>
            </p:nvSpPr>
            <p:spPr>
              <a:xfrm>
                <a:off x="0" y="-28575"/>
                <a:ext cx="1350272" cy="8026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7" name="Group 287"/>
            <p:cNvGrpSpPr/>
            <p:nvPr/>
          </p:nvGrpSpPr>
          <p:grpSpPr>
            <a:xfrm>
              <a:off x="290556" y="99099"/>
              <a:ext cx="1380809" cy="1215174"/>
              <a:chOff x="0" y="0"/>
              <a:chExt cx="437274" cy="384821"/>
            </a:xfrm>
          </p:grpSpPr>
          <p:sp>
            <p:nvSpPr>
              <p:cNvPr id="288" name="Freeform 288"/>
              <p:cNvSpPr/>
              <p:nvPr/>
            </p:nvSpPr>
            <p:spPr>
              <a:xfrm>
                <a:off x="0" y="0"/>
                <a:ext cx="437274" cy="384821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119612" y="0"/>
                    </a:moveTo>
                    <a:lnTo>
                      <a:pt x="317662" y="0"/>
                    </a:lnTo>
                    <a:cubicBezTo>
                      <a:pt x="383722" y="0"/>
                      <a:pt x="437274" y="53552"/>
                      <a:pt x="437274" y="119612"/>
                    </a:cubicBezTo>
                    <a:lnTo>
                      <a:pt x="437274" y="265209"/>
                    </a:lnTo>
                    <a:cubicBezTo>
                      <a:pt x="437274" y="331269"/>
                      <a:pt x="383722" y="384821"/>
                      <a:pt x="317662" y="384821"/>
                    </a:cubicBezTo>
                    <a:lnTo>
                      <a:pt x="119612" y="384821"/>
                    </a:lnTo>
                    <a:cubicBezTo>
                      <a:pt x="87889" y="384821"/>
                      <a:pt x="57465" y="372219"/>
                      <a:pt x="35033" y="349787"/>
                    </a:cubicBezTo>
                    <a:cubicBezTo>
                      <a:pt x="12602" y="327356"/>
                      <a:pt x="0" y="296932"/>
                      <a:pt x="0" y="265209"/>
                    </a:cubicBezTo>
                    <a:lnTo>
                      <a:pt x="0" y="119612"/>
                    </a:lnTo>
                    <a:cubicBezTo>
                      <a:pt x="0" y="53552"/>
                      <a:pt x="53552" y="0"/>
                      <a:pt x="119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89" name="TextBox 289"/>
              <p:cNvSpPr txBox="1"/>
              <p:nvPr/>
            </p:nvSpPr>
            <p:spPr>
              <a:xfrm>
                <a:off x="0" y="-19050"/>
                <a:ext cx="437274" cy="403871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  <p:grpSp>
          <p:nvGrpSpPr>
            <p:cNvPr id="290" name="Group 290"/>
            <p:cNvGrpSpPr/>
            <p:nvPr/>
          </p:nvGrpSpPr>
          <p:grpSpPr>
            <a:xfrm>
              <a:off x="3486498" y="403611"/>
              <a:ext cx="1154020" cy="343428"/>
              <a:chOff x="0" y="0"/>
              <a:chExt cx="365455" cy="108757"/>
            </a:xfrm>
          </p:grpSpPr>
          <p:sp>
            <p:nvSpPr>
              <p:cNvPr id="291" name="Freeform 291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92" name="TextBox 292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293" name="Group 293"/>
            <p:cNvGrpSpPr/>
            <p:nvPr/>
          </p:nvGrpSpPr>
          <p:grpSpPr>
            <a:xfrm>
              <a:off x="1825104" y="802751"/>
              <a:ext cx="1154020" cy="343428"/>
              <a:chOff x="0" y="0"/>
              <a:chExt cx="365455" cy="108757"/>
            </a:xfrm>
          </p:grpSpPr>
          <p:sp>
            <p:nvSpPr>
              <p:cNvPr id="294" name="Freeform 294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95" name="TextBox 295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296" name="Group 296"/>
            <p:cNvGrpSpPr/>
            <p:nvPr/>
          </p:nvGrpSpPr>
          <p:grpSpPr>
            <a:xfrm>
              <a:off x="1825104" y="403611"/>
              <a:ext cx="1154020" cy="343428"/>
              <a:chOff x="0" y="0"/>
              <a:chExt cx="365455" cy="108757"/>
            </a:xfrm>
          </p:grpSpPr>
          <p:sp>
            <p:nvSpPr>
              <p:cNvPr id="297" name="Freeform 297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98" name="TextBox 298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299" name="Group 299"/>
            <p:cNvGrpSpPr/>
            <p:nvPr/>
          </p:nvGrpSpPr>
          <p:grpSpPr>
            <a:xfrm>
              <a:off x="3486498" y="802751"/>
              <a:ext cx="1154020" cy="343428"/>
              <a:chOff x="0" y="0"/>
              <a:chExt cx="365455" cy="108757"/>
            </a:xfrm>
          </p:grpSpPr>
          <p:sp>
            <p:nvSpPr>
              <p:cNvPr id="300" name="Freeform 300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01" name="TextBox 301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302" name="Freeform 302"/>
            <p:cNvSpPr/>
            <p:nvPr/>
          </p:nvSpPr>
          <p:spPr>
            <a:xfrm>
              <a:off x="290556" y="1709835"/>
              <a:ext cx="1149692" cy="844065"/>
            </a:xfrm>
            <a:custGeom>
              <a:avLst/>
              <a:gdLst/>
              <a:ahLst/>
              <a:cxnLst/>
              <a:rect l="l" t="t" r="r" b="b"/>
              <a:pathLst>
                <a:path w="1149692" h="844065">
                  <a:moveTo>
                    <a:pt x="0" y="0"/>
                  </a:moveTo>
                  <a:lnTo>
                    <a:pt x="1149693" y="0"/>
                  </a:lnTo>
                  <a:lnTo>
                    <a:pt x="1149693" y="844065"/>
                  </a:lnTo>
                  <a:lnTo>
                    <a:pt x="0" y="844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4744" b="-4223"/>
              </a:stretch>
            </a:blipFill>
          </p:spPr>
        </p:sp>
        <p:sp>
          <p:nvSpPr>
            <p:cNvPr id="303" name="AutoShape 303"/>
            <p:cNvSpPr/>
            <p:nvPr/>
          </p:nvSpPr>
          <p:spPr>
            <a:xfrm>
              <a:off x="1243802" y="2494270"/>
              <a:ext cx="525840" cy="2488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04" name="Group 304"/>
            <p:cNvGrpSpPr/>
            <p:nvPr/>
          </p:nvGrpSpPr>
          <p:grpSpPr>
            <a:xfrm rot="-5400000">
              <a:off x="1369241" y="2108523"/>
              <a:ext cx="258355" cy="527042"/>
              <a:chOff x="0" y="0"/>
              <a:chExt cx="5121355" cy="10447511"/>
            </a:xfrm>
          </p:grpSpPr>
          <p:sp>
            <p:nvSpPr>
              <p:cNvPr id="305" name="Freeform 305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06" name="AutoShape 306"/>
            <p:cNvSpPr/>
            <p:nvPr/>
          </p:nvSpPr>
          <p:spPr>
            <a:xfrm>
              <a:off x="1767392" y="2496758"/>
              <a:ext cx="515114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07" name="Group 307"/>
            <p:cNvGrpSpPr/>
            <p:nvPr/>
          </p:nvGrpSpPr>
          <p:grpSpPr>
            <a:xfrm rot="-5400000">
              <a:off x="1889808" y="2108523"/>
              <a:ext cx="258355" cy="527042"/>
              <a:chOff x="0" y="0"/>
              <a:chExt cx="5121355" cy="10447511"/>
            </a:xfrm>
          </p:grpSpPr>
          <p:sp>
            <p:nvSpPr>
              <p:cNvPr id="308" name="Freeform 308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09" name="AutoShape 309"/>
            <p:cNvSpPr/>
            <p:nvPr/>
          </p:nvSpPr>
          <p:spPr>
            <a:xfrm flipV="1">
              <a:off x="1248636" y="2242866"/>
              <a:ext cx="0" cy="249343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10" name="Freeform 310"/>
            <p:cNvSpPr/>
            <p:nvPr/>
          </p:nvSpPr>
          <p:spPr>
            <a:xfrm rot="415104">
              <a:off x="4121267" y="1521603"/>
              <a:ext cx="512010" cy="1070889"/>
            </a:xfrm>
            <a:custGeom>
              <a:avLst/>
              <a:gdLst/>
              <a:ahLst/>
              <a:cxnLst/>
              <a:rect l="l" t="t" r="r" b="b"/>
              <a:pathLst>
                <a:path w="512010" h="1070889">
                  <a:moveTo>
                    <a:pt x="0" y="0"/>
                  </a:moveTo>
                  <a:lnTo>
                    <a:pt x="512011" y="0"/>
                  </a:lnTo>
                  <a:lnTo>
                    <a:pt x="512011" y="1070888"/>
                  </a:lnTo>
                  <a:lnTo>
                    <a:pt x="0" y="1070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109153"/>
              </a:stretch>
            </a:blipFill>
          </p:spPr>
        </p:sp>
        <p:grpSp>
          <p:nvGrpSpPr>
            <p:cNvPr id="311" name="Group 311"/>
            <p:cNvGrpSpPr/>
            <p:nvPr/>
          </p:nvGrpSpPr>
          <p:grpSpPr>
            <a:xfrm>
              <a:off x="2252990" y="1828829"/>
              <a:ext cx="307782" cy="303038"/>
              <a:chOff x="0" y="0"/>
              <a:chExt cx="90203" cy="88813"/>
            </a:xfrm>
          </p:grpSpPr>
          <p:sp>
            <p:nvSpPr>
              <p:cNvPr id="312" name="Freeform 312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13" name="TextBox 313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314" name="AutoShape 314"/>
            <p:cNvSpPr/>
            <p:nvPr/>
          </p:nvSpPr>
          <p:spPr>
            <a:xfrm>
              <a:off x="2550582" y="2120845"/>
              <a:ext cx="611442" cy="2893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15" name="Group 315"/>
            <p:cNvGrpSpPr/>
            <p:nvPr/>
          </p:nvGrpSpPr>
          <p:grpSpPr>
            <a:xfrm rot="-5400000">
              <a:off x="2696441" y="1672302"/>
              <a:ext cx="300414" cy="612841"/>
              <a:chOff x="0" y="0"/>
              <a:chExt cx="5121355" cy="10447511"/>
            </a:xfrm>
          </p:grpSpPr>
          <p:sp>
            <p:nvSpPr>
              <p:cNvPr id="316" name="Freeform 316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17" name="AutoShape 317"/>
            <p:cNvSpPr/>
            <p:nvPr/>
          </p:nvSpPr>
          <p:spPr>
            <a:xfrm>
              <a:off x="3155282" y="2124052"/>
              <a:ext cx="598970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18" name="Group 318"/>
            <p:cNvGrpSpPr/>
            <p:nvPr/>
          </p:nvGrpSpPr>
          <p:grpSpPr>
            <a:xfrm rot="-5400000">
              <a:off x="3297625" y="1672616"/>
              <a:ext cx="300414" cy="612841"/>
              <a:chOff x="0" y="0"/>
              <a:chExt cx="5121355" cy="10447511"/>
            </a:xfrm>
          </p:grpSpPr>
          <p:sp>
            <p:nvSpPr>
              <p:cNvPr id="319" name="Freeform 319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320" name="AutoShape 320"/>
            <p:cNvSpPr/>
            <p:nvPr/>
          </p:nvSpPr>
          <p:spPr>
            <a:xfrm flipV="1">
              <a:off x="2556202" y="1828515"/>
              <a:ext cx="0" cy="289934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321" name="Group 321"/>
            <p:cNvGrpSpPr/>
            <p:nvPr/>
          </p:nvGrpSpPr>
          <p:grpSpPr>
            <a:xfrm>
              <a:off x="3746726" y="1829144"/>
              <a:ext cx="307782" cy="303038"/>
              <a:chOff x="0" y="0"/>
              <a:chExt cx="90203" cy="88813"/>
            </a:xfrm>
          </p:grpSpPr>
          <p:sp>
            <p:nvSpPr>
              <p:cNvPr id="322" name="Freeform 322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23" name="TextBox 323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46590" tIns="46590" rIns="46590" bIns="4659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324" name="TextBox 324"/>
            <p:cNvSpPr txBox="1"/>
            <p:nvPr/>
          </p:nvSpPr>
          <p:spPr>
            <a:xfrm>
              <a:off x="372670" y="-123825"/>
              <a:ext cx="672759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91"/>
                </a:lnSpc>
              </a:pPr>
              <a:r>
                <a:rPr lang="en-US" sz="656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А</a:t>
              </a:r>
            </a:p>
          </p:txBody>
        </p:sp>
        <p:sp>
          <p:nvSpPr>
            <p:cNvPr id="325" name="TextBox 325"/>
            <p:cNvSpPr txBox="1"/>
            <p:nvPr/>
          </p:nvSpPr>
          <p:spPr>
            <a:xfrm>
              <a:off x="1098346" y="-107613"/>
              <a:ext cx="554262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37"/>
                </a:lnSpc>
              </a:pPr>
              <a:r>
                <a:rPr lang="en-US" sz="6598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а</a:t>
              </a:r>
            </a:p>
          </p:txBody>
        </p:sp>
        <p:sp>
          <p:nvSpPr>
            <p:cNvPr id="326" name="TextBox 326"/>
            <p:cNvSpPr txBox="1"/>
            <p:nvPr/>
          </p:nvSpPr>
          <p:spPr>
            <a:xfrm>
              <a:off x="2082985" y="122022"/>
              <a:ext cx="2253245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3"/>
                </a:lnSpc>
              </a:pPr>
              <a:r>
                <a:rPr lang="en-US" sz="88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 правильный ответ. </a:t>
              </a:r>
            </a:p>
          </p:txBody>
        </p:sp>
        <p:sp>
          <p:nvSpPr>
            <p:cNvPr id="327" name="TextBox 327"/>
            <p:cNvSpPr txBox="1"/>
            <p:nvPr/>
          </p:nvSpPr>
          <p:spPr>
            <a:xfrm>
              <a:off x="2043492" y="460210"/>
              <a:ext cx="717245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</a:p>
          </p:txBody>
        </p:sp>
        <p:sp>
          <p:nvSpPr>
            <p:cNvPr id="328" name="TextBox 328"/>
            <p:cNvSpPr txBox="1"/>
            <p:nvPr/>
          </p:nvSpPr>
          <p:spPr>
            <a:xfrm>
              <a:off x="1948251" y="863339"/>
              <a:ext cx="907728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</a:p>
          </p:txBody>
        </p:sp>
        <p:sp>
          <p:nvSpPr>
            <p:cNvPr id="329" name="TextBox 329"/>
            <p:cNvSpPr txBox="1"/>
            <p:nvPr/>
          </p:nvSpPr>
          <p:spPr>
            <a:xfrm>
              <a:off x="3686081" y="460210"/>
              <a:ext cx="75485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</a:p>
          </p:txBody>
        </p:sp>
        <p:sp>
          <p:nvSpPr>
            <p:cNvPr id="330" name="TextBox 330"/>
            <p:cNvSpPr txBox="1"/>
            <p:nvPr/>
          </p:nvSpPr>
          <p:spPr>
            <a:xfrm>
              <a:off x="3541499" y="863339"/>
              <a:ext cx="1044020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</a:p>
          </p:txBody>
        </p:sp>
        <p:sp>
          <p:nvSpPr>
            <p:cNvPr id="331" name="TextBox 331"/>
            <p:cNvSpPr txBox="1"/>
            <p:nvPr/>
          </p:nvSpPr>
          <p:spPr>
            <a:xfrm>
              <a:off x="3122377" y="400892"/>
              <a:ext cx="262471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46"/>
                </a:lnSpc>
              </a:pPr>
              <a:r>
                <a:rPr lang="en-US" sz="3247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332" name="TextBox 332"/>
            <p:cNvSpPr txBox="1"/>
            <p:nvPr/>
          </p:nvSpPr>
          <p:spPr>
            <a:xfrm>
              <a:off x="304573" y="1391534"/>
              <a:ext cx="3969415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7"/>
                </a:lnSpc>
              </a:pPr>
              <a:r>
                <a:rPr lang="en-US" sz="855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Найди место звука [а] в слове. Закрась схемы слов. </a:t>
              </a:r>
            </a:p>
          </p:txBody>
        </p:sp>
        <p:grpSp>
          <p:nvGrpSpPr>
            <p:cNvPr id="333" name="Group 333"/>
            <p:cNvGrpSpPr/>
            <p:nvPr/>
          </p:nvGrpSpPr>
          <p:grpSpPr>
            <a:xfrm>
              <a:off x="266122" y="2741824"/>
              <a:ext cx="1380809" cy="1215174"/>
              <a:chOff x="0" y="0"/>
              <a:chExt cx="437274" cy="384821"/>
            </a:xfrm>
          </p:grpSpPr>
          <p:sp>
            <p:nvSpPr>
              <p:cNvPr id="334" name="Freeform 334"/>
              <p:cNvSpPr/>
              <p:nvPr/>
            </p:nvSpPr>
            <p:spPr>
              <a:xfrm>
                <a:off x="0" y="0"/>
                <a:ext cx="437274" cy="384821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119612" y="0"/>
                    </a:moveTo>
                    <a:lnTo>
                      <a:pt x="317662" y="0"/>
                    </a:lnTo>
                    <a:cubicBezTo>
                      <a:pt x="383722" y="0"/>
                      <a:pt x="437274" y="53552"/>
                      <a:pt x="437274" y="119612"/>
                    </a:cubicBezTo>
                    <a:lnTo>
                      <a:pt x="437274" y="265209"/>
                    </a:lnTo>
                    <a:cubicBezTo>
                      <a:pt x="437274" y="331269"/>
                      <a:pt x="383722" y="384821"/>
                      <a:pt x="317662" y="384821"/>
                    </a:cubicBezTo>
                    <a:lnTo>
                      <a:pt x="119612" y="384821"/>
                    </a:lnTo>
                    <a:cubicBezTo>
                      <a:pt x="87889" y="384821"/>
                      <a:pt x="57465" y="372219"/>
                      <a:pt x="35033" y="349787"/>
                    </a:cubicBezTo>
                    <a:cubicBezTo>
                      <a:pt x="12602" y="327356"/>
                      <a:pt x="0" y="296932"/>
                      <a:pt x="0" y="265209"/>
                    </a:cubicBezTo>
                    <a:lnTo>
                      <a:pt x="0" y="119612"/>
                    </a:lnTo>
                    <a:cubicBezTo>
                      <a:pt x="0" y="53552"/>
                      <a:pt x="53552" y="0"/>
                      <a:pt x="119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35" name="TextBox 335"/>
              <p:cNvSpPr txBox="1"/>
              <p:nvPr/>
            </p:nvSpPr>
            <p:spPr>
              <a:xfrm>
                <a:off x="0" y="-28575"/>
                <a:ext cx="437274" cy="4133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36" name="Group 336"/>
            <p:cNvGrpSpPr/>
            <p:nvPr/>
          </p:nvGrpSpPr>
          <p:grpSpPr>
            <a:xfrm>
              <a:off x="3481624" y="3046336"/>
              <a:ext cx="1154020" cy="343428"/>
              <a:chOff x="0" y="0"/>
              <a:chExt cx="365455" cy="108757"/>
            </a:xfrm>
          </p:grpSpPr>
          <p:sp>
            <p:nvSpPr>
              <p:cNvPr id="337" name="Freeform 337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38" name="TextBox 338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39" name="Group 339"/>
            <p:cNvGrpSpPr/>
            <p:nvPr/>
          </p:nvGrpSpPr>
          <p:grpSpPr>
            <a:xfrm>
              <a:off x="1800670" y="3445476"/>
              <a:ext cx="1154020" cy="343428"/>
              <a:chOff x="0" y="0"/>
              <a:chExt cx="365455" cy="108757"/>
            </a:xfrm>
          </p:grpSpPr>
          <p:sp>
            <p:nvSpPr>
              <p:cNvPr id="340" name="Freeform 340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41" name="TextBox 341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42" name="Group 342"/>
            <p:cNvGrpSpPr/>
            <p:nvPr/>
          </p:nvGrpSpPr>
          <p:grpSpPr>
            <a:xfrm>
              <a:off x="1800670" y="3046336"/>
              <a:ext cx="1154020" cy="343428"/>
              <a:chOff x="0" y="0"/>
              <a:chExt cx="365455" cy="108757"/>
            </a:xfrm>
          </p:grpSpPr>
          <p:sp>
            <p:nvSpPr>
              <p:cNvPr id="343" name="Freeform 343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44" name="TextBox 344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45" name="Group 345"/>
            <p:cNvGrpSpPr/>
            <p:nvPr/>
          </p:nvGrpSpPr>
          <p:grpSpPr>
            <a:xfrm>
              <a:off x="3481624" y="3445476"/>
              <a:ext cx="1154020" cy="343428"/>
              <a:chOff x="0" y="0"/>
              <a:chExt cx="365455" cy="108757"/>
            </a:xfrm>
          </p:grpSpPr>
          <p:sp>
            <p:nvSpPr>
              <p:cNvPr id="346" name="Freeform 346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47" name="TextBox 347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48" name="Group 348"/>
            <p:cNvGrpSpPr/>
            <p:nvPr/>
          </p:nvGrpSpPr>
          <p:grpSpPr>
            <a:xfrm>
              <a:off x="266122" y="5388903"/>
              <a:ext cx="1380809" cy="1215174"/>
              <a:chOff x="0" y="0"/>
              <a:chExt cx="437274" cy="384821"/>
            </a:xfrm>
          </p:grpSpPr>
          <p:sp>
            <p:nvSpPr>
              <p:cNvPr id="349" name="Freeform 349"/>
              <p:cNvSpPr/>
              <p:nvPr/>
            </p:nvSpPr>
            <p:spPr>
              <a:xfrm>
                <a:off x="0" y="0"/>
                <a:ext cx="437274" cy="384821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119612" y="0"/>
                    </a:moveTo>
                    <a:lnTo>
                      <a:pt x="317662" y="0"/>
                    </a:lnTo>
                    <a:cubicBezTo>
                      <a:pt x="383722" y="0"/>
                      <a:pt x="437274" y="53552"/>
                      <a:pt x="437274" y="119612"/>
                    </a:cubicBezTo>
                    <a:lnTo>
                      <a:pt x="437274" y="265209"/>
                    </a:lnTo>
                    <a:cubicBezTo>
                      <a:pt x="437274" y="331269"/>
                      <a:pt x="383722" y="384821"/>
                      <a:pt x="317662" y="384821"/>
                    </a:cubicBezTo>
                    <a:lnTo>
                      <a:pt x="119612" y="384821"/>
                    </a:lnTo>
                    <a:cubicBezTo>
                      <a:pt x="87889" y="384821"/>
                      <a:pt x="57465" y="372219"/>
                      <a:pt x="35033" y="349787"/>
                    </a:cubicBezTo>
                    <a:cubicBezTo>
                      <a:pt x="12602" y="327356"/>
                      <a:pt x="0" y="296932"/>
                      <a:pt x="0" y="265209"/>
                    </a:cubicBezTo>
                    <a:lnTo>
                      <a:pt x="0" y="119612"/>
                    </a:lnTo>
                    <a:cubicBezTo>
                      <a:pt x="0" y="53552"/>
                      <a:pt x="53552" y="0"/>
                      <a:pt x="119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0" name="TextBox 350"/>
              <p:cNvSpPr txBox="1"/>
              <p:nvPr/>
            </p:nvSpPr>
            <p:spPr>
              <a:xfrm>
                <a:off x="0" y="-28575"/>
                <a:ext cx="437274" cy="4133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51" name="Group 351"/>
            <p:cNvGrpSpPr/>
            <p:nvPr/>
          </p:nvGrpSpPr>
          <p:grpSpPr>
            <a:xfrm>
              <a:off x="3447832" y="5692025"/>
              <a:ext cx="1154020" cy="343428"/>
              <a:chOff x="0" y="0"/>
              <a:chExt cx="365455" cy="108757"/>
            </a:xfrm>
          </p:grpSpPr>
          <p:sp>
            <p:nvSpPr>
              <p:cNvPr id="352" name="Freeform 352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3" name="TextBox 353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54" name="Group 354"/>
            <p:cNvGrpSpPr/>
            <p:nvPr/>
          </p:nvGrpSpPr>
          <p:grpSpPr>
            <a:xfrm>
              <a:off x="1800670" y="6092555"/>
              <a:ext cx="1154020" cy="343428"/>
              <a:chOff x="0" y="0"/>
              <a:chExt cx="365455" cy="108757"/>
            </a:xfrm>
          </p:grpSpPr>
          <p:sp>
            <p:nvSpPr>
              <p:cNvPr id="355" name="Freeform 355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6" name="TextBox 356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57" name="Group 357"/>
            <p:cNvGrpSpPr/>
            <p:nvPr/>
          </p:nvGrpSpPr>
          <p:grpSpPr>
            <a:xfrm>
              <a:off x="1800670" y="5693415"/>
              <a:ext cx="1154020" cy="343428"/>
              <a:chOff x="0" y="0"/>
              <a:chExt cx="365455" cy="108757"/>
            </a:xfrm>
          </p:grpSpPr>
          <p:sp>
            <p:nvSpPr>
              <p:cNvPr id="358" name="Freeform 358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59" name="TextBox 359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60" name="Group 360"/>
            <p:cNvGrpSpPr/>
            <p:nvPr/>
          </p:nvGrpSpPr>
          <p:grpSpPr>
            <a:xfrm>
              <a:off x="3447832" y="6091165"/>
              <a:ext cx="1154020" cy="343428"/>
              <a:chOff x="0" y="0"/>
              <a:chExt cx="365455" cy="108757"/>
            </a:xfrm>
          </p:grpSpPr>
          <p:sp>
            <p:nvSpPr>
              <p:cNvPr id="361" name="Freeform 361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2" name="TextBox 362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63" name="Group 363"/>
            <p:cNvGrpSpPr/>
            <p:nvPr/>
          </p:nvGrpSpPr>
          <p:grpSpPr>
            <a:xfrm>
              <a:off x="266122" y="8035982"/>
              <a:ext cx="1380809" cy="1215174"/>
              <a:chOff x="0" y="0"/>
              <a:chExt cx="437274" cy="384821"/>
            </a:xfrm>
          </p:grpSpPr>
          <p:sp>
            <p:nvSpPr>
              <p:cNvPr id="364" name="Freeform 364"/>
              <p:cNvSpPr/>
              <p:nvPr/>
            </p:nvSpPr>
            <p:spPr>
              <a:xfrm>
                <a:off x="0" y="0"/>
                <a:ext cx="437274" cy="384821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119612" y="0"/>
                    </a:moveTo>
                    <a:lnTo>
                      <a:pt x="317662" y="0"/>
                    </a:lnTo>
                    <a:cubicBezTo>
                      <a:pt x="383722" y="0"/>
                      <a:pt x="437274" y="53552"/>
                      <a:pt x="437274" y="119612"/>
                    </a:cubicBezTo>
                    <a:lnTo>
                      <a:pt x="437274" y="265209"/>
                    </a:lnTo>
                    <a:cubicBezTo>
                      <a:pt x="437274" y="331269"/>
                      <a:pt x="383722" y="384821"/>
                      <a:pt x="317662" y="384821"/>
                    </a:cubicBezTo>
                    <a:lnTo>
                      <a:pt x="119612" y="384821"/>
                    </a:lnTo>
                    <a:cubicBezTo>
                      <a:pt x="87889" y="384821"/>
                      <a:pt x="57465" y="372219"/>
                      <a:pt x="35033" y="349787"/>
                    </a:cubicBezTo>
                    <a:cubicBezTo>
                      <a:pt x="12602" y="327356"/>
                      <a:pt x="0" y="296932"/>
                      <a:pt x="0" y="265209"/>
                    </a:cubicBezTo>
                    <a:lnTo>
                      <a:pt x="0" y="119612"/>
                    </a:lnTo>
                    <a:cubicBezTo>
                      <a:pt x="0" y="53552"/>
                      <a:pt x="53552" y="0"/>
                      <a:pt x="119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5" name="TextBox 365"/>
              <p:cNvSpPr txBox="1"/>
              <p:nvPr/>
            </p:nvSpPr>
            <p:spPr>
              <a:xfrm>
                <a:off x="0" y="-28575"/>
                <a:ext cx="437274" cy="4133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66" name="Group 366"/>
            <p:cNvGrpSpPr/>
            <p:nvPr/>
          </p:nvGrpSpPr>
          <p:grpSpPr>
            <a:xfrm>
              <a:off x="3447832" y="8339104"/>
              <a:ext cx="1154020" cy="343428"/>
              <a:chOff x="0" y="0"/>
              <a:chExt cx="365455" cy="108757"/>
            </a:xfrm>
          </p:grpSpPr>
          <p:sp>
            <p:nvSpPr>
              <p:cNvPr id="367" name="Freeform 367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68" name="TextBox 368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69" name="Group 369"/>
            <p:cNvGrpSpPr/>
            <p:nvPr/>
          </p:nvGrpSpPr>
          <p:grpSpPr>
            <a:xfrm>
              <a:off x="1800670" y="8739634"/>
              <a:ext cx="1154020" cy="343428"/>
              <a:chOff x="0" y="0"/>
              <a:chExt cx="365455" cy="108757"/>
            </a:xfrm>
          </p:grpSpPr>
          <p:sp>
            <p:nvSpPr>
              <p:cNvPr id="370" name="Freeform 370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71" name="TextBox 371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72" name="Group 372"/>
            <p:cNvGrpSpPr/>
            <p:nvPr/>
          </p:nvGrpSpPr>
          <p:grpSpPr>
            <a:xfrm>
              <a:off x="1800670" y="8340494"/>
              <a:ext cx="1154020" cy="343428"/>
              <a:chOff x="0" y="0"/>
              <a:chExt cx="365455" cy="108757"/>
            </a:xfrm>
          </p:grpSpPr>
          <p:sp>
            <p:nvSpPr>
              <p:cNvPr id="373" name="Freeform 373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74" name="TextBox 374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75" name="Group 375"/>
            <p:cNvGrpSpPr/>
            <p:nvPr/>
          </p:nvGrpSpPr>
          <p:grpSpPr>
            <a:xfrm>
              <a:off x="3447832" y="8738244"/>
              <a:ext cx="1154020" cy="343428"/>
              <a:chOff x="0" y="0"/>
              <a:chExt cx="365455" cy="108757"/>
            </a:xfrm>
          </p:grpSpPr>
          <p:sp>
            <p:nvSpPr>
              <p:cNvPr id="376" name="Freeform 376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77" name="TextBox 377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78" name="Group 378"/>
            <p:cNvGrpSpPr/>
            <p:nvPr/>
          </p:nvGrpSpPr>
          <p:grpSpPr>
            <a:xfrm>
              <a:off x="266122" y="10683061"/>
              <a:ext cx="1380809" cy="1215174"/>
              <a:chOff x="0" y="0"/>
              <a:chExt cx="437274" cy="384821"/>
            </a:xfrm>
          </p:grpSpPr>
          <p:sp>
            <p:nvSpPr>
              <p:cNvPr id="379" name="Freeform 379"/>
              <p:cNvSpPr/>
              <p:nvPr/>
            </p:nvSpPr>
            <p:spPr>
              <a:xfrm>
                <a:off x="0" y="0"/>
                <a:ext cx="437274" cy="384821"/>
              </a:xfrm>
              <a:custGeom>
                <a:avLst/>
                <a:gdLst/>
                <a:ahLst/>
                <a:cxnLst/>
                <a:rect l="l" t="t" r="r" b="b"/>
                <a:pathLst>
                  <a:path w="437274" h="384821">
                    <a:moveTo>
                      <a:pt x="119612" y="0"/>
                    </a:moveTo>
                    <a:lnTo>
                      <a:pt x="317662" y="0"/>
                    </a:lnTo>
                    <a:cubicBezTo>
                      <a:pt x="383722" y="0"/>
                      <a:pt x="437274" y="53552"/>
                      <a:pt x="437274" y="119612"/>
                    </a:cubicBezTo>
                    <a:lnTo>
                      <a:pt x="437274" y="265209"/>
                    </a:lnTo>
                    <a:cubicBezTo>
                      <a:pt x="437274" y="331269"/>
                      <a:pt x="383722" y="384821"/>
                      <a:pt x="317662" y="384821"/>
                    </a:cubicBezTo>
                    <a:lnTo>
                      <a:pt x="119612" y="384821"/>
                    </a:lnTo>
                    <a:cubicBezTo>
                      <a:pt x="87889" y="384821"/>
                      <a:pt x="57465" y="372219"/>
                      <a:pt x="35033" y="349787"/>
                    </a:cubicBezTo>
                    <a:cubicBezTo>
                      <a:pt x="12602" y="327356"/>
                      <a:pt x="0" y="296932"/>
                      <a:pt x="0" y="265209"/>
                    </a:cubicBezTo>
                    <a:lnTo>
                      <a:pt x="0" y="119612"/>
                    </a:lnTo>
                    <a:cubicBezTo>
                      <a:pt x="0" y="53552"/>
                      <a:pt x="53552" y="0"/>
                      <a:pt x="119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80" name="TextBox 380"/>
              <p:cNvSpPr txBox="1"/>
              <p:nvPr/>
            </p:nvSpPr>
            <p:spPr>
              <a:xfrm>
                <a:off x="0" y="-28575"/>
                <a:ext cx="437274" cy="4133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81" name="Group 381"/>
            <p:cNvGrpSpPr/>
            <p:nvPr/>
          </p:nvGrpSpPr>
          <p:grpSpPr>
            <a:xfrm>
              <a:off x="3453064" y="10987573"/>
              <a:ext cx="1154020" cy="343428"/>
              <a:chOff x="0" y="0"/>
              <a:chExt cx="365455" cy="108757"/>
            </a:xfrm>
          </p:grpSpPr>
          <p:sp>
            <p:nvSpPr>
              <p:cNvPr id="382" name="Freeform 382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83" name="TextBox 383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84" name="Group 384"/>
            <p:cNvGrpSpPr/>
            <p:nvPr/>
          </p:nvGrpSpPr>
          <p:grpSpPr>
            <a:xfrm>
              <a:off x="1800670" y="11386713"/>
              <a:ext cx="1154020" cy="343428"/>
              <a:chOff x="0" y="0"/>
              <a:chExt cx="365455" cy="108757"/>
            </a:xfrm>
          </p:grpSpPr>
          <p:sp>
            <p:nvSpPr>
              <p:cNvPr id="385" name="Freeform 385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86" name="TextBox 386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87" name="Group 387"/>
            <p:cNvGrpSpPr/>
            <p:nvPr/>
          </p:nvGrpSpPr>
          <p:grpSpPr>
            <a:xfrm>
              <a:off x="1800670" y="10987573"/>
              <a:ext cx="1154020" cy="343428"/>
              <a:chOff x="0" y="0"/>
              <a:chExt cx="365455" cy="108757"/>
            </a:xfrm>
          </p:grpSpPr>
          <p:sp>
            <p:nvSpPr>
              <p:cNvPr id="388" name="Freeform 388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89" name="TextBox 389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90" name="Group 390"/>
            <p:cNvGrpSpPr/>
            <p:nvPr/>
          </p:nvGrpSpPr>
          <p:grpSpPr>
            <a:xfrm>
              <a:off x="3453064" y="11386713"/>
              <a:ext cx="1154020" cy="343428"/>
              <a:chOff x="0" y="0"/>
              <a:chExt cx="365455" cy="108757"/>
            </a:xfrm>
          </p:grpSpPr>
          <p:sp>
            <p:nvSpPr>
              <p:cNvPr id="391" name="Freeform 391"/>
              <p:cNvSpPr/>
              <p:nvPr/>
            </p:nvSpPr>
            <p:spPr>
              <a:xfrm>
                <a:off x="0" y="0"/>
                <a:ext cx="365455" cy="108757"/>
              </a:xfrm>
              <a:custGeom>
                <a:avLst/>
                <a:gdLst/>
                <a:ahLst/>
                <a:cxnLst/>
                <a:rect l="l" t="t" r="r" b="b"/>
                <a:pathLst>
                  <a:path w="365455" h="108757">
                    <a:moveTo>
                      <a:pt x="35779" y="0"/>
                    </a:moveTo>
                    <a:lnTo>
                      <a:pt x="329675" y="0"/>
                    </a:lnTo>
                    <a:cubicBezTo>
                      <a:pt x="339164" y="0"/>
                      <a:pt x="348265" y="3770"/>
                      <a:pt x="354975" y="10480"/>
                    </a:cubicBezTo>
                    <a:cubicBezTo>
                      <a:pt x="361685" y="17190"/>
                      <a:pt x="365455" y="26290"/>
                      <a:pt x="365455" y="35779"/>
                    </a:cubicBezTo>
                    <a:lnTo>
                      <a:pt x="365455" y="72977"/>
                    </a:lnTo>
                    <a:cubicBezTo>
                      <a:pt x="365455" y="82467"/>
                      <a:pt x="361685" y="91567"/>
                      <a:pt x="354975" y="98277"/>
                    </a:cubicBezTo>
                    <a:cubicBezTo>
                      <a:pt x="348265" y="104987"/>
                      <a:pt x="339164" y="108757"/>
                      <a:pt x="329675" y="108757"/>
                    </a:cubicBezTo>
                    <a:lnTo>
                      <a:pt x="35779" y="108757"/>
                    </a:lnTo>
                    <a:cubicBezTo>
                      <a:pt x="26290" y="108757"/>
                      <a:pt x="17190" y="104987"/>
                      <a:pt x="10480" y="98277"/>
                    </a:cubicBezTo>
                    <a:cubicBezTo>
                      <a:pt x="3770" y="91567"/>
                      <a:pt x="0" y="82467"/>
                      <a:pt x="0" y="72977"/>
                    </a:cubicBezTo>
                    <a:lnTo>
                      <a:pt x="0" y="35779"/>
                    </a:lnTo>
                    <a:cubicBezTo>
                      <a:pt x="0" y="26290"/>
                      <a:pt x="3770" y="17190"/>
                      <a:pt x="10480" y="10480"/>
                    </a:cubicBezTo>
                    <a:cubicBezTo>
                      <a:pt x="17190" y="3770"/>
                      <a:pt x="26290" y="0"/>
                      <a:pt x="35779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92" name="TextBox 392"/>
              <p:cNvSpPr txBox="1"/>
              <p:nvPr/>
            </p:nvSpPr>
            <p:spPr>
              <a:xfrm>
                <a:off x="0" y="-28575"/>
                <a:ext cx="365455" cy="1373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93" name="Group 393"/>
            <p:cNvGrpSpPr/>
            <p:nvPr/>
          </p:nvGrpSpPr>
          <p:grpSpPr>
            <a:xfrm>
              <a:off x="503978" y="10241406"/>
              <a:ext cx="294590" cy="290050"/>
              <a:chOff x="0" y="0"/>
              <a:chExt cx="90203" cy="88813"/>
            </a:xfrm>
          </p:grpSpPr>
          <p:sp>
            <p:nvSpPr>
              <p:cNvPr id="394" name="Freeform 394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95" name="TextBox 395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96" name="Group 396"/>
            <p:cNvGrpSpPr/>
            <p:nvPr/>
          </p:nvGrpSpPr>
          <p:grpSpPr>
            <a:xfrm>
              <a:off x="779033" y="10241406"/>
              <a:ext cx="294590" cy="290050"/>
              <a:chOff x="0" y="0"/>
              <a:chExt cx="90203" cy="88813"/>
            </a:xfrm>
          </p:grpSpPr>
          <p:sp>
            <p:nvSpPr>
              <p:cNvPr id="397" name="Freeform 397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98" name="TextBox 398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399" name="Group 399"/>
            <p:cNvGrpSpPr/>
            <p:nvPr/>
          </p:nvGrpSpPr>
          <p:grpSpPr>
            <a:xfrm>
              <a:off x="1055895" y="10241406"/>
              <a:ext cx="294590" cy="290050"/>
              <a:chOff x="0" y="0"/>
              <a:chExt cx="90203" cy="88813"/>
            </a:xfrm>
          </p:grpSpPr>
          <p:sp>
            <p:nvSpPr>
              <p:cNvPr id="400" name="Freeform 400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01" name="TextBox 401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02" name="Group 402"/>
            <p:cNvGrpSpPr/>
            <p:nvPr/>
          </p:nvGrpSpPr>
          <p:grpSpPr>
            <a:xfrm>
              <a:off x="2063194" y="10240897"/>
              <a:ext cx="294590" cy="290050"/>
              <a:chOff x="0" y="0"/>
              <a:chExt cx="90203" cy="88813"/>
            </a:xfrm>
          </p:grpSpPr>
          <p:sp>
            <p:nvSpPr>
              <p:cNvPr id="403" name="Freeform 403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04" name="TextBox 404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05" name="Group 405"/>
            <p:cNvGrpSpPr/>
            <p:nvPr/>
          </p:nvGrpSpPr>
          <p:grpSpPr>
            <a:xfrm>
              <a:off x="2338249" y="10240897"/>
              <a:ext cx="294590" cy="290050"/>
              <a:chOff x="0" y="0"/>
              <a:chExt cx="90203" cy="88813"/>
            </a:xfrm>
          </p:grpSpPr>
          <p:sp>
            <p:nvSpPr>
              <p:cNvPr id="406" name="Freeform 406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07" name="TextBox 407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08" name="Group 408"/>
            <p:cNvGrpSpPr/>
            <p:nvPr/>
          </p:nvGrpSpPr>
          <p:grpSpPr>
            <a:xfrm>
              <a:off x="2615112" y="10240897"/>
              <a:ext cx="294590" cy="290050"/>
              <a:chOff x="0" y="0"/>
              <a:chExt cx="90203" cy="88813"/>
            </a:xfrm>
          </p:grpSpPr>
          <p:sp>
            <p:nvSpPr>
              <p:cNvPr id="409" name="Freeform 409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10" name="TextBox 410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411" name="Group 411"/>
            <p:cNvGrpSpPr/>
            <p:nvPr/>
          </p:nvGrpSpPr>
          <p:grpSpPr>
            <a:xfrm>
              <a:off x="3532498" y="10240389"/>
              <a:ext cx="294590" cy="290558"/>
              <a:chOff x="0" y="0"/>
              <a:chExt cx="90203" cy="88968"/>
            </a:xfrm>
          </p:grpSpPr>
          <p:sp>
            <p:nvSpPr>
              <p:cNvPr id="412" name="Freeform 412"/>
              <p:cNvSpPr/>
              <p:nvPr/>
            </p:nvSpPr>
            <p:spPr>
              <a:xfrm>
                <a:off x="0" y="0"/>
                <a:ext cx="90203" cy="88968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968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968"/>
                    </a:lnTo>
                    <a:lnTo>
                      <a:pt x="0" y="8896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13" name="TextBox 413"/>
              <p:cNvSpPr txBox="1"/>
              <p:nvPr/>
            </p:nvSpPr>
            <p:spPr>
              <a:xfrm>
                <a:off x="0" y="-28575"/>
                <a:ext cx="90203" cy="1175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414" name="Freeform 414"/>
            <p:cNvSpPr/>
            <p:nvPr/>
          </p:nvSpPr>
          <p:spPr>
            <a:xfrm>
              <a:off x="531274" y="9649887"/>
              <a:ext cx="783416" cy="614547"/>
            </a:xfrm>
            <a:custGeom>
              <a:avLst/>
              <a:gdLst/>
              <a:ahLst/>
              <a:cxnLst/>
              <a:rect l="l" t="t" r="r" b="b"/>
              <a:pathLst>
                <a:path w="783416" h="614547">
                  <a:moveTo>
                    <a:pt x="0" y="0"/>
                  </a:moveTo>
                  <a:lnTo>
                    <a:pt x="783416" y="0"/>
                  </a:lnTo>
                  <a:lnTo>
                    <a:pt x="783416" y="614546"/>
                  </a:lnTo>
                  <a:lnTo>
                    <a:pt x="0" y="614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415" name="Freeform 415"/>
            <p:cNvSpPr/>
            <p:nvPr/>
          </p:nvSpPr>
          <p:spPr>
            <a:xfrm>
              <a:off x="2216968" y="9703603"/>
              <a:ext cx="560066" cy="507114"/>
            </a:xfrm>
            <a:custGeom>
              <a:avLst/>
              <a:gdLst/>
              <a:ahLst/>
              <a:cxnLst/>
              <a:rect l="l" t="t" r="r" b="b"/>
              <a:pathLst>
                <a:path w="560066" h="507114">
                  <a:moveTo>
                    <a:pt x="0" y="0"/>
                  </a:moveTo>
                  <a:lnTo>
                    <a:pt x="560066" y="0"/>
                  </a:lnTo>
                  <a:lnTo>
                    <a:pt x="560066" y="507114"/>
                  </a:lnTo>
                  <a:lnTo>
                    <a:pt x="0" y="50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16" name="Group 416"/>
            <p:cNvGrpSpPr/>
            <p:nvPr/>
          </p:nvGrpSpPr>
          <p:grpSpPr>
            <a:xfrm>
              <a:off x="4366553" y="10240389"/>
              <a:ext cx="294590" cy="290558"/>
              <a:chOff x="0" y="0"/>
              <a:chExt cx="90203" cy="88968"/>
            </a:xfrm>
          </p:grpSpPr>
          <p:sp>
            <p:nvSpPr>
              <p:cNvPr id="417" name="Freeform 417"/>
              <p:cNvSpPr/>
              <p:nvPr/>
            </p:nvSpPr>
            <p:spPr>
              <a:xfrm>
                <a:off x="0" y="0"/>
                <a:ext cx="90203" cy="88968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968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968"/>
                    </a:lnTo>
                    <a:lnTo>
                      <a:pt x="0" y="8896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18" name="TextBox 418"/>
              <p:cNvSpPr txBox="1"/>
              <p:nvPr/>
            </p:nvSpPr>
            <p:spPr>
              <a:xfrm>
                <a:off x="0" y="-28575"/>
                <a:ext cx="90203" cy="1175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19" name="Freeform 419"/>
            <p:cNvSpPr/>
            <p:nvPr/>
          </p:nvSpPr>
          <p:spPr>
            <a:xfrm>
              <a:off x="3780323" y="9635051"/>
              <a:ext cx="602485" cy="583658"/>
            </a:xfrm>
            <a:custGeom>
              <a:avLst/>
              <a:gdLst/>
              <a:ahLst/>
              <a:cxnLst/>
              <a:rect l="l" t="t" r="r" b="b"/>
              <a:pathLst>
                <a:path w="602485" h="583658">
                  <a:moveTo>
                    <a:pt x="0" y="0"/>
                  </a:moveTo>
                  <a:lnTo>
                    <a:pt x="602485" y="0"/>
                  </a:lnTo>
                  <a:lnTo>
                    <a:pt x="602485" y="583657"/>
                  </a:lnTo>
                  <a:lnTo>
                    <a:pt x="0" y="583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  <p:grpSp>
          <p:nvGrpSpPr>
            <p:cNvPr id="420" name="Group 420"/>
            <p:cNvGrpSpPr/>
            <p:nvPr/>
          </p:nvGrpSpPr>
          <p:grpSpPr>
            <a:xfrm>
              <a:off x="1458928" y="12656581"/>
              <a:ext cx="374645" cy="368870"/>
              <a:chOff x="0" y="0"/>
              <a:chExt cx="90203" cy="88813"/>
            </a:xfrm>
          </p:grpSpPr>
          <p:sp>
            <p:nvSpPr>
              <p:cNvPr id="421" name="Freeform 421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22" name="TextBox 422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836" tIns="61836" rIns="61836" bIns="61836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423" name="AutoShape 423"/>
            <p:cNvSpPr/>
            <p:nvPr/>
          </p:nvSpPr>
          <p:spPr>
            <a:xfrm>
              <a:off x="1827454" y="13015939"/>
              <a:ext cx="729091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24" name="Group 424"/>
            <p:cNvGrpSpPr/>
            <p:nvPr/>
          </p:nvGrpSpPr>
          <p:grpSpPr>
            <a:xfrm rot="-5400000">
              <a:off x="2000064" y="12466184"/>
              <a:ext cx="365181" cy="745975"/>
              <a:chOff x="0" y="0"/>
              <a:chExt cx="5114429" cy="10447511"/>
            </a:xfrm>
          </p:grpSpPr>
          <p:sp>
            <p:nvSpPr>
              <p:cNvPr id="425" name="Freeform 425"/>
              <p:cNvSpPr/>
              <p:nvPr/>
            </p:nvSpPr>
            <p:spPr>
              <a:xfrm>
                <a:off x="-95377" y="-95377"/>
                <a:ext cx="5305183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05183" h="10638264">
                    <a:moveTo>
                      <a:pt x="5305183" y="0"/>
                    </a:moveTo>
                    <a:lnTo>
                      <a:pt x="0" y="10638264"/>
                    </a:lnTo>
                    <a:lnTo>
                      <a:pt x="5305183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grpSp>
          <p:nvGrpSpPr>
            <p:cNvPr id="426" name="Group 426"/>
            <p:cNvGrpSpPr/>
            <p:nvPr/>
          </p:nvGrpSpPr>
          <p:grpSpPr>
            <a:xfrm>
              <a:off x="1089508" y="12656581"/>
              <a:ext cx="374645" cy="368870"/>
              <a:chOff x="0" y="0"/>
              <a:chExt cx="90203" cy="88813"/>
            </a:xfrm>
          </p:grpSpPr>
          <p:sp>
            <p:nvSpPr>
              <p:cNvPr id="427" name="Freeform 427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28" name="TextBox 428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836" tIns="61836" rIns="61836" bIns="61836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429" name="Freeform 429"/>
            <p:cNvSpPr/>
            <p:nvPr/>
          </p:nvSpPr>
          <p:spPr>
            <a:xfrm>
              <a:off x="2758890" y="12528460"/>
              <a:ext cx="867171" cy="671663"/>
            </a:xfrm>
            <a:custGeom>
              <a:avLst/>
              <a:gdLst/>
              <a:ahLst/>
              <a:cxnLst/>
              <a:rect l="l" t="t" r="r" b="b"/>
              <a:pathLst>
                <a:path w="867171" h="671663">
                  <a:moveTo>
                    <a:pt x="0" y="0"/>
                  </a:moveTo>
                  <a:lnTo>
                    <a:pt x="867171" y="0"/>
                  </a:lnTo>
                  <a:lnTo>
                    <a:pt x="867171" y="671663"/>
                  </a:lnTo>
                  <a:lnTo>
                    <a:pt x="0" y="671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xmlns="" r:embed="rId1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30" name="Group 430"/>
            <p:cNvGrpSpPr/>
            <p:nvPr/>
          </p:nvGrpSpPr>
          <p:grpSpPr>
            <a:xfrm>
              <a:off x="332858" y="12129538"/>
              <a:ext cx="375181" cy="375181"/>
              <a:chOff x="0" y="0"/>
              <a:chExt cx="812800" cy="812800"/>
            </a:xfrm>
          </p:grpSpPr>
          <p:sp>
            <p:nvSpPr>
              <p:cNvPr id="431" name="Freeform 4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32" name="TextBox 43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33" name="Group 433"/>
            <p:cNvGrpSpPr/>
            <p:nvPr/>
          </p:nvGrpSpPr>
          <p:grpSpPr>
            <a:xfrm>
              <a:off x="728169" y="12129583"/>
              <a:ext cx="375181" cy="375181"/>
              <a:chOff x="0" y="0"/>
              <a:chExt cx="812800" cy="812800"/>
            </a:xfrm>
          </p:grpSpPr>
          <p:sp>
            <p:nvSpPr>
              <p:cNvPr id="434" name="Freeform 4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35" name="TextBox 4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36" name="Group 436"/>
            <p:cNvGrpSpPr/>
            <p:nvPr/>
          </p:nvGrpSpPr>
          <p:grpSpPr>
            <a:xfrm>
              <a:off x="1123479" y="12129627"/>
              <a:ext cx="375181" cy="375181"/>
              <a:chOff x="0" y="0"/>
              <a:chExt cx="812800" cy="812800"/>
            </a:xfrm>
          </p:grpSpPr>
          <p:sp>
            <p:nvSpPr>
              <p:cNvPr id="437" name="Freeform 4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38" name="TextBox 43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39" name="Group 439"/>
            <p:cNvGrpSpPr/>
            <p:nvPr/>
          </p:nvGrpSpPr>
          <p:grpSpPr>
            <a:xfrm>
              <a:off x="1518789" y="12129672"/>
              <a:ext cx="375181" cy="375181"/>
              <a:chOff x="0" y="0"/>
              <a:chExt cx="812800" cy="812800"/>
            </a:xfrm>
          </p:grpSpPr>
          <p:sp>
            <p:nvSpPr>
              <p:cNvPr id="440" name="Freeform 4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41" name="TextBox 44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42" name="Group 442"/>
            <p:cNvGrpSpPr/>
            <p:nvPr/>
          </p:nvGrpSpPr>
          <p:grpSpPr>
            <a:xfrm>
              <a:off x="1914100" y="12129717"/>
              <a:ext cx="375181" cy="375181"/>
              <a:chOff x="0" y="0"/>
              <a:chExt cx="812800" cy="812800"/>
            </a:xfrm>
          </p:grpSpPr>
          <p:sp>
            <p:nvSpPr>
              <p:cNvPr id="443" name="Freeform 4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44" name="TextBox 44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45" name="Group 445"/>
            <p:cNvGrpSpPr/>
            <p:nvPr/>
          </p:nvGrpSpPr>
          <p:grpSpPr>
            <a:xfrm>
              <a:off x="2309410" y="12129761"/>
              <a:ext cx="375181" cy="375181"/>
              <a:chOff x="0" y="0"/>
              <a:chExt cx="812800" cy="812800"/>
            </a:xfrm>
          </p:grpSpPr>
          <p:sp>
            <p:nvSpPr>
              <p:cNvPr id="446" name="Freeform 4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47" name="TextBox 447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48" name="Group 448"/>
            <p:cNvGrpSpPr/>
            <p:nvPr/>
          </p:nvGrpSpPr>
          <p:grpSpPr>
            <a:xfrm>
              <a:off x="2704721" y="12129806"/>
              <a:ext cx="375181" cy="375181"/>
              <a:chOff x="0" y="0"/>
              <a:chExt cx="812800" cy="812800"/>
            </a:xfrm>
          </p:grpSpPr>
          <p:sp>
            <p:nvSpPr>
              <p:cNvPr id="449" name="Freeform 4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50" name="TextBox 45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51" name="Group 451"/>
            <p:cNvGrpSpPr/>
            <p:nvPr/>
          </p:nvGrpSpPr>
          <p:grpSpPr>
            <a:xfrm>
              <a:off x="3100031" y="12129850"/>
              <a:ext cx="375181" cy="375181"/>
              <a:chOff x="0" y="0"/>
              <a:chExt cx="812800" cy="812800"/>
            </a:xfrm>
          </p:grpSpPr>
          <p:sp>
            <p:nvSpPr>
              <p:cNvPr id="452" name="Freeform 4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53" name="TextBox 45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54" name="Group 454"/>
            <p:cNvGrpSpPr/>
            <p:nvPr/>
          </p:nvGrpSpPr>
          <p:grpSpPr>
            <a:xfrm>
              <a:off x="3495342" y="12129895"/>
              <a:ext cx="375181" cy="375181"/>
              <a:chOff x="0" y="0"/>
              <a:chExt cx="812800" cy="812800"/>
            </a:xfrm>
          </p:grpSpPr>
          <p:sp>
            <p:nvSpPr>
              <p:cNvPr id="455" name="Freeform 4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56" name="TextBox 45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57" name="Group 457"/>
            <p:cNvGrpSpPr/>
            <p:nvPr/>
          </p:nvGrpSpPr>
          <p:grpSpPr>
            <a:xfrm>
              <a:off x="3890652" y="12129940"/>
              <a:ext cx="375181" cy="375181"/>
              <a:chOff x="0" y="0"/>
              <a:chExt cx="812800" cy="812800"/>
            </a:xfrm>
          </p:grpSpPr>
          <p:sp>
            <p:nvSpPr>
              <p:cNvPr id="458" name="Freeform 4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59" name="TextBox 45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60" name="Group 460"/>
            <p:cNvGrpSpPr/>
            <p:nvPr/>
          </p:nvGrpSpPr>
          <p:grpSpPr>
            <a:xfrm>
              <a:off x="4285962" y="12129984"/>
              <a:ext cx="375181" cy="375181"/>
              <a:chOff x="0" y="0"/>
              <a:chExt cx="812800" cy="812800"/>
            </a:xfrm>
          </p:grpSpPr>
          <p:sp>
            <p:nvSpPr>
              <p:cNvPr id="461" name="Freeform 4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62" name="TextBox 46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9485" tIns="49485" rIns="49485" bIns="49485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463" name="AutoShape 463"/>
            <p:cNvSpPr/>
            <p:nvPr/>
          </p:nvSpPr>
          <p:spPr>
            <a:xfrm>
              <a:off x="3818963" y="10518299"/>
              <a:ext cx="563845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64" name="Group 464"/>
            <p:cNvGrpSpPr/>
            <p:nvPr/>
          </p:nvGrpSpPr>
          <p:grpSpPr>
            <a:xfrm rot="-5400000">
              <a:off x="3952451" y="10093145"/>
              <a:ext cx="282414" cy="576902"/>
              <a:chOff x="0" y="0"/>
              <a:chExt cx="5114429" cy="10447511"/>
            </a:xfrm>
          </p:grpSpPr>
          <p:sp>
            <p:nvSpPr>
              <p:cNvPr id="465" name="Freeform 465"/>
              <p:cNvSpPr/>
              <p:nvPr/>
            </p:nvSpPr>
            <p:spPr>
              <a:xfrm>
                <a:off x="-95377" y="-95377"/>
                <a:ext cx="5305183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05183" h="10638264">
                    <a:moveTo>
                      <a:pt x="5305183" y="0"/>
                    </a:moveTo>
                    <a:lnTo>
                      <a:pt x="0" y="10638264"/>
                    </a:lnTo>
                    <a:lnTo>
                      <a:pt x="5305183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66" name="Freeform 466"/>
            <p:cNvSpPr/>
            <p:nvPr/>
          </p:nvSpPr>
          <p:spPr>
            <a:xfrm rot="2953951">
              <a:off x="314895" y="4133820"/>
              <a:ext cx="989330" cy="1284844"/>
            </a:xfrm>
            <a:custGeom>
              <a:avLst/>
              <a:gdLst/>
              <a:ahLst/>
              <a:cxnLst/>
              <a:rect l="l" t="t" r="r" b="b"/>
              <a:pathLst>
                <a:path w="989330" h="1284844">
                  <a:moveTo>
                    <a:pt x="0" y="0"/>
                  </a:moveTo>
                  <a:lnTo>
                    <a:pt x="989330" y="0"/>
                  </a:lnTo>
                  <a:lnTo>
                    <a:pt x="989330" y="1284844"/>
                  </a:lnTo>
                  <a:lnTo>
                    <a:pt x="0" y="1284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  <p:grpSp>
          <p:nvGrpSpPr>
            <p:cNvPr id="467" name="Group 467"/>
            <p:cNvGrpSpPr/>
            <p:nvPr/>
          </p:nvGrpSpPr>
          <p:grpSpPr>
            <a:xfrm>
              <a:off x="2462240" y="4667854"/>
              <a:ext cx="453864" cy="249482"/>
              <a:chOff x="0" y="0"/>
              <a:chExt cx="134066" cy="73694"/>
            </a:xfrm>
          </p:grpSpPr>
          <p:sp>
            <p:nvSpPr>
              <p:cNvPr id="468" name="Freeform 468"/>
              <p:cNvSpPr/>
              <p:nvPr/>
            </p:nvSpPr>
            <p:spPr>
              <a:xfrm>
                <a:off x="0" y="0"/>
                <a:ext cx="134066" cy="73694"/>
              </a:xfrm>
              <a:custGeom>
                <a:avLst/>
                <a:gdLst/>
                <a:ahLst/>
                <a:cxnLst/>
                <a:rect l="l" t="t" r="r" b="b"/>
                <a:pathLst>
                  <a:path w="134066" h="73694">
                    <a:moveTo>
                      <a:pt x="36847" y="0"/>
                    </a:moveTo>
                    <a:lnTo>
                      <a:pt x="97219" y="0"/>
                    </a:lnTo>
                    <a:cubicBezTo>
                      <a:pt x="106992" y="0"/>
                      <a:pt x="116364" y="3882"/>
                      <a:pt x="123274" y="10792"/>
                    </a:cubicBezTo>
                    <a:cubicBezTo>
                      <a:pt x="130184" y="17702"/>
                      <a:pt x="134066" y="27075"/>
                      <a:pt x="134066" y="36847"/>
                    </a:cubicBezTo>
                    <a:lnTo>
                      <a:pt x="134066" y="36847"/>
                    </a:lnTo>
                    <a:cubicBezTo>
                      <a:pt x="134066" y="57197"/>
                      <a:pt x="117569" y="73694"/>
                      <a:pt x="97219" y="73694"/>
                    </a:cubicBezTo>
                    <a:lnTo>
                      <a:pt x="36847" y="73694"/>
                    </a:lnTo>
                    <a:cubicBezTo>
                      <a:pt x="16497" y="73694"/>
                      <a:pt x="0" y="57197"/>
                      <a:pt x="0" y="36847"/>
                    </a:cubicBezTo>
                    <a:lnTo>
                      <a:pt x="0" y="36847"/>
                    </a:lnTo>
                    <a:cubicBezTo>
                      <a:pt x="0" y="16497"/>
                      <a:pt x="16497" y="0"/>
                      <a:pt x="3684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69" name="TextBox 469"/>
              <p:cNvSpPr txBox="1"/>
              <p:nvPr/>
            </p:nvSpPr>
            <p:spPr>
              <a:xfrm>
                <a:off x="0" y="-28575"/>
                <a:ext cx="134066" cy="1022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70" name="Group 470"/>
            <p:cNvGrpSpPr/>
            <p:nvPr/>
          </p:nvGrpSpPr>
          <p:grpSpPr>
            <a:xfrm>
              <a:off x="2472229" y="4360135"/>
              <a:ext cx="443875" cy="249482"/>
              <a:chOff x="0" y="0"/>
              <a:chExt cx="131115" cy="73694"/>
            </a:xfrm>
          </p:grpSpPr>
          <p:sp>
            <p:nvSpPr>
              <p:cNvPr id="471" name="Freeform 471"/>
              <p:cNvSpPr/>
              <p:nvPr/>
            </p:nvSpPr>
            <p:spPr>
              <a:xfrm>
                <a:off x="0" y="0"/>
                <a:ext cx="131115" cy="73694"/>
              </a:xfrm>
              <a:custGeom>
                <a:avLst/>
                <a:gdLst/>
                <a:ahLst/>
                <a:cxnLst/>
                <a:rect l="l" t="t" r="r" b="b"/>
                <a:pathLst>
                  <a:path w="131115" h="73694">
                    <a:moveTo>
                      <a:pt x="36847" y="0"/>
                    </a:moveTo>
                    <a:lnTo>
                      <a:pt x="94268" y="0"/>
                    </a:lnTo>
                    <a:cubicBezTo>
                      <a:pt x="114618" y="0"/>
                      <a:pt x="131115" y="16497"/>
                      <a:pt x="131115" y="36847"/>
                    </a:cubicBezTo>
                    <a:lnTo>
                      <a:pt x="131115" y="36847"/>
                    </a:lnTo>
                    <a:cubicBezTo>
                      <a:pt x="131115" y="57197"/>
                      <a:pt x="114618" y="73694"/>
                      <a:pt x="94268" y="73694"/>
                    </a:cubicBezTo>
                    <a:lnTo>
                      <a:pt x="36847" y="73694"/>
                    </a:lnTo>
                    <a:cubicBezTo>
                      <a:pt x="16497" y="73694"/>
                      <a:pt x="0" y="57197"/>
                      <a:pt x="0" y="36847"/>
                    </a:cubicBezTo>
                    <a:lnTo>
                      <a:pt x="0" y="36847"/>
                    </a:lnTo>
                    <a:cubicBezTo>
                      <a:pt x="0" y="16497"/>
                      <a:pt x="16497" y="0"/>
                      <a:pt x="36847" y="0"/>
                    </a:cubicBezTo>
                    <a:close/>
                  </a:path>
                </a:pathLst>
              </a:custGeom>
              <a:solidFill>
                <a:srgbClr val="04AC5B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2" name="TextBox 472"/>
              <p:cNvSpPr txBox="1"/>
              <p:nvPr/>
            </p:nvSpPr>
            <p:spPr>
              <a:xfrm>
                <a:off x="0" y="-28575"/>
                <a:ext cx="131115" cy="1022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73" name="Group 473"/>
            <p:cNvGrpSpPr/>
            <p:nvPr/>
          </p:nvGrpSpPr>
          <p:grpSpPr>
            <a:xfrm>
              <a:off x="2462240" y="4975573"/>
              <a:ext cx="453864" cy="249482"/>
              <a:chOff x="0" y="0"/>
              <a:chExt cx="134066" cy="73694"/>
            </a:xfrm>
          </p:grpSpPr>
          <p:sp>
            <p:nvSpPr>
              <p:cNvPr id="474" name="Freeform 474"/>
              <p:cNvSpPr/>
              <p:nvPr/>
            </p:nvSpPr>
            <p:spPr>
              <a:xfrm>
                <a:off x="0" y="0"/>
                <a:ext cx="134066" cy="73694"/>
              </a:xfrm>
              <a:custGeom>
                <a:avLst/>
                <a:gdLst/>
                <a:ahLst/>
                <a:cxnLst/>
                <a:rect l="l" t="t" r="r" b="b"/>
                <a:pathLst>
                  <a:path w="134066" h="73694">
                    <a:moveTo>
                      <a:pt x="36847" y="0"/>
                    </a:moveTo>
                    <a:lnTo>
                      <a:pt x="97219" y="0"/>
                    </a:lnTo>
                    <a:cubicBezTo>
                      <a:pt x="106992" y="0"/>
                      <a:pt x="116364" y="3882"/>
                      <a:pt x="123274" y="10792"/>
                    </a:cubicBezTo>
                    <a:cubicBezTo>
                      <a:pt x="130184" y="17702"/>
                      <a:pt x="134066" y="27075"/>
                      <a:pt x="134066" y="36847"/>
                    </a:cubicBezTo>
                    <a:lnTo>
                      <a:pt x="134066" y="36847"/>
                    </a:lnTo>
                    <a:cubicBezTo>
                      <a:pt x="134066" y="57197"/>
                      <a:pt x="117569" y="73694"/>
                      <a:pt x="97219" y="73694"/>
                    </a:cubicBezTo>
                    <a:lnTo>
                      <a:pt x="36847" y="73694"/>
                    </a:lnTo>
                    <a:cubicBezTo>
                      <a:pt x="16497" y="73694"/>
                      <a:pt x="0" y="57197"/>
                      <a:pt x="0" y="36847"/>
                    </a:cubicBezTo>
                    <a:lnTo>
                      <a:pt x="0" y="36847"/>
                    </a:lnTo>
                    <a:cubicBezTo>
                      <a:pt x="0" y="16497"/>
                      <a:pt x="16497" y="0"/>
                      <a:pt x="36847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5" name="TextBox 475"/>
              <p:cNvSpPr txBox="1"/>
              <p:nvPr/>
            </p:nvSpPr>
            <p:spPr>
              <a:xfrm>
                <a:off x="0" y="-28575"/>
                <a:ext cx="134066" cy="1022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76" name="Group 476"/>
            <p:cNvGrpSpPr/>
            <p:nvPr/>
          </p:nvGrpSpPr>
          <p:grpSpPr>
            <a:xfrm>
              <a:off x="3083737" y="4360135"/>
              <a:ext cx="254436" cy="249482"/>
              <a:chOff x="0" y="0"/>
              <a:chExt cx="74568" cy="73117"/>
            </a:xfrm>
          </p:grpSpPr>
          <p:sp>
            <p:nvSpPr>
              <p:cNvPr id="477" name="Freeform 477"/>
              <p:cNvSpPr/>
              <p:nvPr/>
            </p:nvSpPr>
            <p:spPr>
              <a:xfrm>
                <a:off x="0" y="0"/>
                <a:ext cx="74568" cy="73117"/>
              </a:xfrm>
              <a:custGeom>
                <a:avLst/>
                <a:gdLst/>
                <a:ahLst/>
                <a:cxnLst/>
                <a:rect l="l" t="t" r="r" b="b"/>
                <a:pathLst>
                  <a:path w="74568" h="73117">
                    <a:moveTo>
                      <a:pt x="0" y="0"/>
                    </a:moveTo>
                    <a:lnTo>
                      <a:pt x="74568" y="0"/>
                    </a:lnTo>
                    <a:lnTo>
                      <a:pt x="74568" y="73117"/>
                    </a:lnTo>
                    <a:lnTo>
                      <a:pt x="0" y="73117"/>
                    </a:ln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8" name="TextBox 478"/>
              <p:cNvSpPr txBox="1"/>
              <p:nvPr/>
            </p:nvSpPr>
            <p:spPr>
              <a:xfrm>
                <a:off x="0" y="-28575"/>
                <a:ext cx="74568" cy="1016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79" name="Group 479"/>
            <p:cNvGrpSpPr/>
            <p:nvPr/>
          </p:nvGrpSpPr>
          <p:grpSpPr>
            <a:xfrm>
              <a:off x="3325465" y="4360135"/>
              <a:ext cx="254436" cy="249482"/>
              <a:chOff x="0" y="0"/>
              <a:chExt cx="74568" cy="73117"/>
            </a:xfrm>
          </p:grpSpPr>
          <p:sp>
            <p:nvSpPr>
              <p:cNvPr id="480" name="Freeform 480"/>
              <p:cNvSpPr/>
              <p:nvPr/>
            </p:nvSpPr>
            <p:spPr>
              <a:xfrm>
                <a:off x="0" y="0"/>
                <a:ext cx="74568" cy="73117"/>
              </a:xfrm>
              <a:custGeom>
                <a:avLst/>
                <a:gdLst/>
                <a:ahLst/>
                <a:cxnLst/>
                <a:rect l="l" t="t" r="r" b="b"/>
                <a:pathLst>
                  <a:path w="74568" h="73117">
                    <a:moveTo>
                      <a:pt x="0" y="0"/>
                    </a:moveTo>
                    <a:lnTo>
                      <a:pt x="74568" y="0"/>
                    </a:lnTo>
                    <a:lnTo>
                      <a:pt x="74568" y="73117"/>
                    </a:lnTo>
                    <a:lnTo>
                      <a:pt x="0" y="73117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81" name="TextBox 481"/>
              <p:cNvSpPr txBox="1"/>
              <p:nvPr/>
            </p:nvSpPr>
            <p:spPr>
              <a:xfrm>
                <a:off x="0" y="-28575"/>
                <a:ext cx="74568" cy="1016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82" name="Group 482"/>
            <p:cNvGrpSpPr/>
            <p:nvPr/>
          </p:nvGrpSpPr>
          <p:grpSpPr>
            <a:xfrm>
              <a:off x="3079719" y="4667854"/>
              <a:ext cx="254436" cy="249482"/>
              <a:chOff x="0" y="0"/>
              <a:chExt cx="74568" cy="73117"/>
            </a:xfrm>
          </p:grpSpPr>
          <p:sp>
            <p:nvSpPr>
              <p:cNvPr id="483" name="Freeform 483"/>
              <p:cNvSpPr/>
              <p:nvPr/>
            </p:nvSpPr>
            <p:spPr>
              <a:xfrm>
                <a:off x="0" y="0"/>
                <a:ext cx="74568" cy="73117"/>
              </a:xfrm>
              <a:custGeom>
                <a:avLst/>
                <a:gdLst/>
                <a:ahLst/>
                <a:cxnLst/>
                <a:rect l="l" t="t" r="r" b="b"/>
                <a:pathLst>
                  <a:path w="74568" h="73117">
                    <a:moveTo>
                      <a:pt x="0" y="0"/>
                    </a:moveTo>
                    <a:lnTo>
                      <a:pt x="74568" y="0"/>
                    </a:lnTo>
                    <a:lnTo>
                      <a:pt x="74568" y="73117"/>
                    </a:lnTo>
                    <a:lnTo>
                      <a:pt x="0" y="73117"/>
                    </a:ln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84" name="TextBox 484"/>
              <p:cNvSpPr txBox="1"/>
              <p:nvPr/>
            </p:nvSpPr>
            <p:spPr>
              <a:xfrm>
                <a:off x="0" y="-28575"/>
                <a:ext cx="74568" cy="1016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85" name="Group 485"/>
            <p:cNvGrpSpPr/>
            <p:nvPr/>
          </p:nvGrpSpPr>
          <p:grpSpPr>
            <a:xfrm>
              <a:off x="3083737" y="4975573"/>
              <a:ext cx="254436" cy="249482"/>
              <a:chOff x="0" y="0"/>
              <a:chExt cx="74568" cy="73117"/>
            </a:xfrm>
          </p:grpSpPr>
          <p:sp>
            <p:nvSpPr>
              <p:cNvPr id="486" name="Freeform 486"/>
              <p:cNvSpPr/>
              <p:nvPr/>
            </p:nvSpPr>
            <p:spPr>
              <a:xfrm>
                <a:off x="0" y="0"/>
                <a:ext cx="74568" cy="73117"/>
              </a:xfrm>
              <a:custGeom>
                <a:avLst/>
                <a:gdLst/>
                <a:ahLst/>
                <a:cxnLst/>
                <a:rect l="l" t="t" r="r" b="b"/>
                <a:pathLst>
                  <a:path w="74568" h="73117">
                    <a:moveTo>
                      <a:pt x="0" y="0"/>
                    </a:moveTo>
                    <a:lnTo>
                      <a:pt x="74568" y="0"/>
                    </a:lnTo>
                    <a:lnTo>
                      <a:pt x="74568" y="73117"/>
                    </a:lnTo>
                    <a:lnTo>
                      <a:pt x="0" y="73117"/>
                    </a:ln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87" name="TextBox 487"/>
              <p:cNvSpPr txBox="1"/>
              <p:nvPr/>
            </p:nvSpPr>
            <p:spPr>
              <a:xfrm>
                <a:off x="0" y="-28575"/>
                <a:ext cx="74568" cy="1016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88" name="AutoShape 488"/>
            <p:cNvSpPr/>
            <p:nvPr/>
          </p:nvSpPr>
          <p:spPr>
            <a:xfrm>
              <a:off x="3325633" y="5215889"/>
              <a:ext cx="487570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89" name="Group 489"/>
            <p:cNvGrpSpPr/>
            <p:nvPr/>
          </p:nvGrpSpPr>
          <p:grpSpPr>
            <a:xfrm rot="-5400000">
              <a:off x="3441064" y="4848248"/>
              <a:ext cx="244210" cy="498861"/>
              <a:chOff x="0" y="0"/>
              <a:chExt cx="5114429" cy="10447511"/>
            </a:xfrm>
          </p:grpSpPr>
          <p:sp>
            <p:nvSpPr>
              <p:cNvPr id="490" name="Freeform 490"/>
              <p:cNvSpPr/>
              <p:nvPr/>
            </p:nvSpPr>
            <p:spPr>
              <a:xfrm>
                <a:off x="-95377" y="-95377"/>
                <a:ext cx="5305183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05183" h="10638264">
                    <a:moveTo>
                      <a:pt x="5305183" y="0"/>
                    </a:moveTo>
                    <a:lnTo>
                      <a:pt x="0" y="10638264"/>
                    </a:lnTo>
                    <a:lnTo>
                      <a:pt x="5305183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91" name="AutoShape 491"/>
            <p:cNvSpPr/>
            <p:nvPr/>
          </p:nvSpPr>
          <p:spPr>
            <a:xfrm>
              <a:off x="3325633" y="4909841"/>
              <a:ext cx="487570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92" name="Group 492"/>
            <p:cNvGrpSpPr/>
            <p:nvPr/>
          </p:nvGrpSpPr>
          <p:grpSpPr>
            <a:xfrm rot="-5400000">
              <a:off x="3441064" y="4542200"/>
              <a:ext cx="244210" cy="498861"/>
              <a:chOff x="0" y="0"/>
              <a:chExt cx="5114429" cy="10447511"/>
            </a:xfrm>
          </p:grpSpPr>
          <p:sp>
            <p:nvSpPr>
              <p:cNvPr id="493" name="Freeform 493"/>
              <p:cNvSpPr/>
              <p:nvPr/>
            </p:nvSpPr>
            <p:spPr>
              <a:xfrm>
                <a:off x="-95377" y="-95377"/>
                <a:ext cx="5305183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05183" h="10638264">
                    <a:moveTo>
                      <a:pt x="5305183" y="0"/>
                    </a:moveTo>
                    <a:lnTo>
                      <a:pt x="0" y="10638264"/>
                    </a:lnTo>
                    <a:lnTo>
                      <a:pt x="5305183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94" name="AutoShape 494"/>
            <p:cNvSpPr/>
            <p:nvPr/>
          </p:nvSpPr>
          <p:spPr>
            <a:xfrm>
              <a:off x="256316" y="7488298"/>
              <a:ext cx="536504" cy="2538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95" name="Group 495"/>
            <p:cNvGrpSpPr/>
            <p:nvPr/>
          </p:nvGrpSpPr>
          <p:grpSpPr>
            <a:xfrm rot="-5400000">
              <a:off x="384299" y="7094728"/>
              <a:ext cx="263595" cy="537731"/>
              <a:chOff x="0" y="0"/>
              <a:chExt cx="5121355" cy="10447511"/>
            </a:xfrm>
          </p:grpSpPr>
          <p:sp>
            <p:nvSpPr>
              <p:cNvPr id="496" name="Freeform 496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497" name="AutoShape 497"/>
            <p:cNvSpPr/>
            <p:nvPr/>
          </p:nvSpPr>
          <p:spPr>
            <a:xfrm flipV="1">
              <a:off x="261794" y="7231818"/>
              <a:ext cx="0" cy="264319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98" name="AutoShape 498"/>
            <p:cNvSpPr/>
            <p:nvPr/>
          </p:nvSpPr>
          <p:spPr>
            <a:xfrm>
              <a:off x="774303" y="7487743"/>
              <a:ext cx="536504" cy="2538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99" name="Group 499"/>
            <p:cNvGrpSpPr/>
            <p:nvPr/>
          </p:nvGrpSpPr>
          <p:grpSpPr>
            <a:xfrm rot="-5400000">
              <a:off x="902286" y="7094173"/>
              <a:ext cx="263595" cy="537731"/>
              <a:chOff x="0" y="0"/>
              <a:chExt cx="5121355" cy="10447511"/>
            </a:xfrm>
          </p:grpSpPr>
          <p:sp>
            <p:nvSpPr>
              <p:cNvPr id="500" name="Freeform 500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501" name="AutoShape 501"/>
            <p:cNvSpPr/>
            <p:nvPr/>
          </p:nvSpPr>
          <p:spPr>
            <a:xfrm flipV="1">
              <a:off x="779235" y="7231241"/>
              <a:ext cx="0" cy="25440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02" name="Freeform 502"/>
            <p:cNvSpPr/>
            <p:nvPr/>
          </p:nvSpPr>
          <p:spPr>
            <a:xfrm>
              <a:off x="1348200" y="6912768"/>
              <a:ext cx="961210" cy="961210"/>
            </a:xfrm>
            <a:custGeom>
              <a:avLst/>
              <a:gdLst/>
              <a:ahLst/>
              <a:cxnLst/>
              <a:rect l="l" t="t" r="r" b="b"/>
              <a:pathLst>
                <a:path w="961210" h="961210">
                  <a:moveTo>
                    <a:pt x="0" y="0"/>
                  </a:moveTo>
                  <a:lnTo>
                    <a:pt x="961210" y="0"/>
                  </a:lnTo>
                  <a:lnTo>
                    <a:pt x="961210" y="961210"/>
                  </a:lnTo>
                  <a:lnTo>
                    <a:pt x="0" y="961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503" name="Freeform 503"/>
            <p:cNvSpPr/>
            <p:nvPr/>
          </p:nvSpPr>
          <p:spPr>
            <a:xfrm>
              <a:off x="2683070" y="6564104"/>
              <a:ext cx="674717" cy="747407"/>
            </a:xfrm>
            <a:custGeom>
              <a:avLst/>
              <a:gdLst/>
              <a:ahLst/>
              <a:cxnLst/>
              <a:rect l="l" t="t" r="r" b="b"/>
              <a:pathLst>
                <a:path w="674717" h="747407">
                  <a:moveTo>
                    <a:pt x="0" y="0"/>
                  </a:moveTo>
                  <a:lnTo>
                    <a:pt x="674718" y="0"/>
                  </a:lnTo>
                  <a:lnTo>
                    <a:pt x="674718" y="747407"/>
                  </a:lnTo>
                  <a:lnTo>
                    <a:pt x="0" y="7474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04" name="Group 504"/>
            <p:cNvGrpSpPr/>
            <p:nvPr/>
          </p:nvGrpSpPr>
          <p:grpSpPr>
            <a:xfrm>
              <a:off x="3797832" y="6775549"/>
              <a:ext cx="280705" cy="276379"/>
              <a:chOff x="0" y="0"/>
              <a:chExt cx="90203" cy="88813"/>
            </a:xfrm>
          </p:grpSpPr>
          <p:sp>
            <p:nvSpPr>
              <p:cNvPr id="505" name="Freeform 505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06" name="TextBox 506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836" tIns="61836" rIns="61836" bIns="61836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507" name="Group 507"/>
            <p:cNvGrpSpPr/>
            <p:nvPr/>
          </p:nvGrpSpPr>
          <p:grpSpPr>
            <a:xfrm>
              <a:off x="3532498" y="6775549"/>
              <a:ext cx="280705" cy="276379"/>
              <a:chOff x="0" y="0"/>
              <a:chExt cx="90203" cy="88813"/>
            </a:xfrm>
          </p:grpSpPr>
          <p:sp>
            <p:nvSpPr>
              <p:cNvPr id="508" name="Freeform 508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3131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09" name="TextBox 509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61836" tIns="61836" rIns="61836" bIns="61836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510" name="AutoShape 510"/>
            <p:cNvSpPr/>
            <p:nvPr/>
          </p:nvSpPr>
          <p:spPr>
            <a:xfrm>
              <a:off x="4063508" y="7045611"/>
              <a:ext cx="547922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11" name="Group 511"/>
            <p:cNvGrpSpPr/>
            <p:nvPr/>
          </p:nvGrpSpPr>
          <p:grpSpPr>
            <a:xfrm rot="-5400000">
              <a:off x="4193227" y="6632463"/>
              <a:ext cx="274439" cy="560610"/>
              <a:chOff x="0" y="0"/>
              <a:chExt cx="5114429" cy="10447511"/>
            </a:xfrm>
          </p:grpSpPr>
          <p:sp>
            <p:nvSpPr>
              <p:cNvPr id="512" name="Freeform 512"/>
              <p:cNvSpPr/>
              <p:nvPr/>
            </p:nvSpPr>
            <p:spPr>
              <a:xfrm>
                <a:off x="-95377" y="-95377"/>
                <a:ext cx="5305183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05183" h="10638264">
                    <a:moveTo>
                      <a:pt x="5305183" y="0"/>
                    </a:moveTo>
                    <a:lnTo>
                      <a:pt x="0" y="10638264"/>
                    </a:lnTo>
                    <a:lnTo>
                      <a:pt x="5305183" y="1063826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sp>
          <p:nvSpPr>
            <p:cNvPr id="513" name="Freeform 513"/>
            <p:cNvSpPr/>
            <p:nvPr/>
          </p:nvSpPr>
          <p:spPr>
            <a:xfrm>
              <a:off x="2317384" y="7349961"/>
              <a:ext cx="1268293" cy="486563"/>
            </a:xfrm>
            <a:custGeom>
              <a:avLst/>
              <a:gdLst/>
              <a:ahLst/>
              <a:cxnLst/>
              <a:rect l="l" t="t" r="r" b="b"/>
              <a:pathLst>
                <a:path w="1268293" h="486563">
                  <a:moveTo>
                    <a:pt x="0" y="0"/>
                  </a:moveTo>
                  <a:lnTo>
                    <a:pt x="1268293" y="0"/>
                  </a:lnTo>
                  <a:lnTo>
                    <a:pt x="1268293" y="486564"/>
                  </a:lnTo>
                  <a:lnTo>
                    <a:pt x="0" y="4865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14" name="AutoShape 514"/>
            <p:cNvSpPr/>
            <p:nvPr/>
          </p:nvSpPr>
          <p:spPr>
            <a:xfrm>
              <a:off x="3787302" y="7728727"/>
              <a:ext cx="546053" cy="0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515" name="Group 515"/>
            <p:cNvGrpSpPr/>
            <p:nvPr/>
          </p:nvGrpSpPr>
          <p:grpSpPr>
            <a:xfrm rot="-5400000">
              <a:off x="3917070" y="7317174"/>
              <a:ext cx="273873" cy="558698"/>
              <a:chOff x="0" y="0"/>
              <a:chExt cx="5121355" cy="10447511"/>
            </a:xfrm>
          </p:grpSpPr>
          <p:sp>
            <p:nvSpPr>
              <p:cNvPr id="516" name="Freeform 516"/>
              <p:cNvSpPr/>
              <p:nvPr/>
            </p:nvSpPr>
            <p:spPr>
              <a:xfrm>
                <a:off x="-95377" y="-95377"/>
                <a:ext cx="5312109" cy="10638264"/>
              </a:xfrm>
              <a:custGeom>
                <a:avLst/>
                <a:gdLst/>
                <a:ahLst/>
                <a:cxnLst/>
                <a:rect l="l" t="t" r="r" b="b"/>
                <a:pathLst>
                  <a:path w="5312109" h="10638264">
                    <a:moveTo>
                      <a:pt x="5312109" y="0"/>
                    </a:moveTo>
                    <a:lnTo>
                      <a:pt x="0" y="10638264"/>
                    </a:lnTo>
                    <a:lnTo>
                      <a:pt x="5312109" y="10638264"/>
                    </a:lnTo>
                    <a:close/>
                  </a:path>
                </a:pathLst>
              </a:custGeom>
              <a:solidFill>
                <a:srgbClr val="FF3131"/>
              </a:solidFill>
              <a:ln w="12700" cap="sq">
                <a:solidFill>
                  <a:srgbClr val="000000"/>
                </a:solidFill>
                <a:prstDash val="solid"/>
                <a:miter/>
              </a:ln>
            </p:spPr>
          </p:sp>
        </p:grpSp>
        <p:grpSp>
          <p:nvGrpSpPr>
            <p:cNvPr id="517" name="Group 517"/>
            <p:cNvGrpSpPr/>
            <p:nvPr/>
          </p:nvGrpSpPr>
          <p:grpSpPr>
            <a:xfrm>
              <a:off x="4326494" y="7459873"/>
              <a:ext cx="280590" cy="276265"/>
              <a:chOff x="0" y="0"/>
              <a:chExt cx="90203" cy="88813"/>
            </a:xfrm>
          </p:grpSpPr>
          <p:sp>
            <p:nvSpPr>
              <p:cNvPr id="518" name="Freeform 518"/>
              <p:cNvSpPr/>
              <p:nvPr/>
            </p:nvSpPr>
            <p:spPr>
              <a:xfrm>
                <a:off x="0" y="0"/>
                <a:ext cx="90203" cy="88813"/>
              </a:xfrm>
              <a:custGeom>
                <a:avLst/>
                <a:gdLst/>
                <a:ahLst/>
                <a:cxnLst/>
                <a:rect l="l" t="t" r="r" b="b"/>
                <a:pathLst>
                  <a:path w="90203" h="88813">
                    <a:moveTo>
                      <a:pt x="0" y="0"/>
                    </a:moveTo>
                    <a:lnTo>
                      <a:pt x="90203" y="0"/>
                    </a:lnTo>
                    <a:lnTo>
                      <a:pt x="90203" y="88813"/>
                    </a:lnTo>
                    <a:lnTo>
                      <a:pt x="0" y="8881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19" name="TextBox 519"/>
              <p:cNvSpPr txBox="1"/>
              <p:nvPr/>
            </p:nvSpPr>
            <p:spPr>
              <a:xfrm>
                <a:off x="0" y="-28575"/>
                <a:ext cx="90203" cy="1173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520" name="AutoShape 520"/>
            <p:cNvSpPr/>
            <p:nvPr/>
          </p:nvSpPr>
          <p:spPr>
            <a:xfrm flipV="1">
              <a:off x="3783585" y="7464466"/>
              <a:ext cx="0" cy="268994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21" name="Freeform 521"/>
            <p:cNvSpPr/>
            <p:nvPr/>
          </p:nvSpPr>
          <p:spPr>
            <a:xfrm rot="-5528618">
              <a:off x="1240327" y="6823198"/>
              <a:ext cx="157516" cy="453579"/>
            </a:xfrm>
            <a:custGeom>
              <a:avLst/>
              <a:gdLst/>
              <a:ahLst/>
              <a:cxnLst/>
              <a:rect l="l" t="t" r="r" b="b"/>
              <a:pathLst>
                <a:path w="157516" h="453579">
                  <a:moveTo>
                    <a:pt x="0" y="0"/>
                  </a:moveTo>
                  <a:lnTo>
                    <a:pt x="157515" y="0"/>
                  </a:lnTo>
                  <a:lnTo>
                    <a:pt x="157515" y="453579"/>
                  </a:lnTo>
                  <a:lnTo>
                    <a:pt x="0" y="453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22" name="TextBox 522"/>
            <p:cNvSpPr txBox="1"/>
            <p:nvPr/>
          </p:nvSpPr>
          <p:spPr>
            <a:xfrm>
              <a:off x="431513" y="12114152"/>
              <a:ext cx="177869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А</a:t>
              </a:r>
            </a:p>
          </p:txBody>
        </p:sp>
        <p:sp>
          <p:nvSpPr>
            <p:cNvPr id="523" name="TextBox 523"/>
            <p:cNvSpPr txBox="1"/>
            <p:nvPr/>
          </p:nvSpPr>
          <p:spPr>
            <a:xfrm>
              <a:off x="807635" y="12091438"/>
              <a:ext cx="216244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ы</a:t>
              </a:r>
            </a:p>
          </p:txBody>
        </p:sp>
        <p:sp>
          <p:nvSpPr>
            <p:cNvPr id="524" name="TextBox 524"/>
            <p:cNvSpPr txBox="1"/>
            <p:nvPr/>
          </p:nvSpPr>
          <p:spPr>
            <a:xfrm>
              <a:off x="1243876" y="12093446"/>
              <a:ext cx="141625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63"/>
                </a:lnSpc>
                <a:spcBef>
                  <a:spcPct val="0"/>
                </a:spcBef>
              </a:pPr>
              <a:r>
                <a:rPr lang="en-US" sz="147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</a:t>
              </a:r>
            </a:p>
          </p:txBody>
        </p:sp>
        <p:sp>
          <p:nvSpPr>
            <p:cNvPr id="525" name="TextBox 525"/>
            <p:cNvSpPr txBox="1"/>
            <p:nvPr/>
          </p:nvSpPr>
          <p:spPr>
            <a:xfrm>
              <a:off x="1619120" y="12122786"/>
              <a:ext cx="174520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</a:t>
              </a:r>
            </a:p>
          </p:txBody>
        </p:sp>
        <p:sp>
          <p:nvSpPr>
            <p:cNvPr id="526" name="TextBox 526"/>
            <p:cNvSpPr txBox="1"/>
            <p:nvPr/>
          </p:nvSpPr>
          <p:spPr>
            <a:xfrm>
              <a:off x="2398203" y="12091438"/>
              <a:ext cx="216244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ы</a:t>
              </a:r>
            </a:p>
          </p:txBody>
        </p:sp>
        <p:sp>
          <p:nvSpPr>
            <p:cNvPr id="527" name="TextBox 527"/>
            <p:cNvSpPr txBox="1"/>
            <p:nvPr/>
          </p:nvSpPr>
          <p:spPr>
            <a:xfrm>
              <a:off x="3209499" y="12090992"/>
              <a:ext cx="156245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а</a:t>
              </a:r>
            </a:p>
          </p:txBody>
        </p:sp>
        <p:sp>
          <p:nvSpPr>
            <p:cNvPr id="528" name="TextBox 528"/>
            <p:cNvSpPr txBox="1"/>
            <p:nvPr/>
          </p:nvSpPr>
          <p:spPr>
            <a:xfrm>
              <a:off x="3989156" y="12091438"/>
              <a:ext cx="178174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и</a:t>
              </a:r>
            </a:p>
          </p:txBody>
        </p:sp>
        <p:sp>
          <p:nvSpPr>
            <p:cNvPr id="529" name="TextBox 529"/>
            <p:cNvSpPr txBox="1"/>
            <p:nvPr/>
          </p:nvSpPr>
          <p:spPr>
            <a:xfrm>
              <a:off x="1995864" y="12114598"/>
              <a:ext cx="218682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О</a:t>
              </a:r>
            </a:p>
          </p:txBody>
        </p:sp>
        <p:sp>
          <p:nvSpPr>
            <p:cNvPr id="530" name="TextBox 530"/>
            <p:cNvSpPr txBox="1"/>
            <p:nvPr/>
          </p:nvSpPr>
          <p:spPr>
            <a:xfrm>
              <a:off x="2808399" y="12114598"/>
              <a:ext cx="174520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</a:t>
              </a:r>
            </a:p>
          </p:txBody>
        </p:sp>
        <p:sp>
          <p:nvSpPr>
            <p:cNvPr id="531" name="TextBox 531"/>
            <p:cNvSpPr txBox="1"/>
            <p:nvPr/>
          </p:nvSpPr>
          <p:spPr>
            <a:xfrm>
              <a:off x="4388731" y="12090992"/>
              <a:ext cx="169646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0"/>
                </a:lnSpc>
                <a:spcBef>
                  <a:spcPct val="0"/>
                </a:spcBef>
              </a:pPr>
              <a:r>
                <a:rPr lang="en-US" sz="165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о</a:t>
              </a:r>
            </a:p>
          </p:txBody>
        </p:sp>
        <p:sp>
          <p:nvSpPr>
            <p:cNvPr id="532" name="TextBox 532"/>
            <p:cNvSpPr txBox="1"/>
            <p:nvPr/>
          </p:nvSpPr>
          <p:spPr>
            <a:xfrm>
              <a:off x="278798" y="2521078"/>
              <a:ext cx="744948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91"/>
                </a:lnSpc>
              </a:pPr>
              <a:r>
                <a:rPr lang="en-US" sz="656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О</a:t>
              </a:r>
            </a:p>
          </p:txBody>
        </p:sp>
        <p:sp>
          <p:nvSpPr>
            <p:cNvPr id="533" name="TextBox 533"/>
            <p:cNvSpPr txBox="1"/>
            <p:nvPr/>
          </p:nvSpPr>
          <p:spPr>
            <a:xfrm>
              <a:off x="1013101" y="2521078"/>
              <a:ext cx="599962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37"/>
                </a:lnSpc>
              </a:pPr>
              <a:r>
                <a:rPr lang="en-US" sz="6598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о</a:t>
              </a:r>
            </a:p>
          </p:txBody>
        </p:sp>
        <p:sp>
          <p:nvSpPr>
            <p:cNvPr id="534" name="TextBox 534"/>
            <p:cNvSpPr txBox="1"/>
            <p:nvPr/>
          </p:nvSpPr>
          <p:spPr>
            <a:xfrm>
              <a:off x="2058552" y="2764747"/>
              <a:ext cx="2253245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3"/>
                </a:lnSpc>
              </a:pPr>
              <a:r>
                <a:rPr lang="en-US" sz="88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 правильный ответ. </a:t>
              </a:r>
            </a:p>
          </p:txBody>
        </p:sp>
        <p:sp>
          <p:nvSpPr>
            <p:cNvPr id="535" name="TextBox 535"/>
            <p:cNvSpPr txBox="1"/>
            <p:nvPr/>
          </p:nvSpPr>
          <p:spPr>
            <a:xfrm>
              <a:off x="2019058" y="3102934"/>
              <a:ext cx="717245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</a:p>
          </p:txBody>
        </p:sp>
        <p:sp>
          <p:nvSpPr>
            <p:cNvPr id="536" name="TextBox 536"/>
            <p:cNvSpPr txBox="1"/>
            <p:nvPr/>
          </p:nvSpPr>
          <p:spPr>
            <a:xfrm>
              <a:off x="1923816" y="3506063"/>
              <a:ext cx="907728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</a:p>
          </p:txBody>
        </p:sp>
        <p:sp>
          <p:nvSpPr>
            <p:cNvPr id="537" name="TextBox 537"/>
            <p:cNvSpPr txBox="1"/>
            <p:nvPr/>
          </p:nvSpPr>
          <p:spPr>
            <a:xfrm>
              <a:off x="3681206" y="3102934"/>
              <a:ext cx="75485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</a:p>
          </p:txBody>
        </p:sp>
        <p:sp>
          <p:nvSpPr>
            <p:cNvPr id="538" name="TextBox 538"/>
            <p:cNvSpPr txBox="1"/>
            <p:nvPr/>
          </p:nvSpPr>
          <p:spPr>
            <a:xfrm>
              <a:off x="3536624" y="3506063"/>
              <a:ext cx="1044020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</a:p>
          </p:txBody>
        </p:sp>
        <p:sp>
          <p:nvSpPr>
            <p:cNvPr id="539" name="TextBox 539"/>
            <p:cNvSpPr txBox="1"/>
            <p:nvPr/>
          </p:nvSpPr>
          <p:spPr>
            <a:xfrm>
              <a:off x="3097944" y="3043618"/>
              <a:ext cx="262471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46"/>
                </a:lnSpc>
              </a:pPr>
              <a:r>
                <a:rPr lang="en-US" sz="3247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540" name="TextBox 540"/>
            <p:cNvSpPr txBox="1"/>
            <p:nvPr/>
          </p:nvSpPr>
          <p:spPr>
            <a:xfrm>
              <a:off x="314364" y="5165979"/>
              <a:ext cx="740499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91"/>
                </a:lnSpc>
              </a:pPr>
              <a:r>
                <a:rPr lang="en-US" sz="656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И</a:t>
              </a:r>
            </a:p>
          </p:txBody>
        </p:sp>
        <p:sp>
          <p:nvSpPr>
            <p:cNvPr id="541" name="TextBox 541"/>
            <p:cNvSpPr txBox="1"/>
            <p:nvPr/>
          </p:nvSpPr>
          <p:spPr>
            <a:xfrm>
              <a:off x="980960" y="5155582"/>
              <a:ext cx="609062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37"/>
                </a:lnSpc>
              </a:pPr>
              <a:r>
                <a:rPr lang="en-US" sz="6598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и</a:t>
              </a:r>
            </a:p>
          </p:txBody>
        </p:sp>
        <p:sp>
          <p:nvSpPr>
            <p:cNvPr id="542" name="TextBox 542"/>
            <p:cNvSpPr txBox="1"/>
            <p:nvPr/>
          </p:nvSpPr>
          <p:spPr>
            <a:xfrm>
              <a:off x="2058552" y="5411826"/>
              <a:ext cx="2253245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3"/>
                </a:lnSpc>
              </a:pPr>
              <a:r>
                <a:rPr lang="en-US" sz="88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 правильный ответ. </a:t>
              </a:r>
            </a:p>
          </p:txBody>
        </p:sp>
        <p:sp>
          <p:nvSpPr>
            <p:cNvPr id="543" name="TextBox 543"/>
            <p:cNvSpPr txBox="1"/>
            <p:nvPr/>
          </p:nvSpPr>
          <p:spPr>
            <a:xfrm>
              <a:off x="2019058" y="5750014"/>
              <a:ext cx="717245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</a:p>
          </p:txBody>
        </p:sp>
        <p:sp>
          <p:nvSpPr>
            <p:cNvPr id="544" name="TextBox 544"/>
            <p:cNvSpPr txBox="1"/>
            <p:nvPr/>
          </p:nvSpPr>
          <p:spPr>
            <a:xfrm>
              <a:off x="1923816" y="6153142"/>
              <a:ext cx="907728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</a:p>
          </p:txBody>
        </p:sp>
        <p:sp>
          <p:nvSpPr>
            <p:cNvPr id="545" name="TextBox 545"/>
            <p:cNvSpPr txBox="1"/>
            <p:nvPr/>
          </p:nvSpPr>
          <p:spPr>
            <a:xfrm>
              <a:off x="3647414" y="5748623"/>
              <a:ext cx="75485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</a:p>
          </p:txBody>
        </p:sp>
        <p:sp>
          <p:nvSpPr>
            <p:cNvPr id="546" name="TextBox 546"/>
            <p:cNvSpPr txBox="1"/>
            <p:nvPr/>
          </p:nvSpPr>
          <p:spPr>
            <a:xfrm>
              <a:off x="3502834" y="6151754"/>
              <a:ext cx="1044020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</a:p>
          </p:txBody>
        </p:sp>
        <p:sp>
          <p:nvSpPr>
            <p:cNvPr id="547" name="TextBox 547"/>
            <p:cNvSpPr txBox="1"/>
            <p:nvPr/>
          </p:nvSpPr>
          <p:spPr>
            <a:xfrm>
              <a:off x="3097944" y="5690696"/>
              <a:ext cx="262471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46"/>
                </a:lnSpc>
              </a:pPr>
              <a:r>
                <a:rPr lang="en-US" sz="3247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548" name="TextBox 548"/>
            <p:cNvSpPr txBox="1"/>
            <p:nvPr/>
          </p:nvSpPr>
          <p:spPr>
            <a:xfrm>
              <a:off x="486306" y="7631200"/>
              <a:ext cx="873351" cy="1761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270"/>
                </a:lnSpc>
              </a:pPr>
              <a:r>
                <a:rPr lang="en-US" sz="7336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ы</a:t>
              </a:r>
            </a:p>
          </p:txBody>
        </p:sp>
        <p:sp>
          <p:nvSpPr>
            <p:cNvPr id="549" name="TextBox 549"/>
            <p:cNvSpPr txBox="1"/>
            <p:nvPr/>
          </p:nvSpPr>
          <p:spPr>
            <a:xfrm>
              <a:off x="2058552" y="8058906"/>
              <a:ext cx="2253245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3"/>
                </a:lnSpc>
              </a:pPr>
              <a:r>
                <a:rPr lang="en-US" sz="88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 правильный ответ. </a:t>
              </a:r>
            </a:p>
          </p:txBody>
        </p:sp>
        <p:sp>
          <p:nvSpPr>
            <p:cNvPr id="550" name="TextBox 550"/>
            <p:cNvSpPr txBox="1"/>
            <p:nvPr/>
          </p:nvSpPr>
          <p:spPr>
            <a:xfrm>
              <a:off x="2019058" y="8397091"/>
              <a:ext cx="717245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</a:p>
          </p:txBody>
        </p:sp>
        <p:sp>
          <p:nvSpPr>
            <p:cNvPr id="551" name="TextBox 551"/>
            <p:cNvSpPr txBox="1"/>
            <p:nvPr/>
          </p:nvSpPr>
          <p:spPr>
            <a:xfrm>
              <a:off x="1923816" y="8800222"/>
              <a:ext cx="907728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</a:p>
          </p:txBody>
        </p:sp>
        <p:sp>
          <p:nvSpPr>
            <p:cNvPr id="552" name="TextBox 552"/>
            <p:cNvSpPr txBox="1"/>
            <p:nvPr/>
          </p:nvSpPr>
          <p:spPr>
            <a:xfrm>
              <a:off x="3647414" y="8395702"/>
              <a:ext cx="75485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</a:p>
          </p:txBody>
        </p:sp>
        <p:sp>
          <p:nvSpPr>
            <p:cNvPr id="553" name="TextBox 553"/>
            <p:cNvSpPr txBox="1"/>
            <p:nvPr/>
          </p:nvSpPr>
          <p:spPr>
            <a:xfrm>
              <a:off x="3502834" y="8798832"/>
              <a:ext cx="1044020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</a:p>
          </p:txBody>
        </p:sp>
        <p:sp>
          <p:nvSpPr>
            <p:cNvPr id="554" name="TextBox 554"/>
            <p:cNvSpPr txBox="1"/>
            <p:nvPr/>
          </p:nvSpPr>
          <p:spPr>
            <a:xfrm>
              <a:off x="3097944" y="8337775"/>
              <a:ext cx="262471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46"/>
                </a:lnSpc>
              </a:pPr>
              <a:r>
                <a:rPr lang="en-US" sz="3247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555" name="TextBox 555"/>
            <p:cNvSpPr txBox="1"/>
            <p:nvPr/>
          </p:nvSpPr>
          <p:spPr>
            <a:xfrm>
              <a:off x="368860" y="10460138"/>
              <a:ext cx="631507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91"/>
                </a:lnSpc>
              </a:pPr>
              <a:r>
                <a:rPr lang="en-US" sz="6565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У</a:t>
              </a:r>
            </a:p>
          </p:txBody>
        </p:sp>
        <p:sp>
          <p:nvSpPr>
            <p:cNvPr id="556" name="TextBox 556"/>
            <p:cNvSpPr txBox="1"/>
            <p:nvPr/>
          </p:nvSpPr>
          <p:spPr>
            <a:xfrm>
              <a:off x="1013101" y="10407630"/>
              <a:ext cx="534243" cy="1573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37"/>
                </a:lnSpc>
              </a:pPr>
              <a:r>
                <a:rPr lang="en-US" sz="6598" b="1">
                  <a:solidFill>
                    <a:srgbClr val="000000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у</a:t>
              </a:r>
            </a:p>
          </p:txBody>
        </p:sp>
        <p:sp>
          <p:nvSpPr>
            <p:cNvPr id="557" name="TextBox 557"/>
            <p:cNvSpPr txBox="1"/>
            <p:nvPr/>
          </p:nvSpPr>
          <p:spPr>
            <a:xfrm>
              <a:off x="2058552" y="10705984"/>
              <a:ext cx="2253245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3"/>
                </a:lnSpc>
              </a:pPr>
              <a:r>
                <a:rPr lang="en-US" sz="88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Закрась правильный ответ. </a:t>
              </a:r>
            </a:p>
          </p:txBody>
        </p:sp>
        <p:sp>
          <p:nvSpPr>
            <p:cNvPr id="558" name="TextBox 558"/>
            <p:cNvSpPr txBox="1"/>
            <p:nvPr/>
          </p:nvSpPr>
          <p:spPr>
            <a:xfrm>
              <a:off x="2019058" y="11044170"/>
              <a:ext cx="717245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гласный</a:t>
              </a:r>
            </a:p>
          </p:txBody>
        </p:sp>
        <p:sp>
          <p:nvSpPr>
            <p:cNvPr id="559" name="TextBox 559"/>
            <p:cNvSpPr txBox="1"/>
            <p:nvPr/>
          </p:nvSpPr>
          <p:spPr>
            <a:xfrm>
              <a:off x="1923816" y="11447300"/>
              <a:ext cx="907728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согласный</a:t>
              </a:r>
            </a:p>
          </p:txBody>
        </p:sp>
        <p:sp>
          <p:nvSpPr>
            <p:cNvPr id="560" name="TextBox 560"/>
            <p:cNvSpPr txBox="1"/>
            <p:nvPr/>
          </p:nvSpPr>
          <p:spPr>
            <a:xfrm>
              <a:off x="3652647" y="11044170"/>
              <a:ext cx="75485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ударный</a:t>
              </a:r>
            </a:p>
          </p:txBody>
        </p:sp>
        <p:sp>
          <p:nvSpPr>
            <p:cNvPr id="561" name="TextBox 561"/>
            <p:cNvSpPr txBox="1"/>
            <p:nvPr/>
          </p:nvSpPr>
          <p:spPr>
            <a:xfrm>
              <a:off x="3508063" y="11447300"/>
              <a:ext cx="1044020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безударный</a:t>
              </a:r>
            </a:p>
          </p:txBody>
        </p:sp>
        <p:sp>
          <p:nvSpPr>
            <p:cNvPr id="562" name="TextBox 562"/>
            <p:cNvSpPr txBox="1"/>
            <p:nvPr/>
          </p:nvSpPr>
          <p:spPr>
            <a:xfrm>
              <a:off x="3097944" y="10984854"/>
              <a:ext cx="262471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46"/>
                </a:lnSpc>
              </a:pPr>
              <a:r>
                <a:rPr lang="en-US" sz="3247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</p:txBody>
        </p:sp>
        <p:sp>
          <p:nvSpPr>
            <p:cNvPr id="563" name="TextBox 563"/>
            <p:cNvSpPr txBox="1"/>
            <p:nvPr/>
          </p:nvSpPr>
          <p:spPr>
            <a:xfrm>
              <a:off x="1533236" y="9461695"/>
              <a:ext cx="225465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051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[а]</a:t>
              </a:r>
            </a:p>
          </p:txBody>
        </p:sp>
        <p:sp>
          <p:nvSpPr>
            <p:cNvPr id="564" name="TextBox 564"/>
            <p:cNvSpPr txBox="1"/>
            <p:nvPr/>
          </p:nvSpPr>
          <p:spPr>
            <a:xfrm>
              <a:off x="2351877" y="9461695"/>
              <a:ext cx="269144" cy="256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051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[ы]</a:t>
              </a:r>
            </a:p>
          </p:txBody>
        </p:sp>
        <p:sp>
          <p:nvSpPr>
            <p:cNvPr id="565" name="TextBox 565"/>
            <p:cNvSpPr txBox="1"/>
            <p:nvPr/>
          </p:nvSpPr>
          <p:spPr>
            <a:xfrm>
              <a:off x="3224892" y="9461695"/>
              <a:ext cx="22809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71"/>
                </a:lnSpc>
              </a:pPr>
              <a:r>
                <a:rPr lang="en-US" sz="1051" b="1">
                  <a:solidFill>
                    <a:srgbClr val="FF313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[о]</a:t>
              </a:r>
            </a:p>
          </p:txBody>
        </p:sp>
        <p:sp>
          <p:nvSpPr>
            <p:cNvPr id="566" name="TextBox 566"/>
            <p:cNvSpPr txBox="1"/>
            <p:nvPr/>
          </p:nvSpPr>
          <p:spPr>
            <a:xfrm>
              <a:off x="248708" y="9255716"/>
              <a:ext cx="3540702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4"/>
                </a:lnSpc>
              </a:pPr>
              <a:r>
                <a:rPr lang="en-US" sz="867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Соедини звук и слово, в котором он “живет”.</a:t>
              </a:r>
            </a:p>
          </p:txBody>
        </p:sp>
        <p:sp>
          <p:nvSpPr>
            <p:cNvPr id="567" name="TextBox 567"/>
            <p:cNvSpPr txBox="1"/>
            <p:nvPr/>
          </p:nvSpPr>
          <p:spPr>
            <a:xfrm>
              <a:off x="284010" y="3995874"/>
              <a:ext cx="4403068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68"/>
                </a:lnSpc>
              </a:pPr>
              <a:r>
                <a:rPr lang="en-US" sz="763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Рассмотри картинку, прочитай слово. Подумай, каким из слов его можно заменить. Закрась это слово.</a:t>
              </a:r>
            </a:p>
          </p:txBody>
        </p:sp>
        <p:sp>
          <p:nvSpPr>
            <p:cNvPr id="568" name="TextBox 568"/>
            <p:cNvSpPr txBox="1"/>
            <p:nvPr/>
          </p:nvSpPr>
          <p:spPr>
            <a:xfrm>
              <a:off x="39316" y="11891718"/>
              <a:ext cx="3540702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4"/>
                </a:lnSpc>
              </a:pPr>
              <a:r>
                <a:rPr lang="en-US" sz="867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Раскрась все буквы У красным цветом.</a:t>
              </a:r>
            </a:p>
          </p:txBody>
        </p:sp>
        <p:sp>
          <p:nvSpPr>
            <p:cNvPr id="569" name="TextBox 569"/>
            <p:cNvSpPr txBox="1"/>
            <p:nvPr/>
          </p:nvSpPr>
          <p:spPr>
            <a:xfrm>
              <a:off x="3620905" y="12093446"/>
              <a:ext cx="141625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63"/>
                </a:lnSpc>
                <a:spcBef>
                  <a:spcPct val="0"/>
                </a:spcBef>
              </a:pPr>
              <a:r>
                <a:rPr lang="en-US" sz="147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у</a:t>
              </a:r>
            </a:p>
          </p:txBody>
        </p:sp>
        <p:sp>
          <p:nvSpPr>
            <p:cNvPr id="570" name="TextBox 570"/>
            <p:cNvSpPr txBox="1"/>
            <p:nvPr/>
          </p:nvSpPr>
          <p:spPr>
            <a:xfrm>
              <a:off x="2566178" y="4341086"/>
              <a:ext cx="242250" cy="273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2"/>
                </a:lnSpc>
              </a:pPr>
              <a:r>
                <a:rPr lang="en-US" sz="1116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он</a:t>
              </a:r>
            </a:p>
          </p:txBody>
        </p:sp>
        <p:sp>
          <p:nvSpPr>
            <p:cNvPr id="571" name="TextBox 571"/>
            <p:cNvSpPr txBox="1"/>
            <p:nvPr/>
          </p:nvSpPr>
          <p:spPr>
            <a:xfrm>
              <a:off x="2502054" y="4648804"/>
              <a:ext cx="356297" cy="273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2"/>
                </a:lnSpc>
              </a:pPr>
              <a:r>
                <a:rPr lang="en-US" sz="1116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она</a:t>
              </a:r>
            </a:p>
          </p:txBody>
        </p:sp>
        <p:sp>
          <p:nvSpPr>
            <p:cNvPr id="572" name="TextBox 572"/>
            <p:cNvSpPr txBox="1"/>
            <p:nvPr/>
          </p:nvSpPr>
          <p:spPr>
            <a:xfrm>
              <a:off x="2499224" y="4956523"/>
              <a:ext cx="359127" cy="273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2"/>
                </a:lnSpc>
              </a:pPr>
              <a:r>
                <a:rPr lang="en-US" sz="1116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оно</a:t>
              </a:r>
            </a:p>
          </p:txBody>
        </p:sp>
        <p:sp>
          <p:nvSpPr>
            <p:cNvPr id="573" name="TextBox 573"/>
            <p:cNvSpPr txBox="1"/>
            <p:nvPr/>
          </p:nvSpPr>
          <p:spPr>
            <a:xfrm>
              <a:off x="897262" y="4880734"/>
              <a:ext cx="976481" cy="256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7"/>
                </a:lnSpc>
              </a:pPr>
              <a:r>
                <a:rPr lang="en-US" sz="104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ка-ран-даш</a:t>
              </a:r>
            </a:p>
          </p:txBody>
        </p:sp>
        <p:sp>
          <p:nvSpPr>
            <p:cNvPr id="574" name="TextBox 574"/>
            <p:cNvSpPr txBox="1"/>
            <p:nvPr/>
          </p:nvSpPr>
          <p:spPr>
            <a:xfrm>
              <a:off x="278798" y="6642027"/>
              <a:ext cx="2418654" cy="205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7"/>
                </a:lnSpc>
              </a:pPr>
              <a:r>
                <a:rPr lang="en-US" sz="855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Найди место звука [и] в слове.  </a:t>
              </a:r>
            </a:p>
          </p:txBody>
        </p:sp>
        <p:sp>
          <p:nvSpPr>
            <p:cNvPr id="575" name="Freeform 575"/>
            <p:cNvSpPr/>
            <p:nvPr/>
          </p:nvSpPr>
          <p:spPr>
            <a:xfrm rot="5796199">
              <a:off x="3327766" y="7542874"/>
              <a:ext cx="157516" cy="453579"/>
            </a:xfrm>
            <a:custGeom>
              <a:avLst/>
              <a:gdLst/>
              <a:ahLst/>
              <a:cxnLst/>
              <a:rect l="l" t="t" r="r" b="b"/>
              <a:pathLst>
                <a:path w="157516" h="453579">
                  <a:moveTo>
                    <a:pt x="0" y="0"/>
                  </a:moveTo>
                  <a:lnTo>
                    <a:pt x="157515" y="0"/>
                  </a:lnTo>
                  <a:lnTo>
                    <a:pt x="157515" y="453579"/>
                  </a:lnTo>
                  <a:lnTo>
                    <a:pt x="0" y="453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76" name="Freeform 576"/>
            <p:cNvSpPr/>
            <p:nvPr/>
          </p:nvSpPr>
          <p:spPr>
            <a:xfrm rot="4588063">
              <a:off x="3222789" y="6919542"/>
              <a:ext cx="122781" cy="353557"/>
            </a:xfrm>
            <a:custGeom>
              <a:avLst/>
              <a:gdLst/>
              <a:ahLst/>
              <a:cxnLst/>
              <a:rect l="l" t="t" r="r" b="b"/>
              <a:pathLst>
                <a:path w="122781" h="353557">
                  <a:moveTo>
                    <a:pt x="0" y="0"/>
                  </a:moveTo>
                  <a:lnTo>
                    <a:pt x="122781" y="0"/>
                  </a:lnTo>
                  <a:lnTo>
                    <a:pt x="122781" y="353557"/>
                  </a:lnTo>
                  <a:lnTo>
                    <a:pt x="0" y="353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77" name="AutoShape 577"/>
            <p:cNvSpPr/>
            <p:nvPr/>
          </p:nvSpPr>
          <p:spPr>
            <a:xfrm flipV="1">
              <a:off x="1314690" y="9575757"/>
              <a:ext cx="974591" cy="588080"/>
            </a:xfrm>
            <a:prstGeom prst="line">
              <a:avLst/>
            </a:prstGeom>
            <a:ln w="12700" cap="flat">
              <a:solidFill>
                <a:srgbClr val="FF3131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78" name="AutoShape 578"/>
            <p:cNvSpPr/>
            <p:nvPr/>
          </p:nvSpPr>
          <p:spPr>
            <a:xfrm>
              <a:off x="1645969" y="9680293"/>
              <a:ext cx="2478231" cy="483544"/>
            </a:xfrm>
            <a:prstGeom prst="line">
              <a:avLst/>
            </a:prstGeom>
            <a:ln w="12700" cap="flat">
              <a:solidFill>
                <a:srgbClr val="FF3131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79" name="AutoShape 579"/>
            <p:cNvSpPr/>
            <p:nvPr/>
          </p:nvSpPr>
          <p:spPr>
            <a:xfrm flipV="1">
              <a:off x="2485544" y="9720929"/>
              <a:ext cx="839921" cy="519968"/>
            </a:xfrm>
            <a:prstGeom prst="line">
              <a:avLst/>
            </a:prstGeom>
            <a:ln w="12700" cap="flat">
              <a:solidFill>
                <a:srgbClr val="FF313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580" name="TextBox 580"/>
          <p:cNvSpPr txBox="1"/>
          <p:nvPr/>
        </p:nvSpPr>
        <p:spPr>
          <a:xfrm>
            <a:off x="5621169" y="1722053"/>
            <a:ext cx="17334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’э</a:t>
            </a:r>
          </a:p>
        </p:txBody>
      </p:sp>
      <p:sp>
        <p:nvSpPr>
          <p:cNvPr id="581" name="TextBox 581"/>
          <p:cNvSpPr txBox="1"/>
          <p:nvPr/>
        </p:nvSpPr>
        <p:spPr>
          <a:xfrm>
            <a:off x="4982724" y="1722053"/>
            <a:ext cx="339036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й’э</a:t>
            </a:r>
          </a:p>
        </p:txBody>
      </p:sp>
      <p:sp>
        <p:nvSpPr>
          <p:cNvPr id="582" name="TextBox 582"/>
          <p:cNvSpPr txBox="1"/>
          <p:nvPr/>
        </p:nvSpPr>
        <p:spPr>
          <a:xfrm>
            <a:off x="2679594" y="-39840"/>
            <a:ext cx="194488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6"/>
              </a:lnSpc>
              <a:spcBef>
                <a:spcPct val="0"/>
              </a:spcBef>
            </a:pPr>
            <a:r>
              <a:rPr lang="en-US" sz="394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Ответы:</a:t>
            </a:r>
          </a:p>
        </p:txBody>
      </p:sp>
      <p:sp>
        <p:nvSpPr>
          <p:cNvPr id="583" name="TextBox 583"/>
          <p:cNvSpPr txBox="1"/>
          <p:nvPr/>
        </p:nvSpPr>
        <p:spPr>
          <a:xfrm>
            <a:off x="5614526" y="3719500"/>
            <a:ext cx="19008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’а</a:t>
            </a:r>
          </a:p>
        </p:txBody>
      </p:sp>
      <p:sp>
        <p:nvSpPr>
          <p:cNvPr id="584" name="TextBox 584"/>
          <p:cNvSpPr txBox="1"/>
          <p:nvPr/>
        </p:nvSpPr>
        <p:spPr>
          <a:xfrm>
            <a:off x="4955798" y="3719500"/>
            <a:ext cx="355775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й’а</a:t>
            </a:r>
          </a:p>
        </p:txBody>
      </p:sp>
      <p:grpSp>
        <p:nvGrpSpPr>
          <p:cNvPr id="585" name="Group 585"/>
          <p:cNvGrpSpPr/>
          <p:nvPr/>
        </p:nvGrpSpPr>
        <p:grpSpPr>
          <a:xfrm>
            <a:off x="4272179" y="10215359"/>
            <a:ext cx="452061" cy="228588"/>
            <a:chOff x="0" y="0"/>
            <a:chExt cx="123192" cy="62293"/>
          </a:xfrm>
        </p:grpSpPr>
        <p:sp>
          <p:nvSpPr>
            <p:cNvPr id="586" name="Freeform 586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7" name="TextBox 587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88" name="Group 588"/>
          <p:cNvGrpSpPr/>
          <p:nvPr/>
        </p:nvGrpSpPr>
        <p:grpSpPr>
          <a:xfrm rot="-5400000">
            <a:off x="4378042" y="10093755"/>
            <a:ext cx="228261" cy="465650"/>
            <a:chOff x="0" y="0"/>
            <a:chExt cx="5121355" cy="10447511"/>
          </a:xfrm>
        </p:grpSpPr>
        <p:sp>
          <p:nvSpPr>
            <p:cNvPr id="589" name="Freeform 589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590" name="Group 590"/>
          <p:cNvGrpSpPr/>
          <p:nvPr/>
        </p:nvGrpSpPr>
        <p:grpSpPr>
          <a:xfrm>
            <a:off x="5456139" y="10207821"/>
            <a:ext cx="454861" cy="230004"/>
            <a:chOff x="0" y="0"/>
            <a:chExt cx="123192" cy="62293"/>
          </a:xfrm>
        </p:grpSpPr>
        <p:sp>
          <p:nvSpPr>
            <p:cNvPr id="591" name="Freeform 591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92" name="TextBox 592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93" name="Group 593"/>
          <p:cNvGrpSpPr/>
          <p:nvPr/>
        </p:nvGrpSpPr>
        <p:grpSpPr>
          <a:xfrm rot="-5400000">
            <a:off x="5562658" y="10085463"/>
            <a:ext cx="229675" cy="468534"/>
            <a:chOff x="0" y="0"/>
            <a:chExt cx="5121355" cy="10447511"/>
          </a:xfrm>
        </p:grpSpPr>
        <p:sp>
          <p:nvSpPr>
            <p:cNvPr id="594" name="Freeform 59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595" name="Group 595"/>
          <p:cNvGrpSpPr/>
          <p:nvPr/>
        </p:nvGrpSpPr>
        <p:grpSpPr>
          <a:xfrm>
            <a:off x="6043268" y="4374933"/>
            <a:ext cx="383747" cy="194044"/>
            <a:chOff x="0" y="0"/>
            <a:chExt cx="123192" cy="62293"/>
          </a:xfrm>
        </p:grpSpPr>
        <p:sp>
          <p:nvSpPr>
            <p:cNvPr id="596" name="Freeform 596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97" name="TextBox 597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98" name="Group 598"/>
          <p:cNvGrpSpPr/>
          <p:nvPr/>
        </p:nvGrpSpPr>
        <p:grpSpPr>
          <a:xfrm>
            <a:off x="5659522" y="4372462"/>
            <a:ext cx="383747" cy="194044"/>
            <a:chOff x="0" y="0"/>
            <a:chExt cx="123192" cy="62293"/>
          </a:xfrm>
        </p:grpSpPr>
        <p:sp>
          <p:nvSpPr>
            <p:cNvPr id="599" name="Freeform 599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00" name="TextBox 600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01" name="AutoShape 601"/>
          <p:cNvSpPr/>
          <p:nvPr/>
        </p:nvSpPr>
        <p:spPr>
          <a:xfrm>
            <a:off x="5659521" y="4563485"/>
            <a:ext cx="394380" cy="186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02" name="Group 602"/>
          <p:cNvGrpSpPr/>
          <p:nvPr/>
        </p:nvGrpSpPr>
        <p:grpSpPr>
          <a:xfrm rot="-5400000">
            <a:off x="5753601" y="4274176"/>
            <a:ext cx="193767" cy="395282"/>
            <a:chOff x="0" y="0"/>
            <a:chExt cx="5121355" cy="10447511"/>
          </a:xfrm>
        </p:grpSpPr>
        <p:sp>
          <p:nvSpPr>
            <p:cNvPr id="603" name="Freeform 60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604" name="AutoShape 604"/>
          <p:cNvSpPr/>
          <p:nvPr/>
        </p:nvSpPr>
        <p:spPr>
          <a:xfrm>
            <a:off x="6052214" y="4565351"/>
            <a:ext cx="386336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05" name="Group 605"/>
          <p:cNvGrpSpPr/>
          <p:nvPr/>
        </p:nvGrpSpPr>
        <p:grpSpPr>
          <a:xfrm rot="-5400000">
            <a:off x="6144026" y="4274176"/>
            <a:ext cx="193767" cy="395282"/>
            <a:chOff x="0" y="0"/>
            <a:chExt cx="5121355" cy="10447511"/>
          </a:xfrm>
        </p:grpSpPr>
        <p:sp>
          <p:nvSpPr>
            <p:cNvPr id="606" name="Freeform 606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607" name="AutoShape 607"/>
          <p:cNvSpPr/>
          <p:nvPr/>
        </p:nvSpPr>
        <p:spPr>
          <a:xfrm flipV="1">
            <a:off x="5659521" y="4373941"/>
            <a:ext cx="0" cy="187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08" name="Group 608"/>
          <p:cNvGrpSpPr/>
          <p:nvPr/>
        </p:nvGrpSpPr>
        <p:grpSpPr>
          <a:xfrm>
            <a:off x="3870745" y="4372295"/>
            <a:ext cx="383747" cy="194044"/>
            <a:chOff x="0" y="0"/>
            <a:chExt cx="123192" cy="62293"/>
          </a:xfrm>
        </p:grpSpPr>
        <p:sp>
          <p:nvSpPr>
            <p:cNvPr id="609" name="Freeform 609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0" name="TextBox 610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11" name="Group 611"/>
          <p:cNvGrpSpPr/>
          <p:nvPr/>
        </p:nvGrpSpPr>
        <p:grpSpPr>
          <a:xfrm rot="-5400000">
            <a:off x="3964824" y="4274009"/>
            <a:ext cx="193767" cy="395282"/>
            <a:chOff x="0" y="0"/>
            <a:chExt cx="5121355" cy="10447511"/>
          </a:xfrm>
        </p:grpSpPr>
        <p:sp>
          <p:nvSpPr>
            <p:cNvPr id="612" name="Freeform 612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613" name="AutoShape 613"/>
          <p:cNvSpPr/>
          <p:nvPr/>
        </p:nvSpPr>
        <p:spPr>
          <a:xfrm flipV="1">
            <a:off x="3870744" y="4373774"/>
            <a:ext cx="0" cy="187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14" name="Group 614"/>
          <p:cNvGrpSpPr/>
          <p:nvPr/>
        </p:nvGrpSpPr>
        <p:grpSpPr>
          <a:xfrm>
            <a:off x="4452123" y="4372462"/>
            <a:ext cx="383747" cy="194044"/>
            <a:chOff x="0" y="0"/>
            <a:chExt cx="123192" cy="62293"/>
          </a:xfrm>
        </p:grpSpPr>
        <p:sp>
          <p:nvSpPr>
            <p:cNvPr id="615" name="Freeform 615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6" name="TextBox 616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17" name="Group 617"/>
          <p:cNvGrpSpPr/>
          <p:nvPr/>
        </p:nvGrpSpPr>
        <p:grpSpPr>
          <a:xfrm rot="-5400000">
            <a:off x="4541988" y="4269235"/>
            <a:ext cx="193767" cy="395282"/>
            <a:chOff x="0" y="0"/>
            <a:chExt cx="5121355" cy="10447511"/>
          </a:xfrm>
        </p:grpSpPr>
        <p:sp>
          <p:nvSpPr>
            <p:cNvPr id="618" name="Freeform 618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19" name="Group 619"/>
          <p:cNvGrpSpPr/>
          <p:nvPr/>
        </p:nvGrpSpPr>
        <p:grpSpPr>
          <a:xfrm>
            <a:off x="4829642" y="4372462"/>
            <a:ext cx="383747" cy="194044"/>
            <a:chOff x="0" y="0"/>
            <a:chExt cx="123192" cy="62293"/>
          </a:xfrm>
        </p:grpSpPr>
        <p:sp>
          <p:nvSpPr>
            <p:cNvPr id="620" name="Freeform 620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21" name="TextBox 621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22" name="Group 622"/>
          <p:cNvGrpSpPr/>
          <p:nvPr/>
        </p:nvGrpSpPr>
        <p:grpSpPr>
          <a:xfrm rot="-5400000">
            <a:off x="4919508" y="4269235"/>
            <a:ext cx="193767" cy="395282"/>
            <a:chOff x="0" y="0"/>
            <a:chExt cx="5121355" cy="10447511"/>
          </a:xfrm>
        </p:grpSpPr>
        <p:sp>
          <p:nvSpPr>
            <p:cNvPr id="623" name="Freeform 62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24" name="Group 624"/>
          <p:cNvGrpSpPr/>
          <p:nvPr/>
        </p:nvGrpSpPr>
        <p:grpSpPr>
          <a:xfrm>
            <a:off x="3909509" y="6326074"/>
            <a:ext cx="383747" cy="194044"/>
            <a:chOff x="0" y="0"/>
            <a:chExt cx="123192" cy="62293"/>
          </a:xfrm>
        </p:grpSpPr>
        <p:sp>
          <p:nvSpPr>
            <p:cNvPr id="625" name="Freeform 625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26" name="TextBox 626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27" name="Group 627"/>
          <p:cNvGrpSpPr/>
          <p:nvPr/>
        </p:nvGrpSpPr>
        <p:grpSpPr>
          <a:xfrm rot="-5400000">
            <a:off x="4003588" y="6227787"/>
            <a:ext cx="193767" cy="395282"/>
            <a:chOff x="0" y="0"/>
            <a:chExt cx="5121355" cy="10447511"/>
          </a:xfrm>
        </p:grpSpPr>
        <p:sp>
          <p:nvSpPr>
            <p:cNvPr id="628" name="Freeform 628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629" name="AutoShape 629"/>
          <p:cNvSpPr/>
          <p:nvPr/>
        </p:nvSpPr>
        <p:spPr>
          <a:xfrm flipV="1">
            <a:off x="3909508" y="6327552"/>
            <a:ext cx="0" cy="18700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30" name="Group 630"/>
          <p:cNvGrpSpPr/>
          <p:nvPr/>
        </p:nvGrpSpPr>
        <p:grpSpPr>
          <a:xfrm>
            <a:off x="3871225" y="8300396"/>
            <a:ext cx="411366" cy="208010"/>
            <a:chOff x="0" y="0"/>
            <a:chExt cx="123192" cy="62293"/>
          </a:xfrm>
        </p:grpSpPr>
        <p:sp>
          <p:nvSpPr>
            <p:cNvPr id="631" name="Freeform 631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32" name="TextBox 632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33" name="Group 633"/>
          <p:cNvGrpSpPr/>
          <p:nvPr/>
        </p:nvGrpSpPr>
        <p:grpSpPr>
          <a:xfrm rot="-5400000">
            <a:off x="3972075" y="8195036"/>
            <a:ext cx="207712" cy="423731"/>
            <a:chOff x="0" y="0"/>
            <a:chExt cx="5121355" cy="10447511"/>
          </a:xfrm>
        </p:grpSpPr>
        <p:sp>
          <p:nvSpPr>
            <p:cNvPr id="634" name="Freeform 63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35" name="Group 635"/>
          <p:cNvGrpSpPr/>
          <p:nvPr/>
        </p:nvGrpSpPr>
        <p:grpSpPr>
          <a:xfrm>
            <a:off x="4292593" y="6323881"/>
            <a:ext cx="383747" cy="194044"/>
            <a:chOff x="0" y="0"/>
            <a:chExt cx="123192" cy="62293"/>
          </a:xfrm>
        </p:grpSpPr>
        <p:sp>
          <p:nvSpPr>
            <p:cNvPr id="636" name="Freeform 636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37" name="TextBox 637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38" name="Group 638"/>
          <p:cNvGrpSpPr/>
          <p:nvPr/>
        </p:nvGrpSpPr>
        <p:grpSpPr>
          <a:xfrm rot="-5400000">
            <a:off x="4386673" y="6225594"/>
            <a:ext cx="193767" cy="395282"/>
            <a:chOff x="0" y="0"/>
            <a:chExt cx="5121355" cy="10447511"/>
          </a:xfrm>
        </p:grpSpPr>
        <p:sp>
          <p:nvSpPr>
            <p:cNvPr id="639" name="Freeform 639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40" name="Group 640"/>
          <p:cNvGrpSpPr/>
          <p:nvPr/>
        </p:nvGrpSpPr>
        <p:grpSpPr>
          <a:xfrm>
            <a:off x="5748912" y="6331451"/>
            <a:ext cx="383747" cy="194044"/>
            <a:chOff x="0" y="0"/>
            <a:chExt cx="123192" cy="62293"/>
          </a:xfrm>
        </p:grpSpPr>
        <p:sp>
          <p:nvSpPr>
            <p:cNvPr id="641" name="Freeform 641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42" name="TextBox 642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43" name="Group 643"/>
          <p:cNvGrpSpPr/>
          <p:nvPr/>
        </p:nvGrpSpPr>
        <p:grpSpPr>
          <a:xfrm rot="-5400000">
            <a:off x="5838777" y="6228224"/>
            <a:ext cx="193767" cy="395282"/>
            <a:chOff x="0" y="0"/>
            <a:chExt cx="5121355" cy="10447511"/>
          </a:xfrm>
        </p:grpSpPr>
        <p:sp>
          <p:nvSpPr>
            <p:cNvPr id="644" name="Freeform 64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45" name="Group 645"/>
          <p:cNvGrpSpPr/>
          <p:nvPr/>
        </p:nvGrpSpPr>
        <p:grpSpPr>
          <a:xfrm>
            <a:off x="6126431" y="6331451"/>
            <a:ext cx="383747" cy="194044"/>
            <a:chOff x="0" y="0"/>
            <a:chExt cx="123192" cy="62293"/>
          </a:xfrm>
        </p:grpSpPr>
        <p:sp>
          <p:nvSpPr>
            <p:cNvPr id="646" name="Freeform 646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47" name="TextBox 647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48" name="Group 648"/>
          <p:cNvGrpSpPr/>
          <p:nvPr/>
        </p:nvGrpSpPr>
        <p:grpSpPr>
          <a:xfrm rot="-5400000">
            <a:off x="6216297" y="6228224"/>
            <a:ext cx="193767" cy="395282"/>
            <a:chOff x="0" y="0"/>
            <a:chExt cx="5121355" cy="10447511"/>
          </a:xfrm>
        </p:grpSpPr>
        <p:sp>
          <p:nvSpPr>
            <p:cNvPr id="649" name="Freeform 649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50" name="Group 650"/>
          <p:cNvGrpSpPr/>
          <p:nvPr/>
        </p:nvGrpSpPr>
        <p:grpSpPr>
          <a:xfrm>
            <a:off x="6510178" y="6331451"/>
            <a:ext cx="383747" cy="194044"/>
            <a:chOff x="0" y="0"/>
            <a:chExt cx="123192" cy="62293"/>
          </a:xfrm>
        </p:grpSpPr>
        <p:sp>
          <p:nvSpPr>
            <p:cNvPr id="651" name="Freeform 651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52" name="TextBox 652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53" name="Group 653"/>
          <p:cNvGrpSpPr/>
          <p:nvPr/>
        </p:nvGrpSpPr>
        <p:grpSpPr>
          <a:xfrm rot="-5400000">
            <a:off x="6610935" y="6230694"/>
            <a:ext cx="193767" cy="395282"/>
            <a:chOff x="0" y="0"/>
            <a:chExt cx="5121355" cy="10447511"/>
          </a:xfrm>
        </p:grpSpPr>
        <p:sp>
          <p:nvSpPr>
            <p:cNvPr id="654" name="Freeform 65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55" name="Group 655"/>
          <p:cNvGrpSpPr/>
          <p:nvPr/>
        </p:nvGrpSpPr>
        <p:grpSpPr>
          <a:xfrm>
            <a:off x="6472660" y="8297618"/>
            <a:ext cx="431589" cy="218236"/>
            <a:chOff x="0" y="0"/>
            <a:chExt cx="123192" cy="62293"/>
          </a:xfrm>
        </p:grpSpPr>
        <p:sp>
          <p:nvSpPr>
            <p:cNvPr id="656" name="Freeform 656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4AC5B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57" name="TextBox 657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58" name="Group 658"/>
          <p:cNvGrpSpPr/>
          <p:nvPr/>
        </p:nvGrpSpPr>
        <p:grpSpPr>
          <a:xfrm rot="-5400000">
            <a:off x="6578467" y="8187077"/>
            <a:ext cx="217924" cy="444562"/>
            <a:chOff x="0" y="0"/>
            <a:chExt cx="5121355" cy="10447511"/>
          </a:xfrm>
        </p:grpSpPr>
        <p:sp>
          <p:nvSpPr>
            <p:cNvPr id="659" name="Freeform 659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660" name="Group 660"/>
          <p:cNvGrpSpPr/>
          <p:nvPr/>
        </p:nvGrpSpPr>
        <p:grpSpPr>
          <a:xfrm>
            <a:off x="4493635" y="8303013"/>
            <a:ext cx="406195" cy="205395"/>
            <a:chOff x="0" y="0"/>
            <a:chExt cx="123192" cy="62293"/>
          </a:xfrm>
        </p:grpSpPr>
        <p:sp>
          <p:nvSpPr>
            <p:cNvPr id="661" name="Freeform 661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62" name="TextBox 662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63" name="Group 663"/>
          <p:cNvGrpSpPr/>
          <p:nvPr/>
        </p:nvGrpSpPr>
        <p:grpSpPr>
          <a:xfrm rot="-5400000">
            <a:off x="4588758" y="8193746"/>
            <a:ext cx="205101" cy="418405"/>
            <a:chOff x="0" y="0"/>
            <a:chExt cx="5121355" cy="10447511"/>
          </a:xfrm>
        </p:grpSpPr>
        <p:sp>
          <p:nvSpPr>
            <p:cNvPr id="664" name="Freeform 664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665" name="TextBox 665"/>
          <p:cNvSpPr txBox="1"/>
          <p:nvPr/>
        </p:nvSpPr>
        <p:spPr>
          <a:xfrm>
            <a:off x="4967384" y="5763895"/>
            <a:ext cx="368259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й’о</a:t>
            </a:r>
          </a:p>
        </p:txBody>
      </p:sp>
      <p:sp>
        <p:nvSpPr>
          <p:cNvPr id="666" name="TextBox 666"/>
          <p:cNvSpPr txBox="1"/>
          <p:nvPr/>
        </p:nvSpPr>
        <p:spPr>
          <a:xfrm>
            <a:off x="5614525" y="5775308"/>
            <a:ext cx="20257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’о</a:t>
            </a:r>
          </a:p>
        </p:txBody>
      </p:sp>
      <p:sp>
        <p:nvSpPr>
          <p:cNvPr id="667" name="TextBox 667"/>
          <p:cNvSpPr txBox="1"/>
          <p:nvPr/>
        </p:nvSpPr>
        <p:spPr>
          <a:xfrm>
            <a:off x="5044177" y="7739927"/>
            <a:ext cx="32271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8"/>
              </a:lnSpc>
              <a:spcBef>
                <a:spcPct val="0"/>
              </a:spcBef>
            </a:pPr>
            <a:r>
              <a:rPr lang="en-US" sz="19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й’у</a:t>
            </a:r>
          </a:p>
        </p:txBody>
      </p:sp>
      <p:sp>
        <p:nvSpPr>
          <p:cNvPr id="668" name="TextBox 668"/>
          <p:cNvSpPr txBox="1"/>
          <p:nvPr/>
        </p:nvSpPr>
        <p:spPr>
          <a:xfrm>
            <a:off x="5690177" y="7759057"/>
            <a:ext cx="166171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8"/>
              </a:lnSpc>
              <a:spcBef>
                <a:spcPct val="0"/>
              </a:spcBef>
            </a:pPr>
            <a:r>
              <a:rPr lang="en-US" sz="194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’у</a:t>
            </a:r>
          </a:p>
        </p:txBody>
      </p:sp>
      <p:grpSp>
        <p:nvGrpSpPr>
          <p:cNvPr id="669" name="Group 669"/>
          <p:cNvGrpSpPr/>
          <p:nvPr/>
        </p:nvGrpSpPr>
        <p:grpSpPr>
          <a:xfrm>
            <a:off x="6433493" y="4375862"/>
            <a:ext cx="383747" cy="194044"/>
            <a:chOff x="0" y="0"/>
            <a:chExt cx="123192" cy="62293"/>
          </a:xfrm>
        </p:grpSpPr>
        <p:sp>
          <p:nvSpPr>
            <p:cNvPr id="670" name="Freeform 670"/>
            <p:cNvSpPr/>
            <p:nvPr/>
          </p:nvSpPr>
          <p:spPr>
            <a:xfrm>
              <a:off x="0" y="0"/>
              <a:ext cx="123192" cy="62293"/>
            </a:xfrm>
            <a:custGeom>
              <a:avLst/>
              <a:gdLst/>
              <a:ahLst/>
              <a:cxnLst/>
              <a:rect l="l" t="t" r="r" b="b"/>
              <a:pathLst>
                <a:path w="123192" h="62293">
                  <a:moveTo>
                    <a:pt x="0" y="0"/>
                  </a:moveTo>
                  <a:lnTo>
                    <a:pt x="123192" y="0"/>
                  </a:lnTo>
                  <a:lnTo>
                    <a:pt x="123192" y="62293"/>
                  </a:lnTo>
                  <a:lnTo>
                    <a:pt x="0" y="62293"/>
                  </a:lnTo>
                  <a:close/>
                </a:path>
              </a:pathLst>
            </a:custGeom>
            <a:solidFill>
              <a:srgbClr val="004AAD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71" name="TextBox 671"/>
            <p:cNvSpPr txBox="1"/>
            <p:nvPr/>
          </p:nvSpPr>
          <p:spPr>
            <a:xfrm>
              <a:off x="0" y="-28575"/>
              <a:ext cx="123192" cy="90868"/>
            </a:xfrm>
            <a:prstGeom prst="rect">
              <a:avLst/>
            </a:prstGeom>
          </p:spPr>
          <p:txBody>
            <a:bodyPr lIns="61836" tIns="61836" rIns="61836" bIns="61836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72" name="Group 672"/>
          <p:cNvGrpSpPr/>
          <p:nvPr/>
        </p:nvGrpSpPr>
        <p:grpSpPr>
          <a:xfrm rot="-5400000">
            <a:off x="6523359" y="4272635"/>
            <a:ext cx="193767" cy="395282"/>
            <a:chOff x="0" y="0"/>
            <a:chExt cx="5121355" cy="10447511"/>
          </a:xfrm>
        </p:grpSpPr>
        <p:sp>
          <p:nvSpPr>
            <p:cNvPr id="673" name="Freeform 673"/>
            <p:cNvSpPr/>
            <p:nvPr/>
          </p:nvSpPr>
          <p:spPr>
            <a:xfrm>
              <a:off x="-95377" y="-95377"/>
              <a:ext cx="5312109" cy="10638264"/>
            </a:xfrm>
            <a:custGeom>
              <a:avLst/>
              <a:gdLst/>
              <a:ahLst/>
              <a:cxnLst/>
              <a:rect l="l" t="t" r="r" b="b"/>
              <a:pathLst>
                <a:path w="5312109" h="10638264">
                  <a:moveTo>
                    <a:pt x="5312109" y="0"/>
                  </a:moveTo>
                  <a:lnTo>
                    <a:pt x="0" y="10638264"/>
                  </a:lnTo>
                  <a:lnTo>
                    <a:pt x="5312109" y="10638264"/>
                  </a:lnTo>
                  <a:close/>
                </a:path>
              </a:pathLst>
            </a:custGeom>
            <a:solidFill>
              <a:srgbClr val="FF3131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776</Words>
  <Application>Microsoft Office PowerPoint</Application>
  <PresentationFormat>Произвольный</PresentationFormat>
  <Paragraphs>397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PT Sans Bold</vt:lpstr>
      <vt:lpstr>Calibri</vt:lpstr>
      <vt:lpstr>Open Sans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</dc:title>
  <cp:lastModifiedBy>1</cp:lastModifiedBy>
  <cp:revision>4</cp:revision>
  <dcterms:created xsi:type="dcterms:W3CDTF">2006-08-16T00:00:00Z</dcterms:created>
  <dcterms:modified xsi:type="dcterms:W3CDTF">2026-09-22T09:32:33Z</dcterms:modified>
  <dc:identifier>DAGs9J7J1Ww</dc:identifier>
</cp:coreProperties>
</file>