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  <p:sldMasterId id="2147484068" r:id="rId2"/>
  </p:sldMasterIdLst>
  <p:notesMasterIdLst>
    <p:notesMasterId r:id="rId18"/>
  </p:notesMasterIdLst>
  <p:sldIdLst>
    <p:sldId id="313" r:id="rId3"/>
    <p:sldId id="312" r:id="rId4"/>
    <p:sldId id="268" r:id="rId5"/>
    <p:sldId id="296" r:id="rId6"/>
    <p:sldId id="300" r:id="rId7"/>
    <p:sldId id="310" r:id="rId8"/>
    <p:sldId id="301" r:id="rId9"/>
    <p:sldId id="302" r:id="rId10"/>
    <p:sldId id="303" r:id="rId11"/>
    <p:sldId id="305" r:id="rId12"/>
    <p:sldId id="307" r:id="rId13"/>
    <p:sldId id="304" r:id="rId14"/>
    <p:sldId id="308" r:id="rId15"/>
    <p:sldId id="311" r:id="rId16"/>
    <p:sldId id="28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5" autoAdjust="0"/>
    <p:restoredTop sz="94326" autoAdjust="0"/>
  </p:normalViewPr>
  <p:slideViewPr>
    <p:cSldViewPr>
      <p:cViewPr>
        <p:scale>
          <a:sx n="100" d="100"/>
          <a:sy n="100" d="100"/>
        </p:scale>
        <p:origin x="93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8C8EB-4B71-404C-897A-F4584662BAA6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B223A-9C60-4B7A-B1D8-2B3F52F58E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150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B223A-9C60-4B7A-B1D8-2B3F52F58E5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BD48B62E-0D50-4E45-A2FE-AA8E7970D089}" type="slidenum">
              <a:rPr lang="ru-RU" altLang="ru-RU" smtClean="0"/>
              <a:pPr eaLnBrk="1" hangingPunct="1">
                <a:defRPr/>
              </a:pPr>
              <a:t>5</a:t>
            </a:fld>
            <a:endParaRPr lang="ru-RU" altLang="ru-RU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B223A-9C60-4B7A-B1D8-2B3F52F58E5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whee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p:transition spd="slow">
    <p:whee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whee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p:transition spd="slow">
    <p:whee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D148D-1EF1-4A1D-A3CE-0D1BA720F6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50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ransition spd="slow">
    <p:wheel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836402A-F2F0-47C9-A505-CB18514F65E9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76DBFBD-8A54-4848-8C06-FDA1AEEAED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</p:sldLayoutIdLst>
  <p:transition spd="slow">
    <p:wheel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F60AA2E-5716-4685-AE3A-921ED6193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789041"/>
            <a:ext cx="8458200" cy="2286746"/>
          </a:xfrm>
        </p:spPr>
        <p:txBody>
          <a:bodyPr/>
          <a:lstStyle/>
          <a:p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Донгак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Оюмаа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Сазанмыйевна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математики, высшей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МБОУ «СОШ № 2 имени Народного учителя СССР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А.А.Алдын-оол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кызыла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Тыва.</a:t>
            </a:r>
            <a:endParaRPr lang="ru-RU" sz="140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018BB02D-8AF9-4ACA-984B-B6A4728CC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1556792"/>
            <a:ext cx="8458200" cy="122237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sz="5400" dirty="0"/>
              <a:t>ПРОСТЫЕ МЕХАНИЗМЫ</a:t>
            </a:r>
          </a:p>
        </p:txBody>
      </p:sp>
    </p:spTree>
    <p:extLst>
      <p:ext uri="{BB962C8B-B14F-4D97-AF65-F5344CB8AC3E}">
        <p14:creationId xmlns:p14="http://schemas.microsoft.com/office/powerpoint/2010/main" val="1539795323"/>
      </p:ext>
    </p:extLst>
  </p:cSld>
  <p:clrMapOvr>
    <a:masterClrMapping/>
  </p:clrMapOvr>
  <p:transition spd="slow">
    <p:whee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8C5AF4F-3370-47D8-B25F-6909873555E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85800" y="476250"/>
            <a:ext cx="7918648" cy="4896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 августе 2022 года была на курсах повышения учителей математики в городе Новосибирске, посетила в музее выездную  выставку  Леонардо да Винчи  простых механизмов. Мне  очень понравилась эта выставка. Сделала фотографии этих механизмов Х</a:t>
            </a:r>
            <a:r>
              <a:rPr lang="en-US" dirty="0"/>
              <a:t>V</a:t>
            </a:r>
            <a:r>
              <a:rPr lang="ru-RU" dirty="0"/>
              <a:t> и </a:t>
            </a:r>
            <a:r>
              <a:rPr lang="en-US" dirty="0"/>
              <a:t>XVI</a:t>
            </a:r>
            <a:r>
              <a:rPr lang="ru-RU" dirty="0"/>
              <a:t> веков. Предоставляю вашему вниманию.</a:t>
            </a:r>
          </a:p>
        </p:txBody>
      </p:sp>
    </p:spTree>
    <p:extLst>
      <p:ext uri="{BB962C8B-B14F-4D97-AF65-F5344CB8AC3E}">
        <p14:creationId xmlns:p14="http://schemas.microsoft.com/office/powerpoint/2010/main" val="1072184661"/>
      </p:ext>
    </p:extLst>
  </p:cSld>
  <p:clrMapOvr>
    <a:masterClrMapping/>
  </p:clrMapOvr>
  <p:transition spd="slow">
    <p:whee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Леонардо да Винчи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  Леонардо </a:t>
            </a:r>
            <a:r>
              <a:rPr lang="ru-RU" dirty="0" err="1"/>
              <a:t>ди</a:t>
            </a:r>
            <a:r>
              <a:rPr lang="ru-RU" dirty="0"/>
              <a:t> сер Пьеро да Винчи – Великий итальянский художник (скульптор, архитектор, живописец) и ученым (анатом, математик, физик, естествоиспытатель), яркий представитель типа «универсальный человек», идеал итальянского Ренессанса. Его называли чародеем, служителем дьявола, итальянским </a:t>
            </a:r>
            <a:r>
              <a:rPr lang="ru-RU" dirty="0" err="1"/>
              <a:t>Фаустоми</a:t>
            </a:r>
            <a:r>
              <a:rPr lang="ru-RU" dirty="0"/>
              <a:t> божественным духом. Являлся основателем Высокого Возрождения.         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hee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Механизм исследования веса или составная лебедка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516216" y="52292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422613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5" t="2504" r="9527"/>
          <a:stretch/>
        </p:blipFill>
        <p:spPr bwMode="auto">
          <a:xfrm>
            <a:off x="5223352" y="1465544"/>
            <a:ext cx="3206663" cy="485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hee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000" b="1" dirty="0"/>
              <a:t>Спиральный механизм или червячная передача</a:t>
            </a:r>
          </a:p>
        </p:txBody>
      </p:sp>
      <p:sp>
        <p:nvSpPr>
          <p:cNvPr id="4099" name="Rectangle 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ru-RU" altLang="ru-RU" sz="2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48259-6890-4C20-8EB8-DA87E8836549}" type="slidenum">
              <a:rPr lang="ru-RU" sz="3200" smtClean="0"/>
              <a:pPr>
                <a:defRPr/>
              </a:pPr>
              <a:t>5</a:t>
            </a:fld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50" y="1628800"/>
            <a:ext cx="3978442" cy="5025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6" r="12588" b="15509"/>
          <a:stretch/>
        </p:blipFill>
        <p:spPr bwMode="auto">
          <a:xfrm>
            <a:off x="5076057" y="1600199"/>
            <a:ext cx="3539610" cy="5063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0970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Архимедов винт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28800"/>
            <a:ext cx="4267200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" r="14457" b="15886"/>
          <a:stretch/>
        </p:blipFill>
        <p:spPr bwMode="auto">
          <a:xfrm>
            <a:off x="5148064" y="1595635"/>
            <a:ext cx="3456384" cy="480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983280"/>
      </p:ext>
    </p:extLst>
  </p:cSld>
  <p:clrMapOvr>
    <a:masterClrMapping/>
  </p:clrMapOvr>
  <p:transition spd="slow">
    <p:whee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Лодка с двойным бортом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194CF-1CA4-4894-95DA-2BAB82FC3F97}" type="slidenum">
              <a:rPr lang="ru-RU" sz="3200" smtClean="0"/>
              <a:pPr>
                <a:defRPr/>
              </a:pPr>
              <a:t>7</a:t>
            </a:fld>
            <a:endParaRPr lang="ru-RU" sz="32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" r="3911" b="18538"/>
          <a:stretch/>
        </p:blipFill>
        <p:spPr bwMode="auto">
          <a:xfrm>
            <a:off x="218034" y="1628800"/>
            <a:ext cx="4085671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8" t="3247" r="5972" b="1834"/>
          <a:stretch/>
        </p:blipFill>
        <p:spPr bwMode="auto">
          <a:xfrm>
            <a:off x="5076056" y="1633032"/>
            <a:ext cx="3384376" cy="460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3339140"/>
      </p:ext>
    </p:extLst>
  </p:cSld>
  <p:clrMapOvr>
    <a:masterClrMapping/>
  </p:clrMapOvr>
  <p:transition spd="slow">
    <p:whee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/>
              <a:t>Молот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6DE3F9-5841-4ACA-AD8F-20439FFEB3BE}" type="slidenum">
              <a:rPr lang="ru-RU" sz="3200" smtClean="0"/>
              <a:pPr>
                <a:defRPr/>
              </a:pPr>
              <a:t>8</a:t>
            </a:fld>
            <a:endParaRPr lang="ru-RU" sz="32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t="4775" r="13488"/>
          <a:stretch/>
        </p:blipFill>
        <p:spPr bwMode="auto">
          <a:xfrm>
            <a:off x="323528" y="1844824"/>
            <a:ext cx="396044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23294" b="28612"/>
          <a:stretch/>
        </p:blipFill>
        <p:spPr bwMode="auto">
          <a:xfrm>
            <a:off x="5364088" y="1600199"/>
            <a:ext cx="3168352" cy="471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098357"/>
      </p:ext>
    </p:extLst>
  </p:cSld>
  <p:clrMapOvr>
    <a:masterClrMapping/>
  </p:clrMapOvr>
  <p:transition spd="slow">
    <p:whee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Автоматический блокирующий механизм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9B6781-C021-4516-9C89-F53616E061D8}" type="slidenum">
              <a:rPr lang="ru-RU" sz="3200" smtClean="0"/>
              <a:pPr>
                <a:defRPr/>
              </a:pPr>
              <a:t>9</a:t>
            </a:fld>
            <a:endParaRPr lang="ru-R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419100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4" t="2452" r="14104" b="22780"/>
          <a:stretch/>
        </p:blipFill>
        <p:spPr bwMode="auto">
          <a:xfrm>
            <a:off x="5297836" y="1702629"/>
            <a:ext cx="3090588" cy="4841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987238"/>
      </p:ext>
    </p:extLst>
  </p:cSld>
  <p:clrMapOvr>
    <a:masterClrMapping/>
  </p:clrMapOvr>
  <p:transition spd="slow">
    <p:whee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Шарикоподшипник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B56A21-011C-48FA-BC01-CB884297B0B0}" type="slidenum">
              <a:rPr lang="ru-RU" sz="3200" smtClean="0"/>
              <a:pPr>
                <a:defRPr/>
              </a:pPr>
              <a:t>10</a:t>
            </a:fld>
            <a:endParaRPr lang="ru-RU" sz="3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600200"/>
            <a:ext cx="35433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1" t="4309" r="11275" b="9788"/>
          <a:stretch/>
        </p:blipFill>
        <p:spPr bwMode="auto">
          <a:xfrm>
            <a:off x="5436096" y="1458960"/>
            <a:ext cx="3096344" cy="4941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914454"/>
      </p:ext>
    </p:extLst>
  </p:cSld>
  <p:clrMapOvr>
    <a:masterClrMapping/>
  </p:clrMapOvr>
  <p:transition spd="slow">
    <p:whee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Арочный мост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17718B-C958-405D-9347-E094EA44464E}" type="slidenum">
              <a:rPr lang="ru-RU" sz="3200" smtClean="0"/>
              <a:pPr>
                <a:defRPr/>
              </a:pPr>
              <a:t>11</a:t>
            </a:fld>
            <a:endParaRPr lang="ru-RU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2" r="17011" b="34990"/>
          <a:stretch/>
        </p:blipFill>
        <p:spPr bwMode="auto">
          <a:xfrm>
            <a:off x="196164" y="2060848"/>
            <a:ext cx="4236862" cy="280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9" t="1127" r="13044" b="15356"/>
          <a:stretch/>
        </p:blipFill>
        <p:spPr bwMode="auto">
          <a:xfrm>
            <a:off x="5436096" y="1457447"/>
            <a:ext cx="3168352" cy="5139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7405069"/>
      </p:ext>
    </p:extLst>
  </p:cSld>
  <p:clrMapOvr>
    <a:masterClrMapping/>
  </p:clrMapOvr>
  <p:transition spd="slow">
    <p:whee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Устройство для намотки нити на катушку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3551F4-32CE-4D1E-B270-D6938E28727D}" type="slidenum">
              <a:rPr lang="ru-RU" sz="3200" smtClean="0"/>
              <a:pPr>
                <a:defRPr/>
              </a:pPr>
              <a:t>12</a:t>
            </a:fld>
            <a:endParaRPr lang="ru-RU" sz="32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0" r="22690"/>
          <a:stretch/>
        </p:blipFill>
        <p:spPr bwMode="auto">
          <a:xfrm>
            <a:off x="611560" y="1556792"/>
            <a:ext cx="3528205" cy="494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1" r="3850"/>
          <a:stretch/>
        </p:blipFill>
        <p:spPr bwMode="auto">
          <a:xfrm>
            <a:off x="5508104" y="1600200"/>
            <a:ext cx="2946965" cy="483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1" r="3850"/>
          <a:stretch/>
        </p:blipFill>
        <p:spPr bwMode="auto">
          <a:xfrm>
            <a:off x="5508104" y="1628800"/>
            <a:ext cx="2946965" cy="483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1" r="3850"/>
          <a:stretch/>
        </p:blipFill>
        <p:spPr bwMode="auto">
          <a:xfrm>
            <a:off x="5660504" y="1781200"/>
            <a:ext cx="2946965" cy="483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883091"/>
      </p:ext>
    </p:extLst>
  </p:cSld>
  <p:clrMapOvr>
    <a:masterClrMapping/>
  </p:clrMapOvr>
  <p:transition spd="slow">
    <p:whee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1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F4E479-4A37-48A2-9A0D-820E16303977}" type="slidenum">
              <a:rPr lang="ru-RU" sz="3200" smtClean="0"/>
              <a:pPr>
                <a:defRPr/>
              </a:pPr>
              <a:t>13</a:t>
            </a:fld>
            <a:endParaRPr lang="ru-R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72816"/>
            <a:ext cx="419519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5853164"/>
      </p:ext>
    </p:extLst>
  </p:cSld>
  <p:clrMapOvr>
    <a:masterClrMapping/>
  </p:clrMapOvr>
  <p:transition spd="slow">
    <p:whee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Домкрат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600200"/>
            <a:ext cx="3727326" cy="496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1126" r="18347" b="18273"/>
          <a:stretch/>
        </p:blipFill>
        <p:spPr bwMode="auto">
          <a:xfrm>
            <a:off x="5436096" y="1556792"/>
            <a:ext cx="3085705" cy="504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153879"/>
      </p:ext>
    </p:extLst>
  </p:cSld>
  <p:clrMapOvr>
    <a:masterClrMapping/>
  </p:clrMapOvr>
  <p:transition spd="slow">
    <p:whee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2071678"/>
            <a:ext cx="800353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внимание</a:t>
            </a:r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1240</TotalTime>
  <Words>187</Words>
  <Application>Microsoft Office PowerPoint</Application>
  <PresentationFormat>Экран (4:3)</PresentationFormat>
  <Paragraphs>27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Трек</vt:lpstr>
      <vt:lpstr>1_Трек</vt:lpstr>
      <vt:lpstr>Донгак Оюмаа Сазанмыйевна – учитель математики, высшей категориии, МБОУ «СОШ № 2 имени Народного учителя СССР А.А.Алдын-оол»  города кызыла Республики Тыва.</vt:lpstr>
      <vt:lpstr>Презентация PowerPoint</vt:lpstr>
      <vt:lpstr>Леонардо да Винчи </vt:lpstr>
      <vt:lpstr>Механизм исследования веса или составная лебедка</vt:lpstr>
      <vt:lpstr>Спиральный механизм или червячная передача</vt:lpstr>
      <vt:lpstr>Архимедов винт</vt:lpstr>
      <vt:lpstr>Лодка с двойным бортом</vt:lpstr>
      <vt:lpstr>Молот</vt:lpstr>
      <vt:lpstr>Автоматический блокирующий механизм</vt:lpstr>
      <vt:lpstr>Шарикоподшипник</vt:lpstr>
      <vt:lpstr>Арочный мост</vt:lpstr>
      <vt:lpstr>Устройство для намотки нити на катушку</vt:lpstr>
      <vt:lpstr>Презентация PowerPoint</vt:lpstr>
      <vt:lpstr>Домкрат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семья</dc:title>
  <dc:creator>Sandara</dc:creator>
  <cp:lastModifiedBy>Кванториум физика №3</cp:lastModifiedBy>
  <cp:revision>128</cp:revision>
  <dcterms:created xsi:type="dcterms:W3CDTF">2010-01-30T13:09:56Z</dcterms:created>
  <dcterms:modified xsi:type="dcterms:W3CDTF">2026-10-13T08:55:35Z</dcterms:modified>
</cp:coreProperties>
</file>