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6" r:id="rId3"/>
  </p:sldMasterIdLst>
  <p:notesMasterIdLst>
    <p:notesMasterId r:id="rId15"/>
  </p:notesMasterIdLst>
  <p:sldIdLst>
    <p:sldId id="264" r:id="rId4"/>
    <p:sldId id="265" r:id="rId5"/>
    <p:sldId id="266" r:id="rId6"/>
    <p:sldId id="263" r:id="rId7"/>
    <p:sldId id="259" r:id="rId8"/>
    <p:sldId id="268" r:id="rId9"/>
    <p:sldId id="258" r:id="rId10"/>
    <p:sldId id="257" r:id="rId11"/>
    <p:sldId id="262" r:id="rId12"/>
    <p:sldId id="267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9A7BA-C7ED-4C6F-8D52-5799BC157190}" type="datetimeFigureOut">
              <a:rPr lang="ru-RU" smtClean="0"/>
              <a:pPr/>
              <a:t>01.11.2026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E0BDE-1DFC-4C37-9F70-FD6C596663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97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E0BDE-1DFC-4C37-9F70-FD6C5966637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E0BDE-1DFC-4C37-9F70-FD6C59666377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E0BDE-1DFC-4C37-9F70-FD6C59666377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E0BDE-1DFC-4C37-9F70-FD6C59666377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3FB48-9BB2-4017-8171-F1CE8779F706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921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CF1A-40D0-43C6-94EF-DDD888530A44}" type="datetimeFigureOut">
              <a:rPr lang="ru-RU" smtClean="0"/>
              <a:pPr/>
              <a:t>01.11.2026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801C-9B5B-4465-A300-3A38D53DF3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CF1A-40D0-43C6-94EF-DDD888530A44}" type="datetimeFigureOut">
              <a:rPr lang="ru-RU" smtClean="0"/>
              <a:pPr/>
              <a:t>01.11.2026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801C-9B5B-4465-A300-3A38D53DF3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CF1A-40D0-43C6-94EF-DDD888530A44}" type="datetimeFigureOut">
              <a:rPr lang="ru-RU" smtClean="0"/>
              <a:pPr/>
              <a:t>01.11.2026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801C-9B5B-4465-A300-3A38D53DF3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CF1A-40D0-43C6-94EF-DDD888530A44}" type="datetimeFigureOut">
              <a:rPr lang="ru-RU" smtClean="0"/>
              <a:pPr/>
              <a:t>01.11.2026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801C-9B5B-4465-A300-3A38D53DF3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CF1A-40D0-43C6-94EF-DDD888530A44}" type="datetimeFigureOut">
              <a:rPr lang="ru-RU" smtClean="0"/>
              <a:pPr/>
              <a:t>01.11.2026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801C-9B5B-4465-A300-3A38D53DF3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CF1A-40D0-43C6-94EF-DDD888530A44}" type="datetimeFigureOut">
              <a:rPr lang="ru-RU" smtClean="0"/>
              <a:pPr/>
              <a:t>01.11.2026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801C-9B5B-4465-A300-3A38D53DF3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CF1A-40D0-43C6-94EF-DDD888530A44}" type="datetimeFigureOut">
              <a:rPr lang="ru-RU" smtClean="0"/>
              <a:pPr/>
              <a:t>01.11.2026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801C-9B5B-4465-A300-3A38D53DF3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CF1A-40D0-43C6-94EF-DDD888530A44}" type="datetimeFigureOut">
              <a:rPr lang="ru-RU" smtClean="0"/>
              <a:pPr/>
              <a:t>01.11.2026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801C-9B5B-4465-A300-3A38D53DF3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CF1A-40D0-43C6-94EF-DDD888530A44}" type="datetimeFigureOut">
              <a:rPr lang="ru-RU" smtClean="0"/>
              <a:pPr/>
              <a:t>01.11.2026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801C-9B5B-4465-A300-3A38D53DF3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CF1A-40D0-43C6-94EF-DDD888530A44}" type="datetimeFigureOut">
              <a:rPr lang="ru-RU" smtClean="0"/>
              <a:pPr/>
              <a:t>01.11.2026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801C-9B5B-4465-A300-3A38D53DF3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3CF1A-40D0-43C6-94EF-DDD888530A44}" type="datetimeFigureOut">
              <a:rPr lang="ru-RU" smtClean="0"/>
              <a:pPr/>
              <a:t>01.11.2026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801C-9B5B-4465-A300-3A38D53DF3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 userDrawn="1"/>
        </p:nvSpPr>
        <p:spPr>
          <a:xfrm>
            <a:off x="251520" y="260648"/>
            <a:ext cx="8640960" cy="6264696"/>
          </a:xfrm>
          <a:prstGeom prst="round2DiagRect">
            <a:avLst/>
          </a:prstGeom>
          <a:noFill/>
          <a:ln w="19050">
            <a:solidFill>
              <a:srgbClr val="FFC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Picture 2" descr="http://cs10460.vk.me/u110898563/-6/x_30854016.jpg"/>
          <p:cNvPicPr>
            <a:picLocks noChangeAspect="1" noChangeArrowheads="1"/>
          </p:cNvPicPr>
          <p:nvPr userDrawn="1"/>
        </p:nvPicPr>
        <p:blipFill>
          <a:blip r:embed="rId2" cstate="screen">
            <a:extLst/>
          </a:blip>
          <a:srcRect/>
          <a:stretch>
            <a:fillRect/>
          </a:stretch>
        </p:blipFill>
        <p:spPr bwMode="auto">
          <a:xfrm rot="9928198">
            <a:off x="7372474" y="94717"/>
            <a:ext cx="1637222" cy="1637222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</a:effectLst>
          <a:extLst/>
        </p:spPr>
      </p:pic>
      <p:pic>
        <p:nvPicPr>
          <p:cNvPr id="6" name="Picture 2" descr="http://cs10460.vk.me/u110898563/-6/x_30854016.jpg"/>
          <p:cNvPicPr>
            <a:picLocks noChangeAspect="1" noChangeArrowheads="1"/>
          </p:cNvPicPr>
          <p:nvPr userDrawn="1"/>
        </p:nvPicPr>
        <p:blipFill>
          <a:blip r:embed="rId3" cstate="screen">
            <a:extLst/>
          </a:blip>
          <a:srcRect/>
          <a:stretch>
            <a:fillRect/>
          </a:stretch>
        </p:blipFill>
        <p:spPr bwMode="auto">
          <a:xfrm rot="10500244">
            <a:off x="6929905" y="970813"/>
            <a:ext cx="1288303" cy="1288303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  <a:extLst/>
        </p:spPr>
      </p:pic>
      <p:pic>
        <p:nvPicPr>
          <p:cNvPr id="7" name="Picture 2" descr="http://cs10460.vk.me/u110898563/-6/x_30854016.jpg"/>
          <p:cNvPicPr>
            <a:picLocks noChangeAspect="1" noChangeArrowheads="1"/>
          </p:cNvPicPr>
          <p:nvPr userDrawn="1"/>
        </p:nvPicPr>
        <p:blipFill>
          <a:blip r:embed="rId4" cstate="screen">
            <a:extLst/>
          </a:blip>
          <a:srcRect/>
          <a:stretch>
            <a:fillRect/>
          </a:stretch>
        </p:blipFill>
        <p:spPr bwMode="auto">
          <a:xfrm rot="12140529">
            <a:off x="6426230" y="-59197"/>
            <a:ext cx="1550745" cy="1550745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</a:effectLst>
          <a:extLst/>
        </p:spPr>
      </p:pic>
      <p:pic>
        <p:nvPicPr>
          <p:cNvPr id="8" name="Picture 3" descr="C:\Documents and Settings\Lidija\Рабочий стол\мульты\62594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2781300"/>
            <a:ext cx="3543300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7067" y="62068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2870" y="203083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58668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323528" y="260648"/>
            <a:ext cx="8568952" cy="6120680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Picture 2" descr="C:\Documents and Settings\Lidija\Рабочий стол\мульты\10698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1125" y="3644900"/>
            <a:ext cx="2447925" cy="309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://cs10460.vk.me/u110898563/-6/x_30854016.jpg"/>
          <p:cNvPicPr>
            <a:picLocks noChangeAspect="1" noChangeArrowheads="1"/>
          </p:cNvPicPr>
          <p:nvPr userDrawn="1"/>
        </p:nvPicPr>
        <p:blipFill>
          <a:blip r:embed="rId3" cstate="screen">
            <a:extLst/>
          </a:blip>
          <a:srcRect/>
          <a:stretch>
            <a:fillRect/>
          </a:stretch>
        </p:blipFill>
        <p:spPr bwMode="auto">
          <a:xfrm rot="10500244">
            <a:off x="378720" y="721971"/>
            <a:ext cx="994375" cy="994375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  <a:extLst/>
        </p:spPr>
      </p:pic>
      <p:pic>
        <p:nvPicPr>
          <p:cNvPr id="7" name="Picture 2" descr="http://cs10460.vk.me/u110898563/-6/x_30854016.jpg"/>
          <p:cNvPicPr>
            <a:picLocks noChangeAspect="1" noChangeArrowheads="1"/>
          </p:cNvPicPr>
          <p:nvPr userDrawn="1"/>
        </p:nvPicPr>
        <p:blipFill>
          <a:blip r:embed="rId4" cstate="screen">
            <a:extLst/>
          </a:blip>
          <a:srcRect/>
          <a:stretch>
            <a:fillRect/>
          </a:stretch>
        </p:blipFill>
        <p:spPr bwMode="auto">
          <a:xfrm rot="7429470">
            <a:off x="769456" y="78142"/>
            <a:ext cx="1288303" cy="1288303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  <a:extLst/>
        </p:spPr>
      </p:pic>
      <p:pic>
        <p:nvPicPr>
          <p:cNvPr id="8" name="Picture 2" descr="http://cs10460.vk.me/u110898563/-6/x_30854016.jpg"/>
          <p:cNvPicPr>
            <a:picLocks noChangeAspect="1" noChangeArrowheads="1"/>
          </p:cNvPicPr>
          <p:nvPr userDrawn="1"/>
        </p:nvPicPr>
        <p:blipFill>
          <a:blip r:embed="rId5" cstate="screen">
            <a:extLst/>
          </a:blip>
          <a:srcRect/>
          <a:stretch>
            <a:fillRect/>
          </a:stretch>
        </p:blipFill>
        <p:spPr bwMode="auto">
          <a:xfrm rot="11444335">
            <a:off x="191806" y="-46183"/>
            <a:ext cx="1126696" cy="1126696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  <a:extLst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808" y="476672"/>
            <a:ext cx="5586664" cy="6480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81640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323528" y="260648"/>
            <a:ext cx="8568952" cy="6120680"/>
          </a:xfrm>
          <a:prstGeom prst="rect">
            <a:avLst/>
          </a:prstGeom>
          <a:noFill/>
          <a:ln w="12700">
            <a:solidFill>
              <a:schemeClr val="accent6">
                <a:lumMod val="75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Picture 2" descr="http://cs10460.vk.me/u110898563/-6/x_30854016.jpg"/>
          <p:cNvPicPr>
            <a:picLocks noChangeAspect="1" noChangeArrowheads="1"/>
          </p:cNvPicPr>
          <p:nvPr userDrawn="1"/>
        </p:nvPicPr>
        <p:blipFill>
          <a:blip r:embed="rId2" cstate="screen">
            <a:extLst/>
          </a:blip>
          <a:srcRect/>
          <a:stretch>
            <a:fillRect/>
          </a:stretch>
        </p:blipFill>
        <p:spPr bwMode="auto">
          <a:xfrm rot="10500244">
            <a:off x="378720" y="721971"/>
            <a:ext cx="994375" cy="994375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  <a:extLst/>
        </p:spPr>
      </p:pic>
      <p:pic>
        <p:nvPicPr>
          <p:cNvPr id="6" name="Picture 2" descr="http://cs10460.vk.me/u110898563/-6/x_30854016.jpg"/>
          <p:cNvPicPr>
            <a:picLocks noChangeAspect="1" noChangeArrowheads="1"/>
          </p:cNvPicPr>
          <p:nvPr userDrawn="1"/>
        </p:nvPicPr>
        <p:blipFill>
          <a:blip r:embed="rId3" cstate="screen">
            <a:extLst/>
          </a:blip>
          <a:srcRect/>
          <a:stretch>
            <a:fillRect/>
          </a:stretch>
        </p:blipFill>
        <p:spPr bwMode="auto">
          <a:xfrm rot="7429470">
            <a:off x="769456" y="78142"/>
            <a:ext cx="1288303" cy="1288303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  <a:extLst/>
        </p:spPr>
      </p:pic>
      <p:pic>
        <p:nvPicPr>
          <p:cNvPr id="7" name="Picture 2" descr="http://cs10460.vk.me/u110898563/-6/x_30854016.jpg"/>
          <p:cNvPicPr>
            <a:picLocks noChangeAspect="1" noChangeArrowheads="1"/>
          </p:cNvPicPr>
          <p:nvPr userDrawn="1"/>
        </p:nvPicPr>
        <p:blipFill>
          <a:blip r:embed="rId4" cstate="screen">
            <a:extLst/>
          </a:blip>
          <a:srcRect/>
          <a:stretch>
            <a:fillRect/>
          </a:stretch>
        </p:blipFill>
        <p:spPr bwMode="auto">
          <a:xfrm rot="11444335">
            <a:off x="191806" y="-46183"/>
            <a:ext cx="1126696" cy="1126696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  <a:extLst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808" y="476672"/>
            <a:ext cx="5586664" cy="6480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4662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 userDrawn="1"/>
        </p:nvSpPr>
        <p:spPr>
          <a:xfrm>
            <a:off x="323528" y="188640"/>
            <a:ext cx="8568952" cy="6120680"/>
          </a:xfrm>
          <a:prstGeom prst="snip2DiagRect">
            <a:avLst/>
          </a:prstGeom>
          <a:ln w="28575">
            <a:solidFill>
              <a:srgbClr val="FFC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5" name="Picture 3" descr="C:\Documents and Settings\Lidija\Рабочий стол\мульты\94265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92650"/>
            <a:ext cx="1116013" cy="157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Documents and Settings\Lidija\Рабочий стол\мульты\10698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788" y="2924175"/>
            <a:ext cx="2992437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4436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 userDrawn="1"/>
        </p:nvSpPr>
        <p:spPr>
          <a:xfrm>
            <a:off x="323528" y="260648"/>
            <a:ext cx="8640960" cy="6029147"/>
          </a:xfrm>
          <a:prstGeom prst="snipRoundRect">
            <a:avLst/>
          </a:prstGeom>
          <a:ln w="57150">
            <a:solidFill>
              <a:srgbClr val="FFC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6" name="Picture 2" descr="http://cs10460.vk.me/u110898563/-6/x_30854016.jpg"/>
          <p:cNvPicPr>
            <a:picLocks noChangeAspect="1" noChangeArrowheads="1"/>
          </p:cNvPicPr>
          <p:nvPr userDrawn="1"/>
        </p:nvPicPr>
        <p:blipFill>
          <a:blip r:embed="rId2" cstate="screen">
            <a:extLst/>
          </a:blip>
          <a:srcRect/>
          <a:stretch>
            <a:fillRect/>
          </a:stretch>
        </p:blipFill>
        <p:spPr bwMode="auto">
          <a:xfrm rot="10500244">
            <a:off x="5944074" y="35408"/>
            <a:ext cx="1288303" cy="1288303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  <a:extLst/>
        </p:spPr>
      </p:pic>
      <p:pic>
        <p:nvPicPr>
          <p:cNvPr id="7" name="Picture 2" descr="http://cs10460.vk.me/u110898563/-6/x_30854016.jpg"/>
          <p:cNvPicPr>
            <a:picLocks noChangeAspect="1" noChangeArrowheads="1"/>
          </p:cNvPicPr>
          <p:nvPr userDrawn="1"/>
        </p:nvPicPr>
        <p:blipFill>
          <a:blip r:embed="rId2" cstate="screen">
            <a:extLst/>
          </a:blip>
          <a:srcRect/>
          <a:stretch>
            <a:fillRect/>
          </a:stretch>
        </p:blipFill>
        <p:spPr bwMode="auto">
          <a:xfrm rot="10500244">
            <a:off x="7565756" y="706063"/>
            <a:ext cx="1288303" cy="1288303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  <a:extLst/>
        </p:spPr>
      </p:pic>
      <p:pic>
        <p:nvPicPr>
          <p:cNvPr id="8" name="Picture 2" descr="http://cs10460.vk.me/u110898563/-6/x_30854016.jpg"/>
          <p:cNvPicPr>
            <a:picLocks noChangeAspect="1" noChangeArrowheads="1"/>
          </p:cNvPicPr>
          <p:nvPr userDrawn="1"/>
        </p:nvPicPr>
        <p:blipFill>
          <a:blip r:embed="rId2" cstate="screen">
            <a:extLst/>
          </a:blip>
          <a:srcRect/>
          <a:stretch>
            <a:fillRect/>
          </a:stretch>
        </p:blipFill>
        <p:spPr bwMode="auto">
          <a:xfrm rot="12691286">
            <a:off x="6874605" y="-18467"/>
            <a:ext cx="1288303" cy="1288303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  <a:extLst/>
        </p:spPr>
      </p:pic>
      <p:pic>
        <p:nvPicPr>
          <p:cNvPr id="9" name="Picture 2" descr="C:\Documents and Settings\Lidija\Рабочий стол\мульты\94265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75" y="3770313"/>
            <a:ext cx="2087563" cy="295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43620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E8901-B6D2-439C-8180-F6BE7B6395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5CE9-EEAC-4244-A6A6-A43B74DAAE7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569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E8901-B6D2-439C-8180-F6BE7B6395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5CE9-EEAC-4244-A6A6-A43B74DAAE7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1426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E8901-B6D2-439C-8180-F6BE7B6395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5CE9-EEAC-4244-A6A6-A43B74DAAE7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0568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E8901-B6D2-439C-8180-F6BE7B6395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5CE9-EEAC-4244-A6A6-A43B74DAAE7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950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E8901-B6D2-439C-8180-F6BE7B6395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5CE9-EEAC-4244-A6A6-A43B74DAAE7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9543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E8901-B6D2-439C-8180-F6BE7B6395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5CE9-EEAC-4244-A6A6-A43B74DAAE7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3499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E8901-B6D2-439C-8180-F6BE7B6395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5CE9-EEAC-4244-A6A6-A43B74DAAE7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6637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E8901-B6D2-439C-8180-F6BE7B6395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5CE9-EEAC-4244-A6A6-A43B74DAAE7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0216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E8901-B6D2-439C-8180-F6BE7B6395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5CE9-EEAC-4244-A6A6-A43B74DAAE7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4389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E8901-B6D2-439C-8180-F6BE7B6395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5CE9-EEAC-4244-A6A6-A43B74DAAE7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3223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E8901-B6D2-439C-8180-F6BE7B6395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85CE9-EEAC-4244-A6A6-A43B74DAAE7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639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3CF1A-40D0-43C6-94EF-DDD888530A44}" type="datetimeFigureOut">
              <a:rPr lang="ru-RU" smtClean="0"/>
              <a:pPr/>
              <a:t>01.11.2026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9801C-9B5B-4465-A300-3A38D53DF31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7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9D7814-97D7-47DB-971F-3908118A778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01.11.2026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85AB698-F0C8-4211-8A16-F611F7040C0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8243888" y="6581775"/>
            <a:ext cx="900112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 b="1" dirty="0" err="1">
                <a:solidFill>
                  <a:prstClr val="white">
                    <a:lumMod val="75000"/>
                  </a:prstClr>
                </a:solidFill>
                <a:latin typeface="Edwardian Script ITC"/>
                <a:ea typeface="Calibri"/>
                <a:cs typeface="Times New Roman"/>
              </a:rPr>
              <a:t>Lidija</a:t>
            </a:r>
            <a:endParaRPr lang="ru-RU" sz="1200" dirty="0">
              <a:solidFill>
                <a:prstClr val="white">
                  <a:lumMod val="75000"/>
                </a:prst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225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E8901-B6D2-439C-8180-F6BE7B6395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85CE9-EEAC-4244-A6A6-A43B74DAAE7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940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microsoft.com/office/2007/relationships/hdphoto" Target="../media/hdphoto2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png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lisyonok.ucoz.ru/_ld/0/94265.png" TargetMode="External"/><Relationship Id="rId2" Type="http://schemas.openxmlformats.org/officeDocument/2006/relationships/hyperlink" Target="http://lisyonok.ucoz.ru/_ld/0/10698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ykids.ucoz.ru/" TargetMode="External"/><Relationship Id="rId5" Type="http://schemas.openxmlformats.org/officeDocument/2006/relationships/hyperlink" Target="http://cs10460.vk.me/u110898563/-6/x_30854016.jpg" TargetMode="External"/><Relationship Id="rId4" Type="http://schemas.openxmlformats.org/officeDocument/2006/relationships/hyperlink" Target="http://lisyonok.ucoz.ru/_ld/0/62594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1600" y="908720"/>
            <a:ext cx="6375463" cy="132343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4000" b="1" i="1" spc="50" dirty="0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pitchFamily="34" charset="0"/>
              </a:rPr>
              <a:t>«Правописание сочетаний</a:t>
            </a:r>
          </a:p>
          <a:p>
            <a:pPr>
              <a:defRPr/>
            </a:pPr>
            <a:r>
              <a:rPr lang="ru-RU" sz="4000" b="1" i="1" spc="50" dirty="0" err="1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pitchFamily="34" charset="0"/>
              </a:rPr>
              <a:t>Жи</a:t>
            </a:r>
            <a:r>
              <a:rPr lang="ru-RU" sz="4000" b="1" i="1" spc="50" dirty="0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pitchFamily="34" charset="0"/>
              </a:rPr>
              <a:t>-ши, </a:t>
            </a:r>
            <a:r>
              <a:rPr lang="ru-RU" sz="4000" b="1" i="1" spc="50" dirty="0" err="1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pitchFamily="34" charset="0"/>
              </a:rPr>
              <a:t>ча</a:t>
            </a:r>
            <a:r>
              <a:rPr lang="ru-RU" sz="4000" b="1" i="1" spc="50" dirty="0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pitchFamily="34" charset="0"/>
              </a:rPr>
              <a:t>-ща, чу-</a:t>
            </a:r>
            <a:r>
              <a:rPr lang="ru-RU" sz="4000" b="1" i="1" spc="50" dirty="0" err="1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pitchFamily="34" charset="0"/>
              </a:rPr>
              <a:t>щу</a:t>
            </a:r>
            <a:r>
              <a:rPr lang="ru-RU" sz="4000" b="1" i="1" spc="50" dirty="0" smtClean="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pitchFamily="34" charset="0"/>
              </a:rPr>
              <a:t>»</a:t>
            </a:r>
            <a:endParaRPr lang="ru-RU" sz="4000" b="1" i="1" spc="50" dirty="0">
              <a:ln w="11430"/>
              <a:solidFill>
                <a:srgbClr val="F79646">
                  <a:lumMod val="75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59832" y="2515613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APCGaramondC" pitchFamily="2" charset="0"/>
                <a:cs typeface="Arial" pitchFamily="34" charset="0"/>
              </a:rPr>
              <a:t>Письмо 1 класс</a:t>
            </a:r>
            <a:endParaRPr lang="ru-RU" sz="3200" b="1" dirty="0">
              <a:solidFill>
                <a:srgbClr val="FF0000"/>
              </a:solidFill>
              <a:latin typeface="APCGaramondC" pitchFamily="2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573016"/>
            <a:ext cx="5006242" cy="1402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141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asjagina.onufr.edusite.ru/images/lenta_bukv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8801"/>
            <a:ext cx="7128792" cy="1864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985" y="1628800"/>
            <a:ext cx="1858963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217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atalya-sharina.ucoz.net/_si/0/536276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7" y="980728"/>
            <a:ext cx="9164407" cy="427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41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b="1" dirty="0" err="1">
                <a:solidFill>
                  <a:prstClr val="black"/>
                </a:solidFill>
                <a:ea typeface="+mn-ea"/>
                <a:cs typeface="+mn-cs"/>
              </a:rPr>
              <a:t>Жи</a:t>
            </a:r>
            <a:r>
              <a:rPr lang="ru-RU" b="1" dirty="0">
                <a:solidFill>
                  <a:prstClr val="black"/>
                </a:solidFill>
                <a:ea typeface="+mn-ea"/>
                <a:cs typeface="+mn-cs"/>
              </a:rPr>
              <a:t>-ши   </a:t>
            </a:r>
            <a:r>
              <a:rPr lang="ru-RU" b="1" dirty="0" err="1">
                <a:solidFill>
                  <a:prstClr val="black"/>
                </a:solidFill>
                <a:ea typeface="+mn-ea"/>
                <a:cs typeface="+mn-cs"/>
              </a:rPr>
              <a:t>ча</a:t>
            </a:r>
            <a:r>
              <a:rPr lang="ru-RU" b="1" dirty="0">
                <a:solidFill>
                  <a:prstClr val="black"/>
                </a:solidFill>
                <a:ea typeface="+mn-ea"/>
                <a:cs typeface="+mn-cs"/>
              </a:rPr>
              <a:t>-ща      чу - </a:t>
            </a:r>
            <a:r>
              <a:rPr lang="ru-RU" b="1" dirty="0" err="1">
                <a:solidFill>
                  <a:prstClr val="black"/>
                </a:solidFill>
                <a:ea typeface="+mn-ea"/>
                <a:cs typeface="+mn-cs"/>
              </a:rPr>
              <a:t>щу</a:t>
            </a:r>
            <a:r>
              <a:rPr lang="ru-RU" b="1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b="1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7" y="2336903"/>
            <a:ext cx="8967787" cy="246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90822" y="2977202"/>
            <a:ext cx="2217274" cy="625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 smtClean="0">
                <a:solidFill>
                  <a:srgbClr val="0070C0"/>
                </a:solidFill>
                <a:ea typeface="Calibri"/>
                <a:cs typeface="Times New Roman"/>
              </a:rPr>
              <a:t>ши</a:t>
            </a:r>
            <a:r>
              <a:rPr lang="ru-RU" sz="3200" b="1" dirty="0" smtClean="0">
                <a:ea typeface="Calibri"/>
                <a:cs typeface="Times New Roman"/>
              </a:rPr>
              <a:t>пы -</a:t>
            </a:r>
            <a:r>
              <a:rPr lang="ru-RU" sz="3200" b="1" dirty="0" smtClean="0">
                <a:solidFill>
                  <a:srgbClr val="0070C0"/>
                </a:solidFill>
                <a:ea typeface="Calibri"/>
                <a:cs typeface="Times New Roman"/>
              </a:rPr>
              <a:t>ши</a:t>
            </a:r>
            <a:r>
              <a:rPr lang="ru-RU" sz="3200" b="1" dirty="0" smtClean="0">
                <a:ea typeface="Calibri"/>
                <a:cs typeface="Times New Roman"/>
              </a:rPr>
              <a:t>п</a:t>
            </a:r>
            <a:endParaRPr lang="ru-RU" sz="3200" b="1" dirty="0"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7984" y="3706462"/>
            <a:ext cx="2028119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rgbClr val="0070C0"/>
                </a:solidFill>
                <a:ea typeface="Calibri"/>
                <a:cs typeface="Times New Roman"/>
              </a:rPr>
              <a:t>ши</a:t>
            </a:r>
            <a:r>
              <a:rPr lang="ru-RU" sz="3200" b="1" dirty="0">
                <a:ea typeface="Calibri"/>
                <a:cs typeface="Times New Roman"/>
              </a:rPr>
              <a:t>повник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48" y="4077072"/>
            <a:ext cx="9094860" cy="246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182" y="1707778"/>
            <a:ext cx="4405139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90822" y="4293096"/>
            <a:ext cx="2416046" cy="625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 smtClean="0">
                <a:solidFill>
                  <a:srgbClr val="0070C0"/>
                </a:solidFill>
                <a:ea typeface="Calibri"/>
                <a:cs typeface="Times New Roman"/>
              </a:rPr>
              <a:t>ча</a:t>
            </a:r>
            <a:r>
              <a:rPr lang="ru-RU" sz="3200" b="1" dirty="0" smtClean="0">
                <a:ea typeface="Calibri"/>
                <a:cs typeface="Times New Roman"/>
              </a:rPr>
              <a:t>й - </a:t>
            </a:r>
            <a:r>
              <a:rPr lang="ru-RU" sz="3200" b="1" dirty="0" smtClean="0">
                <a:solidFill>
                  <a:srgbClr val="0070C0"/>
                </a:solidFill>
                <a:ea typeface="Calibri"/>
                <a:cs typeface="Times New Roman"/>
              </a:rPr>
              <a:t>ча</a:t>
            </a:r>
            <a:r>
              <a:rPr lang="ru-RU" sz="3200" b="1" dirty="0" smtClean="0">
                <a:ea typeface="Calibri"/>
                <a:cs typeface="Times New Roman"/>
              </a:rPr>
              <a:t>йник</a:t>
            </a:r>
            <a:endParaRPr lang="ru-RU" sz="3200" b="1" dirty="0"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5948" y="5351612"/>
            <a:ext cx="57818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/>
              <a:t>Чудный куст шиповника!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08926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238" y="3140968"/>
            <a:ext cx="8374915" cy="187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683568" y="3212976"/>
            <a:ext cx="4740785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ea typeface="Calibri"/>
                <a:cs typeface="Times New Roman"/>
              </a:rPr>
              <a:t>В </a:t>
            </a:r>
            <a:r>
              <a:rPr lang="ru-RU" sz="3200" b="1" dirty="0">
                <a:solidFill>
                  <a:srgbClr val="0070C0"/>
                </a:solidFill>
                <a:ea typeface="Calibri"/>
                <a:cs typeface="Times New Roman"/>
              </a:rPr>
              <a:t>ча</a:t>
            </a:r>
            <a:r>
              <a:rPr lang="ru-RU" sz="3200" b="1" dirty="0">
                <a:ea typeface="Calibri"/>
                <a:cs typeface="Times New Roman"/>
              </a:rPr>
              <a:t>йнике душистый </a:t>
            </a:r>
            <a:r>
              <a:rPr lang="ru-RU" sz="3200" b="1" dirty="0">
                <a:solidFill>
                  <a:srgbClr val="0070C0"/>
                </a:solidFill>
                <a:ea typeface="Calibri"/>
                <a:cs typeface="Times New Roman"/>
              </a:rPr>
              <a:t>ча</a:t>
            </a:r>
            <a:r>
              <a:rPr lang="ru-RU" sz="3200" b="1" dirty="0">
                <a:ea typeface="Calibri"/>
                <a:cs typeface="Times New Roman"/>
              </a:rPr>
              <a:t>й</a:t>
            </a:r>
            <a:r>
              <a:rPr lang="ru-RU" sz="3200" dirty="0">
                <a:ea typeface="Calibri"/>
                <a:cs typeface="Times New Roman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95927" y="4071958"/>
            <a:ext cx="5609869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ea typeface="Calibri"/>
                <a:cs typeface="Times New Roman"/>
              </a:rPr>
              <a:t>На качелях ка</a:t>
            </a:r>
            <a:r>
              <a:rPr lang="ru-RU" sz="3200" b="1" dirty="0">
                <a:solidFill>
                  <a:srgbClr val="0070C0"/>
                </a:solidFill>
                <a:ea typeface="Calibri"/>
                <a:cs typeface="Times New Roman"/>
              </a:rPr>
              <a:t>ча</a:t>
            </a:r>
            <a:r>
              <a:rPr lang="ru-RU" sz="3200" b="1" dirty="0">
                <a:ea typeface="Calibri"/>
                <a:cs typeface="Times New Roman"/>
              </a:rPr>
              <a:t>лись малы</a:t>
            </a:r>
            <a:r>
              <a:rPr lang="ru-RU" sz="3200" b="1" dirty="0">
                <a:solidFill>
                  <a:srgbClr val="0070C0"/>
                </a:solidFill>
                <a:ea typeface="Calibri"/>
                <a:cs typeface="Times New Roman"/>
              </a:rPr>
              <a:t>ши</a:t>
            </a:r>
            <a:r>
              <a:rPr lang="ru-RU" sz="3200" dirty="0">
                <a:ea typeface="Calibri"/>
                <a:cs typeface="Times New Roman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42" y="465645"/>
            <a:ext cx="4380551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65645"/>
            <a:ext cx="2808312" cy="2694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5029982"/>
            <a:ext cx="2016224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544463" y="5052594"/>
            <a:ext cx="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267744" y="5065479"/>
            <a:ext cx="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896391" y="5376630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вал 11"/>
          <p:cNvSpPr/>
          <p:nvPr/>
        </p:nvSpPr>
        <p:spPr>
          <a:xfrm>
            <a:off x="1691680" y="5157192"/>
            <a:ext cx="432048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>
            <a:endCxn id="2" idx="3"/>
          </p:cNvCxnSpPr>
          <p:nvPr/>
        </p:nvCxnSpPr>
        <p:spPr>
          <a:xfrm>
            <a:off x="2267744" y="5354018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175672" y="5805264"/>
            <a:ext cx="9460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ea typeface="Calibri"/>
                <a:cs typeface="Times New Roman"/>
              </a:rPr>
              <a:t>шип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851920" y="5052594"/>
            <a:ext cx="2700300" cy="6254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4345241" y="5065479"/>
            <a:ext cx="0" cy="6125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4860032" y="5065479"/>
            <a:ext cx="0" cy="6125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5424353" y="5065479"/>
            <a:ext cx="0" cy="6125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6012160" y="5065479"/>
            <a:ext cx="0" cy="6125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16" idx="1"/>
          </p:cNvCxnSpPr>
          <p:nvPr/>
        </p:nvCxnSpPr>
        <p:spPr>
          <a:xfrm>
            <a:off x="3851920" y="5365324"/>
            <a:ext cx="49332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/>
          <p:cNvSpPr/>
          <p:nvPr/>
        </p:nvSpPr>
        <p:spPr>
          <a:xfrm>
            <a:off x="4433609" y="5221308"/>
            <a:ext cx="298767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4860032" y="5337212"/>
            <a:ext cx="56432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" name="Прямая соединительная линия 2047"/>
          <p:cNvCxnSpPr/>
          <p:nvPr/>
        </p:nvCxnSpPr>
        <p:spPr>
          <a:xfrm>
            <a:off x="4860032" y="5509340"/>
            <a:ext cx="5643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233940"/>
            <a:ext cx="3238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052" name="Прямая соединительная линия 2051"/>
          <p:cNvCxnSpPr/>
          <p:nvPr/>
        </p:nvCxnSpPr>
        <p:spPr>
          <a:xfrm>
            <a:off x="6012160" y="5334446"/>
            <a:ext cx="52195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8" name="Прямая соединительная линия 2057"/>
          <p:cNvCxnSpPr/>
          <p:nvPr/>
        </p:nvCxnSpPr>
        <p:spPr>
          <a:xfrm>
            <a:off x="6012160" y="5509340"/>
            <a:ext cx="52195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9" name="Прямоугольник 2058"/>
          <p:cNvSpPr/>
          <p:nvPr/>
        </p:nvSpPr>
        <p:spPr>
          <a:xfrm>
            <a:off x="4345241" y="5877272"/>
            <a:ext cx="13498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 smtClean="0">
                <a:solidFill>
                  <a:srgbClr val="0070C0"/>
                </a:solidFill>
                <a:cs typeface="Times New Roman"/>
              </a:rPr>
              <a:t>качать</a:t>
            </a:r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035" y="-15524"/>
            <a:ext cx="4681537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08720"/>
            <a:ext cx="6984775" cy="563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093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04664"/>
            <a:ext cx="8208912" cy="4936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5364088" y="3603382"/>
            <a:ext cx="843501" cy="7586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000" b="1" dirty="0">
                <a:solidFill>
                  <a:srgbClr val="0070C0"/>
                </a:solidFill>
                <a:ea typeface="Calibri"/>
                <a:cs typeface="Times New Roman"/>
              </a:rPr>
              <a:t>ща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36554" y="4362051"/>
            <a:ext cx="688009" cy="7586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000" b="1" dirty="0" err="1">
                <a:solidFill>
                  <a:srgbClr val="0070C0"/>
                </a:solidFill>
                <a:ea typeface="Calibri"/>
                <a:cs typeface="Times New Roman"/>
              </a:rPr>
              <a:t>ча</a:t>
            </a:r>
            <a:endParaRPr lang="ru-RU" sz="40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8424936" cy="3995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323528" y="3200150"/>
            <a:ext cx="8568952" cy="100811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380312" y="2492896"/>
            <a:ext cx="1074140" cy="625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solidFill>
                  <a:srgbClr val="FF0000"/>
                </a:solidFill>
                <a:ea typeface="Calibri"/>
                <a:cs typeface="Times New Roman"/>
              </a:rPr>
              <a:t>пущу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412776"/>
            <a:ext cx="7992888" cy="2253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827584" y="1988840"/>
            <a:ext cx="3600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/>
          <p:cNvSpPr/>
          <p:nvPr/>
        </p:nvSpPr>
        <p:spPr>
          <a:xfrm>
            <a:off x="1240551" y="1880828"/>
            <a:ext cx="28508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899592" y="2823644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899592" y="2958874"/>
            <a:ext cx="2880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1240551" y="2735854"/>
            <a:ext cx="285084" cy="2230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Горизонтальный свиток 8"/>
          <p:cNvSpPr/>
          <p:nvPr/>
        </p:nvSpPr>
        <p:spPr>
          <a:xfrm>
            <a:off x="611560" y="188640"/>
            <a:ext cx="7920880" cy="1296144"/>
          </a:xfrm>
          <a:prstGeom prst="horizontalScroll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Оцени свою работу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42" y="2132856"/>
            <a:ext cx="3344794" cy="3495054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2529" r="990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32856"/>
            <a:ext cx="3284469" cy="3480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03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pc="50">
                <a:ln w="11430"/>
                <a:solidFill>
                  <a:srgbClr val="F79646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Интернет-ресурсы: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2736"/>
          </a:xfrm>
        </p:spPr>
        <p:txBody>
          <a:bodyPr>
            <a:normAutofit/>
          </a:bodyPr>
          <a:lstStyle/>
          <a:p>
            <a:r>
              <a:rPr lang="en-US" sz="1200" b="1" u="sng" dirty="0" smtClean="0"/>
              <a:t>https://im1-tub-ru.yandex.net/i?id=d952a1ef82f6a56c0dee700427b01705&amp;n=33&amp;h=215&amp;w=480</a:t>
            </a:r>
            <a:r>
              <a:rPr lang="ru-RU" sz="1200" u="sng" dirty="0" smtClean="0"/>
              <a:t>-</a:t>
            </a:r>
            <a:r>
              <a:rPr lang="ru-RU" sz="1400" b="1" u="sng" dirty="0" smtClean="0">
                <a:solidFill>
                  <a:srgbClr val="FF0000"/>
                </a:solidFill>
              </a:rPr>
              <a:t>  лента </a:t>
            </a:r>
            <a:r>
              <a:rPr lang="ru-RU" sz="1400" b="1" dirty="0" smtClean="0">
                <a:solidFill>
                  <a:srgbClr val="FF0000"/>
                </a:solidFill>
              </a:rPr>
              <a:t>букв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13285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/>
              <a:t>http://picsfab.com/download/image/51352/1920x1080_shipovnik-tsvetenie-krupnyij-plan-zelen-kustarnik.jpg</a:t>
            </a:r>
            <a:endParaRPr lang="ru-RU" sz="1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255568" y="2132856"/>
            <a:ext cx="1738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1400" b="1" dirty="0">
                <a:solidFill>
                  <a:srgbClr val="FF0000"/>
                </a:solidFill>
              </a:rPr>
              <a:t>к</a:t>
            </a:r>
            <a:r>
              <a:rPr lang="ru-RU" sz="1400" b="1" dirty="0" smtClean="0">
                <a:solidFill>
                  <a:srgbClr val="FF0000"/>
                </a:solidFill>
              </a:rPr>
              <a:t>артинка шиповник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2479" y="2782669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/>
              <a:t>http://cdn2.curejoy.com/content/wp-content/uploads/2013/11/11517441_l.jpg</a:t>
            </a:r>
            <a:endParaRPr lang="ru-RU" sz="1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95936" y="2828835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ea typeface="Calibri"/>
                <a:cs typeface="Times New Roman"/>
              </a:rPr>
              <a:t>к</a:t>
            </a:r>
            <a:r>
              <a:rPr lang="ru-RU" sz="1200" b="1" dirty="0" smtClean="0">
                <a:solidFill>
                  <a:srgbClr val="FF0000"/>
                </a:solidFill>
                <a:ea typeface="Calibri"/>
                <a:cs typeface="Times New Roman"/>
              </a:rPr>
              <a:t>артинка в </a:t>
            </a:r>
            <a:r>
              <a:rPr lang="ru-RU" sz="1200" b="1" smtClean="0">
                <a:solidFill>
                  <a:srgbClr val="FF0000"/>
                </a:solidFill>
                <a:ea typeface="Calibri"/>
                <a:cs typeface="Times New Roman"/>
              </a:rPr>
              <a:t>чайнике  чай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341642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/>
              <a:t>http://lit-yaz.ru/pars_docs/refs/47/46141/46141_html_m4c4f8a71.jpg</a:t>
            </a:r>
            <a:endParaRPr lang="ru-RU" sz="12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968583" y="3567500"/>
            <a:ext cx="12920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ea typeface="Calibri"/>
                <a:cs typeface="Times New Roman"/>
              </a:rPr>
              <a:t>к</a:t>
            </a:r>
            <a:r>
              <a:rPr lang="ru-RU" sz="1200" b="1" dirty="0" smtClean="0">
                <a:solidFill>
                  <a:srgbClr val="FF0000"/>
                </a:solidFill>
                <a:ea typeface="Calibri"/>
                <a:cs typeface="Times New Roman"/>
              </a:rPr>
              <a:t>артинка качели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93119" y="4077072"/>
            <a:ext cx="31492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/>
              <a:t>http://umk-garmoniya.ru/electronic_support/</a:t>
            </a:r>
            <a:endParaRPr lang="ru-RU" sz="12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560140" y="4000127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b="1" dirty="0">
                <a:solidFill>
                  <a:srgbClr val="FF0000"/>
                </a:solidFill>
                <a:latin typeface="Tahoma"/>
              </a:rPr>
              <a:t>э</a:t>
            </a:r>
            <a:r>
              <a:rPr lang="ru-RU" sz="1100" b="1" dirty="0" smtClean="0">
                <a:solidFill>
                  <a:srgbClr val="FF0000"/>
                </a:solidFill>
                <a:latin typeface="Tahoma"/>
              </a:rPr>
              <a:t>лектронное сопровождение  </a:t>
            </a:r>
            <a:r>
              <a:rPr lang="ru-RU" sz="1100" b="1" dirty="0">
                <a:solidFill>
                  <a:srgbClr val="FF0000"/>
                </a:solidFill>
                <a:latin typeface="Tahoma"/>
              </a:rPr>
              <a:t> "ГАРМОНИЯ"  </a:t>
            </a:r>
            <a:br>
              <a:rPr lang="ru-RU" sz="1100" b="1" dirty="0">
                <a:solidFill>
                  <a:srgbClr val="FF0000"/>
                </a:solidFill>
                <a:latin typeface="Tahoma"/>
              </a:rPr>
            </a:br>
            <a:endParaRPr lang="ru-RU" sz="1100" b="1" i="0" u="none" strike="noStrike" dirty="0">
              <a:solidFill>
                <a:srgbClr val="FF0000"/>
              </a:solidFill>
              <a:effectLst/>
              <a:latin typeface="Tahoma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427984" y="421557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b="1" dirty="0">
                <a:solidFill>
                  <a:srgbClr val="FF0000"/>
                </a:solidFill>
                <a:latin typeface="Tahoma"/>
              </a:rPr>
              <a:t>Обучение письму. Электронные материалы</a:t>
            </a:r>
            <a:endParaRPr lang="ru-RU" sz="1100" b="1" i="0" dirty="0">
              <a:solidFill>
                <a:srgbClr val="FF0000"/>
              </a:solidFill>
              <a:effectLst/>
              <a:latin typeface="Tahoma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39552" y="449257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/>
              <a:t>http://gtfkephost.hu/download.php?file=okbpzpg1k62h9i8rkhzt.png</a:t>
            </a:r>
            <a:endParaRPr lang="ru-RU" sz="12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132957" y="4477180"/>
            <a:ext cx="20793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</a:rPr>
              <a:t>картинка девочка для детей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39552" y="4869160"/>
            <a:ext cx="4572000" cy="87100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rgbClr val="FF0000"/>
                </a:solidFill>
              </a:rPr>
              <a:t>  </a:t>
            </a:r>
            <a:r>
              <a:rPr lang="ru-RU" sz="1100" b="1" u="sng" dirty="0">
                <a:solidFill>
                  <a:srgbClr val="FF0000"/>
                </a:solidFill>
                <a:hlinkClick r:id="rId2"/>
              </a:rPr>
              <a:t>http://lisyonok.ucoz.ru/_</a:t>
            </a:r>
            <a:r>
              <a:rPr lang="ru-RU" sz="1100" b="1" u="sng" dirty="0" smtClean="0">
                <a:solidFill>
                  <a:srgbClr val="FF0000"/>
                </a:solidFill>
                <a:hlinkClick r:id="rId2"/>
              </a:rPr>
              <a:t>ld/0/10698.png</a:t>
            </a:r>
            <a:r>
              <a:rPr lang="ru-RU" sz="1100" b="1" u="sng" dirty="0" smtClean="0">
                <a:solidFill>
                  <a:srgbClr val="FF0000"/>
                </a:solidFill>
              </a:rPr>
              <a:t>    </a:t>
            </a:r>
            <a:r>
              <a:rPr lang="ru-RU" sz="1100" b="1" dirty="0" smtClean="0">
                <a:solidFill>
                  <a:srgbClr val="FF0000"/>
                </a:solidFill>
              </a:rPr>
              <a:t> </a:t>
            </a:r>
            <a:r>
              <a:rPr lang="ru-RU" sz="1100" b="1" dirty="0">
                <a:solidFill>
                  <a:srgbClr val="FF0000"/>
                </a:solidFill>
              </a:rPr>
              <a:t>Буратино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rgbClr val="FF0000"/>
                </a:solidFill>
              </a:rPr>
              <a:t> </a:t>
            </a:r>
            <a:r>
              <a:rPr lang="ru-RU" sz="1100" u="sng" dirty="0">
                <a:solidFill>
                  <a:prstClr val="black"/>
                </a:solidFill>
                <a:hlinkClick r:id="rId3"/>
              </a:rPr>
              <a:t>http://lisyonok.ucoz.ru/_ld/0/94265.png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b="1" dirty="0" smtClean="0">
                <a:solidFill>
                  <a:srgbClr val="FF0000"/>
                </a:solidFill>
              </a:rPr>
              <a:t>Попугай</a:t>
            </a:r>
            <a:endParaRPr lang="ru-RU" sz="1100" dirty="0" smtClean="0">
              <a:solidFill>
                <a:prstClr val="black"/>
              </a:solidFill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</a:rPr>
              <a:t> </a:t>
            </a:r>
            <a:r>
              <a:rPr lang="ru-RU" sz="1100" u="sng" dirty="0">
                <a:solidFill>
                  <a:prstClr val="black"/>
                </a:solidFill>
                <a:hlinkClick r:id="rId4"/>
              </a:rPr>
              <a:t>http://lisyonok.ucoz.ru/_ld/0/62594.png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b="1" dirty="0">
                <a:solidFill>
                  <a:srgbClr val="FF0000"/>
                </a:solidFill>
              </a:rPr>
              <a:t>Незнайка</a:t>
            </a:r>
            <a:endParaRPr lang="ru-RU" sz="1100" dirty="0">
              <a:solidFill>
                <a:prstClr val="black"/>
              </a:solidFill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1100" dirty="0" smtClean="0"/>
              <a:t> </a:t>
            </a:r>
            <a:r>
              <a:rPr lang="en-US" sz="1100" dirty="0">
                <a:hlinkClick r:id="rId5"/>
              </a:rPr>
              <a:t>http://cs10460.vk.me/u110898563/-</a:t>
            </a:r>
            <a:r>
              <a:rPr lang="en-US" sz="1100" dirty="0" smtClean="0">
                <a:hlinkClick r:id="rId5"/>
              </a:rPr>
              <a:t>6/x_30854016.jpg</a:t>
            </a:r>
            <a:r>
              <a:rPr lang="ru-RU" sz="1100" dirty="0" smtClean="0"/>
              <a:t>  </a:t>
            </a:r>
            <a:endParaRPr lang="ru-RU" sz="11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813713" y="5478558"/>
            <a:ext cx="61427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b="1" dirty="0">
                <a:solidFill>
                  <a:srgbClr val="FF0000"/>
                </a:solidFill>
              </a:rPr>
              <a:t>Листик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06421" y="5810784"/>
            <a:ext cx="2363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AcademyCTT" pitchFamily="2" charset="0"/>
                <a:cs typeface="Arial" pitchFamily="34" charset="0"/>
              </a:rPr>
              <a:t>Сайт </a:t>
            </a:r>
            <a:r>
              <a:rPr lang="en-US" b="1" dirty="0">
                <a:solidFill>
                  <a:srgbClr val="1F497D">
                    <a:lumMod val="75000"/>
                  </a:srgbClr>
                </a:solidFill>
                <a:latin typeface="AcademyCTT" pitchFamily="2" charset="0"/>
                <a:cs typeface="Arial" pitchFamily="34" charset="0"/>
                <a:hlinkClick r:id="rId6"/>
              </a:rPr>
              <a:t>http://mykids.ucoz.ru/</a:t>
            </a:r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AcademyCTT" pitchFamily="2" charset="0"/>
                <a:cs typeface="Arial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86505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4764746</TotalTime>
  <Words>127</Words>
  <Application>Microsoft Office PowerPoint</Application>
  <PresentationFormat>Экран (4:3)</PresentationFormat>
  <Paragraphs>40</Paragraphs>
  <Slides>11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Тема Office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Жи-ши   ча-ща      чу - щу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Интернет-ресурсы: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RePack by Diakov</cp:lastModifiedBy>
  <cp:revision>22</cp:revision>
  <dcterms:created xsi:type="dcterms:W3CDTF">2011-01-26T17:24:06Z</dcterms:created>
  <dcterms:modified xsi:type="dcterms:W3CDTF">2026-11-01T08:23:19Z</dcterms:modified>
</cp:coreProperties>
</file>